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94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DD67DAC-232D-4042-B5C0-E64770A42A28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dirty="0"/>
              <a:t>10/31/2016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48A1663-7765-4EF4-B97F-A02E70C6265E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Full Stack Web Development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2613" y="4468031"/>
            <a:ext cx="747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8949E"/>
                </a:solidFill>
              </a:rPr>
              <a:t>Full Stack Web Development</a:t>
            </a:r>
            <a:r>
              <a:rPr lang="en-US" sz="2400" dirty="0" smtClean="0"/>
              <a:t> / Course </a:t>
            </a:r>
            <a:r>
              <a:rPr lang="en-US" sz="2400" dirty="0" smtClean="0"/>
              <a:t>Summary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154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Frontend Technologies</a:t>
            </a:r>
            <a:endParaRPr lang="en-US" dirty="0"/>
          </a:p>
        </p:txBody>
      </p:sp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1069848" y="1940117"/>
            <a:ext cx="10682180" cy="458790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HTML: </a:t>
            </a:r>
            <a:r>
              <a:rPr lang="en-US" sz="2400" dirty="0" smtClean="0"/>
              <a:t>lists, tables, forms, basic styling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HTML5: </a:t>
            </a:r>
            <a:r>
              <a:rPr lang="en-US" sz="2400" dirty="0" smtClean="0"/>
              <a:t>New elements, canvas, Geolocation, localStorage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CSS3: </a:t>
            </a:r>
            <a:r>
              <a:rPr lang="en-US" sz="2400" dirty="0" smtClean="0"/>
              <a:t>CSS basics, colors &amp; gradients, pseudo classes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Twitter Bootstrap: </a:t>
            </a:r>
            <a:r>
              <a:rPr lang="en-US" sz="2400" dirty="0" smtClean="0"/>
              <a:t>Typography, CSS components, JS Widgets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JavaScript: </a:t>
            </a:r>
            <a:r>
              <a:rPr lang="en-US" sz="2400" dirty="0" smtClean="0"/>
              <a:t>Variables, arrays, loops, conditionals, ajax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jQuery: </a:t>
            </a:r>
            <a:r>
              <a:rPr lang="en-US" sz="2400" dirty="0" smtClean="0"/>
              <a:t>Working with the DOM, effects, filtering, Cycle plugin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714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Backend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7" y="2121408"/>
            <a:ext cx="10833255" cy="4050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Node.js: </a:t>
            </a:r>
            <a:r>
              <a:rPr lang="en-US" sz="2400" dirty="0" smtClean="0"/>
              <a:t>NPM, simple server, Express, templates, Mongo driver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Meteor.js: </a:t>
            </a:r>
            <a:r>
              <a:rPr lang="en-US" sz="2400" dirty="0" smtClean="0"/>
              <a:t>Collections, mini-mongo, templates, Meteor packages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Angular 2: </a:t>
            </a:r>
            <a:r>
              <a:rPr lang="en-US" sz="2400" dirty="0" smtClean="0"/>
              <a:t>Components, modules, services, routing, ngModel &amp; forms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PHP: </a:t>
            </a:r>
            <a:r>
              <a:rPr lang="en-US" sz="2400" dirty="0" smtClean="0"/>
              <a:t>Fundamentals, objects &amp; classes, MySQLi, PDO, cookies &amp; sessions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Ruby On Rails: </a:t>
            </a:r>
            <a:r>
              <a:rPr lang="en-US" sz="2400" dirty="0" smtClean="0"/>
              <a:t>Railsinstaller, gems, MVC, routes, DB migrations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1557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793498" cy="4050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Mysql</a:t>
            </a:r>
            <a:r>
              <a:rPr lang="en-US" sz="2400" dirty="0" smtClean="0"/>
              <a:t>: Creating databases &amp; tables, CRUD operations, aggregation, PHP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PostgreSQL: </a:t>
            </a:r>
            <a:r>
              <a:rPr lang="en-US" sz="2400" dirty="0" smtClean="0"/>
              <a:t>PGAdmin4, psql, CRUD operations, PHP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/>
              <a:t> </a:t>
            </a:r>
            <a:r>
              <a:rPr lang="en-US" sz="2400" b="1" dirty="0" smtClean="0"/>
              <a:t>MongoDB: </a:t>
            </a:r>
            <a:r>
              <a:rPr lang="en-US" sz="2400" dirty="0" smtClean="0"/>
              <a:t>NoSQL intro, documents, Mongoose/Node.js, cursor methods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/>
              <a:t> </a:t>
            </a:r>
            <a:r>
              <a:rPr lang="en-US" sz="2400" b="1" dirty="0" smtClean="0"/>
              <a:t>CouchDB: </a:t>
            </a:r>
            <a:r>
              <a:rPr lang="en-US" sz="2400" dirty="0" smtClean="0"/>
              <a:t>cURL, Fauxton, remote replication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0175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Essential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Redis: </a:t>
            </a:r>
            <a:r>
              <a:rPr lang="en-US" sz="2400" dirty="0" smtClean="0"/>
              <a:t>redis-cli, lists, hashes, sets, stored sets, Node.js driver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Memcached: </a:t>
            </a:r>
            <a:r>
              <a:rPr lang="en-US" sz="2400" dirty="0" smtClean="0"/>
              <a:t>Telnet, Memcached tools, Python, PHP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/>
              <a:t> </a:t>
            </a:r>
            <a:r>
              <a:rPr lang="en-US" sz="2400" b="1" dirty="0" smtClean="0"/>
              <a:t>Markdown: </a:t>
            </a:r>
            <a:r>
              <a:rPr lang="en-US" sz="2400" dirty="0" smtClean="0"/>
              <a:t>Basic syntax, task list, tables, Node.js driver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/>
              <a:t> </a:t>
            </a:r>
            <a:r>
              <a:rPr lang="en-US" sz="2400" b="1" dirty="0" smtClean="0"/>
              <a:t>Sass: </a:t>
            </a:r>
            <a:r>
              <a:rPr lang="en-US" sz="2400" dirty="0" smtClean="0"/>
              <a:t>Compiler, variables, mixins, importing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37442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Control &amp; 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7" y="2121408"/>
            <a:ext cx="10618569" cy="4050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Git: </a:t>
            </a:r>
            <a:r>
              <a:rPr lang="en-US" sz="2400" dirty="0" smtClean="0"/>
              <a:t>Version control, add, commit, push, clone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Grunt &amp; Gulp: </a:t>
            </a:r>
            <a:r>
              <a:rPr lang="en-US" sz="2400" dirty="0" smtClean="0"/>
              <a:t>Minify, Sass compile, concat, watch mode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Chrome Developer Tools: </a:t>
            </a:r>
            <a:r>
              <a:rPr lang="en-US" sz="2400" dirty="0" smtClean="0"/>
              <a:t>Inspecting, debugging, console, network performance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PHP Errors &amp; Debugging: </a:t>
            </a:r>
            <a:r>
              <a:rPr lang="en-US" sz="2400" dirty="0" smtClean="0"/>
              <a:t>Error handling, error reporting, phpinfo(), debugging functions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1533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730" y="2346236"/>
            <a:ext cx="3430789" cy="1709500"/>
          </a:xfrm>
        </p:spPr>
      </p:pic>
    </p:spTree>
    <p:extLst>
      <p:ext uri="{BB962C8B-B14F-4D97-AF65-F5344CB8AC3E}">
        <p14:creationId xmlns:p14="http://schemas.microsoft.com/office/powerpoint/2010/main" val="315299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1773</TotalTime>
  <Words>317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Black</vt:lpstr>
      <vt:lpstr>Wingdings</vt:lpstr>
      <vt:lpstr>Wood Type</vt:lpstr>
      <vt:lpstr>Full Stack Web Development</vt:lpstr>
      <vt:lpstr>Frontend Technologies</vt:lpstr>
      <vt:lpstr>Backend Technologies</vt:lpstr>
      <vt:lpstr>Databases</vt:lpstr>
      <vt:lpstr>Other Essential Technologies</vt:lpstr>
      <vt:lpstr>Version Control &amp; Debugging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Stack Web Development</dc:title>
  <dc:creator>Brad Traversy</dc:creator>
  <cp:lastModifiedBy>Brad Traversy</cp:lastModifiedBy>
  <cp:revision>26</cp:revision>
  <dcterms:created xsi:type="dcterms:W3CDTF">2016-08-08T14:29:34Z</dcterms:created>
  <dcterms:modified xsi:type="dcterms:W3CDTF">2016-10-31T14:58:11Z</dcterms:modified>
</cp:coreProperties>
</file>