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4" r:id="rId3"/>
    <p:sldId id="265" r:id="rId4"/>
    <p:sldId id="266" r:id="rId5"/>
    <p:sldId id="267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94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9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08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DD67DAC-232D-4042-B5C0-E64770A42A28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dirty="0"/>
              <a:t>10/27/2016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48A1663-7765-4EF4-B97F-A02E70C6265E}" type="datetimeFigureOut">
              <a:rPr lang="en-US" dirty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Full Stack Web Development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1521" y="4468031"/>
            <a:ext cx="9199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8949E"/>
                </a:solidFill>
              </a:rPr>
              <a:t>                                                </a:t>
            </a:r>
            <a:r>
              <a:rPr lang="en-US" sz="2400" b="1" dirty="0" smtClean="0">
                <a:solidFill>
                  <a:srgbClr val="38949E"/>
                </a:solidFill>
              </a:rPr>
              <a:t>Task Runners </a:t>
            </a:r>
            <a:r>
              <a:rPr lang="en-US" sz="2400" dirty="0" smtClean="0"/>
              <a:t>/ Getting Started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154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smtClean="0"/>
              <a:t>A Task Runner?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900361"/>
            <a:ext cx="10058400" cy="467536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/>
              <a:t>A build automation tool used to perform frequently used tasks such as..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Minification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Compilation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Unit Testing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 smtClean="0"/>
              <a:t> Linting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568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Task Runners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Eliminate redundant tasks (Keep it </a:t>
            </a:r>
            <a:r>
              <a:rPr lang="en-US" sz="2800" b="1" dirty="0" smtClean="0"/>
              <a:t>DRY</a:t>
            </a:r>
            <a:r>
              <a:rPr lang="en-US" sz="28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Compiling and processing code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Eliminate dependencies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Minimize “bad builds”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4320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Popular task runner with a huge ecosystem of plugins (5000+)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Written in Node.js and distributed by NPM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Created by Ben Alman in 2012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Uses a command line interface to run custom tasks specified in a Gruntfile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Companies like Adobe, jQuery, Twitter and Mozilla use Grunt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85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A relatively new JavaScript based task runner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Similar to Grunt. Both follow a modular-based architecture and are based on NPM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Gulp is defined by code rather than configuration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Faster than Grunt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Grunt uses temp files to transfer output from one task to another where Gulp files are piped between tasks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6052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730" y="2346236"/>
            <a:ext cx="3430789" cy="1709500"/>
          </a:xfrm>
        </p:spPr>
      </p:pic>
    </p:spTree>
    <p:extLst>
      <p:ext uri="{BB962C8B-B14F-4D97-AF65-F5344CB8AC3E}">
        <p14:creationId xmlns:p14="http://schemas.microsoft.com/office/powerpoint/2010/main" val="315299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14118</TotalTime>
  <Words>163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Wingdings</vt:lpstr>
      <vt:lpstr>Wood Type</vt:lpstr>
      <vt:lpstr>Full Stack Web Development</vt:lpstr>
      <vt:lpstr>What Is A Task Runner?</vt:lpstr>
      <vt:lpstr>Purpose of Task Runners</vt:lpstr>
      <vt:lpstr>Grunt</vt:lpstr>
      <vt:lpstr>Gulp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Stack Web Development</dc:title>
  <dc:creator>Brad Traversy</dc:creator>
  <cp:lastModifiedBy>Brad Traversy</cp:lastModifiedBy>
  <cp:revision>104</cp:revision>
  <dcterms:created xsi:type="dcterms:W3CDTF">2016-08-08T14:29:34Z</dcterms:created>
  <dcterms:modified xsi:type="dcterms:W3CDTF">2016-10-28T02:06:01Z</dcterms:modified>
</cp:coreProperties>
</file>