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94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9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8B07-2C06-4CF2-8E91-F7385E71E2CB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69D4-B020-4602-B87C-B094679675DF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11EA-3D59-4DFE-9385-0A032B3191AF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936D4-0671-4B70-A95D-BFBC9A35DA5B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DDD67DAC-232D-4042-B5C0-E64770A42A28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CD2C-79BD-4B90-B3FA-E3B19B3FF97B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FDB6-7A26-4DBB-9BB0-088C0534314D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7C72F-E0F0-449A-A903-6D7865ED3EFA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207D-C9F3-42EA-960B-DC9955B358C7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27A6-8947-4115-8D9E-E89B1EC0518D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A6F-F31A-4CA3-B222-0B3C224FF998}" type="datetimeFigureOut">
              <a:rPr lang="en-US" dirty="0"/>
              <a:t>10/19/2016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48A1663-7765-4EF4-B97F-A02E70C6265E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Full Stack Web Development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35610" y="4468031"/>
            <a:ext cx="529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8949E"/>
                </a:solidFill>
              </a:rPr>
              <a:t>    </a:t>
            </a:r>
            <a:r>
              <a:rPr lang="en-US" sz="2400" b="1" dirty="0" smtClean="0">
                <a:solidFill>
                  <a:srgbClr val="38949E"/>
                </a:solidFill>
              </a:rPr>
              <a:t>   </a:t>
            </a:r>
            <a:r>
              <a:rPr lang="en-US" sz="2400" b="1" dirty="0" smtClean="0">
                <a:solidFill>
                  <a:srgbClr val="38949E"/>
                </a:solidFill>
              </a:rPr>
              <a:t>MongoDB </a:t>
            </a:r>
            <a:r>
              <a:rPr lang="en-US" sz="2400" dirty="0" smtClean="0"/>
              <a:t>/ </a:t>
            </a:r>
            <a:r>
              <a:rPr lang="en-US" sz="2400" dirty="0" smtClean="0"/>
              <a:t>NoSQL Explained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154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D</a:t>
            </a:r>
            <a:r>
              <a:rPr lang="en-US" sz="2400" dirty="0" smtClean="0"/>
              <a:t>esigned </a:t>
            </a:r>
            <a:r>
              <a:rPr lang="en-US" sz="2400" dirty="0"/>
              <a:t>for storing, retrieving, and managing document-oriented information, also known as semi-structured </a:t>
            </a:r>
            <a:r>
              <a:rPr lang="en-US" sz="2400" dirty="0" smtClean="0"/>
              <a:t>data. Data is stored in JSON-like documents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189" y="3674886"/>
            <a:ext cx="5029210" cy="2775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809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730" y="2346236"/>
            <a:ext cx="3430789" cy="1709500"/>
          </a:xfrm>
        </p:spPr>
      </p:pic>
    </p:spTree>
    <p:extLst>
      <p:ext uri="{BB962C8B-B14F-4D97-AF65-F5344CB8AC3E}">
        <p14:creationId xmlns:p14="http://schemas.microsoft.com/office/powerpoint/2010/main" val="315299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NoSQL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A database that provides a different mechanism for storage than traditional tabular relations used in relational databases (RDBMS)</a:t>
            </a:r>
          </a:p>
          <a:p>
            <a:endParaRPr lang="en-US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 Does </a:t>
            </a:r>
            <a:r>
              <a:rPr lang="en-US" dirty="0" smtClean="0"/>
              <a:t>NOT mean </a:t>
            </a:r>
            <a:r>
              <a:rPr lang="en-US" b="1" dirty="0" smtClean="0"/>
              <a:t>“No SQL”. </a:t>
            </a:r>
            <a:r>
              <a:rPr lang="en-US" dirty="0" smtClean="0"/>
              <a:t>It means </a:t>
            </a:r>
            <a:r>
              <a:rPr lang="en-US" b="1" dirty="0" smtClean="0"/>
              <a:t>“Not Only SQL”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 An </a:t>
            </a:r>
            <a:r>
              <a:rPr lang="en-US" dirty="0" smtClean="0"/>
              <a:t>alternative </a:t>
            </a:r>
            <a:r>
              <a:rPr lang="en-US" dirty="0"/>
              <a:t>to SQL and can, in fact, apply SQL-like query </a:t>
            </a:r>
            <a:r>
              <a:rPr lang="en-US" dirty="0" smtClean="0"/>
              <a:t>concepts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 Simplified </a:t>
            </a:r>
            <a:r>
              <a:rPr lang="en-US" dirty="0" smtClean="0"/>
              <a:t>design, horizontal scaling and finer </a:t>
            </a:r>
            <a:r>
              <a:rPr lang="en-US" dirty="0" smtClean="0"/>
              <a:t>control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 Increasingly popular with “big data” and real-time web applications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518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NoSQL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 Big Data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 No Explicit Schema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 Scale Out Architecture (Horizontal Scaling)</a:t>
            </a:r>
            <a:endParaRPr lang="en-US" sz="24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 Less Expensive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/>
              <a:t> </a:t>
            </a:r>
            <a:r>
              <a:rPr lang="en-US" sz="2400" dirty="0" smtClean="0"/>
              <a:t>Less Management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238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NoSQL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 Maturity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 Support &amp; Community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 Analytics &amp; Business Intelligence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72117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Horizontal Scaling (Out/In)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997120"/>
            <a:ext cx="10058400" cy="2042220"/>
          </a:xfrm>
        </p:spPr>
        <p:txBody>
          <a:bodyPr/>
          <a:lstStyle/>
          <a:p>
            <a:r>
              <a:rPr lang="en-US" dirty="0" smtClean="0"/>
              <a:t>Add more nodes to a system</a:t>
            </a:r>
          </a:p>
          <a:p>
            <a:r>
              <a:rPr lang="en-US" dirty="0" smtClean="0"/>
              <a:t>Add a new computer to a distributed system</a:t>
            </a:r>
          </a:p>
          <a:p>
            <a:r>
              <a:rPr lang="en-US" dirty="0" smtClean="0"/>
              <a:t>Scaling from one web server to three</a:t>
            </a:r>
          </a:p>
          <a:p>
            <a:r>
              <a:rPr lang="en-US" dirty="0" smtClean="0"/>
              <a:t>Hundreds of small computers can be configured in a “cluster”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9848" y="3673195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Vertical Scaling (Up/Down)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07706" y="5025887"/>
            <a:ext cx="10058400" cy="2042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Adding high end resources to a single node in a system</a:t>
            </a:r>
          </a:p>
          <a:p>
            <a:r>
              <a:rPr lang="en-US" dirty="0" smtClean="0"/>
              <a:t>Resources may include CPU, memory, drives, etc</a:t>
            </a:r>
          </a:p>
          <a:p>
            <a:r>
              <a:rPr lang="en-US" dirty="0" smtClean="0"/>
              <a:t>Uses virtualization technology more effectively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398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NoSQL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 smtClean="0"/>
              <a:t> Column: </a:t>
            </a:r>
            <a:r>
              <a:rPr lang="en-US" sz="2400" dirty="0" smtClean="0"/>
              <a:t>Cassandra, Hbase, Vertica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 smtClean="0"/>
              <a:t> Document: </a:t>
            </a:r>
            <a:r>
              <a:rPr lang="en-US" sz="2400" dirty="0" smtClean="0"/>
              <a:t>MongoDB, CouchDB, Rethink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 smtClean="0"/>
              <a:t> Key/Value: </a:t>
            </a:r>
            <a:r>
              <a:rPr lang="en-US" sz="2400" dirty="0" smtClean="0"/>
              <a:t>Couchbase, Dynamo, Memcached, Redis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 smtClean="0"/>
              <a:t> Graph: </a:t>
            </a:r>
            <a:r>
              <a:rPr lang="en-US" sz="2400" dirty="0" smtClean="0"/>
              <a:t>Neo4J, MarkLogic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16023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Column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A </a:t>
            </a:r>
            <a:r>
              <a:rPr lang="en-US" sz="2400" b="1" dirty="0"/>
              <a:t>column</a:t>
            </a:r>
            <a:r>
              <a:rPr lang="en-US" sz="2400" dirty="0"/>
              <a:t> of a distributed data store is a NoSQL object of the lowest level in a keyspace. It is a tuple (a key-value pair) consisting of three elements</a:t>
            </a:r>
            <a:r>
              <a:rPr lang="en-US" sz="2400" dirty="0" smtClean="0"/>
              <a:t>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 Unique name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 Value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 Timestamp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100" y="3903787"/>
            <a:ext cx="2143424" cy="229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474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/ Value 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 smtClean="0"/>
              <a:t>Data </a:t>
            </a:r>
            <a:r>
              <a:rPr lang="en-US" sz="2400" dirty="0"/>
              <a:t>storage paradigm designed for storing, retrieving, and managing associative arrays, a data structure more commonly known today as a dictionary or hash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4526" y="4146804"/>
            <a:ext cx="2857899" cy="1933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065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Database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7998" y="4199136"/>
            <a:ext cx="2959935" cy="2095019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2400" dirty="0" smtClean="0"/>
              <a:t>Database</a:t>
            </a:r>
            <a:r>
              <a:rPr lang="en-US" sz="2400" dirty="0"/>
              <a:t> that uses graph structures for semantic queries with nodes, edges and properties to represent and store data. A key concept of the system is the </a:t>
            </a:r>
            <a:r>
              <a:rPr lang="en-US" sz="2400" i="1" dirty="0"/>
              <a:t>graph</a:t>
            </a:r>
            <a:r>
              <a:rPr lang="en-US" sz="2400" dirty="0"/>
              <a:t> (or </a:t>
            </a:r>
            <a:r>
              <a:rPr lang="en-US" sz="2400" i="1" dirty="0"/>
              <a:t>edge</a:t>
            </a:r>
            <a:r>
              <a:rPr lang="en-US" sz="2400" dirty="0"/>
              <a:t> or </a:t>
            </a:r>
            <a:r>
              <a:rPr lang="en-US" sz="2400" i="1" dirty="0"/>
              <a:t>relationship</a:t>
            </a:r>
            <a:r>
              <a:rPr lang="en-US" sz="2400" dirty="0"/>
              <a:t>), which directly relates data items in the store.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660078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8883</TotalTime>
  <Words>264</Words>
  <Application>Microsoft Office PowerPoint</Application>
  <PresentationFormat>Widescreen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Arial Black</vt:lpstr>
      <vt:lpstr>Wingdings</vt:lpstr>
      <vt:lpstr>Wood Type</vt:lpstr>
      <vt:lpstr>Full Stack Web Development</vt:lpstr>
      <vt:lpstr>What is NoSQL?</vt:lpstr>
      <vt:lpstr>Advantages of NoSQL</vt:lpstr>
      <vt:lpstr>Disadvantages of NoSQL</vt:lpstr>
      <vt:lpstr>Horizontal Scaling (Out/In)</vt:lpstr>
      <vt:lpstr>Types Of NoSQL Databases</vt:lpstr>
      <vt:lpstr>Column Database</vt:lpstr>
      <vt:lpstr>Key / Value Store</vt:lpstr>
      <vt:lpstr>Graph Database</vt:lpstr>
      <vt:lpstr>Document Database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Stack Web Development</dc:title>
  <dc:creator>Brad Traversy</dc:creator>
  <cp:lastModifiedBy>Brad Traversy</cp:lastModifiedBy>
  <cp:revision>66</cp:revision>
  <dcterms:created xsi:type="dcterms:W3CDTF">2016-08-08T14:29:34Z</dcterms:created>
  <dcterms:modified xsi:type="dcterms:W3CDTF">2016-10-20T13:28:12Z</dcterms:modified>
</cp:coreProperties>
</file>