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70" r:id="rId3"/>
    <p:sldId id="266" r:id="rId4"/>
    <p:sldId id="268" r:id="rId5"/>
    <p:sldId id="269" r:id="rId6"/>
    <p:sldId id="264" r:id="rId7"/>
    <p:sldId id="265" r:id="rId8"/>
    <p:sldId id="267" r:id="rId9"/>
    <p:sldId id="263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94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9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120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7200" cap="none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48B07-2C06-4CF2-8E91-F7385E71E2CB}" type="datetimeFigureOut">
              <a:rPr lang="en-US" dirty="0"/>
              <a:t>10/30/2016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 b="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069D4-B020-4602-B87C-B094679675DF}" type="datetimeFigureOut">
              <a:rPr lang="en-US" dirty="0"/>
              <a:t>10/30/2016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C11EA-3D59-4DFE-9385-0A032B3191AF}" type="datetimeFigureOut">
              <a:rPr lang="en-US" dirty="0"/>
              <a:t>10/30/2016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936D4-0671-4B70-A95D-BFBC9A35DA5B}" type="datetimeFigureOut">
              <a:rPr lang="en-US" dirty="0"/>
              <a:t>10/30/2016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7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DDD67DAC-232D-4042-B5C0-E64770A42A28}" type="datetimeFigureOut">
              <a:rPr lang="en-US" dirty="0"/>
              <a:t>10/30/2016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ECD2C-79BD-4B90-B3FA-E3B19B3FF97B}" type="datetimeFigureOut">
              <a:rPr lang="en-US" dirty="0"/>
              <a:t>10/30/2016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9FDB6-7A26-4DBB-9BB0-088C0534314D}" type="datetimeFigureOut">
              <a:rPr lang="en-US" dirty="0"/>
              <a:t>10/30/2016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7C72F-E0F0-449A-A903-6D7865ED3EFA}" type="datetimeFigureOut">
              <a:rPr lang="en-US" dirty="0"/>
              <a:t>10/30/2016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1207D-C9F3-42EA-960B-DC9955B358C7}" type="datetimeFigureOut">
              <a:rPr lang="en-US" dirty="0"/>
              <a:t>10/30/2016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827A6-8947-4115-8D9E-E89B1EC0518D}" type="datetimeFigureOut">
              <a:rPr lang="en-US" dirty="0"/>
              <a:t>10/30/2016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60A6F-F31A-4CA3-B222-0B3C224FF998}" type="datetimeFigureOut">
              <a:rPr lang="en-US" dirty="0"/>
              <a:t>10/30/2016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648A1663-7765-4EF4-B97F-A02E70C6265E}" type="datetimeFigureOut">
              <a:rPr lang="en-US" dirty="0"/>
              <a:t>10/30/2016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kern="1200" cap="none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Full Stack Web Development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31521" y="4468031"/>
            <a:ext cx="9199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38949E"/>
                </a:solidFill>
              </a:rPr>
              <a:t>                                                </a:t>
            </a:r>
            <a:r>
              <a:rPr lang="en-US" sz="2400" b="1" dirty="0" smtClean="0">
                <a:solidFill>
                  <a:srgbClr val="38949E"/>
                </a:solidFill>
              </a:rPr>
              <a:t>     Debugging PHP </a:t>
            </a:r>
            <a:r>
              <a:rPr lang="en-US" sz="2400" dirty="0" smtClean="0"/>
              <a:t>/ Error Types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21540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Errors Tell Us?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400" dirty="0" smtClean="0"/>
              <a:t> What the problem is (at least an estimation)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400" dirty="0" smtClean="0"/>
              <a:t> Where the problem is - File name, location and line number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400" dirty="0" smtClean="0"/>
              <a:t> The element(s) the error has to do with – Function, class, variable, etc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400" dirty="0" smtClean="0"/>
              <a:t> The type and severity of the error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738231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Error 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7" y="2121408"/>
            <a:ext cx="10785547" cy="4050792"/>
          </a:xfrm>
        </p:spPr>
        <p:txBody>
          <a:bodyPr/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400" b="1" dirty="0" smtClean="0"/>
              <a:t> E_ERROR</a:t>
            </a:r>
            <a:r>
              <a:rPr lang="en-US" sz="2400" dirty="0"/>
              <a:t>: A fatal error that causes script termination.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400" b="1" dirty="0" smtClean="0"/>
              <a:t> E_WARNING</a:t>
            </a:r>
            <a:r>
              <a:rPr lang="en-US" sz="2400" dirty="0"/>
              <a:t>: Run-time warning that does not cause script termination.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400" b="1" dirty="0" smtClean="0"/>
              <a:t> E_PARSE</a:t>
            </a:r>
            <a:r>
              <a:rPr lang="en-US" sz="2400" dirty="0"/>
              <a:t>: Compile time parse error.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400" b="1" dirty="0" smtClean="0"/>
              <a:t> E_NOTICE</a:t>
            </a:r>
            <a:r>
              <a:rPr lang="en-US" sz="2400" dirty="0"/>
              <a:t>: Run time notice caused due to error in code.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10484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Fatal Errors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2121408"/>
            <a:ext cx="10634472" cy="4050792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dirty="0" smtClean="0"/>
              <a:t>Caused when PHP understands what is written but what you are asking can not be done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dirty="0" smtClean="0"/>
              <a:t>Fatal errors WILL stop the execution of the script</a:t>
            </a:r>
          </a:p>
          <a:p>
            <a:pPr marL="0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 Trying to access undefined functions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mtClean="0"/>
              <a:t> Trying </a:t>
            </a:r>
            <a:r>
              <a:rPr lang="en-US" dirty="0" smtClean="0"/>
              <a:t>to access </a:t>
            </a:r>
            <a:r>
              <a:rPr lang="en-US" smtClean="0"/>
              <a:t>undefined classes</a:t>
            </a:r>
            <a:endParaRPr lang="en-US" dirty="0" smtClean="0"/>
          </a:p>
          <a:p>
            <a:pPr>
              <a:buFont typeface="Wingdings" panose="05000000000000000000" pitchFamily="2" charset="2"/>
              <a:buChar char="ü"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Fatal error: Call to undefined function </a:t>
            </a:r>
            <a:r>
              <a:rPr lang="en-US" dirty="0" smtClean="0">
                <a:solidFill>
                  <a:srgbClr val="FF0000"/>
                </a:solidFill>
              </a:rPr>
              <a:t>some_func() in Document\Root\</a:t>
            </a:r>
            <a:r>
              <a:rPr lang="en-US" dirty="0" err="1" smtClean="0">
                <a:solidFill>
                  <a:srgbClr val="FF0000"/>
                </a:solidFill>
              </a:rPr>
              <a:t>index.php</a:t>
            </a:r>
            <a:r>
              <a:rPr lang="en-US" dirty="0" smtClean="0">
                <a:solidFill>
                  <a:srgbClr val="FF0000"/>
                </a:solidFill>
              </a:rPr>
              <a:t> on line 54</a:t>
            </a: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54824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Fatal Errors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b="1" dirty="0" smtClean="0"/>
              <a:t>Startup </a:t>
            </a:r>
            <a:r>
              <a:rPr lang="en-US" dirty="0" smtClean="0"/>
              <a:t>– The </a:t>
            </a:r>
            <a:r>
              <a:rPr lang="en-US" dirty="0"/>
              <a:t>code cannot be </a:t>
            </a:r>
            <a:r>
              <a:rPr lang="en-US" dirty="0" smtClean="0"/>
              <a:t>executed with </a:t>
            </a:r>
            <a:r>
              <a:rPr lang="en-US" dirty="0"/>
              <a:t>the PHP environment due to the fault that occurred at the time of installation.</a:t>
            </a:r>
          </a:p>
          <a:p>
            <a:pPr>
              <a:lnSpc>
                <a:spcPct val="150000"/>
              </a:lnSpc>
            </a:pPr>
            <a:r>
              <a:rPr lang="en-US" b="1" dirty="0" smtClean="0"/>
              <a:t>Compile</a:t>
            </a:r>
            <a:r>
              <a:rPr lang="en-US" dirty="0" smtClean="0"/>
              <a:t> – Occurs when </a:t>
            </a:r>
            <a:r>
              <a:rPr lang="en-US" dirty="0"/>
              <a:t>we attempt to use non existent data like file, class, function and etc.</a:t>
            </a:r>
          </a:p>
          <a:p>
            <a:pPr>
              <a:lnSpc>
                <a:spcPct val="150000"/>
              </a:lnSpc>
            </a:pPr>
            <a:r>
              <a:rPr lang="en-US" b="1" dirty="0"/>
              <a:t>Run </a:t>
            </a:r>
            <a:r>
              <a:rPr lang="en-US" b="1" dirty="0" smtClean="0"/>
              <a:t>time </a:t>
            </a:r>
            <a:r>
              <a:rPr lang="en-US" dirty="0" smtClean="0"/>
              <a:t>– Occurs during execution. </a:t>
            </a:r>
            <a:r>
              <a:rPr lang="en-US" dirty="0"/>
              <a:t>It is similar to compile time fatal error, except Compile time fatal error  is generated by Zend engine based on the time of occurrence.</a:t>
            </a:r>
          </a:p>
        </p:txBody>
      </p:sp>
    </p:spTree>
    <p:extLst>
      <p:ext uri="{BB962C8B-B14F-4D97-AF65-F5344CB8AC3E}">
        <p14:creationId xmlns:p14="http://schemas.microsoft.com/office/powerpoint/2010/main" val="25730830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Parse Errors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900361"/>
            <a:ext cx="10058400" cy="4675367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2400" dirty="0" smtClean="0"/>
              <a:t>Errors caused by a typo in your code. </a:t>
            </a:r>
            <a:r>
              <a:rPr lang="en-US" sz="2400" dirty="0" smtClean="0"/>
              <a:t>Parse errors only generate at compile time</a:t>
            </a:r>
            <a:endParaRPr lang="en-US" sz="2400" dirty="0" smtClean="0"/>
          </a:p>
          <a:p>
            <a:pPr marL="0" indent="0">
              <a:lnSpc>
                <a:spcPct val="150000"/>
              </a:lnSpc>
              <a:buNone/>
            </a:pPr>
            <a:endParaRPr lang="en-US" sz="2400" dirty="0" smtClean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dirty="0" smtClean="0"/>
              <a:t> Missing Semicolon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dirty="0" smtClean="0"/>
              <a:t> Unclosed Braces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dirty="0" smtClean="0"/>
              <a:t> Unclosed Parentheses</a:t>
            </a:r>
          </a:p>
          <a:p>
            <a:pPr>
              <a:lnSpc>
                <a:spcPct val="100000"/>
              </a:lnSpc>
            </a:pPr>
            <a:endParaRPr lang="en-US" sz="2400" b="1" dirty="0">
              <a:solidFill>
                <a:srgbClr val="FF0000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b="1" dirty="0" smtClean="0">
                <a:solidFill>
                  <a:srgbClr val="FF0000"/>
                </a:solidFill>
              </a:rPr>
              <a:t>Parse </a:t>
            </a:r>
            <a:r>
              <a:rPr lang="en-US" b="1" dirty="0">
                <a:solidFill>
                  <a:srgbClr val="FF0000"/>
                </a:solidFill>
              </a:rPr>
              <a:t>error:</a:t>
            </a:r>
            <a:r>
              <a:rPr lang="en-US" dirty="0">
                <a:solidFill>
                  <a:srgbClr val="FF0000"/>
                </a:solidFill>
              </a:rPr>
              <a:t> syntax error, unexpected T_ECHO in /</a:t>
            </a:r>
            <a:r>
              <a:rPr lang="en-US" dirty="0" smtClean="0">
                <a:solidFill>
                  <a:srgbClr val="FF0000"/>
                </a:solidFill>
              </a:rPr>
              <a:t>Document/App/</a:t>
            </a:r>
            <a:r>
              <a:rPr lang="en-US" dirty="0" err="1" smtClean="0">
                <a:solidFill>
                  <a:srgbClr val="FF0000"/>
                </a:solidFill>
              </a:rPr>
              <a:t>index.php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on line </a:t>
            </a:r>
            <a:r>
              <a:rPr lang="en-US" dirty="0" smtClean="0">
                <a:solidFill>
                  <a:srgbClr val="FF0000"/>
                </a:solidFill>
              </a:rPr>
              <a:t>12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6892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Warnings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2400" dirty="0" smtClean="0"/>
              <a:t>Warnings that will not stop execution or halt script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b="1" dirty="0" smtClean="0"/>
              <a:t>3 Types: </a:t>
            </a:r>
            <a:r>
              <a:rPr lang="en-US" sz="2400" dirty="0" smtClean="0"/>
              <a:t>Startup, Compile and Runtime</a:t>
            </a:r>
          </a:p>
          <a:p>
            <a:pPr marL="0" indent="0">
              <a:buNone/>
            </a:pPr>
            <a:endParaRPr lang="en-US" sz="2400" dirty="0"/>
          </a:p>
          <a:p>
            <a:pPr>
              <a:buFont typeface="Wingdings" panose="05000000000000000000" pitchFamily="2" charset="2"/>
              <a:buChar char="ü"/>
            </a:pPr>
            <a:r>
              <a:rPr lang="en-US" sz="2400" dirty="0" smtClean="0"/>
              <a:t> Missing Included File / Incorrect Path Names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400" dirty="0" smtClean="0"/>
              <a:t> Incorrect Number of Parameters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400" dirty="0" smtClean="0"/>
              <a:t> Headers Already Sent</a:t>
            </a:r>
          </a:p>
          <a:p>
            <a:pPr marL="0" indent="0">
              <a:lnSpc>
                <a:spcPct val="160000"/>
              </a:lnSpc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lnSpc>
                <a:spcPct val="160000"/>
              </a:lnSpc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Warning</a:t>
            </a:r>
            <a:r>
              <a:rPr lang="en-US" sz="2400" dirty="0">
                <a:solidFill>
                  <a:srgbClr val="FF0000"/>
                </a:solidFill>
              </a:rPr>
              <a:t>: include(</a:t>
            </a:r>
            <a:r>
              <a:rPr lang="en-US" sz="2400" dirty="0" err="1">
                <a:solidFill>
                  <a:srgbClr val="FF0000"/>
                </a:solidFill>
              </a:rPr>
              <a:t>File.php</a:t>
            </a:r>
            <a:r>
              <a:rPr lang="en-US" sz="2400" dirty="0">
                <a:solidFill>
                  <a:srgbClr val="FF0000"/>
                </a:solidFill>
              </a:rPr>
              <a:t>): failed to open stream: No such file or directory  in Document/Root/</a:t>
            </a:r>
            <a:r>
              <a:rPr lang="en-US" sz="2400" dirty="0" err="1">
                <a:solidFill>
                  <a:srgbClr val="FF0000"/>
                </a:solidFill>
              </a:rPr>
              <a:t>index.php</a:t>
            </a:r>
            <a:r>
              <a:rPr lang="en-US" sz="2400" dirty="0">
                <a:solidFill>
                  <a:srgbClr val="FF0000"/>
                </a:solidFill>
              </a:rPr>
              <a:t> on line 93</a:t>
            </a:r>
          </a:p>
        </p:txBody>
      </p:sp>
    </p:spTree>
    <p:extLst>
      <p:ext uri="{BB962C8B-B14F-4D97-AF65-F5344CB8AC3E}">
        <p14:creationId xmlns:p14="http://schemas.microsoft.com/office/powerpoint/2010/main" val="29820376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US" dirty="0" smtClean="0"/>
              <a:t>Similar to warnings. Warn that this could cause an issue later on. Will not stop execution or halt script. These are a bit less severe than a warning</a:t>
            </a:r>
          </a:p>
          <a:p>
            <a:pPr marL="0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 Trying to use an undefined variable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 Trying to use an undefined constant</a:t>
            </a:r>
          </a:p>
          <a:p>
            <a:pPr>
              <a:buFont typeface="Wingdings" panose="05000000000000000000" pitchFamily="2" charset="2"/>
              <a:buChar char="ü"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Notice: Undefined index: my_index </a:t>
            </a:r>
            <a:r>
              <a:rPr lang="en-US" dirty="0" smtClean="0">
                <a:solidFill>
                  <a:srgbClr val="FF0000"/>
                </a:solidFill>
              </a:rPr>
              <a:t>Document\Root\</a:t>
            </a:r>
            <a:r>
              <a:rPr lang="en-US" dirty="0" err="1" smtClean="0">
                <a:solidFill>
                  <a:srgbClr val="FF0000"/>
                </a:solidFill>
              </a:rPr>
              <a:t>index.php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on line 11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44758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730" y="2346236"/>
            <a:ext cx="3430789" cy="1709500"/>
          </a:xfrm>
        </p:spPr>
      </p:pic>
    </p:spTree>
    <p:extLst>
      <p:ext uri="{BB962C8B-B14F-4D97-AF65-F5344CB8AC3E}">
        <p14:creationId xmlns:p14="http://schemas.microsoft.com/office/powerpoint/2010/main" val="3152998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514949"/>
      </a:dk2>
      <a:lt2>
        <a:srgbClr val="E1E1DB"/>
      </a:lt2>
      <a:accent1>
        <a:srgbClr val="9DBFBE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00FF"/>
      </a:hlink>
      <a:folHlink>
        <a:srgbClr val="800080"/>
      </a:folHlink>
    </a:clrScheme>
    <a:fontScheme name="Wood Type">
      <a:majorFont>
        <a:latin typeface="Arial Black" panose="020B0A04020102020204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 panose="020B0604020202020204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BE1B6DD8-9976-4550-A6F4-B2DD4EA939D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TM03090434[[fn=Wood Type]]</Template>
  <TotalTime>14289</TotalTime>
  <Words>385</Words>
  <Application>Microsoft Office PowerPoint</Application>
  <PresentationFormat>Widescreen</PresentationFormat>
  <Paragraphs>49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Arial Black</vt:lpstr>
      <vt:lpstr>Wingdings</vt:lpstr>
      <vt:lpstr>Wood Type</vt:lpstr>
      <vt:lpstr>Full Stack Web Development</vt:lpstr>
      <vt:lpstr>What Do Errors Tell Us?</vt:lpstr>
      <vt:lpstr>Error Types</vt:lpstr>
      <vt:lpstr>Fatal Errors</vt:lpstr>
      <vt:lpstr>Types Of Fatal Errors</vt:lpstr>
      <vt:lpstr>Parse Errors</vt:lpstr>
      <vt:lpstr>Warnings</vt:lpstr>
      <vt:lpstr>Notices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Full Stack Web Development</dc:title>
  <dc:creator>Brad Traversy</dc:creator>
  <cp:lastModifiedBy>Brad Traversy</cp:lastModifiedBy>
  <cp:revision>111</cp:revision>
  <dcterms:created xsi:type="dcterms:W3CDTF">2016-08-08T14:29:34Z</dcterms:created>
  <dcterms:modified xsi:type="dcterms:W3CDTF">2016-10-30T20:05:40Z</dcterms:modified>
</cp:coreProperties>
</file>