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6.xml" ContentType="application/vnd.ms-office.chartstyle+xml"/>
  <Override PartName="/ppt/charts/colors6.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111"/>
  </p:notesMasterIdLst>
  <p:handoutMasterIdLst>
    <p:handoutMasterId r:id="rId112"/>
  </p:handoutMasterIdLst>
  <p:sldIdLst>
    <p:sldId id="3007" r:id="rId3"/>
    <p:sldId id="3006" r:id="rId4"/>
    <p:sldId id="3009" r:id="rId5"/>
    <p:sldId id="3010" r:id="rId6"/>
    <p:sldId id="3008" r:id="rId7"/>
    <p:sldId id="3120" r:id="rId8"/>
    <p:sldId id="3011" r:id="rId9"/>
    <p:sldId id="3053" r:id="rId10"/>
    <p:sldId id="3013" r:id="rId11"/>
    <p:sldId id="3012" r:id="rId12"/>
    <p:sldId id="3014" r:id="rId13"/>
    <p:sldId id="3015" r:id="rId14"/>
    <p:sldId id="3054" r:id="rId15"/>
    <p:sldId id="3161" r:id="rId16"/>
    <p:sldId id="3017" r:id="rId17"/>
    <p:sldId id="3018" r:id="rId18"/>
    <p:sldId id="3031" r:id="rId19"/>
    <p:sldId id="3020" r:id="rId20"/>
    <p:sldId id="3026" r:id="rId21"/>
    <p:sldId id="3024" r:id="rId22"/>
    <p:sldId id="3057" r:id="rId23"/>
    <p:sldId id="3030" r:id="rId24"/>
    <p:sldId id="3121" r:id="rId25"/>
    <p:sldId id="3122" r:id="rId26"/>
    <p:sldId id="3036" r:id="rId27"/>
    <p:sldId id="3034" r:id="rId28"/>
    <p:sldId id="3162" r:id="rId29"/>
    <p:sldId id="3163" r:id="rId30"/>
    <p:sldId id="3164" r:id="rId31"/>
    <p:sldId id="3041" r:id="rId32"/>
    <p:sldId id="3037" r:id="rId33"/>
    <p:sldId id="3159" r:id="rId34"/>
    <p:sldId id="3038" r:id="rId35"/>
    <p:sldId id="3039" r:id="rId36"/>
    <p:sldId id="3040" r:id="rId37"/>
    <p:sldId id="3048" r:id="rId38"/>
    <p:sldId id="3047" r:id="rId39"/>
    <p:sldId id="3046" r:id="rId40"/>
    <p:sldId id="3160" r:id="rId41"/>
    <p:sldId id="3044" r:id="rId42"/>
    <p:sldId id="3050" r:id="rId43"/>
    <p:sldId id="3123" r:id="rId44"/>
    <p:sldId id="3051" r:id="rId45"/>
    <p:sldId id="3058" r:id="rId46"/>
    <p:sldId id="3062" r:id="rId47"/>
    <p:sldId id="3059" r:id="rId48"/>
    <p:sldId id="3060" r:id="rId49"/>
    <p:sldId id="3061" r:id="rId50"/>
    <p:sldId id="3063" r:id="rId51"/>
    <p:sldId id="3064" r:id="rId52"/>
    <p:sldId id="3065" r:id="rId53"/>
    <p:sldId id="3066" r:id="rId54"/>
    <p:sldId id="3157" r:id="rId55"/>
    <p:sldId id="3153" r:id="rId56"/>
    <p:sldId id="3154" r:id="rId57"/>
    <p:sldId id="3156" r:id="rId58"/>
    <p:sldId id="3068" r:id="rId59"/>
    <p:sldId id="3069" r:id="rId60"/>
    <p:sldId id="3070" r:id="rId61"/>
    <p:sldId id="3092" r:id="rId62"/>
    <p:sldId id="3155" r:id="rId63"/>
    <p:sldId id="3152" r:id="rId64"/>
    <p:sldId id="3097" r:id="rId65"/>
    <p:sldId id="3098" r:id="rId66"/>
    <p:sldId id="3099" r:id="rId67"/>
    <p:sldId id="3149" r:id="rId68"/>
    <p:sldId id="3101" r:id="rId69"/>
    <p:sldId id="3148" r:id="rId70"/>
    <p:sldId id="3102" r:id="rId71"/>
    <p:sldId id="3150" r:id="rId72"/>
    <p:sldId id="3151" r:id="rId73"/>
    <p:sldId id="3095" r:id="rId74"/>
    <p:sldId id="3103" r:id="rId75"/>
    <p:sldId id="3104" r:id="rId76"/>
    <p:sldId id="3094" r:id="rId77"/>
    <p:sldId id="3106" r:id="rId78"/>
    <p:sldId id="3096" r:id="rId79"/>
    <p:sldId id="3105" r:id="rId80"/>
    <p:sldId id="3110" r:id="rId81"/>
    <p:sldId id="3142" r:id="rId82"/>
    <p:sldId id="3143" r:id="rId83"/>
    <p:sldId id="3144" r:id="rId84"/>
    <p:sldId id="3145" r:id="rId85"/>
    <p:sldId id="3146" r:id="rId86"/>
    <p:sldId id="3115" r:id="rId87"/>
    <p:sldId id="3147" r:id="rId88"/>
    <p:sldId id="3111" r:id="rId89"/>
    <p:sldId id="3116" r:id="rId90"/>
    <p:sldId id="3118" r:id="rId91"/>
    <p:sldId id="3117" r:id="rId92"/>
    <p:sldId id="3125" r:id="rId93"/>
    <p:sldId id="3126" r:id="rId94"/>
    <p:sldId id="3127" r:id="rId95"/>
    <p:sldId id="3128" r:id="rId96"/>
    <p:sldId id="3129" r:id="rId97"/>
    <p:sldId id="3130" r:id="rId98"/>
    <p:sldId id="3131" r:id="rId99"/>
    <p:sldId id="3132" r:id="rId100"/>
    <p:sldId id="3133" r:id="rId101"/>
    <p:sldId id="3134" r:id="rId102"/>
    <p:sldId id="3135" r:id="rId103"/>
    <p:sldId id="3136" r:id="rId104"/>
    <p:sldId id="3137" r:id="rId105"/>
    <p:sldId id="3138" r:id="rId106"/>
    <p:sldId id="3139" r:id="rId107"/>
    <p:sldId id="3140" r:id="rId108"/>
    <p:sldId id="3141" r:id="rId109"/>
    <p:sldId id="3165" r:id="rId110"/>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5880" userDrawn="1">
          <p15:clr>
            <a:srgbClr val="A4A3A4"/>
          </p15:clr>
        </p15:guide>
        <p15:guide id="11" pos="739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DDD8"/>
    <a:srgbClr val="E1DED9"/>
    <a:srgbClr val="F0EFEB"/>
    <a:srgbClr val="EEE6DD"/>
    <a:srgbClr val="EEEDE9"/>
    <a:srgbClr val="EAE6E2"/>
    <a:srgbClr val="000000"/>
    <a:srgbClr val="E7E7E7"/>
    <a:srgbClr val="7D2CF9"/>
    <a:srgbClr val="E9E9E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049" autoAdjust="0"/>
    <p:restoredTop sz="87174" autoAdjust="0"/>
  </p:normalViewPr>
  <p:slideViewPr>
    <p:cSldViewPr snapToGrid="0" showGuides="1">
      <p:cViewPr varScale="1">
        <p:scale>
          <a:sx n="39" d="100"/>
          <a:sy n="39" d="100"/>
        </p:scale>
        <p:origin x="792" y="72"/>
      </p:cViewPr>
      <p:guideLst>
        <p:guide orient="horz" pos="5880"/>
        <p:guide pos="7392"/>
      </p:guideLst>
    </p:cSldViewPr>
  </p:slideViewPr>
  <p:outlineViewPr>
    <p:cViewPr>
      <p:scale>
        <a:sx n="100" d="100"/>
        <a:sy n="100" d="100"/>
      </p:scale>
      <p:origin x="0" y="-5280"/>
    </p:cViewPr>
  </p:outlineViewPr>
  <p:notesTextViewPr>
    <p:cViewPr>
      <p:scale>
        <a:sx n="125" d="100"/>
        <a:sy n="125" d="100"/>
      </p:scale>
      <p:origin x="0" y="0"/>
    </p:cViewPr>
  </p:notesTextViewPr>
  <p:sorterViewPr>
    <p:cViewPr>
      <p:scale>
        <a:sx n="100" d="100"/>
        <a:sy n="100" d="100"/>
      </p:scale>
      <p:origin x="0" y="-101748"/>
    </p:cViewPr>
  </p:sorterViewPr>
  <p:notesViewPr>
    <p:cSldViewPr snapToGrid="0" showGuides="1">
      <p:cViewPr varScale="1">
        <p:scale>
          <a:sx n="51" d="100"/>
          <a:sy n="51" d="100"/>
        </p:scale>
        <p:origin x="2028"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handoutMaster" Target="handoutMasters/handout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presProps" Target="presProp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customXml" Target="../customXml/item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1.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8" Type="http://schemas.openxmlformats.org/officeDocument/2006/relationships/package" Target="../embeddings/Microsoft_Excel_Worksheet11.xlsx"/><Relationship Id="rId3" Type="http://schemas.openxmlformats.org/officeDocument/2006/relationships/image" Target="../media/image11.png"/><Relationship Id="rId7" Type="http://schemas.openxmlformats.org/officeDocument/2006/relationships/image" Target="../media/image15.png"/><Relationship Id="rId2" Type="http://schemas.microsoft.com/office/2011/relationships/chartColorStyle" Target="colors6.xml"/><Relationship Id="rId1" Type="http://schemas.microsoft.com/office/2011/relationships/chartStyle" Target="style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825845152"/>
        <c:axId val="825852224"/>
      </c:barChart>
      <c:catAx>
        <c:axId val="825845152"/>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52224"/>
        <c:crosses val="autoZero"/>
        <c:auto val="1"/>
        <c:lblAlgn val="ctr"/>
        <c:lblOffset val="100"/>
        <c:noMultiLvlLbl val="0"/>
      </c:catAx>
      <c:valAx>
        <c:axId val="825852224"/>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825845152"/>
        <c:crosses val="autoZero"/>
        <c:crossBetween val="between"/>
        <c:majorUnit val="20"/>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4</c:v>
                </c:pt>
                <c:pt idx="1">
                  <c:v>6</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pictureOptions>
              <c:pictureFormat val="stack"/>
            </c:pictureOptions>
          </c:dPt>
          <c:dPt>
            <c:idx val="1"/>
            <c:invertIfNegative val="0"/>
            <c:bubble3D val="0"/>
            <c:spPr>
              <a:blipFill>
                <a:blip xmlns:r="http://schemas.openxmlformats.org/officeDocument/2006/relationships" r:embed="rId4"/>
                <a:stretch>
                  <a:fillRect/>
                </a:stretch>
              </a:blipFill>
              <a:ln>
                <a:noFill/>
              </a:ln>
              <a:effectLst/>
            </c:spPr>
            <c:pictureOptions>
              <c:pictureFormat val="stack"/>
            </c:pictureOptions>
          </c:dPt>
          <c:dPt>
            <c:idx val="2"/>
            <c:invertIfNegative val="0"/>
            <c:bubble3D val="0"/>
            <c:spPr>
              <a:blipFill>
                <a:blip xmlns:r="http://schemas.openxmlformats.org/officeDocument/2006/relationships" r:embed="rId5"/>
                <a:stretch>
                  <a:fillRect/>
                </a:stretch>
              </a:blipFill>
              <a:ln>
                <a:noFill/>
              </a:ln>
              <a:effectLst/>
            </c:spPr>
            <c:pictureOptions>
              <c:pictureFormat val="stack"/>
            </c:pictureOptions>
          </c:dPt>
          <c:dPt>
            <c:idx val="3"/>
            <c:invertIfNegative val="0"/>
            <c:bubble3D val="0"/>
            <c:spPr>
              <a:blipFill>
                <a:blip xmlns:r="http://schemas.openxmlformats.org/officeDocument/2006/relationships" r:embed="rId6"/>
                <a:stretch>
                  <a:fillRect/>
                </a:stretch>
              </a:blipFill>
              <a:ln>
                <a:noFill/>
              </a:ln>
              <a:effectLst/>
            </c:spPr>
            <c:pictureOptions>
              <c:pictureFormat val="stack"/>
            </c:pictureOptions>
          </c:dPt>
          <c:dPt>
            <c:idx val="4"/>
            <c:invertIfNegative val="0"/>
            <c:bubble3D val="0"/>
            <c:spPr>
              <a:blipFill>
                <a:blip xmlns:r="http://schemas.openxmlformats.org/officeDocument/2006/relationships" r:embed="rId7"/>
                <a:stretch>
                  <a:fillRect/>
                </a:stretch>
              </a:blipFill>
              <a:ln>
                <a:noFill/>
              </a:ln>
              <a:effectLst/>
            </c:spPr>
            <c:pictureOptions>
              <c:pictureFormat val="stack"/>
            </c:pictureOptions>
          </c:dPt>
          <c:dLbls>
            <c:dLbl>
              <c:idx val="0"/>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1"/>
                      </a:solidFill>
                      <a:latin typeface="+mn-lt"/>
                      <a:ea typeface="+mn-ea"/>
                      <a:cs typeface="+mn-cs"/>
                    </a:defRPr>
                  </a:pPr>
                  <a:endParaRPr lang="zh-CN"/>
                </a:p>
              </c:txPr>
              <c:dLblPos val="outEnd"/>
              <c:showLegendKey val="0"/>
              <c:showVal val="1"/>
              <c:showCatName val="0"/>
              <c:showSerName val="0"/>
              <c:showPercent val="0"/>
              <c:showBubbleSize val="0"/>
            </c:dLbl>
            <c:dLbl>
              <c:idx val="1"/>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2"/>
                      </a:solidFill>
                      <a:latin typeface="+mn-lt"/>
                      <a:ea typeface="+mn-ea"/>
                      <a:cs typeface="+mn-cs"/>
                    </a:defRPr>
                  </a:pPr>
                  <a:endParaRPr lang="zh-CN"/>
                </a:p>
              </c:txPr>
              <c:dLblPos val="outEnd"/>
              <c:showLegendKey val="0"/>
              <c:showVal val="1"/>
              <c:showCatName val="0"/>
              <c:showSerName val="0"/>
              <c:showPercent val="0"/>
              <c:showBubbleSize val="0"/>
            </c:dLbl>
            <c:dLbl>
              <c:idx val="2"/>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3"/>
                      </a:solidFill>
                      <a:latin typeface="+mn-lt"/>
                      <a:ea typeface="+mn-ea"/>
                      <a:cs typeface="+mn-cs"/>
                    </a:defRPr>
                  </a:pPr>
                  <a:endParaRPr lang="zh-CN"/>
                </a:p>
              </c:txPr>
              <c:dLblPos val="outEnd"/>
              <c:showLegendKey val="0"/>
              <c:showVal val="1"/>
              <c:showCatName val="0"/>
              <c:showSerName val="0"/>
              <c:showPercent val="0"/>
              <c:showBubbleSize val="0"/>
            </c:dLbl>
            <c:dLbl>
              <c:idx val="3"/>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4"/>
                      </a:solidFill>
                      <a:latin typeface="+mn-lt"/>
                      <a:ea typeface="+mn-ea"/>
                      <a:cs typeface="+mn-cs"/>
                    </a:defRPr>
                  </a:pPr>
                  <a:endParaRPr lang="zh-CN"/>
                </a:p>
              </c:txPr>
              <c:dLblPos val="outEnd"/>
              <c:showLegendKey val="0"/>
              <c:showVal val="1"/>
              <c:showCatName val="0"/>
              <c:showSerName val="0"/>
              <c:showPercent val="0"/>
              <c:showBubbleSize val="0"/>
            </c:dLbl>
            <c:dLbl>
              <c:idx val="4"/>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5"/>
                      </a:solidFill>
                      <a:latin typeface="+mn-lt"/>
                      <a:ea typeface="+mn-ea"/>
                      <a:cs typeface="+mn-cs"/>
                    </a:defRPr>
                  </a:pPr>
                  <a:endParaRPr lang="zh-CN"/>
                </a:p>
              </c:txPr>
              <c:dLblPos val="outEnd"/>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Desktop</c:v>
                </c:pt>
                <c:pt idx="1">
                  <c:v>Notebook</c:v>
                </c:pt>
                <c:pt idx="2">
                  <c:v>Tablet</c:v>
                </c:pt>
                <c:pt idx="3">
                  <c:v>Smartphone</c:v>
                </c:pt>
                <c:pt idx="4">
                  <c:v>Others</c:v>
                </c:pt>
              </c:strCache>
            </c:strRef>
          </c:cat>
          <c:val>
            <c:numRef>
              <c:f>Sheet1!$B$2:$B$6</c:f>
              <c:numCache>
                <c:formatCode>0%</c:formatCode>
                <c:ptCount val="5"/>
                <c:pt idx="0">
                  <c:v>0.35</c:v>
                </c:pt>
                <c:pt idx="1">
                  <c:v>0.22</c:v>
                </c:pt>
                <c:pt idx="2">
                  <c:v>0.12</c:v>
                </c:pt>
                <c:pt idx="3">
                  <c:v>0.16</c:v>
                </c:pt>
                <c:pt idx="4">
                  <c:v>0.08</c:v>
                </c:pt>
              </c:numCache>
            </c:numRef>
          </c:val>
        </c:ser>
        <c:dLbls>
          <c:dLblPos val="outEnd"/>
          <c:showLegendKey val="0"/>
          <c:showVal val="1"/>
          <c:showCatName val="0"/>
          <c:showSerName val="0"/>
          <c:showPercent val="0"/>
          <c:showBubbleSize val="0"/>
        </c:dLbls>
        <c:gapWidth val="80"/>
        <c:axId val="825825568"/>
        <c:axId val="825846784"/>
      </c:barChart>
      <c:catAx>
        <c:axId val="825825568"/>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46784"/>
        <c:crosses val="autoZero"/>
        <c:auto val="1"/>
        <c:lblAlgn val="ctr"/>
        <c:lblOffset val="100"/>
        <c:noMultiLvlLbl val="0"/>
      </c:catAx>
      <c:valAx>
        <c:axId val="825846784"/>
        <c:scaling>
          <c:orientation val="minMax"/>
        </c:scaling>
        <c:delete val="1"/>
        <c:axPos val="b"/>
        <c:numFmt formatCode="0%" sourceLinked="1"/>
        <c:majorTickMark val="none"/>
        <c:minorTickMark val="none"/>
        <c:tickLblPos val="nextTo"/>
        <c:crossAx val="825825568"/>
        <c:crosses val="autoZero"/>
        <c:crossBetween val="between"/>
      </c:valAx>
      <c:spPr>
        <a:noFill/>
        <a:ln>
          <a:noFill/>
        </a:ln>
        <a:effectLst/>
      </c:spPr>
    </c:plotArea>
    <c:plotVisOnly val="1"/>
    <c:dispBlanksAs val="gap"/>
    <c:showDLblsOverMax val="0"/>
  </c:chart>
  <c:spPr>
    <a:noFill/>
    <a:ln>
      <a:noFill/>
    </a:ln>
    <a:effectLst/>
  </c:spPr>
  <c:txPr>
    <a:bodyPr/>
    <a:lstStyle/>
    <a:p>
      <a:pPr>
        <a:defRPr sz="1800">
          <a:latin typeface="+mn-lt"/>
        </a:defRPr>
      </a:pPr>
      <a:endParaRPr lang="zh-CN"/>
    </a:p>
  </c:txPr>
  <c:externalData r:id="rId8">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Notebook</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825835904"/>
        <c:axId val="825845696"/>
      </c:barChart>
      <c:catAx>
        <c:axId val="825835904"/>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45696"/>
        <c:crosses val="autoZero"/>
        <c:auto val="1"/>
        <c:lblAlgn val="ctr"/>
        <c:lblOffset val="100"/>
        <c:noMultiLvlLbl val="0"/>
      </c:catAx>
      <c:valAx>
        <c:axId val="825845696"/>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825835904"/>
        <c:crosses val="autoZero"/>
        <c:crossBetween val="between"/>
      </c:valAx>
      <c:spPr>
        <a:noFill/>
        <a:ln>
          <a:noFill/>
        </a:ln>
        <a:effectLst/>
      </c:spPr>
    </c:plotArea>
    <c:legend>
      <c:legendPos val="b"/>
      <c:layout>
        <c:manualLayout>
          <c:xMode val="edge"/>
          <c:yMode val="edge"/>
          <c:x val="6.8324949719704445E-2"/>
          <c:y val="0.94095807033956946"/>
          <c:w val="0.33430171858354796"/>
          <c:h val="4.2705979080970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ser>
        <c:dLbls>
          <c:showLegendKey val="0"/>
          <c:showVal val="0"/>
          <c:showCatName val="0"/>
          <c:showSerName val="0"/>
          <c:showPercent val="0"/>
          <c:showBubbleSize val="0"/>
        </c:dLbls>
        <c:gapWidth val="200"/>
        <c:overlap val="100"/>
        <c:axId val="825829920"/>
        <c:axId val="825823392"/>
      </c:barChart>
      <c:catAx>
        <c:axId val="825829920"/>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23392"/>
        <c:crosses val="autoZero"/>
        <c:auto val="1"/>
        <c:lblAlgn val="ctr"/>
        <c:lblOffset val="100"/>
        <c:noMultiLvlLbl val="0"/>
      </c:catAx>
      <c:valAx>
        <c:axId val="825823392"/>
        <c:scaling>
          <c:orientation val="minMax"/>
          <c:max val="180"/>
        </c:scaling>
        <c:delete val="0"/>
        <c:axPos val="b"/>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825829920"/>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Desktop</c:v>
                </c:pt>
              </c:strCache>
            </c:strRef>
          </c:tx>
          <c:spPr>
            <a:solidFill>
              <a:schemeClr val="accent1"/>
            </a:solidFill>
            <a:ln w="12700">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gapWidth val="200"/>
        <c:axId val="825836448"/>
        <c:axId val="825842976"/>
      </c:barChart>
      <c:lineChart>
        <c:grouping val="standard"/>
        <c:varyColors val="0"/>
        <c:ser>
          <c:idx val="1"/>
          <c:order val="1"/>
          <c:tx>
            <c:strRef>
              <c:f>Sheet1!$C$1</c:f>
              <c:strCache>
                <c:ptCount val="1"/>
                <c:pt idx="0">
                  <c:v>Notebook</c:v>
                </c:pt>
              </c:strCache>
            </c:strRef>
          </c:tx>
          <c:spPr>
            <a:ln w="19050" cap="rnd">
              <a:solidFill>
                <a:schemeClr val="accent2"/>
              </a:solidFill>
              <a:round/>
            </a:ln>
            <a:effectLst/>
          </c:spPr>
          <c:marker>
            <c:symbol val="square"/>
            <c:size val="10"/>
            <c:spPr>
              <a:solidFill>
                <a:schemeClr val="accent2"/>
              </a:solidFill>
              <a:ln w="9525">
                <a:solidFill>
                  <a:schemeClr val="accent2"/>
                </a:solidFill>
              </a:ln>
              <a:effectLst/>
            </c:spPr>
          </c:marke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97</c:v>
                </c:pt>
              </c:numCache>
            </c:numRef>
          </c:val>
          <c:smooth val="1"/>
        </c:ser>
        <c:dLbls>
          <c:showLegendKey val="0"/>
          <c:showVal val="0"/>
          <c:showCatName val="0"/>
          <c:showSerName val="0"/>
          <c:showPercent val="0"/>
          <c:showBubbleSize val="0"/>
        </c:dLbls>
        <c:marker val="1"/>
        <c:smooth val="0"/>
        <c:axId val="825836448"/>
        <c:axId val="825842976"/>
      </c:lineChart>
      <c:catAx>
        <c:axId val="825836448"/>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42976"/>
        <c:crosses val="autoZero"/>
        <c:auto val="1"/>
        <c:lblAlgn val="ctr"/>
        <c:lblOffset val="100"/>
        <c:noMultiLvlLbl val="0"/>
      </c:catAx>
      <c:valAx>
        <c:axId val="82584297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825836448"/>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Desktop</c:v>
                </c:pt>
              </c:strCache>
            </c:strRef>
          </c:tx>
          <c:spPr>
            <a:solidFill>
              <a:schemeClr val="accent1"/>
            </a:solidFill>
            <a:ln w="12700">
              <a:noFill/>
            </a:ln>
            <a:effectLst/>
          </c:spPr>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56</c:v>
                </c:pt>
                <c:pt idx="1">
                  <c:v>43</c:v>
                </c:pt>
                <c:pt idx="2">
                  <c:v>72</c:v>
                </c:pt>
                <c:pt idx="3">
                  <c:v>59</c:v>
                </c:pt>
              </c:numCache>
            </c:numRef>
          </c:val>
        </c:ser>
        <c:ser>
          <c:idx val="1"/>
          <c:order val="1"/>
          <c:tx>
            <c:strRef>
              <c:f>Sheet1!$C$1</c:f>
              <c:strCache>
                <c:ptCount val="1"/>
                <c:pt idx="0">
                  <c:v>notebook</c:v>
                </c:pt>
              </c:strCache>
            </c:strRef>
          </c:tx>
          <c:spPr>
            <a:solidFill>
              <a:schemeClr val="accent2">
                <a:alpha val="80000"/>
              </a:schemeClr>
            </a:solidFill>
            <a:ln w="12700">
              <a:noFill/>
            </a:ln>
            <a:effectLst/>
          </c:spP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axId val="825834816"/>
        <c:axId val="825848416"/>
      </c:areaChart>
      <c:catAx>
        <c:axId val="825834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825848416"/>
        <c:crosses val="autoZero"/>
        <c:auto val="1"/>
        <c:lblAlgn val="ctr"/>
        <c:lblOffset val="100"/>
        <c:noMultiLvlLbl val="0"/>
      </c:catAx>
      <c:valAx>
        <c:axId val="82584841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825834816"/>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Desktop</c:v>
                </c:pt>
              </c:strCache>
            </c:strRef>
          </c:tx>
          <c:spPr>
            <a:ln w="76200">
              <a:solidFill>
                <a:schemeClr val="accent1"/>
              </a:solidFill>
            </a:ln>
            <a:effectLst/>
          </c:spPr>
          <c:marker>
            <c:symbol val="none"/>
          </c:marker>
          <c:dPt>
            <c:idx val="5"/>
            <c:bubble3D val="0"/>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4.3</c:v>
                </c:pt>
                <c:pt idx="1">
                  <c:v>2.5</c:v>
                </c:pt>
                <c:pt idx="2">
                  <c:v>3.5</c:v>
                </c:pt>
                <c:pt idx="3">
                  <c:v>4.5</c:v>
                </c:pt>
                <c:pt idx="4">
                  <c:v>2.4</c:v>
                </c:pt>
                <c:pt idx="5">
                  <c:v>4.4000000000000004</c:v>
                </c:pt>
                <c:pt idx="6">
                  <c:v>1.8</c:v>
                </c:pt>
                <c:pt idx="7">
                  <c:v>2.8</c:v>
                </c:pt>
                <c:pt idx="8">
                  <c:v>2</c:v>
                </c:pt>
                <c:pt idx="9">
                  <c:v>2</c:v>
                </c:pt>
                <c:pt idx="10">
                  <c:v>3</c:v>
                </c:pt>
                <c:pt idx="11">
                  <c:v>5</c:v>
                </c:pt>
              </c:numCache>
            </c:numRef>
          </c:val>
          <c:smooth val="1"/>
        </c:ser>
        <c:ser>
          <c:idx val="1"/>
          <c:order val="1"/>
          <c:tx>
            <c:strRef>
              <c:f>Sheet1!$C$1</c:f>
              <c:strCache>
                <c:ptCount val="1"/>
                <c:pt idx="0">
                  <c:v>Notebook</c:v>
                </c:pt>
              </c:strCache>
            </c:strRef>
          </c:tx>
          <c:spPr>
            <a:ln w="76200">
              <a:solidFill>
                <a:schemeClr val="accent2"/>
              </a:solidFill>
            </a:ln>
            <a:effectLst/>
          </c:spPr>
          <c:marker>
            <c:symbol val="none"/>
          </c:marker>
          <c:dPt>
            <c:idx val="5"/>
            <c:bubble3D val="0"/>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2.5</c:v>
                </c:pt>
                <c:pt idx="1">
                  <c:v>3.5</c:v>
                </c:pt>
                <c:pt idx="2">
                  <c:v>4.5</c:v>
                </c:pt>
                <c:pt idx="3">
                  <c:v>2.4</c:v>
                </c:pt>
                <c:pt idx="4">
                  <c:v>4.4000000000000004</c:v>
                </c:pt>
                <c:pt idx="5">
                  <c:v>1.8</c:v>
                </c:pt>
                <c:pt idx="6">
                  <c:v>2.8</c:v>
                </c:pt>
                <c:pt idx="7">
                  <c:v>2</c:v>
                </c:pt>
                <c:pt idx="8">
                  <c:v>2</c:v>
                </c:pt>
                <c:pt idx="9">
                  <c:v>3</c:v>
                </c:pt>
                <c:pt idx="10">
                  <c:v>5</c:v>
                </c:pt>
                <c:pt idx="11">
                  <c:v>4</c:v>
                </c:pt>
              </c:numCache>
            </c:numRef>
          </c:val>
          <c:smooth val="1"/>
        </c:ser>
        <c:dLbls>
          <c:showLegendKey val="0"/>
          <c:showVal val="0"/>
          <c:showCatName val="0"/>
          <c:showSerName val="0"/>
          <c:showPercent val="0"/>
          <c:showBubbleSize val="0"/>
        </c:dLbls>
        <c:smooth val="0"/>
        <c:axId val="825825024"/>
        <c:axId val="825839712"/>
      </c:lineChart>
      <c:catAx>
        <c:axId val="825825024"/>
        <c:scaling>
          <c:orientation val="minMax"/>
        </c:scaling>
        <c:delete val="0"/>
        <c:axPos val="b"/>
        <c:majorGridlines>
          <c:spPr>
            <a:ln>
              <a:noFill/>
            </a:ln>
          </c:spPr>
        </c:majorGridlines>
        <c:minorGridlines>
          <c:spPr>
            <a:ln w="9525" cap="rnd">
              <a:solidFill>
                <a:schemeClr val="bg1">
                  <a:lumMod val="95000"/>
                </a:schemeClr>
              </a:solidFill>
              <a:headEnd type="none"/>
            </a:ln>
          </c:spPr>
        </c:minorGridlines>
        <c:numFmt formatCode="General" sourceLinked="0"/>
        <c:majorTickMark val="out"/>
        <c:minorTickMark val="none"/>
        <c:tickLblPos val="nextTo"/>
        <c:spPr>
          <a:ln>
            <a:solidFill>
              <a:schemeClr val="bg1">
                <a:lumMod val="75000"/>
              </a:schemeClr>
            </a:solidFill>
          </a:ln>
        </c:spPr>
        <c:txPr>
          <a:bodyPr/>
          <a:lstStyle/>
          <a:p>
            <a:pPr>
              <a:defRPr>
                <a:solidFill>
                  <a:schemeClr val="tx1">
                    <a:lumMod val="85000"/>
                    <a:lumOff val="15000"/>
                  </a:schemeClr>
                </a:solidFill>
                <a:latin typeface="Montserrat" panose="00000500000000000000" pitchFamily="50" charset="0"/>
              </a:defRPr>
            </a:pPr>
            <a:endParaRPr lang="zh-CN"/>
          </a:p>
        </c:txPr>
        <c:crossAx val="825839712"/>
        <c:crosses val="autoZero"/>
        <c:auto val="1"/>
        <c:lblAlgn val="ctr"/>
        <c:lblOffset val="100"/>
        <c:noMultiLvlLbl val="0"/>
      </c:catAx>
      <c:valAx>
        <c:axId val="825839712"/>
        <c:scaling>
          <c:orientation val="minMax"/>
        </c:scaling>
        <c:delete val="0"/>
        <c:axPos val="l"/>
        <c:majorGridlines>
          <c:spPr>
            <a:ln>
              <a:solidFill>
                <a:schemeClr val="bg1">
                  <a:lumMod val="95000"/>
                </a:schemeClr>
              </a:solidFill>
            </a:ln>
          </c:spPr>
        </c:majorGridlines>
        <c:numFmt formatCode="General" sourceLinked="1"/>
        <c:majorTickMark val="out"/>
        <c:minorTickMark val="none"/>
        <c:tickLblPos val="nextTo"/>
        <c:spPr>
          <a:ln>
            <a:solidFill>
              <a:schemeClr val="bg1">
                <a:lumMod val="75000"/>
              </a:schemeClr>
            </a:solidFill>
          </a:ln>
        </c:spPr>
        <c:txPr>
          <a:bodyPr/>
          <a:lstStyle/>
          <a:p>
            <a:pPr>
              <a:defRPr>
                <a:solidFill>
                  <a:schemeClr val="bg1">
                    <a:lumMod val="65000"/>
                  </a:schemeClr>
                </a:solidFill>
                <a:latin typeface="+mn-lt"/>
              </a:defRPr>
            </a:pPr>
            <a:endParaRPr lang="zh-CN"/>
          </a:p>
        </c:txPr>
        <c:crossAx val="825825024"/>
        <c:crosses val="autoZero"/>
        <c:crossBetween val="between"/>
      </c:valAx>
      <c:spPr>
        <a:ln>
          <a:noFill/>
        </a:ln>
      </c:spPr>
    </c:plotArea>
    <c:legend>
      <c:legendPos val="b"/>
      <c:overlay val="0"/>
      <c:txPr>
        <a:bodyPr/>
        <a:lstStyle/>
        <a:p>
          <a:pPr>
            <a:defRPr sz="1600"/>
          </a:pPr>
          <a:endParaRPr lang="zh-CN"/>
        </a:p>
      </c:txPr>
    </c:legend>
    <c:plotVisOnly val="1"/>
    <c:dispBlanksAs val="gap"/>
    <c:showDLblsOverMax val="0"/>
  </c:chart>
  <c:spPr>
    <a:noFill/>
  </c:spPr>
  <c:txPr>
    <a:bodyPr/>
    <a:lstStyle/>
    <a:p>
      <a:pPr>
        <a:defRPr sz="1800"/>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8</c:v>
                </c:pt>
                <c:pt idx="1">
                  <c:v>2</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6</c:v>
                </c:pt>
                <c:pt idx="1">
                  <c:v>4</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9</c:v>
                </c:pt>
                <c:pt idx="1">
                  <c:v>1</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panose="00000500000000000000" pitchFamily="50" charset="0"/>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panose="00000500000000000000" pitchFamily="50" charset="0"/>
              </a:rPr>
              <a:t>2018/8/27</a:t>
            </a:fld>
            <a:endParaRPr lang="zh-CN" altLang="en-US">
              <a:latin typeface="Montserrat" panose="00000500000000000000" pitchFamily="50"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panose="00000500000000000000" pitchFamily="50" charset="0"/>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panose="00000500000000000000" pitchFamily="50" charset="0"/>
              </a:rPr>
              <a:t>‹#›</a:t>
            </a:fld>
            <a:endParaRPr lang="zh-CN" altLang="en-US">
              <a:latin typeface="Montserrat" panose="00000500000000000000" pitchFamily="50" charset="0"/>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Roboto" panose="02000000000000000000" pitchFamily="2"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Roboto" panose="02000000000000000000" pitchFamily="2" charset="0"/>
              </a:defRPr>
            </a:lvl1pPr>
          </a:lstStyle>
          <a:p>
            <a:fld id="{184EC83E-688E-43DA-BB76-712D53DE601D}" type="datetimeFigureOut">
              <a:rPr lang="zh-CN" altLang="en-US" smtClean="0"/>
              <a:pPr/>
              <a:t>2018/8/27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Roboto" panose="02000000000000000000" pitchFamily="2"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Roboto" panose="02000000000000000000" pitchFamily="2" charset="0"/>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Roboto" panose="02000000000000000000" pitchFamily="2" charset="0"/>
        <a:ea typeface="+mn-ea"/>
        <a:cs typeface="+mn-cs"/>
      </a:defRPr>
    </a:lvl1pPr>
    <a:lvl2pPr marL="685800" algn="l" defTabSz="1371600" rtl="0" eaLnBrk="1" latinLnBrk="0" hangingPunct="1">
      <a:defRPr sz="1800" kern="1200">
        <a:solidFill>
          <a:schemeClr val="tx1"/>
        </a:solidFill>
        <a:latin typeface="Roboto" panose="02000000000000000000" pitchFamily="2" charset="0"/>
        <a:ea typeface="+mn-ea"/>
        <a:cs typeface="+mn-cs"/>
      </a:defRPr>
    </a:lvl2pPr>
    <a:lvl3pPr marL="1371600" algn="l" defTabSz="1371600" rtl="0" eaLnBrk="1" latinLnBrk="0" hangingPunct="1">
      <a:defRPr sz="1800" kern="1200">
        <a:solidFill>
          <a:schemeClr val="tx1"/>
        </a:solidFill>
        <a:latin typeface="Roboto" panose="02000000000000000000" pitchFamily="2" charset="0"/>
        <a:ea typeface="+mn-ea"/>
        <a:cs typeface="+mn-cs"/>
      </a:defRPr>
    </a:lvl3pPr>
    <a:lvl4pPr marL="2057400" algn="l" defTabSz="1371600" rtl="0" eaLnBrk="1" latinLnBrk="0" hangingPunct="1">
      <a:defRPr sz="1800" kern="1200">
        <a:solidFill>
          <a:schemeClr val="tx1"/>
        </a:solidFill>
        <a:latin typeface="Roboto" panose="02000000000000000000" pitchFamily="2" charset="0"/>
        <a:ea typeface="+mn-ea"/>
        <a:cs typeface="+mn-cs"/>
      </a:defRPr>
    </a:lvl4pPr>
    <a:lvl5pPr marL="2743200" algn="l" defTabSz="1371600" rtl="0" eaLnBrk="1" latinLnBrk="0" hangingPunct="1">
      <a:defRPr sz="1800" kern="1200">
        <a:solidFill>
          <a:schemeClr val="tx1"/>
        </a:solidFill>
        <a:latin typeface="Roboto" panose="02000000000000000000" pitchFamily="2" charset="0"/>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10"/>
          </p:nvPr>
        </p:nvSpPr>
        <p:spPr/>
        <p:txBody>
          <a:bodyPr/>
          <a:lstStyle/>
          <a:p>
            <a:fld id="{BFEC4DAE-4541-43CA-A4FF-DC618A162F89}" type="slidenum">
              <a:rPr lang="zh-CN" altLang="en-US" smtClean="0"/>
              <a:pPr/>
              <a:t>67</a:t>
            </a:fld>
            <a:endParaRPr lang="zh-CN" altLang="en-US"/>
          </a:p>
        </p:txBody>
      </p:sp>
    </p:spTree>
    <p:extLst>
      <p:ext uri="{BB962C8B-B14F-4D97-AF65-F5344CB8AC3E}">
        <p14:creationId xmlns:p14="http://schemas.microsoft.com/office/powerpoint/2010/main" val="40024528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3045494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545398" y="0"/>
            <a:ext cx="12742603" cy="10287000"/>
          </a:xfrm>
          <a:custGeom>
            <a:avLst/>
            <a:gdLst>
              <a:gd name="connsiteX0" fmla="*/ 0 w 12742603"/>
              <a:gd name="connsiteY0" fmla="*/ 0 h 10287000"/>
              <a:gd name="connsiteX1" fmla="*/ 12742603 w 12742603"/>
              <a:gd name="connsiteY1" fmla="*/ 0 h 10287000"/>
              <a:gd name="connsiteX2" fmla="*/ 12742603 w 12742603"/>
              <a:gd name="connsiteY2" fmla="*/ 10287000 h 10287000"/>
              <a:gd name="connsiteX3" fmla="*/ 0 w 1274260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742603" h="10287000">
                <a:moveTo>
                  <a:pt x="0" y="0"/>
                </a:moveTo>
                <a:lnTo>
                  <a:pt x="12742603" y="0"/>
                </a:lnTo>
                <a:lnTo>
                  <a:pt x="1274260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81139693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2742604" cy="10287000"/>
          </a:xfrm>
          <a:custGeom>
            <a:avLst/>
            <a:gdLst>
              <a:gd name="connsiteX0" fmla="*/ 0 w 12742604"/>
              <a:gd name="connsiteY0" fmla="*/ 0 h 10287000"/>
              <a:gd name="connsiteX1" fmla="*/ 12742604 w 12742604"/>
              <a:gd name="connsiteY1" fmla="*/ 0 h 10287000"/>
              <a:gd name="connsiteX2" fmla="*/ 12742604 w 12742604"/>
              <a:gd name="connsiteY2" fmla="*/ 10287000 h 10287000"/>
              <a:gd name="connsiteX3" fmla="*/ 0 w 12742604"/>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742604" h="10287000">
                <a:moveTo>
                  <a:pt x="0" y="0"/>
                </a:moveTo>
                <a:lnTo>
                  <a:pt x="12742604" y="0"/>
                </a:lnTo>
                <a:lnTo>
                  <a:pt x="12742604"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4433288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34287" y="2327076"/>
            <a:ext cx="5662920" cy="5662918"/>
          </a:xfrm>
          <a:custGeom>
            <a:avLst/>
            <a:gdLst>
              <a:gd name="connsiteX0" fmla="*/ 0 w 5662920"/>
              <a:gd name="connsiteY0" fmla="*/ 0 h 5662918"/>
              <a:gd name="connsiteX1" fmla="*/ 5662920 w 5662920"/>
              <a:gd name="connsiteY1" fmla="*/ 0 h 5662918"/>
              <a:gd name="connsiteX2" fmla="*/ 5662920 w 5662920"/>
              <a:gd name="connsiteY2" fmla="*/ 5662918 h 5662918"/>
              <a:gd name="connsiteX3" fmla="*/ 0 w 5662920"/>
              <a:gd name="connsiteY3" fmla="*/ 5662918 h 5662918"/>
            </a:gdLst>
            <a:ahLst/>
            <a:cxnLst>
              <a:cxn ang="0">
                <a:pos x="connsiteX0" y="connsiteY0"/>
              </a:cxn>
              <a:cxn ang="0">
                <a:pos x="connsiteX1" y="connsiteY1"/>
              </a:cxn>
              <a:cxn ang="0">
                <a:pos x="connsiteX2" y="connsiteY2"/>
              </a:cxn>
              <a:cxn ang="0">
                <a:pos x="connsiteX3" y="connsiteY3"/>
              </a:cxn>
            </a:cxnLst>
            <a:rect l="l" t="t" r="r" b="b"/>
            <a:pathLst>
              <a:path w="5662920" h="5662918">
                <a:moveTo>
                  <a:pt x="0" y="0"/>
                </a:moveTo>
                <a:lnTo>
                  <a:pt x="5662920" y="0"/>
                </a:lnTo>
                <a:lnTo>
                  <a:pt x="5662920" y="5662918"/>
                </a:lnTo>
                <a:lnTo>
                  <a:pt x="0" y="566291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82552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spTree>
    <p:extLst>
      <p:ext uri="{BB962C8B-B14F-4D97-AF65-F5344CB8AC3E}">
        <p14:creationId xmlns:p14="http://schemas.microsoft.com/office/powerpoint/2010/main" val="36889204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65452" y="1504951"/>
            <a:ext cx="7277101" cy="7277101"/>
          </a:xfrm>
          <a:custGeom>
            <a:avLst/>
            <a:gdLst>
              <a:gd name="connsiteX0" fmla="*/ 0 w 7277101"/>
              <a:gd name="connsiteY0" fmla="*/ 0 h 7277101"/>
              <a:gd name="connsiteX1" fmla="*/ 7277101 w 7277101"/>
              <a:gd name="connsiteY1" fmla="*/ 0 h 7277101"/>
              <a:gd name="connsiteX2" fmla="*/ 7277101 w 7277101"/>
              <a:gd name="connsiteY2" fmla="*/ 7277101 h 7277101"/>
              <a:gd name="connsiteX3" fmla="*/ 0 w 7277101"/>
              <a:gd name="connsiteY3" fmla="*/ 7277101 h 7277101"/>
            </a:gdLst>
            <a:ahLst/>
            <a:cxnLst>
              <a:cxn ang="0">
                <a:pos x="connsiteX0" y="connsiteY0"/>
              </a:cxn>
              <a:cxn ang="0">
                <a:pos x="connsiteX1" y="connsiteY1"/>
              </a:cxn>
              <a:cxn ang="0">
                <a:pos x="connsiteX2" y="connsiteY2"/>
              </a:cxn>
              <a:cxn ang="0">
                <a:pos x="connsiteX3" y="connsiteY3"/>
              </a:cxn>
            </a:cxnLst>
            <a:rect l="l" t="t" r="r" b="b"/>
            <a:pathLst>
              <a:path w="7277101" h="7277101">
                <a:moveTo>
                  <a:pt x="0" y="0"/>
                </a:moveTo>
                <a:lnTo>
                  <a:pt x="7277101" y="0"/>
                </a:lnTo>
                <a:lnTo>
                  <a:pt x="7277101" y="7277101"/>
                </a:lnTo>
                <a:lnTo>
                  <a:pt x="0" y="727710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4025358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434281" y="2005781"/>
            <a:ext cx="6275438" cy="6275438"/>
          </a:xfrm>
          <a:custGeom>
            <a:avLst/>
            <a:gdLst>
              <a:gd name="connsiteX0" fmla="*/ 0 w 6275438"/>
              <a:gd name="connsiteY0" fmla="*/ 0 h 6275438"/>
              <a:gd name="connsiteX1" fmla="*/ 6275438 w 6275438"/>
              <a:gd name="connsiteY1" fmla="*/ 0 h 6275438"/>
              <a:gd name="connsiteX2" fmla="*/ 6275438 w 6275438"/>
              <a:gd name="connsiteY2" fmla="*/ 6275438 h 6275438"/>
              <a:gd name="connsiteX3" fmla="*/ 0 w 6275438"/>
              <a:gd name="connsiteY3" fmla="*/ 6275438 h 6275438"/>
            </a:gdLst>
            <a:ahLst/>
            <a:cxnLst>
              <a:cxn ang="0">
                <a:pos x="connsiteX0" y="connsiteY0"/>
              </a:cxn>
              <a:cxn ang="0">
                <a:pos x="connsiteX1" y="connsiteY1"/>
              </a:cxn>
              <a:cxn ang="0">
                <a:pos x="connsiteX2" y="connsiteY2"/>
              </a:cxn>
              <a:cxn ang="0">
                <a:pos x="connsiteX3" y="connsiteY3"/>
              </a:cxn>
            </a:cxnLst>
            <a:rect l="l" t="t" r="r" b="b"/>
            <a:pathLst>
              <a:path w="6275438" h="6275438">
                <a:moveTo>
                  <a:pt x="0" y="0"/>
                </a:moveTo>
                <a:lnTo>
                  <a:pt x="6275438" y="0"/>
                </a:lnTo>
                <a:lnTo>
                  <a:pt x="6275438" y="6275438"/>
                </a:lnTo>
                <a:lnTo>
                  <a:pt x="0" y="627543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12393592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27090" y="5130426"/>
            <a:ext cx="16635411" cy="3775729"/>
          </a:xfrm>
          <a:custGeom>
            <a:avLst/>
            <a:gdLst>
              <a:gd name="connsiteX0" fmla="*/ 0 w 16635411"/>
              <a:gd name="connsiteY0" fmla="*/ 0 h 3775729"/>
              <a:gd name="connsiteX1" fmla="*/ 16635411 w 16635411"/>
              <a:gd name="connsiteY1" fmla="*/ 0 h 3775729"/>
              <a:gd name="connsiteX2" fmla="*/ 16635411 w 16635411"/>
              <a:gd name="connsiteY2" fmla="*/ 3775729 h 3775729"/>
              <a:gd name="connsiteX3" fmla="*/ 0 w 16635411"/>
              <a:gd name="connsiteY3" fmla="*/ 3775729 h 3775729"/>
            </a:gdLst>
            <a:ahLst/>
            <a:cxnLst>
              <a:cxn ang="0">
                <a:pos x="connsiteX0" y="connsiteY0"/>
              </a:cxn>
              <a:cxn ang="0">
                <a:pos x="connsiteX1" y="connsiteY1"/>
              </a:cxn>
              <a:cxn ang="0">
                <a:pos x="connsiteX2" y="connsiteY2"/>
              </a:cxn>
              <a:cxn ang="0">
                <a:pos x="connsiteX3" y="connsiteY3"/>
              </a:cxn>
            </a:cxnLst>
            <a:rect l="l" t="t" r="r" b="b"/>
            <a:pathLst>
              <a:path w="16635411" h="3775729">
                <a:moveTo>
                  <a:pt x="0" y="0"/>
                </a:moveTo>
                <a:lnTo>
                  <a:pt x="16635411" y="0"/>
                </a:lnTo>
                <a:lnTo>
                  <a:pt x="16635411" y="3775729"/>
                </a:lnTo>
                <a:lnTo>
                  <a:pt x="0" y="377572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3027622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Picture Placeholder 5"/>
          <p:cNvSpPr>
            <a:spLocks noGrp="1"/>
          </p:cNvSpPr>
          <p:nvPr>
            <p:ph type="pic" sz="quarter" idx="10"/>
          </p:nvPr>
        </p:nvSpPr>
        <p:spPr>
          <a:xfrm>
            <a:off x="1"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421754046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180371" y="1179871"/>
            <a:ext cx="7927258" cy="7927258"/>
          </a:xfrm>
          <a:custGeom>
            <a:avLst/>
            <a:gdLst>
              <a:gd name="connsiteX0" fmla="*/ 3963629 w 7927258"/>
              <a:gd name="connsiteY0" fmla="*/ 0 h 7927258"/>
              <a:gd name="connsiteX1" fmla="*/ 7927258 w 7927258"/>
              <a:gd name="connsiteY1" fmla="*/ 3963629 h 7927258"/>
              <a:gd name="connsiteX2" fmla="*/ 3963629 w 7927258"/>
              <a:gd name="connsiteY2" fmla="*/ 7927258 h 7927258"/>
              <a:gd name="connsiteX3" fmla="*/ 0 w 7927258"/>
              <a:gd name="connsiteY3" fmla="*/ 3963629 h 7927258"/>
            </a:gdLst>
            <a:ahLst/>
            <a:cxnLst>
              <a:cxn ang="0">
                <a:pos x="connsiteX0" y="connsiteY0"/>
              </a:cxn>
              <a:cxn ang="0">
                <a:pos x="connsiteX1" y="connsiteY1"/>
              </a:cxn>
              <a:cxn ang="0">
                <a:pos x="connsiteX2" y="connsiteY2"/>
              </a:cxn>
              <a:cxn ang="0">
                <a:pos x="connsiteX3" y="connsiteY3"/>
              </a:cxn>
            </a:cxnLst>
            <a:rect l="l" t="t" r="r" b="b"/>
            <a:pathLst>
              <a:path w="7927258" h="7927258">
                <a:moveTo>
                  <a:pt x="3963629" y="0"/>
                </a:moveTo>
                <a:lnTo>
                  <a:pt x="7927258" y="3963629"/>
                </a:lnTo>
                <a:lnTo>
                  <a:pt x="3963629" y="7927258"/>
                </a:lnTo>
                <a:lnTo>
                  <a:pt x="0" y="396362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0166172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Cov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492481854"/>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62212771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Picture Placeholder 26"/>
          <p:cNvSpPr>
            <a:spLocks noGrp="1"/>
          </p:cNvSpPr>
          <p:nvPr>
            <p:ph type="pic" sz="quarter" idx="11"/>
          </p:nvPr>
        </p:nvSpPr>
        <p:spPr>
          <a:xfrm>
            <a:off x="9927000" y="1342050"/>
            <a:ext cx="6397670" cy="7602903"/>
          </a:xfrm>
          <a:custGeom>
            <a:avLst/>
            <a:gdLst>
              <a:gd name="connsiteX0" fmla="*/ 0 w 6397670"/>
              <a:gd name="connsiteY0" fmla="*/ 3394073 h 7602903"/>
              <a:gd name="connsiteX1" fmla="*/ 717565 w 6397670"/>
              <a:gd name="connsiteY1" fmla="*/ 3394073 h 7602903"/>
              <a:gd name="connsiteX2" fmla="*/ 717565 w 6397670"/>
              <a:gd name="connsiteY2" fmla="*/ 5754612 h 7602903"/>
              <a:gd name="connsiteX3" fmla="*/ 0 w 6397670"/>
              <a:gd name="connsiteY3" fmla="*/ 5754612 h 7602903"/>
              <a:gd name="connsiteX4" fmla="*/ 5680105 w 6397670"/>
              <a:gd name="connsiteY4" fmla="*/ 2503119 h 7602903"/>
              <a:gd name="connsiteX5" fmla="*/ 6397670 w 6397670"/>
              <a:gd name="connsiteY5" fmla="*/ 2503119 h 7602903"/>
              <a:gd name="connsiteX6" fmla="*/ 6397670 w 6397670"/>
              <a:gd name="connsiteY6" fmla="*/ 4727896 h 7602903"/>
              <a:gd name="connsiteX7" fmla="*/ 5680105 w 6397670"/>
              <a:gd name="connsiteY7" fmla="*/ 4727896 h 7602903"/>
              <a:gd name="connsiteX8" fmla="*/ 811445 w 6397670"/>
              <a:gd name="connsiteY8" fmla="*/ 2159219 h 7602903"/>
              <a:gd name="connsiteX9" fmla="*/ 1529010 w 6397670"/>
              <a:gd name="connsiteY9" fmla="*/ 2159219 h 7602903"/>
              <a:gd name="connsiteX10" fmla="*/ 1529010 w 6397670"/>
              <a:gd name="connsiteY10" fmla="*/ 6840658 h 7602903"/>
              <a:gd name="connsiteX11" fmla="*/ 811445 w 6397670"/>
              <a:gd name="connsiteY11" fmla="*/ 6840658 h 7602903"/>
              <a:gd name="connsiteX12" fmla="*/ 2434330 w 6397670"/>
              <a:gd name="connsiteY12" fmla="*/ 1997357 h 7602903"/>
              <a:gd name="connsiteX13" fmla="*/ 3151895 w 6397670"/>
              <a:gd name="connsiteY13" fmla="*/ 1997357 h 7602903"/>
              <a:gd name="connsiteX14" fmla="*/ 3151896 w 6397670"/>
              <a:gd name="connsiteY14" fmla="*/ 7602903 h 7602903"/>
              <a:gd name="connsiteX15" fmla="*/ 2434330 w 6397670"/>
              <a:gd name="connsiteY15" fmla="*/ 7602903 h 7602903"/>
              <a:gd name="connsiteX16" fmla="*/ 4868660 w 6397670"/>
              <a:gd name="connsiteY16" fmla="*/ 1730922 h 7602903"/>
              <a:gd name="connsiteX17" fmla="*/ 5586225 w 6397670"/>
              <a:gd name="connsiteY17" fmla="*/ 1730922 h 7602903"/>
              <a:gd name="connsiteX18" fmla="*/ 5586225 w 6397670"/>
              <a:gd name="connsiteY18" fmla="*/ 6589567 h 7602903"/>
              <a:gd name="connsiteX19" fmla="*/ 4868660 w 6397670"/>
              <a:gd name="connsiteY19" fmla="*/ 6589567 h 7602903"/>
              <a:gd name="connsiteX20" fmla="*/ 4057217 w 6397670"/>
              <a:gd name="connsiteY20" fmla="*/ 1112271 h 7602903"/>
              <a:gd name="connsiteX21" fmla="*/ 4774782 w 6397670"/>
              <a:gd name="connsiteY21" fmla="*/ 1112271 h 7602903"/>
              <a:gd name="connsiteX22" fmla="*/ 4774782 w 6397670"/>
              <a:gd name="connsiteY22" fmla="*/ 5970916 h 7602903"/>
              <a:gd name="connsiteX23" fmla="*/ 4057217 w 6397670"/>
              <a:gd name="connsiteY23" fmla="*/ 5970916 h 7602903"/>
              <a:gd name="connsiteX24" fmla="*/ 1622887 w 6397670"/>
              <a:gd name="connsiteY24" fmla="*/ 1011822 h 7602903"/>
              <a:gd name="connsiteX25" fmla="*/ 2340452 w 6397670"/>
              <a:gd name="connsiteY25" fmla="*/ 1011822 h 7602903"/>
              <a:gd name="connsiteX26" fmla="*/ 2340452 w 6397670"/>
              <a:gd name="connsiteY26" fmla="*/ 6277949 h 7602903"/>
              <a:gd name="connsiteX27" fmla="*/ 1622888 w 6397670"/>
              <a:gd name="connsiteY27" fmla="*/ 6277949 h 7602903"/>
              <a:gd name="connsiteX28" fmla="*/ 3245774 w 6397670"/>
              <a:gd name="connsiteY28" fmla="*/ 0 h 7602903"/>
              <a:gd name="connsiteX29" fmla="*/ 3963339 w 6397670"/>
              <a:gd name="connsiteY29" fmla="*/ 0 h 7602903"/>
              <a:gd name="connsiteX30" fmla="*/ 3963340 w 6397670"/>
              <a:gd name="connsiteY30" fmla="*/ 5605545 h 7602903"/>
              <a:gd name="connsiteX31" fmla="*/ 3245774 w 6397670"/>
              <a:gd name="connsiteY31" fmla="*/ 5605545 h 760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97670" h="7602903">
                <a:moveTo>
                  <a:pt x="0" y="3394073"/>
                </a:moveTo>
                <a:lnTo>
                  <a:pt x="717565" y="3394073"/>
                </a:lnTo>
                <a:lnTo>
                  <a:pt x="717565" y="5754612"/>
                </a:lnTo>
                <a:lnTo>
                  <a:pt x="0" y="5754612"/>
                </a:lnTo>
                <a:close/>
                <a:moveTo>
                  <a:pt x="5680105" y="2503119"/>
                </a:moveTo>
                <a:lnTo>
                  <a:pt x="6397670" y="2503119"/>
                </a:lnTo>
                <a:lnTo>
                  <a:pt x="6397670" y="4727896"/>
                </a:lnTo>
                <a:lnTo>
                  <a:pt x="5680105" y="4727896"/>
                </a:lnTo>
                <a:close/>
                <a:moveTo>
                  <a:pt x="811445" y="2159219"/>
                </a:moveTo>
                <a:lnTo>
                  <a:pt x="1529010" y="2159219"/>
                </a:lnTo>
                <a:lnTo>
                  <a:pt x="1529010" y="6840658"/>
                </a:lnTo>
                <a:lnTo>
                  <a:pt x="811445" y="6840658"/>
                </a:lnTo>
                <a:close/>
                <a:moveTo>
                  <a:pt x="2434330" y="1997357"/>
                </a:moveTo>
                <a:lnTo>
                  <a:pt x="3151895" y="1997357"/>
                </a:lnTo>
                <a:lnTo>
                  <a:pt x="3151896" y="7602903"/>
                </a:lnTo>
                <a:lnTo>
                  <a:pt x="2434330" y="7602903"/>
                </a:lnTo>
                <a:close/>
                <a:moveTo>
                  <a:pt x="4868660" y="1730922"/>
                </a:moveTo>
                <a:lnTo>
                  <a:pt x="5586225" y="1730922"/>
                </a:lnTo>
                <a:lnTo>
                  <a:pt x="5586225" y="6589567"/>
                </a:lnTo>
                <a:lnTo>
                  <a:pt x="4868660" y="6589567"/>
                </a:lnTo>
                <a:close/>
                <a:moveTo>
                  <a:pt x="4057217" y="1112271"/>
                </a:moveTo>
                <a:lnTo>
                  <a:pt x="4774782" y="1112271"/>
                </a:lnTo>
                <a:lnTo>
                  <a:pt x="4774782" y="5970916"/>
                </a:lnTo>
                <a:lnTo>
                  <a:pt x="4057217" y="5970916"/>
                </a:lnTo>
                <a:close/>
                <a:moveTo>
                  <a:pt x="1622887" y="1011822"/>
                </a:moveTo>
                <a:lnTo>
                  <a:pt x="2340452" y="1011822"/>
                </a:lnTo>
                <a:lnTo>
                  <a:pt x="2340452" y="6277949"/>
                </a:lnTo>
                <a:lnTo>
                  <a:pt x="1622888" y="6277949"/>
                </a:lnTo>
                <a:close/>
                <a:moveTo>
                  <a:pt x="3245774" y="0"/>
                </a:moveTo>
                <a:lnTo>
                  <a:pt x="3963339" y="0"/>
                </a:lnTo>
                <a:lnTo>
                  <a:pt x="3963340" y="5605545"/>
                </a:lnTo>
                <a:lnTo>
                  <a:pt x="3245774" y="5605545"/>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01861088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2-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Picture Placeholder 26"/>
          <p:cNvSpPr>
            <a:spLocks noGrp="1"/>
          </p:cNvSpPr>
          <p:nvPr>
            <p:ph type="pic" sz="quarter" idx="11"/>
          </p:nvPr>
        </p:nvSpPr>
        <p:spPr>
          <a:xfrm>
            <a:off x="4303142" y="1244461"/>
            <a:ext cx="10015529" cy="7800024"/>
          </a:xfrm>
          <a:custGeom>
            <a:avLst/>
            <a:gdLst>
              <a:gd name="connsiteX0" fmla="*/ 0 w 10015529"/>
              <a:gd name="connsiteY0" fmla="*/ 3771477 h 7800024"/>
              <a:gd name="connsiteX1" fmla="*/ 1074320 w 10015529"/>
              <a:gd name="connsiteY1" fmla="*/ 3771477 h 7800024"/>
              <a:gd name="connsiteX2" fmla="*/ 1074320 w 10015529"/>
              <a:gd name="connsiteY2" fmla="*/ 6427304 h 7800024"/>
              <a:gd name="connsiteX3" fmla="*/ 0 w 10015529"/>
              <a:gd name="connsiteY3" fmla="*/ 6427304 h 7800024"/>
              <a:gd name="connsiteX4" fmla="*/ 1274960 w 10015529"/>
              <a:gd name="connsiteY4" fmla="*/ 2927488 h 7800024"/>
              <a:gd name="connsiteX5" fmla="*/ 2349279 w 10015529"/>
              <a:gd name="connsiteY5" fmla="*/ 2927488 h 7800024"/>
              <a:gd name="connsiteX6" fmla="*/ 2349279 w 10015529"/>
              <a:gd name="connsiteY6" fmla="*/ 7800024 h 7800024"/>
              <a:gd name="connsiteX7" fmla="*/ 1274960 w 10015529"/>
              <a:gd name="connsiteY7" fmla="*/ 7800024 h 7800024"/>
              <a:gd name="connsiteX8" fmla="*/ 6385793 w 10015529"/>
              <a:gd name="connsiteY8" fmla="*/ 1641614 h 7800024"/>
              <a:gd name="connsiteX9" fmla="*/ 7460113 w 10015529"/>
              <a:gd name="connsiteY9" fmla="*/ 1641614 h 7800024"/>
              <a:gd name="connsiteX10" fmla="*/ 7460113 w 10015529"/>
              <a:gd name="connsiteY10" fmla="*/ 4299091 h 7800024"/>
              <a:gd name="connsiteX11" fmla="*/ 6385793 w 10015529"/>
              <a:gd name="connsiteY11" fmla="*/ 4299091 h 7800024"/>
              <a:gd name="connsiteX12" fmla="*/ 5108085 w 10015529"/>
              <a:gd name="connsiteY12" fmla="*/ 1163456 h 7800024"/>
              <a:gd name="connsiteX13" fmla="*/ 6182405 w 10015529"/>
              <a:gd name="connsiteY13" fmla="*/ 1163456 h 7800024"/>
              <a:gd name="connsiteX14" fmla="*/ 6182405 w 10015529"/>
              <a:gd name="connsiteY14" fmla="*/ 5551685 h 7800024"/>
              <a:gd name="connsiteX15" fmla="*/ 5108085 w 10015529"/>
              <a:gd name="connsiteY15" fmla="*/ 5551685 h 7800024"/>
              <a:gd name="connsiteX16" fmla="*/ 2552670 w 10015529"/>
              <a:gd name="connsiteY16" fmla="*/ 1163455 h 7800024"/>
              <a:gd name="connsiteX17" fmla="*/ 3626989 w 10015529"/>
              <a:gd name="connsiteY17" fmla="*/ 1163455 h 7800024"/>
              <a:gd name="connsiteX18" fmla="*/ 3626989 w 10015529"/>
              <a:gd name="connsiteY18" fmla="*/ 6476171 h 7800024"/>
              <a:gd name="connsiteX19" fmla="*/ 2552670 w 10015529"/>
              <a:gd name="connsiteY19" fmla="*/ 6476171 h 7800024"/>
              <a:gd name="connsiteX20" fmla="*/ 8941209 w 10015529"/>
              <a:gd name="connsiteY20" fmla="*/ 1089161 h 7800024"/>
              <a:gd name="connsiteX21" fmla="*/ 10015529 w 10015529"/>
              <a:gd name="connsiteY21" fmla="*/ 1089161 h 7800024"/>
              <a:gd name="connsiteX22" fmla="*/ 10015529 w 10015529"/>
              <a:gd name="connsiteY22" fmla="*/ 3746638 h 7800024"/>
              <a:gd name="connsiteX23" fmla="*/ 8941209 w 10015529"/>
              <a:gd name="connsiteY23" fmla="*/ 3746638 h 7800024"/>
              <a:gd name="connsiteX24" fmla="*/ 7663501 w 10015529"/>
              <a:gd name="connsiteY24" fmla="*/ 422414 h 7800024"/>
              <a:gd name="connsiteX25" fmla="*/ 8737821 w 10015529"/>
              <a:gd name="connsiteY25" fmla="*/ 422414 h 7800024"/>
              <a:gd name="connsiteX26" fmla="*/ 8737821 w 10015529"/>
              <a:gd name="connsiteY26" fmla="*/ 4727715 h 7800024"/>
              <a:gd name="connsiteX27" fmla="*/ 7663501 w 10015529"/>
              <a:gd name="connsiteY27" fmla="*/ 4727715 h 7800024"/>
              <a:gd name="connsiteX28" fmla="*/ 3830377 w 10015529"/>
              <a:gd name="connsiteY28" fmla="*/ 0 h 7800024"/>
              <a:gd name="connsiteX29" fmla="*/ 4904697 w 10015529"/>
              <a:gd name="connsiteY29" fmla="*/ 0 h 7800024"/>
              <a:gd name="connsiteX30" fmla="*/ 4904697 w 10015529"/>
              <a:gd name="connsiteY30" fmla="*/ 6613636 h 7800024"/>
              <a:gd name="connsiteX31" fmla="*/ 3830377 w 10015529"/>
              <a:gd name="connsiteY31" fmla="*/ 6613636 h 780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15529" h="7800024">
                <a:moveTo>
                  <a:pt x="0" y="3771477"/>
                </a:moveTo>
                <a:lnTo>
                  <a:pt x="1074320" y="3771477"/>
                </a:lnTo>
                <a:lnTo>
                  <a:pt x="1074320" y="6427304"/>
                </a:lnTo>
                <a:lnTo>
                  <a:pt x="0" y="6427304"/>
                </a:lnTo>
                <a:close/>
                <a:moveTo>
                  <a:pt x="1274960" y="2927488"/>
                </a:moveTo>
                <a:lnTo>
                  <a:pt x="2349279" y="2927488"/>
                </a:lnTo>
                <a:lnTo>
                  <a:pt x="2349279" y="7800024"/>
                </a:lnTo>
                <a:lnTo>
                  <a:pt x="1274960" y="7800024"/>
                </a:lnTo>
                <a:close/>
                <a:moveTo>
                  <a:pt x="6385793" y="1641614"/>
                </a:moveTo>
                <a:lnTo>
                  <a:pt x="7460113" y="1641614"/>
                </a:lnTo>
                <a:lnTo>
                  <a:pt x="7460113" y="4299091"/>
                </a:lnTo>
                <a:lnTo>
                  <a:pt x="6385793" y="4299091"/>
                </a:lnTo>
                <a:close/>
                <a:moveTo>
                  <a:pt x="5108085" y="1163456"/>
                </a:moveTo>
                <a:lnTo>
                  <a:pt x="6182405" y="1163456"/>
                </a:lnTo>
                <a:lnTo>
                  <a:pt x="6182405" y="5551685"/>
                </a:lnTo>
                <a:lnTo>
                  <a:pt x="5108085" y="5551685"/>
                </a:lnTo>
                <a:close/>
                <a:moveTo>
                  <a:pt x="2552670" y="1163455"/>
                </a:moveTo>
                <a:lnTo>
                  <a:pt x="3626989" y="1163455"/>
                </a:lnTo>
                <a:lnTo>
                  <a:pt x="3626989" y="6476171"/>
                </a:lnTo>
                <a:lnTo>
                  <a:pt x="2552670" y="6476171"/>
                </a:lnTo>
                <a:close/>
                <a:moveTo>
                  <a:pt x="8941209" y="1089161"/>
                </a:moveTo>
                <a:lnTo>
                  <a:pt x="10015529" y="1089161"/>
                </a:lnTo>
                <a:lnTo>
                  <a:pt x="10015529" y="3746638"/>
                </a:lnTo>
                <a:lnTo>
                  <a:pt x="8941209" y="3746638"/>
                </a:lnTo>
                <a:close/>
                <a:moveTo>
                  <a:pt x="7663501" y="422414"/>
                </a:moveTo>
                <a:lnTo>
                  <a:pt x="8737821" y="422414"/>
                </a:lnTo>
                <a:lnTo>
                  <a:pt x="8737821" y="4727715"/>
                </a:lnTo>
                <a:lnTo>
                  <a:pt x="7663501" y="4727715"/>
                </a:lnTo>
                <a:close/>
                <a:moveTo>
                  <a:pt x="3830377" y="0"/>
                </a:moveTo>
                <a:lnTo>
                  <a:pt x="4904697" y="0"/>
                </a:lnTo>
                <a:lnTo>
                  <a:pt x="4904697" y="6613636"/>
                </a:lnTo>
                <a:lnTo>
                  <a:pt x="3830377" y="6613636"/>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4757770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3-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Picture Placeholder 20"/>
          <p:cNvSpPr>
            <a:spLocks noGrp="1"/>
          </p:cNvSpPr>
          <p:nvPr>
            <p:ph type="pic" sz="quarter" idx="11"/>
          </p:nvPr>
        </p:nvSpPr>
        <p:spPr>
          <a:xfrm>
            <a:off x="1693414" y="1507524"/>
            <a:ext cx="6804316" cy="7443788"/>
          </a:xfrm>
          <a:custGeom>
            <a:avLst/>
            <a:gdLst>
              <a:gd name="connsiteX0" fmla="*/ 0 w 6804316"/>
              <a:gd name="connsiteY0" fmla="*/ 2483908 h 7443788"/>
              <a:gd name="connsiteX1" fmla="*/ 1217591 w 6804316"/>
              <a:gd name="connsiteY1" fmla="*/ 2483908 h 7443788"/>
              <a:gd name="connsiteX2" fmla="*/ 1217591 w 6804316"/>
              <a:gd name="connsiteY2" fmla="*/ 5212590 h 7443788"/>
              <a:gd name="connsiteX3" fmla="*/ 0 w 6804316"/>
              <a:gd name="connsiteY3" fmla="*/ 5212590 h 7443788"/>
              <a:gd name="connsiteX4" fmla="*/ 4190045 w 6804316"/>
              <a:gd name="connsiteY4" fmla="*/ 1635725 h 7443788"/>
              <a:gd name="connsiteX5" fmla="*/ 5407635 w 6804316"/>
              <a:gd name="connsiteY5" fmla="*/ 1635725 h 7443788"/>
              <a:gd name="connsiteX6" fmla="*/ 5407635 w 6804316"/>
              <a:gd name="connsiteY6" fmla="*/ 6255861 h 7443788"/>
              <a:gd name="connsiteX7" fmla="*/ 4190045 w 6804316"/>
              <a:gd name="connsiteY7" fmla="*/ 6255861 h 7443788"/>
              <a:gd name="connsiteX8" fmla="*/ 5586726 w 6804316"/>
              <a:gd name="connsiteY8" fmla="*/ 1264705 h 7443788"/>
              <a:gd name="connsiteX9" fmla="*/ 6804316 w 6804316"/>
              <a:gd name="connsiteY9" fmla="*/ 1264705 h 7443788"/>
              <a:gd name="connsiteX10" fmla="*/ 6804316 w 6804316"/>
              <a:gd name="connsiteY10" fmla="*/ 4217455 h 7443788"/>
              <a:gd name="connsiteX11" fmla="*/ 5586726 w 6804316"/>
              <a:gd name="connsiteY11" fmla="*/ 4217455 h 7443788"/>
              <a:gd name="connsiteX12" fmla="*/ 1396682 w 6804316"/>
              <a:gd name="connsiteY12" fmla="*/ 740376 h 7443788"/>
              <a:gd name="connsiteX13" fmla="*/ 2614272 w 6804316"/>
              <a:gd name="connsiteY13" fmla="*/ 740376 h 7443788"/>
              <a:gd name="connsiteX14" fmla="*/ 2614272 w 6804316"/>
              <a:gd name="connsiteY14" fmla="*/ 5929207 h 7443788"/>
              <a:gd name="connsiteX15" fmla="*/ 1396682 w 6804316"/>
              <a:gd name="connsiteY15" fmla="*/ 5929207 h 7443788"/>
              <a:gd name="connsiteX16" fmla="*/ 2793365 w 6804316"/>
              <a:gd name="connsiteY16" fmla="*/ 0 h 7443788"/>
              <a:gd name="connsiteX17" fmla="*/ 4010954 w 6804316"/>
              <a:gd name="connsiteY17" fmla="*/ 0 h 7443788"/>
              <a:gd name="connsiteX18" fmla="*/ 4010954 w 6804316"/>
              <a:gd name="connsiteY18" fmla="*/ 7443788 h 7443788"/>
              <a:gd name="connsiteX19" fmla="*/ 2793365 w 6804316"/>
              <a:gd name="connsiteY19" fmla="*/ 7443788 h 744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04316" h="7443788">
                <a:moveTo>
                  <a:pt x="0" y="2483908"/>
                </a:moveTo>
                <a:lnTo>
                  <a:pt x="1217591" y="2483908"/>
                </a:lnTo>
                <a:lnTo>
                  <a:pt x="1217591" y="5212590"/>
                </a:lnTo>
                <a:lnTo>
                  <a:pt x="0" y="5212590"/>
                </a:lnTo>
                <a:close/>
                <a:moveTo>
                  <a:pt x="4190045" y="1635725"/>
                </a:moveTo>
                <a:lnTo>
                  <a:pt x="5407635" y="1635725"/>
                </a:lnTo>
                <a:lnTo>
                  <a:pt x="5407635" y="6255861"/>
                </a:lnTo>
                <a:lnTo>
                  <a:pt x="4190045" y="6255861"/>
                </a:lnTo>
                <a:close/>
                <a:moveTo>
                  <a:pt x="5586726" y="1264705"/>
                </a:moveTo>
                <a:lnTo>
                  <a:pt x="6804316" y="1264705"/>
                </a:lnTo>
                <a:lnTo>
                  <a:pt x="6804316" y="4217455"/>
                </a:lnTo>
                <a:lnTo>
                  <a:pt x="5586726" y="4217455"/>
                </a:lnTo>
                <a:close/>
                <a:moveTo>
                  <a:pt x="1396682" y="740376"/>
                </a:moveTo>
                <a:lnTo>
                  <a:pt x="2614272" y="740376"/>
                </a:lnTo>
                <a:lnTo>
                  <a:pt x="2614272" y="5929207"/>
                </a:lnTo>
                <a:lnTo>
                  <a:pt x="1396682" y="5929207"/>
                </a:lnTo>
                <a:close/>
                <a:moveTo>
                  <a:pt x="2793365" y="0"/>
                </a:moveTo>
                <a:lnTo>
                  <a:pt x="4010954" y="0"/>
                </a:lnTo>
                <a:lnTo>
                  <a:pt x="4010954" y="7443788"/>
                </a:lnTo>
                <a:lnTo>
                  <a:pt x="2793365" y="7443788"/>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0396501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4-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36576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6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73152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09728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65000"/>
            </a:schemeClr>
          </a:solidFill>
        </p:spPr>
        <p:txBody>
          <a:bodyPr wrap="square">
            <a:noAutofit/>
          </a:bodyPr>
          <a:lstStyle/>
          <a:p>
            <a:endParaRPr lang="zh-CN" altLang="en-US"/>
          </a:p>
        </p:txBody>
      </p:sp>
      <p:sp>
        <p:nvSpPr>
          <p:cNvPr id="18" name="Picture Placeholder 17"/>
          <p:cNvSpPr>
            <a:spLocks noGrp="1"/>
          </p:cNvSpPr>
          <p:nvPr>
            <p:ph type="pic" sz="quarter" idx="14"/>
          </p:nvPr>
        </p:nvSpPr>
        <p:spPr>
          <a:xfrm>
            <a:off x="146304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8265091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5-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827088"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5030090"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9233092"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3436095"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9015371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1562727"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64345471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7-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12599263" y="2455404"/>
            <a:ext cx="4070856" cy="4070854"/>
          </a:xfrm>
          <a:custGeom>
            <a:avLst/>
            <a:gdLst>
              <a:gd name="connsiteX0" fmla="*/ 0 w 4070856"/>
              <a:gd name="connsiteY0" fmla="*/ 0 h 4070854"/>
              <a:gd name="connsiteX1" fmla="*/ 4070856 w 4070856"/>
              <a:gd name="connsiteY1" fmla="*/ 0 h 4070854"/>
              <a:gd name="connsiteX2" fmla="*/ 4070856 w 4070856"/>
              <a:gd name="connsiteY2" fmla="*/ 4070854 h 4070854"/>
              <a:gd name="connsiteX3" fmla="*/ 0 w 4070856"/>
              <a:gd name="connsiteY3" fmla="*/ 4070854 h 4070854"/>
            </a:gdLst>
            <a:ahLst/>
            <a:cxnLst>
              <a:cxn ang="0">
                <a:pos x="connsiteX0" y="connsiteY0"/>
              </a:cxn>
              <a:cxn ang="0">
                <a:pos x="connsiteX1" y="connsiteY1"/>
              </a:cxn>
              <a:cxn ang="0">
                <a:pos x="connsiteX2" y="connsiteY2"/>
              </a:cxn>
              <a:cxn ang="0">
                <a:pos x="connsiteX3" y="connsiteY3"/>
              </a:cxn>
            </a:cxnLst>
            <a:rect l="l" t="t" r="r" b="b"/>
            <a:pathLst>
              <a:path w="4070856" h="4070854">
                <a:moveTo>
                  <a:pt x="0" y="0"/>
                </a:moveTo>
                <a:lnTo>
                  <a:pt x="4070856" y="0"/>
                </a:lnTo>
                <a:lnTo>
                  <a:pt x="4070856" y="4070854"/>
                </a:lnTo>
                <a:lnTo>
                  <a:pt x="0" y="4070854"/>
                </a:lnTo>
                <a:close/>
              </a:path>
            </a:pathLst>
          </a:custGeom>
          <a:solidFill>
            <a:schemeClr val="bg1">
              <a:lumMod val="7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7108572" y="2455404"/>
            <a:ext cx="4070856" cy="4070854"/>
          </a:xfrm>
          <a:custGeom>
            <a:avLst/>
            <a:gdLst>
              <a:gd name="connsiteX0" fmla="*/ 0 w 4070856"/>
              <a:gd name="connsiteY0" fmla="*/ 0 h 4070854"/>
              <a:gd name="connsiteX1" fmla="*/ 4070856 w 4070856"/>
              <a:gd name="connsiteY1" fmla="*/ 0 h 4070854"/>
              <a:gd name="connsiteX2" fmla="*/ 4070856 w 4070856"/>
              <a:gd name="connsiteY2" fmla="*/ 4070854 h 4070854"/>
              <a:gd name="connsiteX3" fmla="*/ 0 w 4070856"/>
              <a:gd name="connsiteY3" fmla="*/ 4070854 h 4070854"/>
            </a:gdLst>
            <a:ahLst/>
            <a:cxnLst>
              <a:cxn ang="0">
                <a:pos x="connsiteX0" y="connsiteY0"/>
              </a:cxn>
              <a:cxn ang="0">
                <a:pos x="connsiteX1" y="connsiteY1"/>
              </a:cxn>
              <a:cxn ang="0">
                <a:pos x="connsiteX2" y="connsiteY2"/>
              </a:cxn>
              <a:cxn ang="0">
                <a:pos x="connsiteX3" y="connsiteY3"/>
              </a:cxn>
            </a:cxnLst>
            <a:rect l="l" t="t" r="r" b="b"/>
            <a:pathLst>
              <a:path w="4070856" h="4070854">
                <a:moveTo>
                  <a:pt x="0" y="0"/>
                </a:moveTo>
                <a:lnTo>
                  <a:pt x="4070856" y="0"/>
                </a:lnTo>
                <a:lnTo>
                  <a:pt x="4070856" y="4070854"/>
                </a:lnTo>
                <a:lnTo>
                  <a:pt x="0" y="4070854"/>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8972574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27-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Picture Placeholder 8"/>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61401981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9144000" y="823913"/>
            <a:ext cx="6872748" cy="8639175"/>
          </a:xfrm>
          <a:custGeom>
            <a:avLst/>
            <a:gdLst>
              <a:gd name="connsiteX0" fmla="*/ 0 w 6872748"/>
              <a:gd name="connsiteY0" fmla="*/ 0 h 8639175"/>
              <a:gd name="connsiteX1" fmla="*/ 6872748 w 6872748"/>
              <a:gd name="connsiteY1" fmla="*/ 0 h 8639175"/>
              <a:gd name="connsiteX2" fmla="*/ 6872748 w 6872748"/>
              <a:gd name="connsiteY2" fmla="*/ 8639175 h 8639175"/>
              <a:gd name="connsiteX3" fmla="*/ 0 w 687274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6872748" h="8639175">
                <a:moveTo>
                  <a:pt x="0" y="0"/>
                </a:moveTo>
                <a:lnTo>
                  <a:pt x="6872748" y="0"/>
                </a:lnTo>
                <a:lnTo>
                  <a:pt x="6872748" y="8639175"/>
                </a:lnTo>
                <a:lnTo>
                  <a:pt x="0" y="8639175"/>
                </a:lnTo>
                <a:close/>
              </a:path>
            </a:pathLst>
          </a:custGeom>
          <a:solidFill>
            <a:schemeClr val="bg1">
              <a:lumMod val="6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2271252" y="823913"/>
            <a:ext cx="6872748" cy="8639175"/>
          </a:xfrm>
          <a:custGeom>
            <a:avLst/>
            <a:gdLst>
              <a:gd name="connsiteX0" fmla="*/ 0 w 6872748"/>
              <a:gd name="connsiteY0" fmla="*/ 0 h 8639175"/>
              <a:gd name="connsiteX1" fmla="*/ 6872748 w 6872748"/>
              <a:gd name="connsiteY1" fmla="*/ 0 h 8639175"/>
              <a:gd name="connsiteX2" fmla="*/ 6872748 w 6872748"/>
              <a:gd name="connsiteY2" fmla="*/ 8639175 h 8639175"/>
              <a:gd name="connsiteX3" fmla="*/ 0 w 687274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6872748" h="8639175">
                <a:moveTo>
                  <a:pt x="0" y="0"/>
                </a:moveTo>
                <a:lnTo>
                  <a:pt x="6872748" y="0"/>
                </a:lnTo>
                <a:lnTo>
                  <a:pt x="6872748"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965905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Cov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3"/>
            <a:ext cx="12705463" cy="10286999"/>
          </a:xfrm>
          <a:custGeom>
            <a:avLst/>
            <a:gdLst>
              <a:gd name="connsiteX0" fmla="*/ 0 w 12705463"/>
              <a:gd name="connsiteY0" fmla="*/ 0 h 10286999"/>
              <a:gd name="connsiteX1" fmla="*/ 2418463 w 12705463"/>
              <a:gd name="connsiteY1" fmla="*/ 0 h 10286999"/>
              <a:gd name="connsiteX2" fmla="*/ 12705463 w 12705463"/>
              <a:gd name="connsiteY2" fmla="*/ 10286999 h 10286999"/>
              <a:gd name="connsiteX3" fmla="*/ 0 w 12705463"/>
              <a:gd name="connsiteY3" fmla="*/ 10286999 h 10286999"/>
            </a:gdLst>
            <a:ahLst/>
            <a:cxnLst>
              <a:cxn ang="0">
                <a:pos x="connsiteX0" y="connsiteY0"/>
              </a:cxn>
              <a:cxn ang="0">
                <a:pos x="connsiteX1" y="connsiteY1"/>
              </a:cxn>
              <a:cxn ang="0">
                <a:pos x="connsiteX2" y="connsiteY2"/>
              </a:cxn>
              <a:cxn ang="0">
                <a:pos x="connsiteX3" y="connsiteY3"/>
              </a:cxn>
            </a:cxnLst>
            <a:rect l="l" t="t" r="r" b="b"/>
            <a:pathLst>
              <a:path w="12705463" h="10286999">
                <a:moveTo>
                  <a:pt x="0" y="0"/>
                </a:moveTo>
                <a:lnTo>
                  <a:pt x="2418463" y="0"/>
                </a:lnTo>
                <a:lnTo>
                  <a:pt x="12705463" y="10286999"/>
                </a:lnTo>
                <a:lnTo>
                  <a:pt x="0" y="10286999"/>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77775546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881420" y="823914"/>
            <a:ext cx="5869858" cy="8639175"/>
          </a:xfrm>
          <a:custGeom>
            <a:avLst/>
            <a:gdLst>
              <a:gd name="connsiteX0" fmla="*/ 0 w 5869858"/>
              <a:gd name="connsiteY0" fmla="*/ 0 h 8639175"/>
              <a:gd name="connsiteX1" fmla="*/ 5869858 w 5869858"/>
              <a:gd name="connsiteY1" fmla="*/ 0 h 8639175"/>
              <a:gd name="connsiteX2" fmla="*/ 5869858 w 5869858"/>
              <a:gd name="connsiteY2" fmla="*/ 8639175 h 8639175"/>
              <a:gd name="connsiteX3" fmla="*/ 0 w 586985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5869858" h="8639175">
                <a:moveTo>
                  <a:pt x="0" y="0"/>
                </a:moveTo>
                <a:lnTo>
                  <a:pt x="5869858" y="0"/>
                </a:lnTo>
                <a:lnTo>
                  <a:pt x="5869858"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267950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0-Conten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827088"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3642642"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6458195"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827088" y="823913"/>
            <a:ext cx="8316912" cy="4269537"/>
          </a:xfrm>
          <a:custGeom>
            <a:avLst/>
            <a:gdLst>
              <a:gd name="connsiteX0" fmla="*/ 0 w 8316912"/>
              <a:gd name="connsiteY0" fmla="*/ 0 h 4269537"/>
              <a:gd name="connsiteX1" fmla="*/ 8316912 w 8316912"/>
              <a:gd name="connsiteY1" fmla="*/ 0 h 4269537"/>
              <a:gd name="connsiteX2" fmla="*/ 8316912 w 8316912"/>
              <a:gd name="connsiteY2" fmla="*/ 4269537 h 4269537"/>
              <a:gd name="connsiteX3" fmla="*/ 0 w 8316912"/>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8316912" h="4269537">
                <a:moveTo>
                  <a:pt x="0" y="0"/>
                </a:moveTo>
                <a:lnTo>
                  <a:pt x="8316912" y="0"/>
                </a:lnTo>
                <a:lnTo>
                  <a:pt x="8316912" y="4269537"/>
                </a:lnTo>
                <a:lnTo>
                  <a:pt x="0" y="42695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9885340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9382104" y="2579995"/>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9382102" y="6092156"/>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888402" y="823913"/>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2888401" y="4336076"/>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2606923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2-Content">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5089525" y="1430792"/>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89958" y="5230358"/>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5089525" y="5230358"/>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293655" y="1430792"/>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122661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3-Content">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11084041" y="5186444"/>
            <a:ext cx="6378459" cy="3493202"/>
          </a:xfrm>
          <a:custGeom>
            <a:avLst/>
            <a:gdLst>
              <a:gd name="connsiteX0" fmla="*/ 0 w 6378459"/>
              <a:gd name="connsiteY0" fmla="*/ 0 h 3493202"/>
              <a:gd name="connsiteX1" fmla="*/ 6378459 w 6378459"/>
              <a:gd name="connsiteY1" fmla="*/ 0 h 3493202"/>
              <a:gd name="connsiteX2" fmla="*/ 6378459 w 6378459"/>
              <a:gd name="connsiteY2" fmla="*/ 3493202 h 3493202"/>
              <a:gd name="connsiteX3" fmla="*/ 0 w 637845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6378459" h="3493202">
                <a:moveTo>
                  <a:pt x="0" y="0"/>
                </a:moveTo>
                <a:lnTo>
                  <a:pt x="6378459" y="0"/>
                </a:lnTo>
                <a:lnTo>
                  <a:pt x="637845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3"/>
          </p:nvPr>
        </p:nvSpPr>
        <p:spPr>
          <a:xfrm>
            <a:off x="7848600" y="518644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0"/>
          </p:nvPr>
        </p:nvSpPr>
        <p:spPr>
          <a:xfrm>
            <a:off x="7856106"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1"/>
          </p:nvPr>
        </p:nvSpPr>
        <p:spPr>
          <a:xfrm>
            <a:off x="11087793"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4319480"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299687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4-Content">
    <p:spTree>
      <p:nvGrpSpPr>
        <p:cNvPr id="1" name=""/>
        <p:cNvGrpSpPr/>
        <p:nvPr/>
      </p:nvGrpSpPr>
      <p:grpSpPr>
        <a:xfrm>
          <a:off x="0" y="0"/>
          <a:ext cx="0" cy="0"/>
          <a:chOff x="0" y="0"/>
          <a:chExt cx="0" cy="0"/>
        </a:xfrm>
      </p:grpSpPr>
      <p:sp>
        <p:nvSpPr>
          <p:cNvPr id="20" name="Picture Placeholder 19"/>
          <p:cNvSpPr>
            <a:spLocks noGrp="1"/>
          </p:cNvSpPr>
          <p:nvPr>
            <p:ph type="pic" sz="quarter" idx="11"/>
          </p:nvPr>
        </p:nvSpPr>
        <p:spPr>
          <a:xfrm>
            <a:off x="3755916"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2"/>
          </p:nvPr>
        </p:nvSpPr>
        <p:spPr>
          <a:xfrm>
            <a:off x="6316769"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3"/>
          </p:nvPr>
        </p:nvSpPr>
        <p:spPr>
          <a:xfrm>
            <a:off x="1197554"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4"/>
          </p:nvPr>
        </p:nvSpPr>
        <p:spPr>
          <a:xfrm>
            <a:off x="3755916"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5"/>
          </p:nvPr>
        </p:nvSpPr>
        <p:spPr>
          <a:xfrm>
            <a:off x="6316769"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6"/>
          </p:nvPr>
        </p:nvSpPr>
        <p:spPr>
          <a:xfrm>
            <a:off x="1197554"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7"/>
          </p:nvPr>
        </p:nvSpPr>
        <p:spPr>
          <a:xfrm>
            <a:off x="3755916"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8"/>
          </p:nvPr>
        </p:nvSpPr>
        <p:spPr>
          <a:xfrm>
            <a:off x="6316769"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0"/>
          </p:nvPr>
        </p:nvSpPr>
        <p:spPr>
          <a:xfrm>
            <a:off x="1197554"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9076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Content">
    <p:spTree>
      <p:nvGrpSpPr>
        <p:cNvPr id="1" name=""/>
        <p:cNvGrpSpPr/>
        <p:nvPr/>
      </p:nvGrpSpPr>
      <p:grpSpPr>
        <a:xfrm>
          <a:off x="0" y="0"/>
          <a:ext cx="0" cy="0"/>
          <a:chOff x="0" y="0"/>
          <a:chExt cx="0" cy="0"/>
        </a:xfrm>
      </p:grpSpPr>
      <p:sp>
        <p:nvSpPr>
          <p:cNvPr id="28" name="Picture Placeholder 27"/>
          <p:cNvSpPr>
            <a:spLocks noGrp="1"/>
          </p:cNvSpPr>
          <p:nvPr>
            <p:ph type="pic" sz="quarter" idx="11"/>
          </p:nvPr>
        </p:nvSpPr>
        <p:spPr>
          <a:xfrm>
            <a:off x="2628349"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2"/>
          </p:nvPr>
        </p:nvSpPr>
        <p:spPr>
          <a:xfrm>
            <a:off x="5256697"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3"/>
          </p:nvPr>
        </p:nvSpPr>
        <p:spPr>
          <a:xfrm>
            <a:off x="7885045"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4"/>
          </p:nvPr>
        </p:nvSpPr>
        <p:spPr>
          <a:xfrm>
            <a:off x="10513393"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5"/>
          </p:nvPr>
        </p:nvSpPr>
        <p:spPr>
          <a:xfrm>
            <a:off x="13141741"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6"/>
          </p:nvPr>
        </p:nvSpPr>
        <p:spPr>
          <a:xfrm>
            <a:off x="15770087"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7"/>
          </p:nvPr>
        </p:nvSpPr>
        <p:spPr>
          <a:xfrm>
            <a:off x="0"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8"/>
          </p:nvPr>
        </p:nvSpPr>
        <p:spPr>
          <a:xfrm>
            <a:off x="2628347"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9"/>
          </p:nvPr>
        </p:nvSpPr>
        <p:spPr>
          <a:xfrm>
            <a:off x="5256695"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0"/>
          </p:nvPr>
        </p:nvSpPr>
        <p:spPr>
          <a:xfrm>
            <a:off x="7885043"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1"/>
          </p:nvPr>
        </p:nvSpPr>
        <p:spPr>
          <a:xfrm>
            <a:off x="10513391"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9" name="Picture Placeholder 38"/>
          <p:cNvSpPr>
            <a:spLocks noGrp="1"/>
          </p:cNvSpPr>
          <p:nvPr>
            <p:ph type="pic" sz="quarter" idx="22"/>
          </p:nvPr>
        </p:nvSpPr>
        <p:spPr>
          <a:xfrm>
            <a:off x="13141739"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40" name="Picture Placeholder 39"/>
          <p:cNvSpPr>
            <a:spLocks noGrp="1"/>
          </p:cNvSpPr>
          <p:nvPr>
            <p:ph type="pic" sz="quarter" idx="23"/>
          </p:nvPr>
        </p:nvSpPr>
        <p:spPr>
          <a:xfrm>
            <a:off x="15770085"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0"/>
          </p:nvPr>
        </p:nvSpPr>
        <p:spPr>
          <a:xfrm>
            <a:off x="2"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3" name="Straight Connector 22"/>
          <p:cNvCxnSpPr/>
          <p:nvPr userDrawn="1"/>
        </p:nvCxnSpPr>
        <p:spPr>
          <a:xfrm>
            <a:off x="828670" y="9396410"/>
            <a:ext cx="914400" cy="0"/>
          </a:xfrm>
          <a:prstGeom prst="line">
            <a:avLst/>
          </a:prstGeom>
          <a:ln w="1270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84343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Conten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785324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33072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1480820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785324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20" name="Picture Placeholder 19"/>
          <p:cNvSpPr>
            <a:spLocks noGrp="1"/>
          </p:cNvSpPr>
          <p:nvPr>
            <p:ph type="pic" sz="quarter" idx="14"/>
          </p:nvPr>
        </p:nvSpPr>
        <p:spPr>
          <a:xfrm>
            <a:off x="1133536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5"/>
          </p:nvPr>
        </p:nvSpPr>
        <p:spPr>
          <a:xfrm>
            <a:off x="1481284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01257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7-Content">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4792980" y="5959935"/>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771906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357122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4"/>
          </p:nvPr>
        </p:nvSpPr>
        <p:spPr>
          <a:xfrm>
            <a:off x="10645140" y="5959934"/>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86690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3379359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8-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65451" y="1504951"/>
            <a:ext cx="7277101" cy="7277101"/>
          </a:xfrm>
          <a:custGeom>
            <a:avLst/>
            <a:gdLst>
              <a:gd name="connsiteX0" fmla="*/ 0 w 7277101"/>
              <a:gd name="connsiteY0" fmla="*/ 0 h 7277101"/>
              <a:gd name="connsiteX1" fmla="*/ 7277101 w 7277101"/>
              <a:gd name="connsiteY1" fmla="*/ 0 h 7277101"/>
              <a:gd name="connsiteX2" fmla="*/ 7277101 w 7277101"/>
              <a:gd name="connsiteY2" fmla="*/ 7277101 h 7277101"/>
              <a:gd name="connsiteX3" fmla="*/ 0 w 7277101"/>
              <a:gd name="connsiteY3" fmla="*/ 7277101 h 7277101"/>
            </a:gdLst>
            <a:ahLst/>
            <a:cxnLst>
              <a:cxn ang="0">
                <a:pos x="connsiteX0" y="connsiteY0"/>
              </a:cxn>
              <a:cxn ang="0">
                <a:pos x="connsiteX1" y="connsiteY1"/>
              </a:cxn>
              <a:cxn ang="0">
                <a:pos x="connsiteX2" y="connsiteY2"/>
              </a:cxn>
              <a:cxn ang="0">
                <a:pos x="connsiteX3" y="connsiteY3"/>
              </a:cxn>
            </a:cxnLst>
            <a:rect l="l" t="t" r="r" b="b"/>
            <a:pathLst>
              <a:path w="7277101" h="7277101">
                <a:moveTo>
                  <a:pt x="0" y="0"/>
                </a:moveTo>
                <a:lnTo>
                  <a:pt x="7277101" y="0"/>
                </a:lnTo>
                <a:lnTo>
                  <a:pt x="7277101" y="7277101"/>
                </a:lnTo>
                <a:lnTo>
                  <a:pt x="0" y="727710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3041721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7551950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2" orient="horz" pos="1536" userDrawn="1">
          <p15:clr>
            <a:srgbClr val="FBAE40"/>
          </p15:clr>
        </p15:guide>
        <p15:guide id="4" pos="1176" userDrawn="1">
          <p15:clr>
            <a:srgbClr val="FBAE40"/>
          </p15:clr>
        </p15:guide>
        <p15:guide id="5" pos="10392" userDrawn="1">
          <p15:clr>
            <a:srgbClr val="FBAE40"/>
          </p15:clr>
        </p15:guide>
        <p15:guide id="6" pos="6600" userDrawn="1">
          <p15:clr>
            <a:srgbClr val="FBAE40"/>
          </p15:clr>
        </p15:guide>
        <p15:guide id="7" pos="4944" userDrawn="1">
          <p15:clr>
            <a:srgbClr val="FBAE40"/>
          </p15:clr>
        </p15:guide>
        <p15:guide id="8" orient="horz" pos="840" userDrawn="1">
          <p15:clr>
            <a:srgbClr val="FBAE40"/>
          </p15:clr>
        </p15:guide>
        <p15:guide id="9" orient="horz" pos="1872" userDrawn="1">
          <p15:clr>
            <a:srgbClr val="FBAE40"/>
          </p15:clr>
        </p15:guide>
        <p15:guide id="10" orient="horz" pos="5616"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905520" y="2643421"/>
            <a:ext cx="4168476" cy="5000159"/>
          </a:xfrm>
          <a:custGeom>
            <a:avLst/>
            <a:gdLst>
              <a:gd name="connsiteX0" fmla="*/ 711397 w 4168476"/>
              <a:gd name="connsiteY0" fmla="*/ 0 h 5000159"/>
              <a:gd name="connsiteX1" fmla="*/ 3475243 w 4168476"/>
              <a:gd name="connsiteY1" fmla="*/ 0 h 5000159"/>
              <a:gd name="connsiteX2" fmla="*/ 3871809 w 4168476"/>
              <a:gd name="connsiteY2" fmla="*/ 102722 h 5000159"/>
              <a:gd name="connsiteX3" fmla="*/ 3883919 w 4168476"/>
              <a:gd name="connsiteY3" fmla="*/ 108766 h 5000159"/>
              <a:gd name="connsiteX4" fmla="*/ 3886945 w 4168476"/>
              <a:gd name="connsiteY4" fmla="*/ 111786 h 5000159"/>
              <a:gd name="connsiteX5" fmla="*/ 3889973 w 4168476"/>
              <a:gd name="connsiteY5" fmla="*/ 114808 h 5000159"/>
              <a:gd name="connsiteX6" fmla="*/ 3905108 w 4168476"/>
              <a:gd name="connsiteY6" fmla="*/ 123872 h 5000159"/>
              <a:gd name="connsiteX7" fmla="*/ 4168476 w 4168476"/>
              <a:gd name="connsiteY7" fmla="*/ 540803 h 5000159"/>
              <a:gd name="connsiteX8" fmla="*/ 4168476 w 4168476"/>
              <a:gd name="connsiteY8" fmla="*/ 4244848 h 5000159"/>
              <a:gd name="connsiteX9" fmla="*/ 4168476 w 4168476"/>
              <a:gd name="connsiteY9" fmla="*/ 4377783 h 5000159"/>
              <a:gd name="connsiteX10" fmla="*/ 4159395 w 4168476"/>
              <a:gd name="connsiteY10" fmla="*/ 4453314 h 5000159"/>
              <a:gd name="connsiteX11" fmla="*/ 4159395 w 4168476"/>
              <a:gd name="connsiteY11" fmla="*/ 4456335 h 5000159"/>
              <a:gd name="connsiteX12" fmla="*/ 4159395 w 4168476"/>
              <a:gd name="connsiteY12" fmla="*/ 4462378 h 5000159"/>
              <a:gd name="connsiteX13" fmla="*/ 3814292 w 4168476"/>
              <a:gd name="connsiteY13" fmla="*/ 4936714 h 5000159"/>
              <a:gd name="connsiteX14" fmla="*/ 3484326 w 4168476"/>
              <a:gd name="connsiteY14" fmla="*/ 5000159 h 5000159"/>
              <a:gd name="connsiteX15" fmla="*/ 693233 w 4168476"/>
              <a:gd name="connsiteY15" fmla="*/ 5000159 h 5000159"/>
              <a:gd name="connsiteX16" fmla="*/ 381429 w 4168476"/>
              <a:gd name="connsiteY16" fmla="*/ 4954841 h 5000159"/>
              <a:gd name="connsiteX17" fmla="*/ 357213 w 4168476"/>
              <a:gd name="connsiteY17" fmla="*/ 4936714 h 5000159"/>
              <a:gd name="connsiteX18" fmla="*/ 12109 w 4168476"/>
              <a:gd name="connsiteY18" fmla="*/ 4462378 h 5000159"/>
              <a:gd name="connsiteX19" fmla="*/ 9083 w 4168476"/>
              <a:gd name="connsiteY19" fmla="*/ 4456335 h 5000159"/>
              <a:gd name="connsiteX20" fmla="*/ 9083 w 4168476"/>
              <a:gd name="connsiteY20" fmla="*/ 4453314 h 5000159"/>
              <a:gd name="connsiteX21" fmla="*/ 0 w 4168476"/>
              <a:gd name="connsiteY21" fmla="*/ 4377783 h 5000159"/>
              <a:gd name="connsiteX22" fmla="*/ 0 w 4168476"/>
              <a:gd name="connsiteY22" fmla="*/ 4244848 h 5000159"/>
              <a:gd name="connsiteX23" fmla="*/ 0 w 4168476"/>
              <a:gd name="connsiteY23" fmla="*/ 540803 h 5000159"/>
              <a:gd name="connsiteX24" fmla="*/ 263368 w 4168476"/>
              <a:gd name="connsiteY24" fmla="*/ 123872 h 5000159"/>
              <a:gd name="connsiteX25" fmla="*/ 281532 w 4168476"/>
              <a:gd name="connsiteY25" fmla="*/ 114808 h 5000159"/>
              <a:gd name="connsiteX26" fmla="*/ 284559 w 4168476"/>
              <a:gd name="connsiteY26" fmla="*/ 111786 h 5000159"/>
              <a:gd name="connsiteX27" fmla="*/ 284559 w 4168476"/>
              <a:gd name="connsiteY27" fmla="*/ 108766 h 5000159"/>
              <a:gd name="connsiteX28" fmla="*/ 296667 w 4168476"/>
              <a:gd name="connsiteY28" fmla="*/ 102722 h 5000159"/>
              <a:gd name="connsiteX29" fmla="*/ 711397 w 4168476"/>
              <a:gd name="connsiteY29" fmla="*/ 0 h 500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68476" h="5000159">
                <a:moveTo>
                  <a:pt x="711397" y="0"/>
                </a:moveTo>
                <a:cubicBezTo>
                  <a:pt x="711397" y="0"/>
                  <a:pt x="711397" y="0"/>
                  <a:pt x="3475243" y="0"/>
                </a:cubicBezTo>
                <a:cubicBezTo>
                  <a:pt x="3650823" y="0"/>
                  <a:pt x="3732558" y="3022"/>
                  <a:pt x="3871809" y="102722"/>
                </a:cubicBezTo>
                <a:cubicBezTo>
                  <a:pt x="3874837" y="105744"/>
                  <a:pt x="3880892" y="108766"/>
                  <a:pt x="3883919" y="108766"/>
                </a:cubicBezTo>
                <a:cubicBezTo>
                  <a:pt x="3883919" y="108766"/>
                  <a:pt x="3883919" y="108766"/>
                  <a:pt x="3886945" y="111786"/>
                </a:cubicBezTo>
                <a:cubicBezTo>
                  <a:pt x="3886945" y="111786"/>
                  <a:pt x="3886945" y="111786"/>
                  <a:pt x="3889973" y="114808"/>
                </a:cubicBezTo>
                <a:cubicBezTo>
                  <a:pt x="3893001" y="117830"/>
                  <a:pt x="3899053" y="120850"/>
                  <a:pt x="3905108" y="123872"/>
                </a:cubicBezTo>
                <a:cubicBezTo>
                  <a:pt x="4035278" y="208467"/>
                  <a:pt x="4168476" y="377657"/>
                  <a:pt x="4168476" y="540803"/>
                </a:cubicBezTo>
                <a:cubicBezTo>
                  <a:pt x="4168476" y="1776492"/>
                  <a:pt x="4168476" y="3009160"/>
                  <a:pt x="4168476" y="4244848"/>
                </a:cubicBezTo>
                <a:cubicBezTo>
                  <a:pt x="4168476" y="4244848"/>
                  <a:pt x="4168476" y="4244848"/>
                  <a:pt x="4168476" y="4377783"/>
                </a:cubicBezTo>
                <a:cubicBezTo>
                  <a:pt x="4168476" y="4401953"/>
                  <a:pt x="4165449" y="4429143"/>
                  <a:pt x="4159395" y="4453314"/>
                </a:cubicBezTo>
                <a:cubicBezTo>
                  <a:pt x="4159395" y="4453314"/>
                  <a:pt x="4159395" y="4453314"/>
                  <a:pt x="4159395" y="4456335"/>
                </a:cubicBezTo>
                <a:cubicBezTo>
                  <a:pt x="4159395" y="4456335"/>
                  <a:pt x="4159395" y="4456335"/>
                  <a:pt x="4159395" y="4462378"/>
                </a:cubicBezTo>
                <a:cubicBezTo>
                  <a:pt x="4129123" y="4664801"/>
                  <a:pt x="3977763" y="4827949"/>
                  <a:pt x="3814292" y="4936714"/>
                </a:cubicBezTo>
                <a:cubicBezTo>
                  <a:pt x="3720449" y="5000159"/>
                  <a:pt x="3593306" y="5000159"/>
                  <a:pt x="3484326" y="5000159"/>
                </a:cubicBezTo>
                <a:cubicBezTo>
                  <a:pt x="3484326" y="5000159"/>
                  <a:pt x="3484326" y="5000159"/>
                  <a:pt x="693233" y="5000159"/>
                </a:cubicBezTo>
                <a:cubicBezTo>
                  <a:pt x="590307" y="5000159"/>
                  <a:pt x="481328" y="4988075"/>
                  <a:pt x="381429" y="4954841"/>
                </a:cubicBezTo>
                <a:cubicBezTo>
                  <a:pt x="372347" y="4948799"/>
                  <a:pt x="363267" y="4942757"/>
                  <a:pt x="357213" y="4936714"/>
                </a:cubicBezTo>
                <a:cubicBezTo>
                  <a:pt x="190716" y="4827949"/>
                  <a:pt x="39354" y="4658759"/>
                  <a:pt x="12109" y="4462378"/>
                </a:cubicBezTo>
                <a:cubicBezTo>
                  <a:pt x="12109" y="4462378"/>
                  <a:pt x="12109" y="4462378"/>
                  <a:pt x="9083" y="4456335"/>
                </a:cubicBezTo>
                <a:cubicBezTo>
                  <a:pt x="9083" y="4456335"/>
                  <a:pt x="9083" y="4456335"/>
                  <a:pt x="9083" y="4453314"/>
                </a:cubicBezTo>
                <a:cubicBezTo>
                  <a:pt x="3028" y="4429143"/>
                  <a:pt x="0" y="4401953"/>
                  <a:pt x="0" y="4377783"/>
                </a:cubicBezTo>
                <a:cubicBezTo>
                  <a:pt x="0" y="4377783"/>
                  <a:pt x="0" y="4377783"/>
                  <a:pt x="0" y="4244848"/>
                </a:cubicBezTo>
                <a:cubicBezTo>
                  <a:pt x="0" y="3009160"/>
                  <a:pt x="0" y="1776492"/>
                  <a:pt x="0" y="540803"/>
                </a:cubicBezTo>
                <a:cubicBezTo>
                  <a:pt x="0" y="377657"/>
                  <a:pt x="133198" y="208467"/>
                  <a:pt x="263368" y="123872"/>
                </a:cubicBezTo>
                <a:cubicBezTo>
                  <a:pt x="269423" y="120850"/>
                  <a:pt x="275478" y="117830"/>
                  <a:pt x="281532" y="114808"/>
                </a:cubicBezTo>
                <a:cubicBezTo>
                  <a:pt x="281532" y="114808"/>
                  <a:pt x="281532" y="114808"/>
                  <a:pt x="284559" y="111786"/>
                </a:cubicBezTo>
                <a:cubicBezTo>
                  <a:pt x="284559" y="111786"/>
                  <a:pt x="284559" y="111786"/>
                  <a:pt x="284559" y="108766"/>
                </a:cubicBezTo>
                <a:cubicBezTo>
                  <a:pt x="290612" y="108766"/>
                  <a:pt x="293640" y="105744"/>
                  <a:pt x="296667" y="102722"/>
                </a:cubicBezTo>
                <a:cubicBezTo>
                  <a:pt x="429865" y="6042"/>
                  <a:pt x="544899" y="0"/>
                  <a:pt x="711397"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97802984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64" userDrawn="1">
          <p15:clr>
            <a:srgbClr val="FBAE40"/>
          </p15:clr>
        </p15:guide>
        <p15:guide id="7" orient="horz" pos="1872">
          <p15:clr>
            <a:srgbClr val="FBAE40"/>
          </p15:clr>
        </p15:guide>
        <p15:guide id="8" orient="horz" pos="561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445506" y="1369179"/>
            <a:ext cx="3512507" cy="7594756"/>
          </a:xfrm>
          <a:custGeom>
            <a:avLst/>
            <a:gdLst>
              <a:gd name="connsiteX0" fmla="*/ 2826672 w 3512507"/>
              <a:gd name="connsiteY0" fmla="*/ 0 h 7594756"/>
              <a:gd name="connsiteX1" fmla="*/ 3186402 w 3512507"/>
              <a:gd name="connsiteY1" fmla="*/ 9196 h 7594756"/>
              <a:gd name="connsiteX2" fmla="*/ 3441468 w 3512507"/>
              <a:gd name="connsiteY2" fmla="*/ 152041 h 7594756"/>
              <a:gd name="connsiteX3" fmla="*/ 3509302 w 3512507"/>
              <a:gd name="connsiteY3" fmla="*/ 418727 h 7594756"/>
              <a:gd name="connsiteX4" fmla="*/ 3512371 w 3512507"/>
              <a:gd name="connsiteY4" fmla="*/ 3911079 h 7594756"/>
              <a:gd name="connsiteX5" fmla="*/ 3512371 w 3512507"/>
              <a:gd name="connsiteY5" fmla="*/ 7079425 h 7594756"/>
              <a:gd name="connsiteX6" fmla="*/ 3466023 w 3512507"/>
              <a:gd name="connsiteY6" fmla="*/ 7404351 h 7594756"/>
              <a:gd name="connsiteX7" fmla="*/ 3225998 w 3512507"/>
              <a:gd name="connsiteY7" fmla="*/ 7581222 h 7594756"/>
              <a:gd name="connsiteX8" fmla="*/ 2978606 w 3512507"/>
              <a:gd name="connsiteY8" fmla="*/ 7594403 h 7594756"/>
              <a:gd name="connsiteX9" fmla="*/ 466325 w 3512507"/>
              <a:gd name="connsiteY9" fmla="*/ 7594403 h 7594756"/>
              <a:gd name="connsiteX10" fmla="*/ 178418 w 3512507"/>
              <a:gd name="connsiteY10" fmla="*/ 7539533 h 7594756"/>
              <a:gd name="connsiteX11" fmla="*/ 15741 w 3512507"/>
              <a:gd name="connsiteY11" fmla="*/ 7308405 h 7594756"/>
              <a:gd name="connsiteX12" fmla="*/ 3464 w 3512507"/>
              <a:gd name="connsiteY12" fmla="*/ 7068695 h 7594756"/>
              <a:gd name="connsiteX13" fmla="*/ 3770 w 3512507"/>
              <a:gd name="connsiteY13" fmla="*/ 3554579 h 7594756"/>
              <a:gd name="connsiteX14" fmla="*/ 394 w 3512507"/>
              <a:gd name="connsiteY14" fmla="*/ 493521 h 7594756"/>
              <a:gd name="connsiteX15" fmla="*/ 61782 w 3512507"/>
              <a:gd name="connsiteY15" fmla="*/ 165223 h 7594756"/>
              <a:gd name="connsiteX16" fmla="*/ 405245 w 3512507"/>
              <a:gd name="connsiteY16" fmla="*/ 921 h 7594756"/>
              <a:gd name="connsiteX17" fmla="*/ 715865 w 3512507"/>
              <a:gd name="connsiteY17" fmla="*/ 307 h 7594756"/>
              <a:gd name="connsiteX18" fmla="*/ 772955 w 3512507"/>
              <a:gd name="connsiteY18" fmla="*/ 34332 h 7594756"/>
              <a:gd name="connsiteX19" fmla="*/ 788609 w 3512507"/>
              <a:gd name="connsiteY19" fmla="*/ 140087 h 7594756"/>
              <a:gd name="connsiteX20" fmla="*/ 909236 w 3512507"/>
              <a:gd name="connsiteY20" fmla="*/ 266073 h 7594756"/>
              <a:gd name="connsiteX21" fmla="*/ 1062397 w 3512507"/>
              <a:gd name="connsiteY21" fmla="*/ 280480 h 7594756"/>
              <a:gd name="connsiteX22" fmla="*/ 2404634 w 3512507"/>
              <a:gd name="connsiteY22" fmla="*/ 280787 h 7594756"/>
              <a:gd name="connsiteX23" fmla="*/ 2567310 w 3512507"/>
              <a:gd name="connsiteY23" fmla="*/ 276188 h 7594756"/>
              <a:gd name="connsiteX24" fmla="*/ 2734284 w 3512507"/>
              <a:gd name="connsiteY24" fmla="*/ 94107 h 7594756"/>
              <a:gd name="connsiteX25" fmla="*/ 2756077 w 3512507"/>
              <a:gd name="connsiteY25" fmla="*/ 12567 h 7594756"/>
              <a:gd name="connsiteX26" fmla="*/ 2826672 w 3512507"/>
              <a:gd name="connsiteY26" fmla="*/ 0 h 759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12507" h="7594756">
                <a:moveTo>
                  <a:pt x="2826672" y="0"/>
                </a:moveTo>
                <a:cubicBezTo>
                  <a:pt x="2946378" y="1839"/>
                  <a:pt x="3067005" y="-3678"/>
                  <a:pt x="3186402" y="9196"/>
                </a:cubicBezTo>
                <a:cubicBezTo>
                  <a:pt x="3285544" y="19925"/>
                  <a:pt x="3384685" y="67745"/>
                  <a:pt x="3441468" y="152041"/>
                </a:cubicBezTo>
                <a:cubicBezTo>
                  <a:pt x="3495796" y="229288"/>
                  <a:pt x="3508994" y="326460"/>
                  <a:pt x="3509302" y="418727"/>
                </a:cubicBezTo>
                <a:cubicBezTo>
                  <a:pt x="3507153" y="1582947"/>
                  <a:pt x="3512678" y="2746860"/>
                  <a:pt x="3512371" y="3911079"/>
                </a:cubicBezTo>
                <a:cubicBezTo>
                  <a:pt x="3512371" y="4967093"/>
                  <a:pt x="3512678" y="6023411"/>
                  <a:pt x="3512371" y="7079425"/>
                </a:cubicBezTo>
                <a:cubicBezTo>
                  <a:pt x="3512064" y="7188551"/>
                  <a:pt x="3518202" y="7304421"/>
                  <a:pt x="3466023" y="7404351"/>
                </a:cubicBezTo>
                <a:cubicBezTo>
                  <a:pt x="3422131" y="7499071"/>
                  <a:pt x="3326060" y="7560377"/>
                  <a:pt x="3225998" y="7581222"/>
                </a:cubicBezTo>
                <a:cubicBezTo>
                  <a:pt x="3144660" y="7597468"/>
                  <a:pt x="3061173" y="7593789"/>
                  <a:pt x="2978606" y="7594403"/>
                </a:cubicBezTo>
                <a:cubicBezTo>
                  <a:pt x="2140974" y="7594709"/>
                  <a:pt x="1303650" y="7595015"/>
                  <a:pt x="466325" y="7594403"/>
                </a:cubicBezTo>
                <a:cubicBezTo>
                  <a:pt x="368412" y="7593789"/>
                  <a:pt x="264974" y="7590725"/>
                  <a:pt x="178418" y="7539533"/>
                </a:cubicBezTo>
                <a:cubicBezTo>
                  <a:pt x="91248" y="7493860"/>
                  <a:pt x="34157" y="7403431"/>
                  <a:pt x="15741" y="7308405"/>
                </a:cubicBezTo>
                <a:cubicBezTo>
                  <a:pt x="701" y="7229321"/>
                  <a:pt x="4078" y="7148701"/>
                  <a:pt x="3464" y="7068695"/>
                </a:cubicBezTo>
                <a:cubicBezTo>
                  <a:pt x="3770" y="5897119"/>
                  <a:pt x="4078" y="4725850"/>
                  <a:pt x="3770" y="3554579"/>
                </a:cubicBezTo>
                <a:cubicBezTo>
                  <a:pt x="3770" y="2534125"/>
                  <a:pt x="-1448" y="1513670"/>
                  <a:pt x="394" y="493521"/>
                </a:cubicBezTo>
                <a:cubicBezTo>
                  <a:pt x="1316" y="381943"/>
                  <a:pt x="87" y="263007"/>
                  <a:pt x="61782" y="165223"/>
                </a:cubicBezTo>
                <a:cubicBezTo>
                  <a:pt x="131149" y="47820"/>
                  <a:pt x="274490" y="-1226"/>
                  <a:pt x="405245" y="921"/>
                </a:cubicBezTo>
                <a:cubicBezTo>
                  <a:pt x="508683" y="-306"/>
                  <a:pt x="612120" y="0"/>
                  <a:pt x="715865" y="307"/>
                </a:cubicBezTo>
                <a:cubicBezTo>
                  <a:pt x="738885" y="-613"/>
                  <a:pt x="766510" y="9810"/>
                  <a:pt x="772955" y="34332"/>
                </a:cubicBezTo>
                <a:cubicBezTo>
                  <a:pt x="779708" y="69276"/>
                  <a:pt x="776639" y="106061"/>
                  <a:pt x="788609" y="140087"/>
                </a:cubicBezTo>
                <a:cubicBezTo>
                  <a:pt x="806104" y="198022"/>
                  <a:pt x="852452" y="245535"/>
                  <a:pt x="909236" y="266073"/>
                </a:cubicBezTo>
                <a:cubicBezTo>
                  <a:pt x="958038" y="284771"/>
                  <a:pt x="1011139" y="278947"/>
                  <a:pt x="1062397" y="280480"/>
                </a:cubicBezTo>
                <a:cubicBezTo>
                  <a:pt x="1509912" y="281399"/>
                  <a:pt x="1957120" y="281093"/>
                  <a:pt x="2404634" y="280787"/>
                </a:cubicBezTo>
                <a:cubicBezTo>
                  <a:pt x="2458655" y="279560"/>
                  <a:pt x="2513290" y="282932"/>
                  <a:pt x="2567310" y="276188"/>
                </a:cubicBezTo>
                <a:cubicBezTo>
                  <a:pt x="2656016" y="263007"/>
                  <a:pt x="2729066" y="183615"/>
                  <a:pt x="2734284" y="94107"/>
                </a:cubicBezTo>
                <a:cubicBezTo>
                  <a:pt x="2737968" y="66825"/>
                  <a:pt x="2731830" y="32187"/>
                  <a:pt x="2756077" y="12567"/>
                </a:cubicBezTo>
                <a:cubicBezTo>
                  <a:pt x="2775721" y="-3678"/>
                  <a:pt x="2803038" y="921"/>
                  <a:pt x="2826672"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55304581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894548" y="1340366"/>
            <a:ext cx="3696627" cy="7940040"/>
          </a:xfrm>
          <a:custGeom>
            <a:avLst/>
            <a:gdLst>
              <a:gd name="connsiteX0" fmla="*/ 2974842 w 3696627"/>
              <a:gd name="connsiteY0" fmla="*/ 0 h 7940040"/>
              <a:gd name="connsiteX1" fmla="*/ 3353430 w 3696627"/>
              <a:gd name="connsiteY1" fmla="*/ 9616 h 7940040"/>
              <a:gd name="connsiteX2" fmla="*/ 3621864 w 3696627"/>
              <a:gd name="connsiteY2" fmla="*/ 158954 h 7940040"/>
              <a:gd name="connsiteX3" fmla="*/ 3693254 w 3696627"/>
              <a:gd name="connsiteY3" fmla="*/ 437765 h 7940040"/>
              <a:gd name="connsiteX4" fmla="*/ 3696484 w 3696627"/>
              <a:gd name="connsiteY4" fmla="*/ 4088892 h 7940040"/>
              <a:gd name="connsiteX5" fmla="*/ 3696484 w 3696627"/>
              <a:gd name="connsiteY5" fmla="*/ 7401280 h 7940040"/>
              <a:gd name="connsiteX6" fmla="*/ 3647708 w 3696627"/>
              <a:gd name="connsiteY6" fmla="*/ 7740981 h 7940040"/>
              <a:gd name="connsiteX7" fmla="*/ 3395100 w 3696627"/>
              <a:gd name="connsiteY7" fmla="*/ 7925891 h 7940040"/>
              <a:gd name="connsiteX8" fmla="*/ 3134741 w 3696627"/>
              <a:gd name="connsiteY8" fmla="*/ 7939670 h 7940040"/>
              <a:gd name="connsiteX9" fmla="*/ 490769 w 3696627"/>
              <a:gd name="connsiteY9" fmla="*/ 7939670 h 7940040"/>
              <a:gd name="connsiteX10" fmla="*/ 187770 w 3696627"/>
              <a:gd name="connsiteY10" fmla="*/ 7882309 h 7940040"/>
              <a:gd name="connsiteX11" fmla="*/ 16567 w 3696627"/>
              <a:gd name="connsiteY11" fmla="*/ 7640672 h 7940040"/>
              <a:gd name="connsiteX12" fmla="*/ 3645 w 3696627"/>
              <a:gd name="connsiteY12" fmla="*/ 7390062 h 7940040"/>
              <a:gd name="connsiteX13" fmla="*/ 3967 w 3696627"/>
              <a:gd name="connsiteY13" fmla="*/ 3716185 h 7940040"/>
              <a:gd name="connsiteX14" fmla="*/ 415 w 3696627"/>
              <a:gd name="connsiteY14" fmla="*/ 515960 h 7940040"/>
              <a:gd name="connsiteX15" fmla="*/ 65020 w 3696627"/>
              <a:gd name="connsiteY15" fmla="*/ 172735 h 7940040"/>
              <a:gd name="connsiteX16" fmla="*/ 426487 w 3696627"/>
              <a:gd name="connsiteY16" fmla="*/ 963 h 7940040"/>
              <a:gd name="connsiteX17" fmla="*/ 753390 w 3696627"/>
              <a:gd name="connsiteY17" fmla="*/ 321 h 7940040"/>
              <a:gd name="connsiteX18" fmla="*/ 813474 w 3696627"/>
              <a:gd name="connsiteY18" fmla="*/ 35894 h 7940040"/>
              <a:gd name="connsiteX19" fmla="*/ 829947 w 3696627"/>
              <a:gd name="connsiteY19" fmla="*/ 146456 h 7940040"/>
              <a:gd name="connsiteX20" fmla="*/ 956895 w 3696627"/>
              <a:gd name="connsiteY20" fmla="*/ 278170 h 7940040"/>
              <a:gd name="connsiteX21" fmla="*/ 1118087 w 3696627"/>
              <a:gd name="connsiteY21" fmla="*/ 293232 h 7940040"/>
              <a:gd name="connsiteX22" fmla="*/ 2530681 w 3696627"/>
              <a:gd name="connsiteY22" fmla="*/ 293554 h 7940040"/>
              <a:gd name="connsiteX23" fmla="*/ 2701885 w 3696627"/>
              <a:gd name="connsiteY23" fmla="*/ 288746 h 7940040"/>
              <a:gd name="connsiteX24" fmla="*/ 2877611 w 3696627"/>
              <a:gd name="connsiteY24" fmla="*/ 98386 h 7940040"/>
              <a:gd name="connsiteX25" fmla="*/ 2900547 w 3696627"/>
              <a:gd name="connsiteY25" fmla="*/ 13140 h 7940040"/>
              <a:gd name="connsiteX26" fmla="*/ 2974842 w 3696627"/>
              <a:gd name="connsiteY26" fmla="*/ 0 h 79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6627" h="7940040">
                <a:moveTo>
                  <a:pt x="2974842" y="0"/>
                </a:moveTo>
                <a:cubicBezTo>
                  <a:pt x="3100824" y="1924"/>
                  <a:pt x="3227773" y="-3844"/>
                  <a:pt x="3353430" y="9616"/>
                </a:cubicBezTo>
                <a:cubicBezTo>
                  <a:pt x="3457768" y="20833"/>
                  <a:pt x="3562105" y="70826"/>
                  <a:pt x="3621864" y="158954"/>
                </a:cubicBezTo>
                <a:cubicBezTo>
                  <a:pt x="3679041" y="239714"/>
                  <a:pt x="3692930" y="341302"/>
                  <a:pt x="3693254" y="437765"/>
                </a:cubicBezTo>
                <a:cubicBezTo>
                  <a:pt x="3690994" y="1654915"/>
                  <a:pt x="3696806" y="2871743"/>
                  <a:pt x="3696484" y="4088892"/>
                </a:cubicBezTo>
                <a:cubicBezTo>
                  <a:pt x="3696484" y="5192915"/>
                  <a:pt x="3696806" y="6297257"/>
                  <a:pt x="3696484" y="7401280"/>
                </a:cubicBezTo>
                <a:cubicBezTo>
                  <a:pt x="3696162" y="7515368"/>
                  <a:pt x="3702622" y="7636506"/>
                  <a:pt x="3647708" y="7740981"/>
                </a:cubicBezTo>
                <a:cubicBezTo>
                  <a:pt x="3601515" y="7840005"/>
                  <a:pt x="3500408" y="7904100"/>
                  <a:pt x="3395100" y="7925891"/>
                </a:cubicBezTo>
                <a:cubicBezTo>
                  <a:pt x="3309498" y="7942876"/>
                  <a:pt x="3221636" y="7939031"/>
                  <a:pt x="3134741" y="7939670"/>
                </a:cubicBezTo>
                <a:cubicBezTo>
                  <a:pt x="2253201" y="7939992"/>
                  <a:pt x="1371986" y="7940312"/>
                  <a:pt x="490769" y="7939670"/>
                </a:cubicBezTo>
                <a:cubicBezTo>
                  <a:pt x="387724" y="7939031"/>
                  <a:pt x="278864" y="7935826"/>
                  <a:pt x="187770" y="7882309"/>
                </a:cubicBezTo>
                <a:cubicBezTo>
                  <a:pt x="96030" y="7834557"/>
                  <a:pt x="35948" y="7740018"/>
                  <a:pt x="16567" y="7640672"/>
                </a:cubicBezTo>
                <a:cubicBezTo>
                  <a:pt x="737" y="7557991"/>
                  <a:pt x="4291" y="7473707"/>
                  <a:pt x="3645" y="7390062"/>
                </a:cubicBezTo>
                <a:cubicBezTo>
                  <a:pt x="3967" y="6165224"/>
                  <a:pt x="4291" y="4940704"/>
                  <a:pt x="3967" y="3716185"/>
                </a:cubicBezTo>
                <a:cubicBezTo>
                  <a:pt x="3967" y="2649336"/>
                  <a:pt x="-1523" y="1582487"/>
                  <a:pt x="415" y="515960"/>
                </a:cubicBezTo>
                <a:cubicBezTo>
                  <a:pt x="1383" y="399309"/>
                  <a:pt x="92" y="274965"/>
                  <a:pt x="65020" y="172735"/>
                </a:cubicBezTo>
                <a:cubicBezTo>
                  <a:pt x="138024" y="49994"/>
                  <a:pt x="288877" y="-1280"/>
                  <a:pt x="426487" y="963"/>
                </a:cubicBezTo>
                <a:cubicBezTo>
                  <a:pt x="535347" y="-319"/>
                  <a:pt x="644206" y="0"/>
                  <a:pt x="753390" y="321"/>
                </a:cubicBezTo>
                <a:cubicBezTo>
                  <a:pt x="777616" y="-640"/>
                  <a:pt x="806689" y="10256"/>
                  <a:pt x="813474" y="35894"/>
                </a:cubicBezTo>
                <a:cubicBezTo>
                  <a:pt x="820579" y="72427"/>
                  <a:pt x="817349" y="110884"/>
                  <a:pt x="829947" y="146456"/>
                </a:cubicBezTo>
                <a:cubicBezTo>
                  <a:pt x="848360" y="207025"/>
                  <a:pt x="897136" y="256699"/>
                  <a:pt x="956895" y="278170"/>
                </a:cubicBezTo>
                <a:cubicBezTo>
                  <a:pt x="1008257" y="297719"/>
                  <a:pt x="1064141" y="291630"/>
                  <a:pt x="1118087" y="293232"/>
                </a:cubicBezTo>
                <a:cubicBezTo>
                  <a:pt x="1589059" y="294195"/>
                  <a:pt x="2059709" y="293874"/>
                  <a:pt x="2530681" y="293554"/>
                </a:cubicBezTo>
                <a:cubicBezTo>
                  <a:pt x="2587535" y="292270"/>
                  <a:pt x="2645032" y="295796"/>
                  <a:pt x="2701885" y="288746"/>
                </a:cubicBezTo>
                <a:cubicBezTo>
                  <a:pt x="2795242" y="274965"/>
                  <a:pt x="2872122" y="191963"/>
                  <a:pt x="2877611" y="98386"/>
                </a:cubicBezTo>
                <a:cubicBezTo>
                  <a:pt x="2881488" y="69863"/>
                  <a:pt x="2875028" y="33651"/>
                  <a:pt x="2900547" y="13140"/>
                </a:cubicBezTo>
                <a:cubicBezTo>
                  <a:pt x="2921221" y="-3844"/>
                  <a:pt x="2949970" y="963"/>
                  <a:pt x="2974842"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3686296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2-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Picture Placeholder 5"/>
          <p:cNvSpPr>
            <a:spLocks noGrp="1"/>
          </p:cNvSpPr>
          <p:nvPr>
            <p:ph type="pic" sz="quarter" idx="11"/>
          </p:nvPr>
        </p:nvSpPr>
        <p:spPr>
          <a:xfrm rot="2700000">
            <a:off x="10682492" y="4005872"/>
            <a:ext cx="4031520" cy="8716970"/>
          </a:xfrm>
          <a:custGeom>
            <a:avLst/>
            <a:gdLst>
              <a:gd name="connsiteX0" fmla="*/ 104553 w 4031520"/>
              <a:gd name="connsiteY0" fmla="*/ 142744 h 8716970"/>
              <a:gd name="connsiteX1" fmla="*/ 465124 w 4031520"/>
              <a:gd name="connsiteY1" fmla="*/ 1056 h 8716970"/>
              <a:gd name="connsiteX2" fmla="*/ 821641 w 4031520"/>
              <a:gd name="connsiteY2" fmla="*/ 353 h 8716970"/>
              <a:gd name="connsiteX3" fmla="*/ 887168 w 4031520"/>
              <a:gd name="connsiteY3" fmla="*/ 39405 h 8716970"/>
              <a:gd name="connsiteX4" fmla="*/ 905135 w 4031520"/>
              <a:gd name="connsiteY4" fmla="*/ 160785 h 8716970"/>
              <a:gd name="connsiteX5" fmla="*/ 1043585 w 4031520"/>
              <a:gd name="connsiteY5" fmla="*/ 305388 h 8716970"/>
              <a:gd name="connsiteX6" fmla="*/ 1219379 w 4031520"/>
              <a:gd name="connsiteY6" fmla="*/ 321923 h 8716970"/>
              <a:gd name="connsiteX7" fmla="*/ 2759947 w 4031520"/>
              <a:gd name="connsiteY7" fmla="*/ 322276 h 8716970"/>
              <a:gd name="connsiteX8" fmla="*/ 2946660 w 4031520"/>
              <a:gd name="connsiteY8" fmla="*/ 316998 h 8716970"/>
              <a:gd name="connsiteX9" fmla="*/ 3138306 w 4031520"/>
              <a:gd name="connsiteY9" fmla="*/ 108012 h 8716970"/>
              <a:gd name="connsiteX10" fmla="*/ 3163320 w 4031520"/>
              <a:gd name="connsiteY10" fmla="*/ 14425 h 8716970"/>
              <a:gd name="connsiteX11" fmla="*/ 3244346 w 4031520"/>
              <a:gd name="connsiteY11" fmla="*/ 0 h 8716970"/>
              <a:gd name="connsiteX12" fmla="*/ 3657230 w 4031520"/>
              <a:gd name="connsiteY12" fmla="*/ 10555 h 8716970"/>
              <a:gd name="connsiteX13" fmla="*/ 3949984 w 4031520"/>
              <a:gd name="connsiteY13" fmla="*/ 174508 h 8716970"/>
              <a:gd name="connsiteX14" fmla="*/ 4027840 w 4031520"/>
              <a:gd name="connsiteY14" fmla="*/ 480599 h 8716970"/>
              <a:gd name="connsiteX15" fmla="*/ 4031364 w 4031520"/>
              <a:gd name="connsiteY15" fmla="*/ 4488987 h 8716970"/>
              <a:gd name="connsiteX16" fmla="*/ 4031364 w 4031520"/>
              <a:gd name="connsiteY16" fmla="*/ 8125491 h 8716970"/>
              <a:gd name="connsiteX17" fmla="*/ 3978168 w 4031520"/>
              <a:gd name="connsiteY17" fmla="*/ 8498430 h 8716970"/>
              <a:gd name="connsiteX18" fmla="*/ 3702676 w 4031520"/>
              <a:gd name="connsiteY18" fmla="*/ 8701436 h 8716970"/>
              <a:gd name="connsiteX19" fmla="*/ 3418730 w 4031520"/>
              <a:gd name="connsiteY19" fmla="*/ 8716563 h 8716970"/>
              <a:gd name="connsiteX20" fmla="*/ 535230 w 4031520"/>
              <a:gd name="connsiteY20" fmla="*/ 8716564 h 8716970"/>
              <a:gd name="connsiteX21" fmla="*/ 204782 w 4031520"/>
              <a:gd name="connsiteY21" fmla="*/ 8653586 h 8716970"/>
              <a:gd name="connsiteX22" fmla="*/ 18067 w 4031520"/>
              <a:gd name="connsiteY22" fmla="*/ 8388309 h 8716970"/>
              <a:gd name="connsiteX23" fmla="*/ 3975 w 4031520"/>
              <a:gd name="connsiteY23" fmla="*/ 8113177 h 8716970"/>
              <a:gd name="connsiteX24" fmla="*/ 4328 w 4031520"/>
              <a:gd name="connsiteY24" fmla="*/ 4079809 h 8716970"/>
              <a:gd name="connsiteX25" fmla="*/ 452 w 4031520"/>
              <a:gd name="connsiteY25" fmla="*/ 566445 h 8716970"/>
              <a:gd name="connsiteX26" fmla="*/ 70910 w 4031520"/>
              <a:gd name="connsiteY26" fmla="*/ 189636 h 8716970"/>
              <a:gd name="connsiteX27" fmla="*/ 104553 w 4031520"/>
              <a:gd name="connsiteY27" fmla="*/ 142744 h 871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1520" h="8716970">
                <a:moveTo>
                  <a:pt x="104553" y="142744"/>
                </a:moveTo>
                <a:cubicBezTo>
                  <a:pt x="191432" y="41731"/>
                  <a:pt x="333808" y="-1099"/>
                  <a:pt x="465124" y="1056"/>
                </a:cubicBezTo>
                <a:cubicBezTo>
                  <a:pt x="583846" y="-351"/>
                  <a:pt x="702567" y="0"/>
                  <a:pt x="821641" y="353"/>
                </a:cubicBezTo>
                <a:cubicBezTo>
                  <a:pt x="848064" y="-703"/>
                  <a:pt x="879770" y="11259"/>
                  <a:pt x="887168" y="39405"/>
                </a:cubicBezTo>
                <a:cubicBezTo>
                  <a:pt x="894918" y="79513"/>
                  <a:pt x="891396" y="121733"/>
                  <a:pt x="905135" y="160785"/>
                </a:cubicBezTo>
                <a:cubicBezTo>
                  <a:pt x="925215" y="227282"/>
                  <a:pt x="978411" y="281816"/>
                  <a:pt x="1043585" y="305388"/>
                </a:cubicBezTo>
                <a:cubicBezTo>
                  <a:pt x="1099599" y="326850"/>
                  <a:pt x="1160546" y="320166"/>
                  <a:pt x="1219379" y="321923"/>
                </a:cubicBezTo>
                <a:cubicBezTo>
                  <a:pt x="1733018" y="322979"/>
                  <a:pt x="2246306" y="322628"/>
                  <a:pt x="2759947" y="322276"/>
                </a:cubicBezTo>
                <a:cubicBezTo>
                  <a:pt x="2821950" y="320868"/>
                  <a:pt x="2884657" y="324738"/>
                  <a:pt x="2946660" y="316998"/>
                </a:cubicBezTo>
                <a:cubicBezTo>
                  <a:pt x="3048473" y="301870"/>
                  <a:pt x="3132318" y="210746"/>
                  <a:pt x="3138306" y="108012"/>
                </a:cubicBezTo>
                <a:cubicBezTo>
                  <a:pt x="3142533" y="76698"/>
                  <a:pt x="3135489" y="36941"/>
                  <a:pt x="3163320" y="14425"/>
                </a:cubicBezTo>
                <a:cubicBezTo>
                  <a:pt x="3185866" y="-4222"/>
                  <a:pt x="3217220" y="1056"/>
                  <a:pt x="3244346" y="0"/>
                </a:cubicBezTo>
                <a:cubicBezTo>
                  <a:pt x="3381740" y="2111"/>
                  <a:pt x="3520188" y="-4222"/>
                  <a:pt x="3657230" y="10555"/>
                </a:cubicBezTo>
                <a:cubicBezTo>
                  <a:pt x="3771020" y="22870"/>
                  <a:pt x="3884810" y="77755"/>
                  <a:pt x="3949984" y="174508"/>
                </a:cubicBezTo>
                <a:cubicBezTo>
                  <a:pt x="4012340" y="263168"/>
                  <a:pt x="4027488" y="374698"/>
                  <a:pt x="4027840" y="480599"/>
                </a:cubicBezTo>
                <a:cubicBezTo>
                  <a:pt x="4025374" y="1816846"/>
                  <a:pt x="4031714" y="3152741"/>
                  <a:pt x="4031364" y="4488987"/>
                </a:cubicBezTo>
                <a:cubicBezTo>
                  <a:pt x="4031362" y="5701039"/>
                  <a:pt x="4031716" y="6913440"/>
                  <a:pt x="4031364" y="8125491"/>
                </a:cubicBezTo>
                <a:cubicBezTo>
                  <a:pt x="4031012" y="8250742"/>
                  <a:pt x="4038058" y="8383734"/>
                  <a:pt x="3978168" y="8498430"/>
                </a:cubicBezTo>
                <a:cubicBezTo>
                  <a:pt x="3927790" y="8607145"/>
                  <a:pt x="3817524" y="8677511"/>
                  <a:pt x="3702676" y="8701436"/>
                </a:cubicBezTo>
                <a:cubicBezTo>
                  <a:pt x="3609320" y="8720082"/>
                  <a:pt x="3513496" y="8715860"/>
                  <a:pt x="3418730" y="8716563"/>
                </a:cubicBezTo>
                <a:cubicBezTo>
                  <a:pt x="2457326" y="8716916"/>
                  <a:pt x="1496278" y="8717268"/>
                  <a:pt x="535230" y="8716564"/>
                </a:cubicBezTo>
                <a:cubicBezTo>
                  <a:pt x="422848" y="8715859"/>
                  <a:pt x="304126" y="8712343"/>
                  <a:pt x="204782" y="8653586"/>
                </a:cubicBezTo>
                <a:cubicBezTo>
                  <a:pt x="104731" y="8601164"/>
                  <a:pt x="39204" y="8497376"/>
                  <a:pt x="18067" y="8388309"/>
                </a:cubicBezTo>
                <a:cubicBezTo>
                  <a:pt x="805" y="8297536"/>
                  <a:pt x="4680" y="8205005"/>
                  <a:pt x="3975" y="8113177"/>
                </a:cubicBezTo>
                <a:cubicBezTo>
                  <a:pt x="4327" y="6768487"/>
                  <a:pt x="4680" y="5424149"/>
                  <a:pt x="4328" y="4079809"/>
                </a:cubicBezTo>
                <a:cubicBezTo>
                  <a:pt x="4327" y="2908571"/>
                  <a:pt x="-1662" y="1737333"/>
                  <a:pt x="452" y="566445"/>
                </a:cubicBezTo>
                <a:cubicBezTo>
                  <a:pt x="1509" y="438380"/>
                  <a:pt x="99" y="301870"/>
                  <a:pt x="70910" y="189636"/>
                </a:cubicBezTo>
                <a:cubicBezTo>
                  <a:pt x="80862" y="172792"/>
                  <a:pt x="92141" y="157174"/>
                  <a:pt x="104553" y="142744"/>
                </a:cubicBezTo>
                <a:close/>
              </a:path>
            </a:pathLst>
          </a:custGeom>
          <a:solidFill>
            <a:schemeClr val="bg1">
              <a:lumMod val="75000"/>
            </a:schemeClr>
          </a:solidFill>
        </p:spPr>
        <p:txBody>
          <a:bodyPr wrap="square">
            <a:noAutofit/>
          </a:bodyPr>
          <a:lstStyle/>
          <a:p>
            <a:endParaRPr lang="zh-CN" altLang="en-US"/>
          </a:p>
        </p:txBody>
      </p:sp>
      <p:sp>
        <p:nvSpPr>
          <p:cNvPr id="7" name="Picture Placeholder 6"/>
          <p:cNvSpPr>
            <a:spLocks noGrp="1"/>
          </p:cNvSpPr>
          <p:nvPr>
            <p:ph type="pic" sz="quarter" idx="10"/>
          </p:nvPr>
        </p:nvSpPr>
        <p:spPr>
          <a:xfrm rot="2700000">
            <a:off x="10199357" y="-2339682"/>
            <a:ext cx="4031519" cy="8716970"/>
          </a:xfrm>
          <a:custGeom>
            <a:avLst/>
            <a:gdLst>
              <a:gd name="connsiteX0" fmla="*/ 104552 w 4031519"/>
              <a:gd name="connsiteY0" fmla="*/ 142744 h 8716970"/>
              <a:gd name="connsiteX1" fmla="*/ 465124 w 4031519"/>
              <a:gd name="connsiteY1" fmla="*/ 1055 h 8716970"/>
              <a:gd name="connsiteX2" fmla="*/ 821642 w 4031519"/>
              <a:gd name="connsiteY2" fmla="*/ 352 h 8716970"/>
              <a:gd name="connsiteX3" fmla="*/ 887168 w 4031519"/>
              <a:gd name="connsiteY3" fmla="*/ 39405 h 8716970"/>
              <a:gd name="connsiteX4" fmla="*/ 905135 w 4031519"/>
              <a:gd name="connsiteY4" fmla="*/ 160785 h 8716970"/>
              <a:gd name="connsiteX5" fmla="*/ 1043585 w 4031519"/>
              <a:gd name="connsiteY5" fmla="*/ 305387 h 8716970"/>
              <a:gd name="connsiteX6" fmla="*/ 1219379 w 4031519"/>
              <a:gd name="connsiteY6" fmla="*/ 321923 h 8716970"/>
              <a:gd name="connsiteX7" fmla="*/ 2759947 w 4031519"/>
              <a:gd name="connsiteY7" fmla="*/ 322275 h 8716970"/>
              <a:gd name="connsiteX8" fmla="*/ 2946660 w 4031519"/>
              <a:gd name="connsiteY8" fmla="*/ 316998 h 8716970"/>
              <a:gd name="connsiteX9" fmla="*/ 3138306 w 4031519"/>
              <a:gd name="connsiteY9" fmla="*/ 108011 h 8716970"/>
              <a:gd name="connsiteX10" fmla="*/ 3163320 w 4031519"/>
              <a:gd name="connsiteY10" fmla="*/ 14424 h 8716970"/>
              <a:gd name="connsiteX11" fmla="*/ 3244346 w 4031519"/>
              <a:gd name="connsiteY11" fmla="*/ 0 h 8716970"/>
              <a:gd name="connsiteX12" fmla="*/ 3657231 w 4031519"/>
              <a:gd name="connsiteY12" fmla="*/ 10555 h 8716970"/>
              <a:gd name="connsiteX13" fmla="*/ 3949984 w 4031519"/>
              <a:gd name="connsiteY13" fmla="*/ 174506 h 8716970"/>
              <a:gd name="connsiteX14" fmla="*/ 4027841 w 4031519"/>
              <a:gd name="connsiteY14" fmla="*/ 480598 h 8716970"/>
              <a:gd name="connsiteX15" fmla="*/ 4031363 w 4031519"/>
              <a:gd name="connsiteY15" fmla="*/ 4488986 h 8716970"/>
              <a:gd name="connsiteX16" fmla="*/ 4031363 w 4031519"/>
              <a:gd name="connsiteY16" fmla="*/ 8125492 h 8716970"/>
              <a:gd name="connsiteX17" fmla="*/ 3978167 w 4031519"/>
              <a:gd name="connsiteY17" fmla="*/ 8498429 h 8716970"/>
              <a:gd name="connsiteX18" fmla="*/ 3702676 w 4031519"/>
              <a:gd name="connsiteY18" fmla="*/ 8701435 h 8716970"/>
              <a:gd name="connsiteX19" fmla="*/ 3418730 w 4031519"/>
              <a:gd name="connsiteY19" fmla="*/ 8716563 h 8716970"/>
              <a:gd name="connsiteX20" fmla="*/ 535230 w 4031519"/>
              <a:gd name="connsiteY20" fmla="*/ 8716564 h 8716970"/>
              <a:gd name="connsiteX21" fmla="*/ 204782 w 4031519"/>
              <a:gd name="connsiteY21" fmla="*/ 8653586 h 8716970"/>
              <a:gd name="connsiteX22" fmla="*/ 18067 w 4031519"/>
              <a:gd name="connsiteY22" fmla="*/ 8388308 h 8716970"/>
              <a:gd name="connsiteX23" fmla="*/ 3975 w 4031519"/>
              <a:gd name="connsiteY23" fmla="*/ 8113176 h 8716970"/>
              <a:gd name="connsiteX24" fmla="*/ 4328 w 4031519"/>
              <a:gd name="connsiteY24" fmla="*/ 4079809 h 8716970"/>
              <a:gd name="connsiteX25" fmla="*/ 453 w 4031519"/>
              <a:gd name="connsiteY25" fmla="*/ 566444 h 8716970"/>
              <a:gd name="connsiteX26" fmla="*/ 70910 w 4031519"/>
              <a:gd name="connsiteY26" fmla="*/ 189636 h 8716970"/>
              <a:gd name="connsiteX27" fmla="*/ 104552 w 4031519"/>
              <a:gd name="connsiteY27" fmla="*/ 142744 h 871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1519" h="8716970">
                <a:moveTo>
                  <a:pt x="104552" y="142744"/>
                </a:moveTo>
                <a:cubicBezTo>
                  <a:pt x="191432" y="41730"/>
                  <a:pt x="333808" y="-1099"/>
                  <a:pt x="465124" y="1055"/>
                </a:cubicBezTo>
                <a:cubicBezTo>
                  <a:pt x="583846" y="-352"/>
                  <a:pt x="702567" y="0"/>
                  <a:pt x="821642" y="352"/>
                </a:cubicBezTo>
                <a:cubicBezTo>
                  <a:pt x="848064" y="-704"/>
                  <a:pt x="879770" y="11258"/>
                  <a:pt x="887168" y="39405"/>
                </a:cubicBezTo>
                <a:cubicBezTo>
                  <a:pt x="894919" y="79512"/>
                  <a:pt x="891396" y="121733"/>
                  <a:pt x="905135" y="160785"/>
                </a:cubicBezTo>
                <a:cubicBezTo>
                  <a:pt x="925215" y="227282"/>
                  <a:pt x="978411" y="281816"/>
                  <a:pt x="1043585" y="305387"/>
                </a:cubicBezTo>
                <a:cubicBezTo>
                  <a:pt x="1099599" y="326850"/>
                  <a:pt x="1160546" y="320165"/>
                  <a:pt x="1219379" y="321923"/>
                </a:cubicBezTo>
                <a:cubicBezTo>
                  <a:pt x="1733018" y="322979"/>
                  <a:pt x="2246306" y="322628"/>
                  <a:pt x="2759947" y="322275"/>
                </a:cubicBezTo>
                <a:cubicBezTo>
                  <a:pt x="2821950" y="320868"/>
                  <a:pt x="2884657" y="324738"/>
                  <a:pt x="2946660" y="316998"/>
                </a:cubicBezTo>
                <a:cubicBezTo>
                  <a:pt x="3048473" y="301869"/>
                  <a:pt x="3132318" y="210745"/>
                  <a:pt x="3138306" y="108011"/>
                </a:cubicBezTo>
                <a:cubicBezTo>
                  <a:pt x="3142534" y="76698"/>
                  <a:pt x="3135489" y="36941"/>
                  <a:pt x="3163320" y="14424"/>
                </a:cubicBezTo>
                <a:cubicBezTo>
                  <a:pt x="3185866" y="-4223"/>
                  <a:pt x="3217220" y="1056"/>
                  <a:pt x="3244346" y="0"/>
                </a:cubicBezTo>
                <a:cubicBezTo>
                  <a:pt x="3381740" y="2110"/>
                  <a:pt x="3520190" y="-4223"/>
                  <a:pt x="3657231" y="10555"/>
                </a:cubicBezTo>
                <a:cubicBezTo>
                  <a:pt x="3771021" y="22869"/>
                  <a:pt x="3884811" y="77754"/>
                  <a:pt x="3949984" y="174506"/>
                </a:cubicBezTo>
                <a:cubicBezTo>
                  <a:pt x="4012340" y="263168"/>
                  <a:pt x="4027489" y="374698"/>
                  <a:pt x="4027841" y="480598"/>
                </a:cubicBezTo>
                <a:cubicBezTo>
                  <a:pt x="4025375" y="1816845"/>
                  <a:pt x="4031715" y="3152740"/>
                  <a:pt x="4031363" y="4488986"/>
                </a:cubicBezTo>
                <a:cubicBezTo>
                  <a:pt x="4031363" y="5701039"/>
                  <a:pt x="4031716" y="6913440"/>
                  <a:pt x="4031363" y="8125492"/>
                </a:cubicBezTo>
                <a:cubicBezTo>
                  <a:pt x="4031012" y="8250742"/>
                  <a:pt x="4038058" y="8383734"/>
                  <a:pt x="3978167" y="8498429"/>
                </a:cubicBezTo>
                <a:cubicBezTo>
                  <a:pt x="3927791" y="8607144"/>
                  <a:pt x="3817524" y="8677511"/>
                  <a:pt x="3702676" y="8701435"/>
                </a:cubicBezTo>
                <a:cubicBezTo>
                  <a:pt x="3609319" y="8720083"/>
                  <a:pt x="3513497" y="8715859"/>
                  <a:pt x="3418730" y="8716563"/>
                </a:cubicBezTo>
                <a:cubicBezTo>
                  <a:pt x="2457327" y="8716916"/>
                  <a:pt x="1496278" y="8717268"/>
                  <a:pt x="535230" y="8716564"/>
                </a:cubicBezTo>
                <a:cubicBezTo>
                  <a:pt x="422849" y="8715859"/>
                  <a:pt x="304127" y="8712343"/>
                  <a:pt x="204782" y="8653586"/>
                </a:cubicBezTo>
                <a:cubicBezTo>
                  <a:pt x="104732" y="8601164"/>
                  <a:pt x="39204" y="8497376"/>
                  <a:pt x="18067" y="8388308"/>
                </a:cubicBezTo>
                <a:cubicBezTo>
                  <a:pt x="805" y="8297536"/>
                  <a:pt x="4680" y="8205004"/>
                  <a:pt x="3975" y="8113176"/>
                </a:cubicBezTo>
                <a:cubicBezTo>
                  <a:pt x="4327" y="6768487"/>
                  <a:pt x="4680" y="5424149"/>
                  <a:pt x="4328" y="4079809"/>
                </a:cubicBezTo>
                <a:cubicBezTo>
                  <a:pt x="4328" y="2908570"/>
                  <a:pt x="-1662" y="1737332"/>
                  <a:pt x="453" y="566444"/>
                </a:cubicBezTo>
                <a:cubicBezTo>
                  <a:pt x="1509" y="438379"/>
                  <a:pt x="99" y="301869"/>
                  <a:pt x="70910" y="189636"/>
                </a:cubicBezTo>
                <a:cubicBezTo>
                  <a:pt x="80863" y="172792"/>
                  <a:pt x="92141" y="157174"/>
                  <a:pt x="104552" y="142744"/>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76285386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3-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314090" y="1829483"/>
            <a:ext cx="3663462" cy="6482527"/>
          </a:xfrm>
          <a:custGeom>
            <a:avLst/>
            <a:gdLst>
              <a:gd name="connsiteX0" fmla="*/ 0 w 3663462"/>
              <a:gd name="connsiteY0" fmla="*/ 0 h 6482527"/>
              <a:gd name="connsiteX1" fmla="*/ 3663462 w 3663462"/>
              <a:gd name="connsiteY1" fmla="*/ 0 h 6482527"/>
              <a:gd name="connsiteX2" fmla="*/ 3663462 w 3663462"/>
              <a:gd name="connsiteY2" fmla="*/ 6482527 h 6482527"/>
              <a:gd name="connsiteX3" fmla="*/ 0 w 3663462"/>
              <a:gd name="connsiteY3" fmla="*/ 6482527 h 6482527"/>
            </a:gdLst>
            <a:ahLst/>
            <a:cxnLst>
              <a:cxn ang="0">
                <a:pos x="connsiteX0" y="connsiteY0"/>
              </a:cxn>
              <a:cxn ang="0">
                <a:pos x="connsiteX1" y="connsiteY1"/>
              </a:cxn>
              <a:cxn ang="0">
                <a:pos x="connsiteX2" y="connsiteY2"/>
              </a:cxn>
              <a:cxn ang="0">
                <a:pos x="connsiteX3" y="connsiteY3"/>
              </a:cxn>
            </a:cxnLst>
            <a:rect l="l" t="t" r="r" b="b"/>
            <a:pathLst>
              <a:path w="3663462" h="6482527">
                <a:moveTo>
                  <a:pt x="0" y="0"/>
                </a:moveTo>
                <a:lnTo>
                  <a:pt x="3663462" y="0"/>
                </a:lnTo>
                <a:lnTo>
                  <a:pt x="3663462" y="6482527"/>
                </a:lnTo>
                <a:lnTo>
                  <a:pt x="0" y="6482527"/>
                </a:lnTo>
                <a:close/>
              </a:path>
            </a:pathLst>
          </a:custGeom>
          <a:solidFill>
            <a:schemeClr val="bg1">
              <a:lumMod val="75000"/>
            </a:schemeClr>
          </a:solidFill>
          <a:ln w="28575">
            <a:solidFill>
              <a:schemeClr val="tx1">
                <a:lumMod val="85000"/>
                <a:lumOff val="15000"/>
              </a:schemeClr>
            </a:solidFill>
          </a:ln>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1262867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4-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652542" y="2308244"/>
            <a:ext cx="7584964" cy="5675126"/>
          </a:xfrm>
          <a:custGeom>
            <a:avLst/>
            <a:gdLst>
              <a:gd name="connsiteX0" fmla="*/ 0 w 7584964"/>
              <a:gd name="connsiteY0" fmla="*/ 0 h 5675126"/>
              <a:gd name="connsiteX1" fmla="*/ 7584964 w 7584964"/>
              <a:gd name="connsiteY1" fmla="*/ 0 h 5675126"/>
              <a:gd name="connsiteX2" fmla="*/ 7584964 w 7584964"/>
              <a:gd name="connsiteY2" fmla="*/ 5675126 h 5675126"/>
              <a:gd name="connsiteX3" fmla="*/ 0 w 7584964"/>
              <a:gd name="connsiteY3" fmla="*/ 5675126 h 5675126"/>
            </a:gdLst>
            <a:ahLst/>
            <a:cxnLst>
              <a:cxn ang="0">
                <a:pos x="connsiteX0" y="connsiteY0"/>
              </a:cxn>
              <a:cxn ang="0">
                <a:pos x="connsiteX1" y="connsiteY1"/>
              </a:cxn>
              <a:cxn ang="0">
                <a:pos x="connsiteX2" y="connsiteY2"/>
              </a:cxn>
              <a:cxn ang="0">
                <a:pos x="connsiteX3" y="connsiteY3"/>
              </a:cxn>
            </a:cxnLst>
            <a:rect l="l" t="t" r="r" b="b"/>
            <a:pathLst>
              <a:path w="7584964" h="5675126">
                <a:moveTo>
                  <a:pt x="0" y="0"/>
                </a:moveTo>
                <a:lnTo>
                  <a:pt x="7584964" y="0"/>
                </a:lnTo>
                <a:lnTo>
                  <a:pt x="7584964" y="5675126"/>
                </a:lnTo>
                <a:lnTo>
                  <a:pt x="0" y="5675126"/>
                </a:lnTo>
                <a:close/>
              </a:path>
            </a:pathLst>
          </a:custGeom>
          <a:solidFill>
            <a:schemeClr val="bg1">
              <a:lumMod val="75000"/>
            </a:schemeClr>
          </a:solidFill>
          <a:ln w="28575">
            <a:solidFill>
              <a:schemeClr val="tx1">
                <a:lumMod val="85000"/>
                <a:lumOff val="15000"/>
              </a:schemeClr>
            </a:solidFill>
          </a:ln>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698118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0872936" y="2160287"/>
            <a:ext cx="4204438" cy="5619348"/>
          </a:xfrm>
          <a:custGeom>
            <a:avLst/>
            <a:gdLst>
              <a:gd name="connsiteX0" fmla="*/ 0 w 4204438"/>
              <a:gd name="connsiteY0" fmla="*/ 0 h 5619348"/>
              <a:gd name="connsiteX1" fmla="*/ 4204438 w 4204438"/>
              <a:gd name="connsiteY1" fmla="*/ 0 h 5619348"/>
              <a:gd name="connsiteX2" fmla="*/ 4204438 w 4204438"/>
              <a:gd name="connsiteY2" fmla="*/ 5619348 h 5619348"/>
              <a:gd name="connsiteX3" fmla="*/ 0 w 4204438"/>
              <a:gd name="connsiteY3" fmla="*/ 5619348 h 5619348"/>
            </a:gdLst>
            <a:ahLst/>
            <a:cxnLst>
              <a:cxn ang="0">
                <a:pos x="connsiteX0" y="connsiteY0"/>
              </a:cxn>
              <a:cxn ang="0">
                <a:pos x="connsiteX1" y="connsiteY1"/>
              </a:cxn>
              <a:cxn ang="0">
                <a:pos x="connsiteX2" y="connsiteY2"/>
              </a:cxn>
              <a:cxn ang="0">
                <a:pos x="connsiteX3" y="connsiteY3"/>
              </a:cxn>
            </a:cxnLst>
            <a:rect l="l" t="t" r="r" b="b"/>
            <a:pathLst>
              <a:path w="4204438" h="5619348">
                <a:moveTo>
                  <a:pt x="0" y="0"/>
                </a:moveTo>
                <a:lnTo>
                  <a:pt x="4204438" y="0"/>
                </a:lnTo>
                <a:lnTo>
                  <a:pt x="4204438" y="5619348"/>
                </a:lnTo>
                <a:lnTo>
                  <a:pt x="0" y="561934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015251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583994" y="2157811"/>
            <a:ext cx="9094014" cy="5687837"/>
          </a:xfrm>
          <a:custGeom>
            <a:avLst/>
            <a:gdLst>
              <a:gd name="connsiteX0" fmla="*/ 0 w 9094014"/>
              <a:gd name="connsiteY0" fmla="*/ 0 h 5687837"/>
              <a:gd name="connsiteX1" fmla="*/ 9094014 w 9094014"/>
              <a:gd name="connsiteY1" fmla="*/ 0 h 5687837"/>
              <a:gd name="connsiteX2" fmla="*/ 9094014 w 9094014"/>
              <a:gd name="connsiteY2" fmla="*/ 5687837 h 5687837"/>
              <a:gd name="connsiteX3" fmla="*/ 0 w 9094014"/>
              <a:gd name="connsiteY3" fmla="*/ 5687837 h 5687837"/>
            </a:gdLst>
            <a:ahLst/>
            <a:cxnLst>
              <a:cxn ang="0">
                <a:pos x="connsiteX0" y="connsiteY0"/>
              </a:cxn>
              <a:cxn ang="0">
                <a:pos x="connsiteX1" y="connsiteY1"/>
              </a:cxn>
              <a:cxn ang="0">
                <a:pos x="connsiteX2" y="connsiteY2"/>
              </a:cxn>
              <a:cxn ang="0">
                <a:pos x="connsiteX3" y="connsiteY3"/>
              </a:cxn>
            </a:cxnLst>
            <a:rect l="l" t="t" r="r" b="b"/>
            <a:pathLst>
              <a:path w="9094014" h="5687837">
                <a:moveTo>
                  <a:pt x="0" y="0"/>
                </a:moveTo>
                <a:lnTo>
                  <a:pt x="9094014" y="0"/>
                </a:lnTo>
                <a:lnTo>
                  <a:pt x="9094014" y="5687837"/>
                </a:lnTo>
                <a:lnTo>
                  <a:pt x="0" y="56878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558603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24648" y="2160114"/>
            <a:ext cx="7427931" cy="4382456"/>
          </a:xfrm>
          <a:custGeom>
            <a:avLst/>
            <a:gdLst>
              <a:gd name="connsiteX0" fmla="*/ 0 w 7427931"/>
              <a:gd name="connsiteY0" fmla="*/ 0 h 4382456"/>
              <a:gd name="connsiteX1" fmla="*/ 7427931 w 7427931"/>
              <a:gd name="connsiteY1" fmla="*/ 0 h 4382456"/>
              <a:gd name="connsiteX2" fmla="*/ 7427931 w 7427931"/>
              <a:gd name="connsiteY2" fmla="*/ 4382456 h 4382456"/>
              <a:gd name="connsiteX3" fmla="*/ 0 w 7427931"/>
              <a:gd name="connsiteY3" fmla="*/ 4382456 h 4382456"/>
            </a:gdLst>
            <a:ahLst/>
            <a:cxnLst>
              <a:cxn ang="0">
                <a:pos x="connsiteX0" y="connsiteY0"/>
              </a:cxn>
              <a:cxn ang="0">
                <a:pos x="connsiteX1" y="connsiteY1"/>
              </a:cxn>
              <a:cxn ang="0">
                <a:pos x="connsiteX2" y="connsiteY2"/>
              </a:cxn>
              <a:cxn ang="0">
                <a:pos x="connsiteX3" y="connsiteY3"/>
              </a:cxn>
            </a:cxnLst>
            <a:rect l="l" t="t" r="r" b="b"/>
            <a:pathLst>
              <a:path w="7427931" h="4382456">
                <a:moveTo>
                  <a:pt x="0" y="0"/>
                </a:moveTo>
                <a:lnTo>
                  <a:pt x="7427931" y="0"/>
                </a:lnTo>
                <a:lnTo>
                  <a:pt x="7427931" y="4382456"/>
                </a:lnTo>
                <a:lnTo>
                  <a:pt x="0" y="4382456"/>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4885431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613617" y="3718624"/>
            <a:ext cx="5537860" cy="3267319"/>
          </a:xfrm>
          <a:custGeom>
            <a:avLst/>
            <a:gdLst>
              <a:gd name="connsiteX0" fmla="*/ 0 w 5537860"/>
              <a:gd name="connsiteY0" fmla="*/ 0 h 3267319"/>
              <a:gd name="connsiteX1" fmla="*/ 5537860 w 5537860"/>
              <a:gd name="connsiteY1" fmla="*/ 0 h 3267319"/>
              <a:gd name="connsiteX2" fmla="*/ 5537860 w 5537860"/>
              <a:gd name="connsiteY2" fmla="*/ 3267319 h 3267319"/>
              <a:gd name="connsiteX3" fmla="*/ 0 w 5537860"/>
              <a:gd name="connsiteY3" fmla="*/ 3267319 h 3267319"/>
            </a:gdLst>
            <a:ahLst/>
            <a:cxnLst>
              <a:cxn ang="0">
                <a:pos x="connsiteX0" y="connsiteY0"/>
              </a:cxn>
              <a:cxn ang="0">
                <a:pos x="connsiteX1" y="connsiteY1"/>
              </a:cxn>
              <a:cxn ang="0">
                <a:pos x="connsiteX2" y="connsiteY2"/>
              </a:cxn>
              <a:cxn ang="0">
                <a:pos x="connsiteX3" y="connsiteY3"/>
              </a:cxn>
            </a:cxnLst>
            <a:rect l="l" t="t" r="r" b="b"/>
            <a:pathLst>
              <a:path w="5537860" h="3267319">
                <a:moveTo>
                  <a:pt x="0" y="0"/>
                </a:moveTo>
                <a:lnTo>
                  <a:pt x="5537860" y="0"/>
                </a:lnTo>
                <a:lnTo>
                  <a:pt x="5537860" y="3267319"/>
                </a:lnTo>
                <a:lnTo>
                  <a:pt x="0" y="326731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Picture Placeholder 14"/>
          <p:cNvSpPr>
            <a:spLocks noGrp="1"/>
          </p:cNvSpPr>
          <p:nvPr>
            <p:ph type="pic" sz="quarter" idx="11"/>
          </p:nvPr>
        </p:nvSpPr>
        <p:spPr>
          <a:xfrm>
            <a:off x="1209042" y="4835995"/>
            <a:ext cx="2519721" cy="3367678"/>
          </a:xfrm>
          <a:custGeom>
            <a:avLst/>
            <a:gdLst>
              <a:gd name="connsiteX0" fmla="*/ 0 w 2519721"/>
              <a:gd name="connsiteY0" fmla="*/ 0 h 3367678"/>
              <a:gd name="connsiteX1" fmla="*/ 2519721 w 2519721"/>
              <a:gd name="connsiteY1" fmla="*/ 0 h 3367678"/>
              <a:gd name="connsiteX2" fmla="*/ 2519721 w 2519721"/>
              <a:gd name="connsiteY2" fmla="*/ 3367678 h 3367678"/>
              <a:gd name="connsiteX3" fmla="*/ 0 w 2519721"/>
              <a:gd name="connsiteY3" fmla="*/ 3367678 h 3367678"/>
            </a:gdLst>
            <a:ahLst/>
            <a:cxnLst>
              <a:cxn ang="0">
                <a:pos x="connsiteX0" y="connsiteY0"/>
              </a:cxn>
              <a:cxn ang="0">
                <a:pos x="connsiteX1" y="connsiteY1"/>
              </a:cxn>
              <a:cxn ang="0">
                <a:pos x="connsiteX2" y="connsiteY2"/>
              </a:cxn>
              <a:cxn ang="0">
                <a:pos x="connsiteX3" y="connsiteY3"/>
              </a:cxn>
            </a:cxnLst>
            <a:rect l="l" t="t" r="r" b="b"/>
            <a:pathLst>
              <a:path w="2519721" h="3367678">
                <a:moveTo>
                  <a:pt x="0" y="0"/>
                </a:moveTo>
                <a:lnTo>
                  <a:pt x="2519721" y="0"/>
                </a:lnTo>
                <a:lnTo>
                  <a:pt x="2519721" y="3367678"/>
                </a:lnTo>
                <a:lnTo>
                  <a:pt x="0" y="3367678"/>
                </a:lnTo>
                <a:close/>
              </a:path>
            </a:pathLst>
          </a:custGeom>
          <a:solidFill>
            <a:schemeClr val="bg1">
              <a:lumMod val="75000"/>
            </a:schemeClr>
          </a:solidFill>
          <a:ln w="19050">
            <a:solidFill>
              <a:schemeClr val="tx1">
                <a:lumMod val="85000"/>
                <a:lumOff val="15000"/>
              </a:schemeClr>
            </a:solidFill>
          </a:ln>
        </p:spPr>
        <p:txBody>
          <a:bodyPr wrap="square">
            <a:noAutofit/>
          </a:bodyPr>
          <a:lstStyle/>
          <a:p>
            <a:endParaRPr lang="zh-CN" altLang="en-US"/>
          </a:p>
        </p:txBody>
      </p:sp>
      <p:sp>
        <p:nvSpPr>
          <p:cNvPr id="17" name="Picture Placeholder 16"/>
          <p:cNvSpPr>
            <a:spLocks noGrp="1"/>
          </p:cNvSpPr>
          <p:nvPr>
            <p:ph type="pic" sz="quarter" idx="12"/>
          </p:nvPr>
        </p:nvSpPr>
        <p:spPr>
          <a:xfrm>
            <a:off x="3362038" y="5815585"/>
            <a:ext cx="1198956" cy="2592385"/>
          </a:xfrm>
          <a:custGeom>
            <a:avLst/>
            <a:gdLst>
              <a:gd name="connsiteX0" fmla="*/ 964855 w 1198956"/>
              <a:gd name="connsiteY0" fmla="*/ 0 h 2592385"/>
              <a:gd name="connsiteX1" fmla="*/ 1087644 w 1198956"/>
              <a:gd name="connsiteY1" fmla="*/ 3141 h 2592385"/>
              <a:gd name="connsiteX2" fmla="*/ 1174708 w 1198956"/>
              <a:gd name="connsiteY2" fmla="*/ 51898 h 2592385"/>
              <a:gd name="connsiteX3" fmla="*/ 1197863 w 1198956"/>
              <a:gd name="connsiteY3" fmla="*/ 142928 h 2592385"/>
              <a:gd name="connsiteX4" fmla="*/ 1198910 w 1198956"/>
              <a:gd name="connsiteY4" fmla="*/ 1335004 h 2592385"/>
              <a:gd name="connsiteX5" fmla="*/ 1198910 w 1198956"/>
              <a:gd name="connsiteY5" fmla="*/ 2416483 h 2592385"/>
              <a:gd name="connsiteX6" fmla="*/ 1183090 w 1198956"/>
              <a:gd name="connsiteY6" fmla="*/ 2527393 h 2592385"/>
              <a:gd name="connsiteX7" fmla="*/ 1101161 w 1198956"/>
              <a:gd name="connsiteY7" fmla="*/ 2587766 h 2592385"/>
              <a:gd name="connsiteX8" fmla="*/ 1016716 w 1198956"/>
              <a:gd name="connsiteY8" fmla="*/ 2592265 h 2592385"/>
              <a:gd name="connsiteX9" fmla="*/ 159176 w 1198956"/>
              <a:gd name="connsiteY9" fmla="*/ 2592265 h 2592385"/>
              <a:gd name="connsiteX10" fmla="*/ 60902 w 1198956"/>
              <a:gd name="connsiteY10" fmla="*/ 2573536 h 2592385"/>
              <a:gd name="connsiteX11" fmla="*/ 5373 w 1198956"/>
              <a:gd name="connsiteY11" fmla="*/ 2494643 h 2592385"/>
              <a:gd name="connsiteX12" fmla="*/ 1182 w 1198956"/>
              <a:gd name="connsiteY12" fmla="*/ 2412821 h 2592385"/>
              <a:gd name="connsiteX13" fmla="*/ 1287 w 1198956"/>
              <a:gd name="connsiteY13" fmla="*/ 1213316 h 2592385"/>
              <a:gd name="connsiteX14" fmla="*/ 135 w 1198956"/>
              <a:gd name="connsiteY14" fmla="*/ 168459 h 2592385"/>
              <a:gd name="connsiteX15" fmla="*/ 21089 w 1198956"/>
              <a:gd name="connsiteY15" fmla="*/ 56398 h 2592385"/>
              <a:gd name="connsiteX16" fmla="*/ 138326 w 1198956"/>
              <a:gd name="connsiteY16" fmla="*/ 314 h 2592385"/>
              <a:gd name="connsiteX17" fmla="*/ 244353 w 1198956"/>
              <a:gd name="connsiteY17" fmla="*/ 105 h 2592385"/>
              <a:gd name="connsiteX18" fmla="*/ 263840 w 1198956"/>
              <a:gd name="connsiteY18" fmla="*/ 11719 h 2592385"/>
              <a:gd name="connsiteX19" fmla="*/ 269183 w 1198956"/>
              <a:gd name="connsiteY19" fmla="*/ 47817 h 2592385"/>
              <a:gd name="connsiteX20" fmla="*/ 310358 w 1198956"/>
              <a:gd name="connsiteY20" fmla="*/ 90822 h 2592385"/>
              <a:gd name="connsiteX21" fmla="*/ 362638 w 1198956"/>
              <a:gd name="connsiteY21" fmla="*/ 95740 h 2592385"/>
              <a:gd name="connsiteX22" fmla="*/ 820796 w 1198956"/>
              <a:gd name="connsiteY22" fmla="*/ 95844 h 2592385"/>
              <a:gd name="connsiteX23" fmla="*/ 876325 w 1198956"/>
              <a:gd name="connsiteY23" fmla="*/ 94275 h 2592385"/>
              <a:gd name="connsiteX24" fmla="*/ 933319 w 1198956"/>
              <a:gd name="connsiteY24" fmla="*/ 32123 h 2592385"/>
              <a:gd name="connsiteX25" fmla="*/ 940758 w 1198956"/>
              <a:gd name="connsiteY25" fmla="*/ 4290 h 2592385"/>
              <a:gd name="connsiteX26" fmla="*/ 964855 w 1198956"/>
              <a:gd name="connsiteY26" fmla="*/ 0 h 259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8956" h="2592385">
                <a:moveTo>
                  <a:pt x="964855" y="0"/>
                </a:moveTo>
                <a:cubicBezTo>
                  <a:pt x="1005715" y="629"/>
                  <a:pt x="1046890" y="-1255"/>
                  <a:pt x="1087644" y="3141"/>
                </a:cubicBezTo>
                <a:cubicBezTo>
                  <a:pt x="1121485" y="6802"/>
                  <a:pt x="1155326" y="23125"/>
                  <a:pt x="1174708" y="51898"/>
                </a:cubicBezTo>
                <a:cubicBezTo>
                  <a:pt x="1193253" y="78266"/>
                  <a:pt x="1197758" y="111434"/>
                  <a:pt x="1197863" y="142928"/>
                </a:cubicBezTo>
                <a:cubicBezTo>
                  <a:pt x="1197129" y="540322"/>
                  <a:pt x="1199015" y="937610"/>
                  <a:pt x="1198910" y="1335004"/>
                </a:cubicBezTo>
                <a:cubicBezTo>
                  <a:pt x="1198910" y="1695462"/>
                  <a:pt x="1199015" y="2056024"/>
                  <a:pt x="1198910" y="2416483"/>
                </a:cubicBezTo>
                <a:cubicBezTo>
                  <a:pt x="1198806" y="2453732"/>
                  <a:pt x="1200901" y="2493283"/>
                  <a:pt x="1183090" y="2527393"/>
                </a:cubicBezTo>
                <a:cubicBezTo>
                  <a:pt x="1168108" y="2559723"/>
                  <a:pt x="1135315" y="2580651"/>
                  <a:pt x="1101161" y="2587766"/>
                </a:cubicBezTo>
                <a:cubicBezTo>
                  <a:pt x="1073396" y="2593310"/>
                  <a:pt x="1044899" y="2592056"/>
                  <a:pt x="1016716" y="2592265"/>
                </a:cubicBezTo>
                <a:cubicBezTo>
                  <a:pt x="730799" y="2592369"/>
                  <a:pt x="444987" y="2592473"/>
                  <a:pt x="159176" y="2592265"/>
                </a:cubicBezTo>
                <a:cubicBezTo>
                  <a:pt x="125755" y="2592056"/>
                  <a:pt x="90447" y="2591009"/>
                  <a:pt x="60902" y="2573536"/>
                </a:cubicBezTo>
                <a:cubicBezTo>
                  <a:pt x="31146" y="2557946"/>
                  <a:pt x="11660" y="2527078"/>
                  <a:pt x="5373" y="2494643"/>
                </a:cubicBezTo>
                <a:cubicBezTo>
                  <a:pt x="239" y="2467647"/>
                  <a:pt x="1392" y="2440129"/>
                  <a:pt x="1182" y="2412821"/>
                </a:cubicBezTo>
                <a:cubicBezTo>
                  <a:pt x="1287" y="2012916"/>
                  <a:pt x="1392" y="1613117"/>
                  <a:pt x="1287" y="1213316"/>
                </a:cubicBezTo>
                <a:cubicBezTo>
                  <a:pt x="1287" y="864995"/>
                  <a:pt x="-494" y="516675"/>
                  <a:pt x="135" y="168459"/>
                </a:cubicBezTo>
                <a:cubicBezTo>
                  <a:pt x="449" y="130373"/>
                  <a:pt x="30" y="89774"/>
                  <a:pt x="21089" y="56398"/>
                </a:cubicBezTo>
                <a:cubicBezTo>
                  <a:pt x="44767" y="16323"/>
                  <a:pt x="93694" y="-417"/>
                  <a:pt x="138326" y="314"/>
                </a:cubicBezTo>
                <a:cubicBezTo>
                  <a:pt x="173634" y="-104"/>
                  <a:pt x="208940" y="0"/>
                  <a:pt x="244353" y="105"/>
                </a:cubicBezTo>
                <a:cubicBezTo>
                  <a:pt x="252212" y="-209"/>
                  <a:pt x="261640" y="3350"/>
                  <a:pt x="263840" y="11719"/>
                </a:cubicBezTo>
                <a:cubicBezTo>
                  <a:pt x="266145" y="23647"/>
                  <a:pt x="265098" y="36204"/>
                  <a:pt x="269183" y="47817"/>
                </a:cubicBezTo>
                <a:cubicBezTo>
                  <a:pt x="275155" y="67593"/>
                  <a:pt x="290975" y="83811"/>
                  <a:pt x="310358" y="90822"/>
                </a:cubicBezTo>
                <a:cubicBezTo>
                  <a:pt x="327016" y="97205"/>
                  <a:pt x="345142" y="95216"/>
                  <a:pt x="362638" y="95740"/>
                </a:cubicBezTo>
                <a:cubicBezTo>
                  <a:pt x="515392" y="96054"/>
                  <a:pt x="668042" y="95949"/>
                  <a:pt x="820796" y="95844"/>
                </a:cubicBezTo>
                <a:cubicBezTo>
                  <a:pt x="839235" y="95426"/>
                  <a:pt x="857884" y="96576"/>
                  <a:pt x="876325" y="94275"/>
                </a:cubicBezTo>
                <a:cubicBezTo>
                  <a:pt x="906603" y="89774"/>
                  <a:pt x="931538" y="62676"/>
                  <a:pt x="933319" y="32123"/>
                </a:cubicBezTo>
                <a:cubicBezTo>
                  <a:pt x="934576" y="22811"/>
                  <a:pt x="932481" y="10987"/>
                  <a:pt x="940758" y="4290"/>
                </a:cubicBezTo>
                <a:cubicBezTo>
                  <a:pt x="947463" y="-1255"/>
                  <a:pt x="956787" y="314"/>
                  <a:pt x="964855" y="0"/>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73534673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571403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spTree>
    <p:extLst>
      <p:ext uri="{BB962C8B-B14F-4D97-AF65-F5344CB8AC3E}">
        <p14:creationId xmlns:p14="http://schemas.microsoft.com/office/powerpoint/2010/main" val="14281343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1-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10499518" y="2118501"/>
            <a:ext cx="1966436" cy="1966434"/>
          </a:xfrm>
          <a:custGeom>
            <a:avLst/>
            <a:gdLst>
              <a:gd name="connsiteX0" fmla="*/ 0 w 1966436"/>
              <a:gd name="connsiteY0" fmla="*/ 0 h 1966434"/>
              <a:gd name="connsiteX1" fmla="*/ 1966436 w 1966436"/>
              <a:gd name="connsiteY1" fmla="*/ 0 h 1966434"/>
              <a:gd name="connsiteX2" fmla="*/ 1966436 w 1966436"/>
              <a:gd name="connsiteY2" fmla="*/ 1966434 h 1966434"/>
              <a:gd name="connsiteX3" fmla="*/ 0 w 1966436"/>
              <a:gd name="connsiteY3" fmla="*/ 1966434 h 1966434"/>
            </a:gdLst>
            <a:ahLst/>
            <a:cxnLst>
              <a:cxn ang="0">
                <a:pos x="connsiteX0" y="connsiteY0"/>
              </a:cxn>
              <a:cxn ang="0">
                <a:pos x="connsiteX1" y="connsiteY1"/>
              </a:cxn>
              <a:cxn ang="0">
                <a:pos x="connsiteX2" y="connsiteY2"/>
              </a:cxn>
              <a:cxn ang="0">
                <a:pos x="connsiteX3" y="connsiteY3"/>
              </a:cxn>
            </a:cxnLst>
            <a:rect l="l" t="t" r="r" b="b"/>
            <a:pathLst>
              <a:path w="1966436" h="1966434">
                <a:moveTo>
                  <a:pt x="0" y="0"/>
                </a:moveTo>
                <a:lnTo>
                  <a:pt x="1966436" y="0"/>
                </a:lnTo>
                <a:lnTo>
                  <a:pt x="1966436" y="1966434"/>
                </a:lnTo>
                <a:lnTo>
                  <a:pt x="0" y="1966434"/>
                </a:lnTo>
                <a:close/>
              </a:path>
            </a:pathLst>
          </a:custGeom>
          <a:solidFill>
            <a:schemeClr val="bg1">
              <a:lumMod val="7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827088" y="823914"/>
            <a:ext cx="8316912" cy="8639175"/>
          </a:xfrm>
          <a:custGeom>
            <a:avLst/>
            <a:gdLst>
              <a:gd name="connsiteX0" fmla="*/ 0 w 8316912"/>
              <a:gd name="connsiteY0" fmla="*/ 0 h 8639175"/>
              <a:gd name="connsiteX1" fmla="*/ 8316912 w 8316912"/>
              <a:gd name="connsiteY1" fmla="*/ 0 h 8639175"/>
              <a:gd name="connsiteX2" fmla="*/ 8316912 w 8316912"/>
              <a:gd name="connsiteY2" fmla="*/ 8639175 h 8639175"/>
              <a:gd name="connsiteX3" fmla="*/ 0 w 8316912"/>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6912" h="8639175">
                <a:moveTo>
                  <a:pt x="0" y="0"/>
                </a:moveTo>
                <a:lnTo>
                  <a:pt x="8316912" y="0"/>
                </a:lnTo>
                <a:lnTo>
                  <a:pt x="8316912"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051269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890306" y="2011680"/>
            <a:ext cx="6265020" cy="6263640"/>
          </a:xfrm>
          <a:custGeom>
            <a:avLst/>
            <a:gdLst>
              <a:gd name="connsiteX0" fmla="*/ 0 w 6265020"/>
              <a:gd name="connsiteY0" fmla="*/ 0 h 6263640"/>
              <a:gd name="connsiteX1" fmla="*/ 10563 w 6265020"/>
              <a:gd name="connsiteY1" fmla="*/ 0 h 6263640"/>
              <a:gd name="connsiteX2" fmla="*/ 6265020 w 6265020"/>
              <a:gd name="connsiteY2" fmla="*/ 6254458 h 6263640"/>
              <a:gd name="connsiteX3" fmla="*/ 6265020 w 6265020"/>
              <a:gd name="connsiteY3" fmla="*/ 6263640 h 6263640"/>
              <a:gd name="connsiteX4" fmla="*/ 0 w 6265020"/>
              <a:gd name="connsiteY4" fmla="*/ 6263640 h 6263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020" h="6263640">
                <a:moveTo>
                  <a:pt x="0" y="0"/>
                </a:moveTo>
                <a:lnTo>
                  <a:pt x="10563" y="0"/>
                </a:lnTo>
                <a:lnTo>
                  <a:pt x="6265020" y="6254458"/>
                </a:lnTo>
                <a:lnTo>
                  <a:pt x="6265020" y="6263640"/>
                </a:lnTo>
                <a:lnTo>
                  <a:pt x="0" y="626364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247061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476498" y="1828800"/>
            <a:ext cx="6629400" cy="6629400"/>
          </a:xfrm>
          <a:custGeom>
            <a:avLst/>
            <a:gdLst>
              <a:gd name="connsiteX0" fmla="*/ 0 w 6629400"/>
              <a:gd name="connsiteY0" fmla="*/ 0 h 6629400"/>
              <a:gd name="connsiteX1" fmla="*/ 6629400 w 6629400"/>
              <a:gd name="connsiteY1" fmla="*/ 0 h 6629400"/>
              <a:gd name="connsiteX2" fmla="*/ 6629400 w 6629400"/>
              <a:gd name="connsiteY2" fmla="*/ 6629400 h 6629400"/>
              <a:gd name="connsiteX3" fmla="*/ 0 w 6629400"/>
              <a:gd name="connsiteY3" fmla="*/ 6629400 h 6629400"/>
            </a:gdLst>
            <a:ahLst/>
            <a:cxnLst>
              <a:cxn ang="0">
                <a:pos x="connsiteX0" y="connsiteY0"/>
              </a:cxn>
              <a:cxn ang="0">
                <a:pos x="connsiteX1" y="connsiteY1"/>
              </a:cxn>
              <a:cxn ang="0">
                <a:pos x="connsiteX2" y="connsiteY2"/>
              </a:cxn>
              <a:cxn ang="0">
                <a:pos x="connsiteX3" y="connsiteY3"/>
              </a:cxn>
            </a:cxnLst>
            <a:rect l="l" t="t" r="r" b="b"/>
            <a:pathLst>
              <a:path w="6629400" h="6629400">
                <a:moveTo>
                  <a:pt x="0" y="0"/>
                </a:moveTo>
                <a:lnTo>
                  <a:pt x="6629400" y="0"/>
                </a:lnTo>
                <a:lnTo>
                  <a:pt x="6629400" y="6629400"/>
                </a:lnTo>
                <a:lnTo>
                  <a:pt x="0" y="66294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7866974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14402" y="3048002"/>
            <a:ext cx="16459198" cy="4571998"/>
          </a:xfrm>
          <a:custGeom>
            <a:avLst/>
            <a:gdLst>
              <a:gd name="connsiteX0" fmla="*/ 0 w 16459198"/>
              <a:gd name="connsiteY0" fmla="*/ 0 h 4571998"/>
              <a:gd name="connsiteX1" fmla="*/ 16459198 w 16459198"/>
              <a:gd name="connsiteY1" fmla="*/ 0 h 4571998"/>
              <a:gd name="connsiteX2" fmla="*/ 16459198 w 16459198"/>
              <a:gd name="connsiteY2" fmla="*/ 4571998 h 4571998"/>
              <a:gd name="connsiteX3" fmla="*/ 0 w 16459198"/>
              <a:gd name="connsiteY3" fmla="*/ 4571998 h 4571998"/>
            </a:gdLst>
            <a:ahLst/>
            <a:cxnLst>
              <a:cxn ang="0">
                <a:pos x="connsiteX0" y="connsiteY0"/>
              </a:cxn>
              <a:cxn ang="0">
                <a:pos x="connsiteX1" y="connsiteY1"/>
              </a:cxn>
              <a:cxn ang="0">
                <a:pos x="connsiteX2" y="connsiteY2"/>
              </a:cxn>
              <a:cxn ang="0">
                <a:pos x="connsiteX3" y="connsiteY3"/>
              </a:cxn>
            </a:cxnLst>
            <a:rect l="l" t="t" r="r" b="b"/>
            <a:pathLst>
              <a:path w="16459198" h="4571998">
                <a:moveTo>
                  <a:pt x="0" y="0"/>
                </a:moveTo>
                <a:lnTo>
                  <a:pt x="16459198" y="0"/>
                </a:lnTo>
                <a:lnTo>
                  <a:pt x="16459198" y="4571998"/>
                </a:lnTo>
                <a:lnTo>
                  <a:pt x="0" y="457199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605813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9526767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724" r:id="rId3"/>
    <p:sldLayoutId id="2147483674"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725" r:id="rId28"/>
    <p:sldLayoutId id="2147483699" r:id="rId29"/>
    <p:sldLayoutId id="2147483700" r:id="rId30"/>
    <p:sldLayoutId id="2147483701" r:id="rId31"/>
    <p:sldLayoutId id="2147483702" r:id="rId32"/>
    <p:sldLayoutId id="2147483703" r:id="rId33"/>
    <p:sldLayoutId id="2147483704" r:id="rId34"/>
    <p:sldLayoutId id="2147483705" r:id="rId35"/>
    <p:sldLayoutId id="2147483706" r:id="rId36"/>
    <p:sldLayoutId id="2147483707" r:id="rId37"/>
    <p:sldLayoutId id="2147483708" r:id="rId38"/>
    <p:sldLayoutId id="2147483709" r:id="rId39"/>
    <p:sldLayoutId id="2147483710" r:id="rId40"/>
    <p:sldLayoutId id="2147483711" r:id="rId41"/>
    <p:sldLayoutId id="2147483712" r:id="rId42"/>
    <p:sldLayoutId id="2147483713" r:id="rId43"/>
    <p:sldLayoutId id="2147483714" r:id="rId44"/>
    <p:sldLayoutId id="2147483715" r:id="rId45"/>
    <p:sldLayoutId id="2147483716" r:id="rId46"/>
    <p:sldLayoutId id="2147483717" r:id="rId47"/>
    <p:sldLayoutId id="2147483718" r:id="rId48"/>
    <p:sldLayoutId id="2147483719" r:id="rId49"/>
    <p:sldLayoutId id="2147483720" r:id="rId50"/>
    <p:sldLayoutId id="2147483721" r:id="rId51"/>
  </p:sldLayoutIdLst>
  <p:timing>
    <p:tnLst>
      <p:par>
        <p:cTn id="1" dur="indefinite" restart="never" nodeType="tmRoot"/>
      </p:par>
    </p:tnLst>
  </p:timing>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F26B43"/>
          </p15:clr>
        </p15:guide>
        <p15:guide id="4" pos="521" userDrawn="1">
          <p15:clr>
            <a:srgbClr val="F26B43"/>
          </p15:clr>
        </p15:guide>
        <p15:guide id="5" orient="horz" pos="5961" userDrawn="1">
          <p15:clr>
            <a:srgbClr val="F26B43"/>
          </p15:clr>
        </p15:guide>
        <p15:guide id="6" pos="1100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7.xml"/></Relationships>
</file>

<file path=ppt/slides/_rels/slide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8.xml"/></Relationships>
</file>

<file path=ppt/slides/_rels/slide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9.xml"/><Relationship Id="rId4" Type="http://schemas.openxmlformats.org/officeDocument/2006/relationships/image" Target="../media/image10.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4.xml"/><Relationship Id="rId5" Type="http://schemas.openxmlformats.org/officeDocument/2006/relationships/chart" Target="../charts/chart10.xml"/><Relationship Id="rId4" Type="http://schemas.openxmlformats.org/officeDocument/2006/relationships/chart" Target="../charts/chart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3"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pPr algn="ctr"/>
            <a:endParaRPr lang="zh-CN" altLang="en-US" sz="4050"/>
          </a:p>
        </p:txBody>
      </p:sp>
      <p:grpSp>
        <p:nvGrpSpPr>
          <p:cNvPr id="4" name="Group 3"/>
          <p:cNvGrpSpPr/>
          <p:nvPr/>
        </p:nvGrpSpPr>
        <p:grpSpPr>
          <a:xfrm>
            <a:off x="6176717" y="3577392"/>
            <a:ext cx="5934566" cy="3132216"/>
            <a:chOff x="6176717" y="3577392"/>
            <a:chExt cx="5934566" cy="3132216"/>
          </a:xfrm>
        </p:grpSpPr>
        <p:sp>
          <p:nvSpPr>
            <p:cNvPr id="6" name="TextBox 5"/>
            <p:cNvSpPr txBox="1"/>
            <p:nvPr/>
          </p:nvSpPr>
          <p:spPr>
            <a:xfrm>
              <a:off x="6176717" y="5401558"/>
              <a:ext cx="5934566" cy="1308050"/>
            </a:xfrm>
            <a:prstGeom prst="rect">
              <a:avLst/>
            </a:prstGeom>
            <a:noFill/>
          </p:spPr>
          <p:txBody>
            <a:bodyPr wrap="square" rtlCol="0">
              <a:spAutoFit/>
            </a:bodyPr>
            <a:lstStyle/>
            <a:p>
              <a:pPr algn="ctr"/>
              <a:r>
                <a:rPr lang="en-US" altLang="zh-CN" sz="5400" b="1" spc="1200" smtClean="0">
                  <a:solidFill>
                    <a:schemeClr val="bg1"/>
                  </a:solidFill>
                  <a:latin typeface="+mj-lt"/>
                </a:rPr>
                <a:t>SQUARE</a:t>
              </a:r>
            </a:p>
            <a:p>
              <a:pPr algn="ctr">
                <a:spcBef>
                  <a:spcPts val="600"/>
                </a:spcBef>
              </a:pPr>
              <a:r>
                <a:rPr lang="en-US" altLang="zh-CN" sz="2000" spc="600">
                  <a:solidFill>
                    <a:schemeClr val="bg1">
                      <a:alpha val="60000"/>
                    </a:schemeClr>
                  </a:solidFill>
                </a:rPr>
                <a:t>PRESENTATION</a:t>
              </a:r>
              <a:endParaRPr lang="zh-CN" altLang="en-US" sz="2000" spc="600">
                <a:solidFill>
                  <a:schemeClr val="bg1">
                    <a:alpha val="60000"/>
                  </a:schemeClr>
                </a:solidFill>
              </a:endParaRPr>
            </a:p>
          </p:txBody>
        </p:sp>
        <p:grpSp>
          <p:nvGrpSpPr>
            <p:cNvPr id="7" name="Group 6"/>
            <p:cNvGrpSpPr/>
            <p:nvPr/>
          </p:nvGrpSpPr>
          <p:grpSpPr>
            <a:xfrm>
              <a:off x="8515105" y="3577392"/>
              <a:ext cx="1257790" cy="1255954"/>
              <a:chOff x="14673189" y="3662623"/>
              <a:chExt cx="771179" cy="770057"/>
            </a:xfrm>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9582199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6282815" y="2282315"/>
            <a:ext cx="5722372" cy="5722370"/>
          </a:xfrm>
          <a:prstGeom prst="rect">
            <a:avLst/>
          </a:prstGeom>
          <a:noFill/>
          <a:ln w="190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3355335"/>
            <a:ext cx="5101770" cy="923330"/>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4924962"/>
            <a:ext cx="656136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006162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967957" y="761632"/>
            <a:ext cx="3993284" cy="8763738"/>
            <a:chOff x="2155" y="1564"/>
            <a:chExt cx="1747" cy="3834"/>
          </a:xfrm>
          <a:solidFill>
            <a:schemeClr val="bg1">
              <a:lumMod val="85000"/>
            </a:schemeClr>
          </a:solidFill>
        </p:grpSpPr>
        <p:sp>
          <p:nvSpPr>
            <p:cNvPr id="3" name="Freeform 5"/>
            <p:cNvSpPr>
              <a:spLocks/>
            </p:cNvSpPr>
            <p:nvPr/>
          </p:nvSpPr>
          <p:spPr bwMode="auto">
            <a:xfrm>
              <a:off x="2803" y="1974"/>
              <a:ext cx="152" cy="194"/>
            </a:xfrm>
            <a:custGeom>
              <a:avLst/>
              <a:gdLst>
                <a:gd name="T0" fmla="*/ 133 w 152"/>
                <a:gd name="T1" fmla="*/ 14 h 194"/>
                <a:gd name="T2" fmla="*/ 119 w 152"/>
                <a:gd name="T3" fmla="*/ 16 h 194"/>
                <a:gd name="T4" fmla="*/ 112 w 152"/>
                <a:gd name="T5" fmla="*/ 19 h 194"/>
                <a:gd name="T6" fmla="*/ 105 w 152"/>
                <a:gd name="T7" fmla="*/ 16 h 194"/>
                <a:gd name="T8" fmla="*/ 83 w 152"/>
                <a:gd name="T9" fmla="*/ 9 h 194"/>
                <a:gd name="T10" fmla="*/ 78 w 152"/>
                <a:gd name="T11" fmla="*/ 0 h 194"/>
                <a:gd name="T12" fmla="*/ 74 w 152"/>
                <a:gd name="T13" fmla="*/ 2 h 194"/>
                <a:gd name="T14" fmla="*/ 59 w 152"/>
                <a:gd name="T15" fmla="*/ 2 h 194"/>
                <a:gd name="T16" fmla="*/ 48 w 152"/>
                <a:gd name="T17" fmla="*/ 0 h 194"/>
                <a:gd name="T18" fmla="*/ 45 w 152"/>
                <a:gd name="T19" fmla="*/ 0 h 194"/>
                <a:gd name="T20" fmla="*/ 45 w 152"/>
                <a:gd name="T21" fmla="*/ 12 h 194"/>
                <a:gd name="T22" fmla="*/ 45 w 152"/>
                <a:gd name="T23" fmla="*/ 19 h 194"/>
                <a:gd name="T24" fmla="*/ 43 w 152"/>
                <a:gd name="T25" fmla="*/ 21 h 194"/>
                <a:gd name="T26" fmla="*/ 12 w 152"/>
                <a:gd name="T27" fmla="*/ 19 h 194"/>
                <a:gd name="T28" fmla="*/ 10 w 152"/>
                <a:gd name="T29" fmla="*/ 28 h 194"/>
                <a:gd name="T30" fmla="*/ 5 w 152"/>
                <a:gd name="T31" fmla="*/ 42 h 194"/>
                <a:gd name="T32" fmla="*/ 10 w 152"/>
                <a:gd name="T33" fmla="*/ 47 h 194"/>
                <a:gd name="T34" fmla="*/ 19 w 152"/>
                <a:gd name="T35" fmla="*/ 54 h 194"/>
                <a:gd name="T36" fmla="*/ 31 w 152"/>
                <a:gd name="T37" fmla="*/ 61 h 194"/>
                <a:gd name="T38" fmla="*/ 31 w 152"/>
                <a:gd name="T39" fmla="*/ 66 h 194"/>
                <a:gd name="T40" fmla="*/ 31 w 152"/>
                <a:gd name="T41" fmla="*/ 80 h 194"/>
                <a:gd name="T42" fmla="*/ 17 w 152"/>
                <a:gd name="T43" fmla="*/ 97 h 194"/>
                <a:gd name="T44" fmla="*/ 12 w 152"/>
                <a:gd name="T45" fmla="*/ 106 h 194"/>
                <a:gd name="T46" fmla="*/ 5 w 152"/>
                <a:gd name="T47" fmla="*/ 118 h 194"/>
                <a:gd name="T48" fmla="*/ 3 w 152"/>
                <a:gd name="T49" fmla="*/ 123 h 194"/>
                <a:gd name="T50" fmla="*/ 17 w 152"/>
                <a:gd name="T51" fmla="*/ 128 h 194"/>
                <a:gd name="T52" fmla="*/ 22 w 152"/>
                <a:gd name="T53" fmla="*/ 130 h 194"/>
                <a:gd name="T54" fmla="*/ 24 w 152"/>
                <a:gd name="T55" fmla="*/ 154 h 194"/>
                <a:gd name="T56" fmla="*/ 29 w 152"/>
                <a:gd name="T57" fmla="*/ 158 h 194"/>
                <a:gd name="T58" fmla="*/ 31 w 152"/>
                <a:gd name="T59" fmla="*/ 168 h 194"/>
                <a:gd name="T60" fmla="*/ 38 w 152"/>
                <a:gd name="T61" fmla="*/ 168 h 194"/>
                <a:gd name="T62" fmla="*/ 45 w 152"/>
                <a:gd name="T63" fmla="*/ 170 h 194"/>
                <a:gd name="T64" fmla="*/ 57 w 152"/>
                <a:gd name="T65" fmla="*/ 194 h 194"/>
                <a:gd name="T66" fmla="*/ 62 w 152"/>
                <a:gd name="T67" fmla="*/ 184 h 194"/>
                <a:gd name="T68" fmla="*/ 76 w 152"/>
                <a:gd name="T69" fmla="*/ 175 h 194"/>
                <a:gd name="T70" fmla="*/ 83 w 152"/>
                <a:gd name="T71" fmla="*/ 180 h 194"/>
                <a:gd name="T72" fmla="*/ 90 w 152"/>
                <a:gd name="T73" fmla="*/ 180 h 194"/>
                <a:gd name="T74" fmla="*/ 95 w 152"/>
                <a:gd name="T75" fmla="*/ 180 h 194"/>
                <a:gd name="T76" fmla="*/ 100 w 152"/>
                <a:gd name="T77" fmla="*/ 177 h 194"/>
                <a:gd name="T78" fmla="*/ 105 w 152"/>
                <a:gd name="T79" fmla="*/ 168 h 194"/>
                <a:gd name="T80" fmla="*/ 100 w 152"/>
                <a:gd name="T81" fmla="*/ 151 h 194"/>
                <a:gd name="T82" fmla="*/ 105 w 152"/>
                <a:gd name="T83" fmla="*/ 147 h 194"/>
                <a:gd name="T84" fmla="*/ 107 w 152"/>
                <a:gd name="T85" fmla="*/ 144 h 194"/>
                <a:gd name="T86" fmla="*/ 109 w 152"/>
                <a:gd name="T87" fmla="*/ 142 h 194"/>
                <a:gd name="T88" fmla="*/ 105 w 152"/>
                <a:gd name="T89" fmla="*/ 137 h 194"/>
                <a:gd name="T90" fmla="*/ 107 w 152"/>
                <a:gd name="T91" fmla="*/ 130 h 194"/>
                <a:gd name="T92" fmla="*/ 116 w 152"/>
                <a:gd name="T93" fmla="*/ 121 h 194"/>
                <a:gd name="T94" fmla="*/ 124 w 152"/>
                <a:gd name="T95" fmla="*/ 106 h 194"/>
                <a:gd name="T96" fmla="*/ 126 w 152"/>
                <a:gd name="T97" fmla="*/ 92 h 194"/>
                <a:gd name="T98" fmla="*/ 133 w 152"/>
                <a:gd name="T99" fmla="*/ 78 h 194"/>
                <a:gd name="T100" fmla="*/ 138 w 152"/>
                <a:gd name="T101" fmla="*/ 71 h 194"/>
                <a:gd name="T102" fmla="*/ 143 w 152"/>
                <a:gd name="T103" fmla="*/ 59 h 194"/>
                <a:gd name="T104" fmla="*/ 150 w 152"/>
                <a:gd name="T105" fmla="*/ 57 h 194"/>
                <a:gd name="T106" fmla="*/ 147 w 152"/>
                <a:gd name="T107" fmla="*/ 3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94">
                  <a:moveTo>
                    <a:pt x="147" y="33"/>
                  </a:moveTo>
                  <a:lnTo>
                    <a:pt x="152" y="24"/>
                  </a:lnTo>
                  <a:lnTo>
                    <a:pt x="152" y="21"/>
                  </a:lnTo>
                  <a:lnTo>
                    <a:pt x="152" y="14"/>
                  </a:lnTo>
                  <a:lnTo>
                    <a:pt x="133" y="14"/>
                  </a:lnTo>
                  <a:lnTo>
                    <a:pt x="131" y="14"/>
                  </a:lnTo>
                  <a:lnTo>
                    <a:pt x="126" y="14"/>
                  </a:lnTo>
                  <a:lnTo>
                    <a:pt x="124" y="14"/>
                  </a:lnTo>
                  <a:lnTo>
                    <a:pt x="119" y="14"/>
                  </a:lnTo>
                  <a:lnTo>
                    <a:pt x="119" y="16"/>
                  </a:lnTo>
                  <a:lnTo>
                    <a:pt x="116" y="16"/>
                  </a:lnTo>
                  <a:lnTo>
                    <a:pt x="114" y="19"/>
                  </a:lnTo>
                  <a:lnTo>
                    <a:pt x="114" y="19"/>
                  </a:lnTo>
                  <a:lnTo>
                    <a:pt x="114" y="19"/>
                  </a:lnTo>
                  <a:lnTo>
                    <a:pt x="112" y="19"/>
                  </a:lnTo>
                  <a:lnTo>
                    <a:pt x="112" y="19"/>
                  </a:lnTo>
                  <a:lnTo>
                    <a:pt x="112" y="19"/>
                  </a:lnTo>
                  <a:lnTo>
                    <a:pt x="109" y="19"/>
                  </a:lnTo>
                  <a:lnTo>
                    <a:pt x="107" y="16"/>
                  </a:lnTo>
                  <a:lnTo>
                    <a:pt x="105" y="16"/>
                  </a:lnTo>
                  <a:lnTo>
                    <a:pt x="102" y="16"/>
                  </a:lnTo>
                  <a:lnTo>
                    <a:pt x="102" y="16"/>
                  </a:lnTo>
                  <a:lnTo>
                    <a:pt x="100" y="16"/>
                  </a:lnTo>
                  <a:lnTo>
                    <a:pt x="83" y="9"/>
                  </a:lnTo>
                  <a:lnTo>
                    <a:pt x="83" y="9"/>
                  </a:lnTo>
                  <a:lnTo>
                    <a:pt x="81" y="7"/>
                  </a:lnTo>
                  <a:lnTo>
                    <a:pt x="81" y="7"/>
                  </a:lnTo>
                  <a:lnTo>
                    <a:pt x="81" y="2"/>
                  </a:lnTo>
                  <a:lnTo>
                    <a:pt x="78" y="0"/>
                  </a:lnTo>
                  <a:lnTo>
                    <a:pt x="78" y="0"/>
                  </a:lnTo>
                  <a:lnTo>
                    <a:pt x="78" y="0"/>
                  </a:lnTo>
                  <a:lnTo>
                    <a:pt x="78" y="0"/>
                  </a:lnTo>
                  <a:lnTo>
                    <a:pt x="78" y="0"/>
                  </a:lnTo>
                  <a:lnTo>
                    <a:pt x="76" y="0"/>
                  </a:lnTo>
                  <a:lnTo>
                    <a:pt x="74" y="2"/>
                  </a:lnTo>
                  <a:lnTo>
                    <a:pt x="69" y="5"/>
                  </a:lnTo>
                  <a:lnTo>
                    <a:pt x="69" y="5"/>
                  </a:lnTo>
                  <a:lnTo>
                    <a:pt x="69" y="5"/>
                  </a:lnTo>
                  <a:lnTo>
                    <a:pt x="67" y="5"/>
                  </a:lnTo>
                  <a:lnTo>
                    <a:pt x="59" y="2"/>
                  </a:lnTo>
                  <a:lnTo>
                    <a:pt x="57" y="2"/>
                  </a:lnTo>
                  <a:lnTo>
                    <a:pt x="55" y="2"/>
                  </a:lnTo>
                  <a:lnTo>
                    <a:pt x="50" y="2"/>
                  </a:lnTo>
                  <a:lnTo>
                    <a:pt x="50" y="0"/>
                  </a:lnTo>
                  <a:lnTo>
                    <a:pt x="48" y="0"/>
                  </a:lnTo>
                  <a:lnTo>
                    <a:pt x="48" y="0"/>
                  </a:lnTo>
                  <a:lnTo>
                    <a:pt x="48" y="0"/>
                  </a:lnTo>
                  <a:lnTo>
                    <a:pt x="48" y="0"/>
                  </a:lnTo>
                  <a:lnTo>
                    <a:pt x="48" y="0"/>
                  </a:lnTo>
                  <a:lnTo>
                    <a:pt x="45" y="0"/>
                  </a:lnTo>
                  <a:lnTo>
                    <a:pt x="45" y="2"/>
                  </a:lnTo>
                  <a:lnTo>
                    <a:pt x="45" y="2"/>
                  </a:lnTo>
                  <a:lnTo>
                    <a:pt x="45" y="7"/>
                  </a:lnTo>
                  <a:lnTo>
                    <a:pt x="45" y="9"/>
                  </a:lnTo>
                  <a:lnTo>
                    <a:pt x="45" y="12"/>
                  </a:lnTo>
                  <a:lnTo>
                    <a:pt x="45" y="14"/>
                  </a:lnTo>
                  <a:lnTo>
                    <a:pt x="45" y="14"/>
                  </a:lnTo>
                  <a:lnTo>
                    <a:pt x="45" y="19"/>
                  </a:lnTo>
                  <a:lnTo>
                    <a:pt x="45" y="19"/>
                  </a:lnTo>
                  <a:lnTo>
                    <a:pt x="45" y="19"/>
                  </a:lnTo>
                  <a:lnTo>
                    <a:pt x="45" y="19"/>
                  </a:lnTo>
                  <a:lnTo>
                    <a:pt x="45" y="21"/>
                  </a:lnTo>
                  <a:lnTo>
                    <a:pt x="43" y="21"/>
                  </a:lnTo>
                  <a:lnTo>
                    <a:pt x="43" y="21"/>
                  </a:lnTo>
                  <a:lnTo>
                    <a:pt x="43" y="21"/>
                  </a:lnTo>
                  <a:lnTo>
                    <a:pt x="43" y="21"/>
                  </a:lnTo>
                  <a:lnTo>
                    <a:pt x="40" y="21"/>
                  </a:lnTo>
                  <a:lnTo>
                    <a:pt x="14" y="16"/>
                  </a:lnTo>
                  <a:lnTo>
                    <a:pt x="12" y="19"/>
                  </a:lnTo>
                  <a:lnTo>
                    <a:pt x="12" y="19"/>
                  </a:lnTo>
                  <a:lnTo>
                    <a:pt x="12" y="21"/>
                  </a:lnTo>
                  <a:lnTo>
                    <a:pt x="10" y="24"/>
                  </a:lnTo>
                  <a:lnTo>
                    <a:pt x="10" y="24"/>
                  </a:lnTo>
                  <a:lnTo>
                    <a:pt x="10" y="26"/>
                  </a:lnTo>
                  <a:lnTo>
                    <a:pt x="10" y="28"/>
                  </a:lnTo>
                  <a:lnTo>
                    <a:pt x="10" y="28"/>
                  </a:lnTo>
                  <a:lnTo>
                    <a:pt x="7" y="33"/>
                  </a:lnTo>
                  <a:lnTo>
                    <a:pt x="7" y="35"/>
                  </a:lnTo>
                  <a:lnTo>
                    <a:pt x="5" y="40"/>
                  </a:lnTo>
                  <a:lnTo>
                    <a:pt x="5" y="42"/>
                  </a:lnTo>
                  <a:lnTo>
                    <a:pt x="5" y="42"/>
                  </a:lnTo>
                  <a:lnTo>
                    <a:pt x="5" y="45"/>
                  </a:lnTo>
                  <a:lnTo>
                    <a:pt x="7" y="47"/>
                  </a:lnTo>
                  <a:lnTo>
                    <a:pt x="7" y="47"/>
                  </a:lnTo>
                  <a:lnTo>
                    <a:pt x="10" y="47"/>
                  </a:lnTo>
                  <a:lnTo>
                    <a:pt x="12" y="50"/>
                  </a:lnTo>
                  <a:lnTo>
                    <a:pt x="14" y="50"/>
                  </a:lnTo>
                  <a:lnTo>
                    <a:pt x="17" y="50"/>
                  </a:lnTo>
                  <a:lnTo>
                    <a:pt x="17" y="52"/>
                  </a:lnTo>
                  <a:lnTo>
                    <a:pt x="19" y="54"/>
                  </a:lnTo>
                  <a:lnTo>
                    <a:pt x="26" y="59"/>
                  </a:lnTo>
                  <a:lnTo>
                    <a:pt x="29" y="61"/>
                  </a:lnTo>
                  <a:lnTo>
                    <a:pt x="31" y="61"/>
                  </a:lnTo>
                  <a:lnTo>
                    <a:pt x="31" y="61"/>
                  </a:lnTo>
                  <a:lnTo>
                    <a:pt x="31" y="61"/>
                  </a:lnTo>
                  <a:lnTo>
                    <a:pt x="31" y="61"/>
                  </a:lnTo>
                  <a:lnTo>
                    <a:pt x="31" y="64"/>
                  </a:lnTo>
                  <a:lnTo>
                    <a:pt x="31" y="64"/>
                  </a:lnTo>
                  <a:lnTo>
                    <a:pt x="31" y="64"/>
                  </a:lnTo>
                  <a:lnTo>
                    <a:pt x="31" y="66"/>
                  </a:lnTo>
                  <a:lnTo>
                    <a:pt x="31" y="66"/>
                  </a:lnTo>
                  <a:lnTo>
                    <a:pt x="31" y="73"/>
                  </a:lnTo>
                  <a:lnTo>
                    <a:pt x="31" y="73"/>
                  </a:lnTo>
                  <a:lnTo>
                    <a:pt x="31" y="80"/>
                  </a:lnTo>
                  <a:lnTo>
                    <a:pt x="31" y="80"/>
                  </a:lnTo>
                  <a:lnTo>
                    <a:pt x="29" y="83"/>
                  </a:lnTo>
                  <a:lnTo>
                    <a:pt x="29" y="85"/>
                  </a:lnTo>
                  <a:lnTo>
                    <a:pt x="26" y="87"/>
                  </a:lnTo>
                  <a:lnTo>
                    <a:pt x="19" y="95"/>
                  </a:lnTo>
                  <a:lnTo>
                    <a:pt x="17" y="97"/>
                  </a:lnTo>
                  <a:lnTo>
                    <a:pt x="14" y="99"/>
                  </a:lnTo>
                  <a:lnTo>
                    <a:pt x="14" y="104"/>
                  </a:lnTo>
                  <a:lnTo>
                    <a:pt x="12" y="104"/>
                  </a:lnTo>
                  <a:lnTo>
                    <a:pt x="12" y="106"/>
                  </a:lnTo>
                  <a:lnTo>
                    <a:pt x="12" y="106"/>
                  </a:lnTo>
                  <a:lnTo>
                    <a:pt x="12" y="106"/>
                  </a:lnTo>
                  <a:lnTo>
                    <a:pt x="10" y="109"/>
                  </a:lnTo>
                  <a:lnTo>
                    <a:pt x="7" y="111"/>
                  </a:lnTo>
                  <a:lnTo>
                    <a:pt x="5" y="113"/>
                  </a:lnTo>
                  <a:lnTo>
                    <a:pt x="5" y="118"/>
                  </a:lnTo>
                  <a:lnTo>
                    <a:pt x="3" y="121"/>
                  </a:lnTo>
                  <a:lnTo>
                    <a:pt x="3" y="121"/>
                  </a:lnTo>
                  <a:lnTo>
                    <a:pt x="0" y="121"/>
                  </a:lnTo>
                  <a:lnTo>
                    <a:pt x="3" y="123"/>
                  </a:lnTo>
                  <a:lnTo>
                    <a:pt x="3" y="123"/>
                  </a:lnTo>
                  <a:lnTo>
                    <a:pt x="5" y="123"/>
                  </a:lnTo>
                  <a:lnTo>
                    <a:pt x="5" y="123"/>
                  </a:lnTo>
                  <a:lnTo>
                    <a:pt x="10" y="123"/>
                  </a:lnTo>
                  <a:lnTo>
                    <a:pt x="10" y="125"/>
                  </a:lnTo>
                  <a:lnTo>
                    <a:pt x="17" y="128"/>
                  </a:lnTo>
                  <a:lnTo>
                    <a:pt x="19" y="128"/>
                  </a:lnTo>
                  <a:lnTo>
                    <a:pt x="19" y="128"/>
                  </a:lnTo>
                  <a:lnTo>
                    <a:pt x="19" y="128"/>
                  </a:lnTo>
                  <a:lnTo>
                    <a:pt x="19" y="130"/>
                  </a:lnTo>
                  <a:lnTo>
                    <a:pt x="22" y="130"/>
                  </a:lnTo>
                  <a:lnTo>
                    <a:pt x="19" y="132"/>
                  </a:lnTo>
                  <a:lnTo>
                    <a:pt x="22" y="147"/>
                  </a:lnTo>
                  <a:lnTo>
                    <a:pt x="24" y="149"/>
                  </a:lnTo>
                  <a:lnTo>
                    <a:pt x="24" y="154"/>
                  </a:lnTo>
                  <a:lnTo>
                    <a:pt x="24" y="154"/>
                  </a:lnTo>
                  <a:lnTo>
                    <a:pt x="24" y="156"/>
                  </a:lnTo>
                  <a:lnTo>
                    <a:pt x="26" y="156"/>
                  </a:lnTo>
                  <a:lnTo>
                    <a:pt x="26" y="156"/>
                  </a:lnTo>
                  <a:lnTo>
                    <a:pt x="26" y="158"/>
                  </a:lnTo>
                  <a:lnTo>
                    <a:pt x="29" y="158"/>
                  </a:lnTo>
                  <a:lnTo>
                    <a:pt x="29" y="158"/>
                  </a:lnTo>
                  <a:lnTo>
                    <a:pt x="29" y="161"/>
                  </a:lnTo>
                  <a:lnTo>
                    <a:pt x="31" y="163"/>
                  </a:lnTo>
                  <a:lnTo>
                    <a:pt x="31" y="166"/>
                  </a:lnTo>
                  <a:lnTo>
                    <a:pt x="31" y="168"/>
                  </a:lnTo>
                  <a:lnTo>
                    <a:pt x="31" y="168"/>
                  </a:lnTo>
                  <a:lnTo>
                    <a:pt x="33" y="168"/>
                  </a:lnTo>
                  <a:lnTo>
                    <a:pt x="33" y="170"/>
                  </a:lnTo>
                  <a:lnTo>
                    <a:pt x="36" y="168"/>
                  </a:lnTo>
                  <a:lnTo>
                    <a:pt x="38" y="168"/>
                  </a:lnTo>
                  <a:lnTo>
                    <a:pt x="38" y="168"/>
                  </a:lnTo>
                  <a:lnTo>
                    <a:pt x="40" y="168"/>
                  </a:lnTo>
                  <a:lnTo>
                    <a:pt x="43" y="170"/>
                  </a:lnTo>
                  <a:lnTo>
                    <a:pt x="45" y="170"/>
                  </a:lnTo>
                  <a:lnTo>
                    <a:pt x="45" y="170"/>
                  </a:lnTo>
                  <a:lnTo>
                    <a:pt x="45" y="175"/>
                  </a:lnTo>
                  <a:lnTo>
                    <a:pt x="45" y="180"/>
                  </a:lnTo>
                  <a:lnTo>
                    <a:pt x="48" y="182"/>
                  </a:lnTo>
                  <a:lnTo>
                    <a:pt x="48" y="184"/>
                  </a:lnTo>
                  <a:lnTo>
                    <a:pt x="57" y="194"/>
                  </a:lnTo>
                  <a:lnTo>
                    <a:pt x="57" y="194"/>
                  </a:lnTo>
                  <a:lnTo>
                    <a:pt x="57" y="194"/>
                  </a:lnTo>
                  <a:lnTo>
                    <a:pt x="59" y="189"/>
                  </a:lnTo>
                  <a:lnTo>
                    <a:pt x="59" y="189"/>
                  </a:lnTo>
                  <a:lnTo>
                    <a:pt x="62" y="184"/>
                  </a:lnTo>
                  <a:lnTo>
                    <a:pt x="62" y="184"/>
                  </a:lnTo>
                  <a:lnTo>
                    <a:pt x="64" y="182"/>
                  </a:lnTo>
                  <a:lnTo>
                    <a:pt x="69" y="180"/>
                  </a:lnTo>
                  <a:lnTo>
                    <a:pt x="76" y="175"/>
                  </a:lnTo>
                  <a:lnTo>
                    <a:pt x="76" y="175"/>
                  </a:lnTo>
                  <a:lnTo>
                    <a:pt x="76" y="175"/>
                  </a:lnTo>
                  <a:lnTo>
                    <a:pt x="78" y="175"/>
                  </a:lnTo>
                  <a:lnTo>
                    <a:pt x="78" y="177"/>
                  </a:lnTo>
                  <a:lnTo>
                    <a:pt x="81" y="177"/>
                  </a:lnTo>
                  <a:lnTo>
                    <a:pt x="83" y="180"/>
                  </a:lnTo>
                  <a:lnTo>
                    <a:pt x="86" y="180"/>
                  </a:lnTo>
                  <a:lnTo>
                    <a:pt x="86" y="182"/>
                  </a:lnTo>
                  <a:lnTo>
                    <a:pt x="88" y="182"/>
                  </a:lnTo>
                  <a:lnTo>
                    <a:pt x="88" y="180"/>
                  </a:lnTo>
                  <a:lnTo>
                    <a:pt x="90" y="180"/>
                  </a:lnTo>
                  <a:lnTo>
                    <a:pt x="93" y="180"/>
                  </a:lnTo>
                  <a:lnTo>
                    <a:pt x="93" y="180"/>
                  </a:lnTo>
                  <a:lnTo>
                    <a:pt x="95" y="177"/>
                  </a:lnTo>
                  <a:lnTo>
                    <a:pt x="95" y="180"/>
                  </a:lnTo>
                  <a:lnTo>
                    <a:pt x="95" y="180"/>
                  </a:lnTo>
                  <a:lnTo>
                    <a:pt x="97" y="180"/>
                  </a:lnTo>
                  <a:lnTo>
                    <a:pt x="97" y="180"/>
                  </a:lnTo>
                  <a:lnTo>
                    <a:pt x="100" y="177"/>
                  </a:lnTo>
                  <a:lnTo>
                    <a:pt x="100" y="177"/>
                  </a:lnTo>
                  <a:lnTo>
                    <a:pt x="100" y="177"/>
                  </a:lnTo>
                  <a:lnTo>
                    <a:pt x="100" y="175"/>
                  </a:lnTo>
                  <a:lnTo>
                    <a:pt x="102" y="168"/>
                  </a:lnTo>
                  <a:lnTo>
                    <a:pt x="105" y="168"/>
                  </a:lnTo>
                  <a:lnTo>
                    <a:pt x="105" y="166"/>
                  </a:lnTo>
                  <a:lnTo>
                    <a:pt x="105" y="168"/>
                  </a:lnTo>
                  <a:lnTo>
                    <a:pt x="107" y="168"/>
                  </a:lnTo>
                  <a:lnTo>
                    <a:pt x="107" y="166"/>
                  </a:lnTo>
                  <a:lnTo>
                    <a:pt x="107" y="166"/>
                  </a:lnTo>
                  <a:lnTo>
                    <a:pt x="105" y="161"/>
                  </a:lnTo>
                  <a:lnTo>
                    <a:pt x="100" y="151"/>
                  </a:lnTo>
                  <a:lnTo>
                    <a:pt x="100" y="149"/>
                  </a:lnTo>
                  <a:lnTo>
                    <a:pt x="100" y="147"/>
                  </a:lnTo>
                  <a:lnTo>
                    <a:pt x="102" y="147"/>
                  </a:lnTo>
                  <a:lnTo>
                    <a:pt x="102" y="147"/>
                  </a:lnTo>
                  <a:lnTo>
                    <a:pt x="105" y="147"/>
                  </a:lnTo>
                  <a:lnTo>
                    <a:pt x="105" y="147"/>
                  </a:lnTo>
                  <a:lnTo>
                    <a:pt x="105" y="147"/>
                  </a:lnTo>
                  <a:lnTo>
                    <a:pt x="105" y="147"/>
                  </a:lnTo>
                  <a:lnTo>
                    <a:pt x="105" y="147"/>
                  </a:lnTo>
                  <a:lnTo>
                    <a:pt x="107" y="144"/>
                  </a:lnTo>
                  <a:lnTo>
                    <a:pt x="107" y="144"/>
                  </a:lnTo>
                  <a:lnTo>
                    <a:pt x="107" y="144"/>
                  </a:lnTo>
                  <a:lnTo>
                    <a:pt x="109" y="142"/>
                  </a:lnTo>
                  <a:lnTo>
                    <a:pt x="109" y="142"/>
                  </a:lnTo>
                  <a:lnTo>
                    <a:pt x="109" y="142"/>
                  </a:lnTo>
                  <a:lnTo>
                    <a:pt x="109" y="139"/>
                  </a:lnTo>
                  <a:lnTo>
                    <a:pt x="109" y="139"/>
                  </a:lnTo>
                  <a:lnTo>
                    <a:pt x="107" y="139"/>
                  </a:lnTo>
                  <a:lnTo>
                    <a:pt x="105" y="139"/>
                  </a:lnTo>
                  <a:lnTo>
                    <a:pt x="105" y="137"/>
                  </a:lnTo>
                  <a:lnTo>
                    <a:pt x="102" y="137"/>
                  </a:lnTo>
                  <a:lnTo>
                    <a:pt x="100" y="137"/>
                  </a:lnTo>
                  <a:lnTo>
                    <a:pt x="100" y="137"/>
                  </a:lnTo>
                  <a:lnTo>
                    <a:pt x="107" y="130"/>
                  </a:lnTo>
                  <a:lnTo>
                    <a:pt x="107" y="130"/>
                  </a:lnTo>
                  <a:lnTo>
                    <a:pt x="112" y="123"/>
                  </a:lnTo>
                  <a:lnTo>
                    <a:pt x="112" y="123"/>
                  </a:lnTo>
                  <a:lnTo>
                    <a:pt x="114" y="123"/>
                  </a:lnTo>
                  <a:lnTo>
                    <a:pt x="116" y="123"/>
                  </a:lnTo>
                  <a:lnTo>
                    <a:pt x="116" y="121"/>
                  </a:lnTo>
                  <a:lnTo>
                    <a:pt x="116" y="121"/>
                  </a:lnTo>
                  <a:lnTo>
                    <a:pt x="119" y="116"/>
                  </a:lnTo>
                  <a:lnTo>
                    <a:pt x="119" y="113"/>
                  </a:lnTo>
                  <a:lnTo>
                    <a:pt x="121" y="111"/>
                  </a:lnTo>
                  <a:lnTo>
                    <a:pt x="124" y="106"/>
                  </a:lnTo>
                  <a:lnTo>
                    <a:pt x="124" y="102"/>
                  </a:lnTo>
                  <a:lnTo>
                    <a:pt x="126" y="95"/>
                  </a:lnTo>
                  <a:lnTo>
                    <a:pt x="126" y="95"/>
                  </a:lnTo>
                  <a:lnTo>
                    <a:pt x="126" y="95"/>
                  </a:lnTo>
                  <a:lnTo>
                    <a:pt x="126" y="92"/>
                  </a:lnTo>
                  <a:lnTo>
                    <a:pt x="128" y="92"/>
                  </a:lnTo>
                  <a:lnTo>
                    <a:pt x="128" y="92"/>
                  </a:lnTo>
                  <a:lnTo>
                    <a:pt x="128" y="92"/>
                  </a:lnTo>
                  <a:lnTo>
                    <a:pt x="131" y="90"/>
                  </a:lnTo>
                  <a:lnTo>
                    <a:pt x="133" y="78"/>
                  </a:lnTo>
                  <a:lnTo>
                    <a:pt x="133" y="73"/>
                  </a:lnTo>
                  <a:lnTo>
                    <a:pt x="135" y="71"/>
                  </a:lnTo>
                  <a:lnTo>
                    <a:pt x="135" y="71"/>
                  </a:lnTo>
                  <a:lnTo>
                    <a:pt x="135" y="71"/>
                  </a:lnTo>
                  <a:lnTo>
                    <a:pt x="138" y="71"/>
                  </a:lnTo>
                  <a:lnTo>
                    <a:pt x="138" y="71"/>
                  </a:lnTo>
                  <a:lnTo>
                    <a:pt x="138" y="71"/>
                  </a:lnTo>
                  <a:lnTo>
                    <a:pt x="140" y="71"/>
                  </a:lnTo>
                  <a:lnTo>
                    <a:pt x="140" y="68"/>
                  </a:lnTo>
                  <a:lnTo>
                    <a:pt x="143" y="59"/>
                  </a:lnTo>
                  <a:lnTo>
                    <a:pt x="143" y="59"/>
                  </a:lnTo>
                  <a:lnTo>
                    <a:pt x="143" y="59"/>
                  </a:lnTo>
                  <a:lnTo>
                    <a:pt x="150" y="59"/>
                  </a:lnTo>
                  <a:lnTo>
                    <a:pt x="150" y="59"/>
                  </a:lnTo>
                  <a:lnTo>
                    <a:pt x="150" y="57"/>
                  </a:lnTo>
                  <a:lnTo>
                    <a:pt x="150" y="54"/>
                  </a:lnTo>
                  <a:lnTo>
                    <a:pt x="150" y="45"/>
                  </a:lnTo>
                  <a:lnTo>
                    <a:pt x="147" y="35"/>
                  </a:lnTo>
                  <a:lnTo>
                    <a:pt x="147" y="35"/>
                  </a:lnTo>
                  <a:lnTo>
                    <a:pt x="147"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2590" y="5041"/>
              <a:ext cx="422" cy="357"/>
            </a:xfrm>
            <a:custGeom>
              <a:avLst/>
              <a:gdLst>
                <a:gd name="T0" fmla="*/ 0 w 422"/>
                <a:gd name="T1" fmla="*/ 329 h 357"/>
                <a:gd name="T2" fmla="*/ 4 w 422"/>
                <a:gd name="T3" fmla="*/ 329 h 357"/>
                <a:gd name="T4" fmla="*/ 415 w 422"/>
                <a:gd name="T5" fmla="*/ 308 h 357"/>
                <a:gd name="T6" fmla="*/ 398 w 422"/>
                <a:gd name="T7" fmla="*/ 308 h 357"/>
                <a:gd name="T8" fmla="*/ 393 w 422"/>
                <a:gd name="T9" fmla="*/ 308 h 357"/>
                <a:gd name="T10" fmla="*/ 391 w 422"/>
                <a:gd name="T11" fmla="*/ 312 h 357"/>
                <a:gd name="T12" fmla="*/ 382 w 422"/>
                <a:gd name="T13" fmla="*/ 308 h 357"/>
                <a:gd name="T14" fmla="*/ 377 w 422"/>
                <a:gd name="T15" fmla="*/ 308 h 357"/>
                <a:gd name="T16" fmla="*/ 374 w 422"/>
                <a:gd name="T17" fmla="*/ 315 h 357"/>
                <a:gd name="T18" fmla="*/ 372 w 422"/>
                <a:gd name="T19" fmla="*/ 317 h 357"/>
                <a:gd name="T20" fmla="*/ 367 w 422"/>
                <a:gd name="T21" fmla="*/ 312 h 357"/>
                <a:gd name="T22" fmla="*/ 358 w 422"/>
                <a:gd name="T23" fmla="*/ 308 h 357"/>
                <a:gd name="T24" fmla="*/ 353 w 422"/>
                <a:gd name="T25" fmla="*/ 320 h 357"/>
                <a:gd name="T26" fmla="*/ 341 w 422"/>
                <a:gd name="T27" fmla="*/ 322 h 357"/>
                <a:gd name="T28" fmla="*/ 346 w 422"/>
                <a:gd name="T29" fmla="*/ 336 h 357"/>
                <a:gd name="T30" fmla="*/ 356 w 422"/>
                <a:gd name="T31" fmla="*/ 329 h 357"/>
                <a:gd name="T32" fmla="*/ 363 w 422"/>
                <a:gd name="T33" fmla="*/ 324 h 357"/>
                <a:gd name="T34" fmla="*/ 363 w 422"/>
                <a:gd name="T35" fmla="*/ 327 h 357"/>
                <a:gd name="T36" fmla="*/ 372 w 422"/>
                <a:gd name="T37" fmla="*/ 322 h 357"/>
                <a:gd name="T38" fmla="*/ 382 w 422"/>
                <a:gd name="T39" fmla="*/ 317 h 357"/>
                <a:gd name="T40" fmla="*/ 384 w 422"/>
                <a:gd name="T41" fmla="*/ 324 h 357"/>
                <a:gd name="T42" fmla="*/ 398 w 422"/>
                <a:gd name="T43" fmla="*/ 320 h 357"/>
                <a:gd name="T44" fmla="*/ 401 w 422"/>
                <a:gd name="T45" fmla="*/ 317 h 357"/>
                <a:gd name="T46" fmla="*/ 410 w 422"/>
                <a:gd name="T47" fmla="*/ 315 h 357"/>
                <a:gd name="T48" fmla="*/ 410 w 422"/>
                <a:gd name="T49" fmla="*/ 322 h 357"/>
                <a:gd name="T50" fmla="*/ 420 w 422"/>
                <a:gd name="T51" fmla="*/ 312 h 357"/>
                <a:gd name="T52" fmla="*/ 287 w 422"/>
                <a:gd name="T53" fmla="*/ 296 h 357"/>
                <a:gd name="T54" fmla="*/ 244 w 422"/>
                <a:gd name="T55" fmla="*/ 296 h 357"/>
                <a:gd name="T56" fmla="*/ 199 w 422"/>
                <a:gd name="T57" fmla="*/ 272 h 357"/>
                <a:gd name="T58" fmla="*/ 182 w 422"/>
                <a:gd name="T59" fmla="*/ 260 h 357"/>
                <a:gd name="T60" fmla="*/ 147 w 422"/>
                <a:gd name="T61" fmla="*/ 227 h 357"/>
                <a:gd name="T62" fmla="*/ 92 w 422"/>
                <a:gd name="T63" fmla="*/ 180 h 357"/>
                <a:gd name="T64" fmla="*/ 85 w 422"/>
                <a:gd name="T65" fmla="*/ 170 h 357"/>
                <a:gd name="T66" fmla="*/ 57 w 422"/>
                <a:gd name="T67" fmla="*/ 142 h 357"/>
                <a:gd name="T68" fmla="*/ 49 w 422"/>
                <a:gd name="T69" fmla="*/ 116 h 357"/>
                <a:gd name="T70" fmla="*/ 23 w 422"/>
                <a:gd name="T71" fmla="*/ 97 h 357"/>
                <a:gd name="T72" fmla="*/ 7 w 422"/>
                <a:gd name="T73" fmla="*/ 78 h 357"/>
                <a:gd name="T74" fmla="*/ 28 w 422"/>
                <a:gd name="T75" fmla="*/ 54 h 357"/>
                <a:gd name="T76" fmla="*/ 35 w 422"/>
                <a:gd name="T77" fmla="*/ 69 h 357"/>
                <a:gd name="T78" fmla="*/ 21 w 422"/>
                <a:gd name="T79" fmla="*/ 31 h 357"/>
                <a:gd name="T80" fmla="*/ 4 w 422"/>
                <a:gd name="T81" fmla="*/ 2 h 357"/>
                <a:gd name="T82" fmla="*/ 0 w 422"/>
                <a:gd name="T83" fmla="*/ 156 h 357"/>
                <a:gd name="T84" fmla="*/ 0 w 422"/>
                <a:gd name="T85" fmla="*/ 317 h 357"/>
                <a:gd name="T86" fmla="*/ 28 w 422"/>
                <a:gd name="T87" fmla="*/ 324 h 357"/>
                <a:gd name="T88" fmla="*/ 45 w 422"/>
                <a:gd name="T89" fmla="*/ 324 h 357"/>
                <a:gd name="T90" fmla="*/ 142 w 422"/>
                <a:gd name="T91" fmla="*/ 336 h 357"/>
                <a:gd name="T92" fmla="*/ 173 w 422"/>
                <a:gd name="T93" fmla="*/ 350 h 357"/>
                <a:gd name="T94" fmla="*/ 199 w 422"/>
                <a:gd name="T95" fmla="*/ 355 h 357"/>
                <a:gd name="T96" fmla="*/ 225 w 422"/>
                <a:gd name="T97" fmla="*/ 348 h 357"/>
                <a:gd name="T98" fmla="*/ 235 w 422"/>
                <a:gd name="T99" fmla="*/ 336 h 357"/>
                <a:gd name="T100" fmla="*/ 256 w 422"/>
                <a:gd name="T101" fmla="*/ 336 h 357"/>
                <a:gd name="T102" fmla="*/ 256 w 422"/>
                <a:gd name="T103" fmla="*/ 343 h 357"/>
                <a:gd name="T104" fmla="*/ 263 w 422"/>
                <a:gd name="T105" fmla="*/ 343 h 357"/>
                <a:gd name="T106" fmla="*/ 277 w 422"/>
                <a:gd name="T107" fmla="*/ 334 h 357"/>
                <a:gd name="T108" fmla="*/ 284 w 422"/>
                <a:gd name="T109" fmla="*/ 338 h 357"/>
                <a:gd name="T110" fmla="*/ 294 w 422"/>
                <a:gd name="T111" fmla="*/ 327 h 357"/>
                <a:gd name="T112" fmla="*/ 299 w 422"/>
                <a:gd name="T113" fmla="*/ 317 h 357"/>
                <a:gd name="T114" fmla="*/ 303 w 422"/>
                <a:gd name="T115" fmla="*/ 3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357">
                  <a:moveTo>
                    <a:pt x="4" y="329"/>
                  </a:moveTo>
                  <a:lnTo>
                    <a:pt x="4" y="327"/>
                  </a:lnTo>
                  <a:lnTo>
                    <a:pt x="2" y="324"/>
                  </a:lnTo>
                  <a:lnTo>
                    <a:pt x="0" y="322"/>
                  </a:lnTo>
                  <a:lnTo>
                    <a:pt x="0" y="320"/>
                  </a:lnTo>
                  <a:lnTo>
                    <a:pt x="0" y="329"/>
                  </a:lnTo>
                  <a:lnTo>
                    <a:pt x="0" y="334"/>
                  </a:lnTo>
                  <a:lnTo>
                    <a:pt x="0" y="334"/>
                  </a:lnTo>
                  <a:lnTo>
                    <a:pt x="4" y="334"/>
                  </a:lnTo>
                  <a:lnTo>
                    <a:pt x="7" y="331"/>
                  </a:lnTo>
                  <a:lnTo>
                    <a:pt x="7" y="329"/>
                  </a:lnTo>
                  <a:lnTo>
                    <a:pt x="4" y="329"/>
                  </a:lnTo>
                  <a:close/>
                  <a:moveTo>
                    <a:pt x="422" y="308"/>
                  </a:moveTo>
                  <a:lnTo>
                    <a:pt x="420" y="308"/>
                  </a:lnTo>
                  <a:lnTo>
                    <a:pt x="417" y="310"/>
                  </a:lnTo>
                  <a:lnTo>
                    <a:pt x="417" y="310"/>
                  </a:lnTo>
                  <a:lnTo>
                    <a:pt x="417" y="308"/>
                  </a:lnTo>
                  <a:lnTo>
                    <a:pt x="415" y="308"/>
                  </a:lnTo>
                  <a:lnTo>
                    <a:pt x="405" y="310"/>
                  </a:lnTo>
                  <a:lnTo>
                    <a:pt x="403" y="312"/>
                  </a:lnTo>
                  <a:lnTo>
                    <a:pt x="401" y="312"/>
                  </a:lnTo>
                  <a:lnTo>
                    <a:pt x="401" y="312"/>
                  </a:lnTo>
                  <a:lnTo>
                    <a:pt x="398" y="308"/>
                  </a:lnTo>
                  <a:lnTo>
                    <a:pt x="398" y="308"/>
                  </a:lnTo>
                  <a:lnTo>
                    <a:pt x="398" y="308"/>
                  </a:lnTo>
                  <a:lnTo>
                    <a:pt x="396" y="308"/>
                  </a:lnTo>
                  <a:lnTo>
                    <a:pt x="396" y="310"/>
                  </a:lnTo>
                  <a:lnTo>
                    <a:pt x="396" y="310"/>
                  </a:lnTo>
                  <a:lnTo>
                    <a:pt x="393" y="310"/>
                  </a:lnTo>
                  <a:lnTo>
                    <a:pt x="393" y="308"/>
                  </a:lnTo>
                  <a:lnTo>
                    <a:pt x="393" y="308"/>
                  </a:lnTo>
                  <a:lnTo>
                    <a:pt x="391" y="308"/>
                  </a:lnTo>
                  <a:lnTo>
                    <a:pt x="391" y="310"/>
                  </a:lnTo>
                  <a:lnTo>
                    <a:pt x="391" y="310"/>
                  </a:lnTo>
                  <a:lnTo>
                    <a:pt x="391" y="312"/>
                  </a:lnTo>
                  <a:lnTo>
                    <a:pt x="391" y="312"/>
                  </a:lnTo>
                  <a:lnTo>
                    <a:pt x="389" y="310"/>
                  </a:lnTo>
                  <a:lnTo>
                    <a:pt x="389" y="310"/>
                  </a:lnTo>
                  <a:lnTo>
                    <a:pt x="386" y="308"/>
                  </a:lnTo>
                  <a:lnTo>
                    <a:pt x="386" y="308"/>
                  </a:lnTo>
                  <a:lnTo>
                    <a:pt x="382" y="310"/>
                  </a:lnTo>
                  <a:lnTo>
                    <a:pt x="382" y="308"/>
                  </a:lnTo>
                  <a:lnTo>
                    <a:pt x="382" y="308"/>
                  </a:lnTo>
                  <a:lnTo>
                    <a:pt x="382" y="308"/>
                  </a:lnTo>
                  <a:lnTo>
                    <a:pt x="379" y="308"/>
                  </a:lnTo>
                  <a:lnTo>
                    <a:pt x="379" y="308"/>
                  </a:lnTo>
                  <a:lnTo>
                    <a:pt x="379" y="308"/>
                  </a:lnTo>
                  <a:lnTo>
                    <a:pt x="377" y="308"/>
                  </a:lnTo>
                  <a:lnTo>
                    <a:pt x="374" y="305"/>
                  </a:lnTo>
                  <a:lnTo>
                    <a:pt x="374" y="305"/>
                  </a:lnTo>
                  <a:lnTo>
                    <a:pt x="374" y="308"/>
                  </a:lnTo>
                  <a:lnTo>
                    <a:pt x="374" y="310"/>
                  </a:lnTo>
                  <a:lnTo>
                    <a:pt x="374" y="312"/>
                  </a:lnTo>
                  <a:lnTo>
                    <a:pt x="374" y="315"/>
                  </a:lnTo>
                  <a:lnTo>
                    <a:pt x="374" y="315"/>
                  </a:lnTo>
                  <a:lnTo>
                    <a:pt x="374" y="317"/>
                  </a:lnTo>
                  <a:lnTo>
                    <a:pt x="374" y="317"/>
                  </a:lnTo>
                  <a:lnTo>
                    <a:pt x="372" y="317"/>
                  </a:lnTo>
                  <a:lnTo>
                    <a:pt x="372" y="317"/>
                  </a:lnTo>
                  <a:lnTo>
                    <a:pt x="372" y="317"/>
                  </a:lnTo>
                  <a:lnTo>
                    <a:pt x="372" y="315"/>
                  </a:lnTo>
                  <a:lnTo>
                    <a:pt x="372" y="312"/>
                  </a:lnTo>
                  <a:lnTo>
                    <a:pt x="370" y="312"/>
                  </a:lnTo>
                  <a:lnTo>
                    <a:pt x="370" y="312"/>
                  </a:lnTo>
                  <a:lnTo>
                    <a:pt x="370" y="312"/>
                  </a:lnTo>
                  <a:lnTo>
                    <a:pt x="367" y="312"/>
                  </a:lnTo>
                  <a:lnTo>
                    <a:pt x="367" y="312"/>
                  </a:lnTo>
                  <a:lnTo>
                    <a:pt x="365" y="312"/>
                  </a:lnTo>
                  <a:lnTo>
                    <a:pt x="363" y="312"/>
                  </a:lnTo>
                  <a:lnTo>
                    <a:pt x="363" y="312"/>
                  </a:lnTo>
                  <a:lnTo>
                    <a:pt x="360" y="308"/>
                  </a:lnTo>
                  <a:lnTo>
                    <a:pt x="358" y="308"/>
                  </a:lnTo>
                  <a:lnTo>
                    <a:pt x="356" y="308"/>
                  </a:lnTo>
                  <a:lnTo>
                    <a:pt x="358" y="310"/>
                  </a:lnTo>
                  <a:lnTo>
                    <a:pt x="363" y="315"/>
                  </a:lnTo>
                  <a:lnTo>
                    <a:pt x="360" y="317"/>
                  </a:lnTo>
                  <a:lnTo>
                    <a:pt x="356" y="320"/>
                  </a:lnTo>
                  <a:lnTo>
                    <a:pt x="353" y="320"/>
                  </a:lnTo>
                  <a:lnTo>
                    <a:pt x="348" y="317"/>
                  </a:lnTo>
                  <a:lnTo>
                    <a:pt x="346" y="315"/>
                  </a:lnTo>
                  <a:lnTo>
                    <a:pt x="346" y="317"/>
                  </a:lnTo>
                  <a:lnTo>
                    <a:pt x="344" y="320"/>
                  </a:lnTo>
                  <a:lnTo>
                    <a:pt x="341" y="320"/>
                  </a:lnTo>
                  <a:lnTo>
                    <a:pt x="341" y="322"/>
                  </a:lnTo>
                  <a:lnTo>
                    <a:pt x="339" y="324"/>
                  </a:lnTo>
                  <a:lnTo>
                    <a:pt x="348" y="329"/>
                  </a:lnTo>
                  <a:lnTo>
                    <a:pt x="346" y="331"/>
                  </a:lnTo>
                  <a:lnTo>
                    <a:pt x="346" y="334"/>
                  </a:lnTo>
                  <a:lnTo>
                    <a:pt x="346" y="334"/>
                  </a:lnTo>
                  <a:lnTo>
                    <a:pt x="346" y="336"/>
                  </a:lnTo>
                  <a:lnTo>
                    <a:pt x="348" y="336"/>
                  </a:lnTo>
                  <a:lnTo>
                    <a:pt x="351" y="336"/>
                  </a:lnTo>
                  <a:lnTo>
                    <a:pt x="353" y="336"/>
                  </a:lnTo>
                  <a:lnTo>
                    <a:pt x="353" y="334"/>
                  </a:lnTo>
                  <a:lnTo>
                    <a:pt x="356" y="331"/>
                  </a:lnTo>
                  <a:lnTo>
                    <a:pt x="356" y="329"/>
                  </a:lnTo>
                  <a:lnTo>
                    <a:pt x="360" y="329"/>
                  </a:lnTo>
                  <a:lnTo>
                    <a:pt x="363" y="327"/>
                  </a:lnTo>
                  <a:lnTo>
                    <a:pt x="360" y="327"/>
                  </a:lnTo>
                  <a:lnTo>
                    <a:pt x="360" y="327"/>
                  </a:lnTo>
                  <a:lnTo>
                    <a:pt x="360" y="324"/>
                  </a:lnTo>
                  <a:lnTo>
                    <a:pt x="363" y="324"/>
                  </a:lnTo>
                  <a:lnTo>
                    <a:pt x="363" y="324"/>
                  </a:lnTo>
                  <a:lnTo>
                    <a:pt x="365" y="324"/>
                  </a:lnTo>
                  <a:lnTo>
                    <a:pt x="365" y="324"/>
                  </a:lnTo>
                  <a:lnTo>
                    <a:pt x="363" y="324"/>
                  </a:lnTo>
                  <a:lnTo>
                    <a:pt x="363" y="327"/>
                  </a:lnTo>
                  <a:lnTo>
                    <a:pt x="363" y="327"/>
                  </a:lnTo>
                  <a:lnTo>
                    <a:pt x="363" y="327"/>
                  </a:lnTo>
                  <a:lnTo>
                    <a:pt x="365" y="327"/>
                  </a:lnTo>
                  <a:lnTo>
                    <a:pt x="367" y="327"/>
                  </a:lnTo>
                  <a:lnTo>
                    <a:pt x="370" y="327"/>
                  </a:lnTo>
                  <a:lnTo>
                    <a:pt x="370" y="324"/>
                  </a:lnTo>
                  <a:lnTo>
                    <a:pt x="372" y="322"/>
                  </a:lnTo>
                  <a:lnTo>
                    <a:pt x="372" y="322"/>
                  </a:lnTo>
                  <a:lnTo>
                    <a:pt x="377" y="320"/>
                  </a:lnTo>
                  <a:lnTo>
                    <a:pt x="379" y="317"/>
                  </a:lnTo>
                  <a:lnTo>
                    <a:pt x="379" y="317"/>
                  </a:lnTo>
                  <a:lnTo>
                    <a:pt x="382" y="317"/>
                  </a:lnTo>
                  <a:lnTo>
                    <a:pt x="382" y="317"/>
                  </a:lnTo>
                  <a:lnTo>
                    <a:pt x="384" y="317"/>
                  </a:lnTo>
                  <a:lnTo>
                    <a:pt x="384" y="317"/>
                  </a:lnTo>
                  <a:lnTo>
                    <a:pt x="384" y="320"/>
                  </a:lnTo>
                  <a:lnTo>
                    <a:pt x="384" y="322"/>
                  </a:lnTo>
                  <a:lnTo>
                    <a:pt x="384" y="324"/>
                  </a:lnTo>
                  <a:lnTo>
                    <a:pt x="384" y="324"/>
                  </a:lnTo>
                  <a:lnTo>
                    <a:pt x="384" y="327"/>
                  </a:lnTo>
                  <a:lnTo>
                    <a:pt x="386" y="324"/>
                  </a:lnTo>
                  <a:lnTo>
                    <a:pt x="386" y="324"/>
                  </a:lnTo>
                  <a:lnTo>
                    <a:pt x="396" y="322"/>
                  </a:lnTo>
                  <a:lnTo>
                    <a:pt x="398" y="320"/>
                  </a:lnTo>
                  <a:lnTo>
                    <a:pt x="398" y="320"/>
                  </a:lnTo>
                  <a:lnTo>
                    <a:pt x="398" y="320"/>
                  </a:lnTo>
                  <a:lnTo>
                    <a:pt x="398" y="317"/>
                  </a:lnTo>
                  <a:lnTo>
                    <a:pt x="398" y="317"/>
                  </a:lnTo>
                  <a:lnTo>
                    <a:pt x="398" y="317"/>
                  </a:lnTo>
                  <a:lnTo>
                    <a:pt x="401" y="317"/>
                  </a:lnTo>
                  <a:lnTo>
                    <a:pt x="401" y="317"/>
                  </a:lnTo>
                  <a:lnTo>
                    <a:pt x="403" y="317"/>
                  </a:lnTo>
                  <a:lnTo>
                    <a:pt x="405" y="317"/>
                  </a:lnTo>
                  <a:lnTo>
                    <a:pt x="405" y="317"/>
                  </a:lnTo>
                  <a:lnTo>
                    <a:pt x="408" y="315"/>
                  </a:lnTo>
                  <a:lnTo>
                    <a:pt x="408" y="312"/>
                  </a:lnTo>
                  <a:lnTo>
                    <a:pt x="410" y="315"/>
                  </a:lnTo>
                  <a:lnTo>
                    <a:pt x="410" y="317"/>
                  </a:lnTo>
                  <a:lnTo>
                    <a:pt x="410" y="317"/>
                  </a:lnTo>
                  <a:lnTo>
                    <a:pt x="408" y="320"/>
                  </a:lnTo>
                  <a:lnTo>
                    <a:pt x="408" y="322"/>
                  </a:lnTo>
                  <a:lnTo>
                    <a:pt x="408" y="322"/>
                  </a:lnTo>
                  <a:lnTo>
                    <a:pt x="410" y="322"/>
                  </a:lnTo>
                  <a:lnTo>
                    <a:pt x="415" y="320"/>
                  </a:lnTo>
                  <a:lnTo>
                    <a:pt x="415" y="317"/>
                  </a:lnTo>
                  <a:lnTo>
                    <a:pt x="417" y="317"/>
                  </a:lnTo>
                  <a:lnTo>
                    <a:pt x="417" y="317"/>
                  </a:lnTo>
                  <a:lnTo>
                    <a:pt x="420" y="317"/>
                  </a:lnTo>
                  <a:lnTo>
                    <a:pt x="420" y="312"/>
                  </a:lnTo>
                  <a:lnTo>
                    <a:pt x="420" y="312"/>
                  </a:lnTo>
                  <a:lnTo>
                    <a:pt x="422" y="310"/>
                  </a:lnTo>
                  <a:lnTo>
                    <a:pt x="422" y="310"/>
                  </a:lnTo>
                  <a:lnTo>
                    <a:pt x="422" y="308"/>
                  </a:lnTo>
                  <a:close/>
                  <a:moveTo>
                    <a:pt x="291" y="293"/>
                  </a:moveTo>
                  <a:lnTo>
                    <a:pt x="287" y="296"/>
                  </a:lnTo>
                  <a:lnTo>
                    <a:pt x="284" y="296"/>
                  </a:lnTo>
                  <a:lnTo>
                    <a:pt x="280" y="296"/>
                  </a:lnTo>
                  <a:lnTo>
                    <a:pt x="258" y="298"/>
                  </a:lnTo>
                  <a:lnTo>
                    <a:pt x="251" y="298"/>
                  </a:lnTo>
                  <a:lnTo>
                    <a:pt x="244" y="296"/>
                  </a:lnTo>
                  <a:lnTo>
                    <a:pt x="244" y="296"/>
                  </a:lnTo>
                  <a:lnTo>
                    <a:pt x="242" y="293"/>
                  </a:lnTo>
                  <a:lnTo>
                    <a:pt x="239" y="293"/>
                  </a:lnTo>
                  <a:lnTo>
                    <a:pt x="237" y="293"/>
                  </a:lnTo>
                  <a:lnTo>
                    <a:pt x="237" y="293"/>
                  </a:lnTo>
                  <a:lnTo>
                    <a:pt x="206" y="277"/>
                  </a:lnTo>
                  <a:lnTo>
                    <a:pt x="199" y="272"/>
                  </a:lnTo>
                  <a:lnTo>
                    <a:pt x="194" y="272"/>
                  </a:lnTo>
                  <a:lnTo>
                    <a:pt x="192" y="270"/>
                  </a:lnTo>
                  <a:lnTo>
                    <a:pt x="189" y="270"/>
                  </a:lnTo>
                  <a:lnTo>
                    <a:pt x="187" y="265"/>
                  </a:lnTo>
                  <a:lnTo>
                    <a:pt x="185" y="265"/>
                  </a:lnTo>
                  <a:lnTo>
                    <a:pt x="182" y="260"/>
                  </a:lnTo>
                  <a:lnTo>
                    <a:pt x="175" y="251"/>
                  </a:lnTo>
                  <a:lnTo>
                    <a:pt x="170" y="244"/>
                  </a:lnTo>
                  <a:lnTo>
                    <a:pt x="163" y="237"/>
                  </a:lnTo>
                  <a:lnTo>
                    <a:pt x="151" y="232"/>
                  </a:lnTo>
                  <a:lnTo>
                    <a:pt x="149" y="230"/>
                  </a:lnTo>
                  <a:lnTo>
                    <a:pt x="147" y="227"/>
                  </a:lnTo>
                  <a:lnTo>
                    <a:pt x="142" y="222"/>
                  </a:lnTo>
                  <a:lnTo>
                    <a:pt x="133" y="218"/>
                  </a:lnTo>
                  <a:lnTo>
                    <a:pt x="118" y="208"/>
                  </a:lnTo>
                  <a:lnTo>
                    <a:pt x="95" y="187"/>
                  </a:lnTo>
                  <a:lnTo>
                    <a:pt x="92" y="185"/>
                  </a:lnTo>
                  <a:lnTo>
                    <a:pt x="92" y="180"/>
                  </a:lnTo>
                  <a:lnTo>
                    <a:pt x="92" y="178"/>
                  </a:lnTo>
                  <a:lnTo>
                    <a:pt x="95" y="178"/>
                  </a:lnTo>
                  <a:lnTo>
                    <a:pt x="95" y="175"/>
                  </a:lnTo>
                  <a:lnTo>
                    <a:pt x="87" y="173"/>
                  </a:lnTo>
                  <a:lnTo>
                    <a:pt x="85" y="170"/>
                  </a:lnTo>
                  <a:lnTo>
                    <a:pt x="85" y="170"/>
                  </a:lnTo>
                  <a:lnTo>
                    <a:pt x="83" y="170"/>
                  </a:lnTo>
                  <a:lnTo>
                    <a:pt x="83" y="168"/>
                  </a:lnTo>
                  <a:lnTo>
                    <a:pt x="83" y="166"/>
                  </a:lnTo>
                  <a:lnTo>
                    <a:pt x="80" y="163"/>
                  </a:lnTo>
                  <a:lnTo>
                    <a:pt x="73" y="159"/>
                  </a:lnTo>
                  <a:lnTo>
                    <a:pt x="57" y="142"/>
                  </a:lnTo>
                  <a:lnTo>
                    <a:pt x="57" y="140"/>
                  </a:lnTo>
                  <a:lnTo>
                    <a:pt x="52" y="130"/>
                  </a:lnTo>
                  <a:lnTo>
                    <a:pt x="52" y="125"/>
                  </a:lnTo>
                  <a:lnTo>
                    <a:pt x="49" y="121"/>
                  </a:lnTo>
                  <a:lnTo>
                    <a:pt x="49" y="116"/>
                  </a:lnTo>
                  <a:lnTo>
                    <a:pt x="49" y="116"/>
                  </a:lnTo>
                  <a:lnTo>
                    <a:pt x="49" y="111"/>
                  </a:lnTo>
                  <a:lnTo>
                    <a:pt x="47" y="109"/>
                  </a:lnTo>
                  <a:lnTo>
                    <a:pt x="47" y="104"/>
                  </a:lnTo>
                  <a:lnTo>
                    <a:pt x="40" y="99"/>
                  </a:lnTo>
                  <a:lnTo>
                    <a:pt x="30" y="99"/>
                  </a:lnTo>
                  <a:lnTo>
                    <a:pt x="23" y="97"/>
                  </a:lnTo>
                  <a:lnTo>
                    <a:pt x="21" y="97"/>
                  </a:lnTo>
                  <a:lnTo>
                    <a:pt x="16" y="97"/>
                  </a:lnTo>
                  <a:lnTo>
                    <a:pt x="12" y="92"/>
                  </a:lnTo>
                  <a:lnTo>
                    <a:pt x="7" y="88"/>
                  </a:lnTo>
                  <a:lnTo>
                    <a:pt x="7" y="83"/>
                  </a:lnTo>
                  <a:lnTo>
                    <a:pt x="7" y="78"/>
                  </a:lnTo>
                  <a:lnTo>
                    <a:pt x="12" y="71"/>
                  </a:lnTo>
                  <a:lnTo>
                    <a:pt x="16" y="66"/>
                  </a:lnTo>
                  <a:lnTo>
                    <a:pt x="21" y="59"/>
                  </a:lnTo>
                  <a:lnTo>
                    <a:pt x="23" y="57"/>
                  </a:lnTo>
                  <a:lnTo>
                    <a:pt x="26" y="54"/>
                  </a:lnTo>
                  <a:lnTo>
                    <a:pt x="28" y="54"/>
                  </a:lnTo>
                  <a:lnTo>
                    <a:pt x="30" y="54"/>
                  </a:lnTo>
                  <a:lnTo>
                    <a:pt x="30" y="54"/>
                  </a:lnTo>
                  <a:lnTo>
                    <a:pt x="33" y="66"/>
                  </a:lnTo>
                  <a:lnTo>
                    <a:pt x="35" y="69"/>
                  </a:lnTo>
                  <a:lnTo>
                    <a:pt x="35" y="71"/>
                  </a:lnTo>
                  <a:lnTo>
                    <a:pt x="35" y="69"/>
                  </a:lnTo>
                  <a:lnTo>
                    <a:pt x="35" y="66"/>
                  </a:lnTo>
                  <a:lnTo>
                    <a:pt x="33" y="50"/>
                  </a:lnTo>
                  <a:lnTo>
                    <a:pt x="30" y="45"/>
                  </a:lnTo>
                  <a:lnTo>
                    <a:pt x="28" y="40"/>
                  </a:lnTo>
                  <a:lnTo>
                    <a:pt x="26" y="36"/>
                  </a:lnTo>
                  <a:lnTo>
                    <a:pt x="21" y="31"/>
                  </a:lnTo>
                  <a:lnTo>
                    <a:pt x="19" y="28"/>
                  </a:lnTo>
                  <a:lnTo>
                    <a:pt x="14" y="19"/>
                  </a:lnTo>
                  <a:lnTo>
                    <a:pt x="7" y="9"/>
                  </a:lnTo>
                  <a:lnTo>
                    <a:pt x="7" y="9"/>
                  </a:lnTo>
                  <a:lnTo>
                    <a:pt x="4" y="5"/>
                  </a:lnTo>
                  <a:lnTo>
                    <a:pt x="4" y="2"/>
                  </a:lnTo>
                  <a:lnTo>
                    <a:pt x="2" y="0"/>
                  </a:lnTo>
                  <a:lnTo>
                    <a:pt x="2" y="0"/>
                  </a:lnTo>
                  <a:lnTo>
                    <a:pt x="2" y="40"/>
                  </a:lnTo>
                  <a:lnTo>
                    <a:pt x="0" y="78"/>
                  </a:lnTo>
                  <a:lnTo>
                    <a:pt x="0" y="118"/>
                  </a:lnTo>
                  <a:lnTo>
                    <a:pt x="0" y="156"/>
                  </a:lnTo>
                  <a:lnTo>
                    <a:pt x="0" y="196"/>
                  </a:lnTo>
                  <a:lnTo>
                    <a:pt x="0" y="237"/>
                  </a:lnTo>
                  <a:lnTo>
                    <a:pt x="0" y="277"/>
                  </a:lnTo>
                  <a:lnTo>
                    <a:pt x="0" y="317"/>
                  </a:lnTo>
                  <a:lnTo>
                    <a:pt x="0" y="317"/>
                  </a:lnTo>
                  <a:lnTo>
                    <a:pt x="0" y="317"/>
                  </a:lnTo>
                  <a:lnTo>
                    <a:pt x="4" y="322"/>
                  </a:lnTo>
                  <a:lnTo>
                    <a:pt x="7" y="327"/>
                  </a:lnTo>
                  <a:lnTo>
                    <a:pt x="9" y="327"/>
                  </a:lnTo>
                  <a:lnTo>
                    <a:pt x="12" y="329"/>
                  </a:lnTo>
                  <a:lnTo>
                    <a:pt x="28" y="327"/>
                  </a:lnTo>
                  <a:lnTo>
                    <a:pt x="28" y="324"/>
                  </a:lnTo>
                  <a:lnTo>
                    <a:pt x="28" y="324"/>
                  </a:lnTo>
                  <a:lnTo>
                    <a:pt x="28" y="320"/>
                  </a:lnTo>
                  <a:lnTo>
                    <a:pt x="30" y="320"/>
                  </a:lnTo>
                  <a:lnTo>
                    <a:pt x="33" y="320"/>
                  </a:lnTo>
                  <a:lnTo>
                    <a:pt x="38" y="322"/>
                  </a:lnTo>
                  <a:lnTo>
                    <a:pt x="45" y="324"/>
                  </a:lnTo>
                  <a:lnTo>
                    <a:pt x="49" y="327"/>
                  </a:lnTo>
                  <a:lnTo>
                    <a:pt x="61" y="329"/>
                  </a:lnTo>
                  <a:lnTo>
                    <a:pt x="85" y="331"/>
                  </a:lnTo>
                  <a:lnTo>
                    <a:pt x="97" y="331"/>
                  </a:lnTo>
                  <a:lnTo>
                    <a:pt x="114" y="334"/>
                  </a:lnTo>
                  <a:lnTo>
                    <a:pt x="142" y="336"/>
                  </a:lnTo>
                  <a:lnTo>
                    <a:pt x="149" y="338"/>
                  </a:lnTo>
                  <a:lnTo>
                    <a:pt x="159" y="341"/>
                  </a:lnTo>
                  <a:lnTo>
                    <a:pt x="161" y="341"/>
                  </a:lnTo>
                  <a:lnTo>
                    <a:pt x="168" y="348"/>
                  </a:lnTo>
                  <a:lnTo>
                    <a:pt x="170" y="350"/>
                  </a:lnTo>
                  <a:lnTo>
                    <a:pt x="173" y="350"/>
                  </a:lnTo>
                  <a:lnTo>
                    <a:pt x="173" y="353"/>
                  </a:lnTo>
                  <a:lnTo>
                    <a:pt x="175" y="355"/>
                  </a:lnTo>
                  <a:lnTo>
                    <a:pt x="185" y="357"/>
                  </a:lnTo>
                  <a:lnTo>
                    <a:pt x="192" y="357"/>
                  </a:lnTo>
                  <a:lnTo>
                    <a:pt x="194" y="357"/>
                  </a:lnTo>
                  <a:lnTo>
                    <a:pt x="199" y="355"/>
                  </a:lnTo>
                  <a:lnTo>
                    <a:pt x="199" y="355"/>
                  </a:lnTo>
                  <a:lnTo>
                    <a:pt x="199" y="350"/>
                  </a:lnTo>
                  <a:lnTo>
                    <a:pt x="204" y="350"/>
                  </a:lnTo>
                  <a:lnTo>
                    <a:pt x="213" y="350"/>
                  </a:lnTo>
                  <a:lnTo>
                    <a:pt x="220" y="350"/>
                  </a:lnTo>
                  <a:lnTo>
                    <a:pt x="225" y="348"/>
                  </a:lnTo>
                  <a:lnTo>
                    <a:pt x="232" y="346"/>
                  </a:lnTo>
                  <a:lnTo>
                    <a:pt x="235" y="343"/>
                  </a:lnTo>
                  <a:lnTo>
                    <a:pt x="235" y="341"/>
                  </a:lnTo>
                  <a:lnTo>
                    <a:pt x="235" y="338"/>
                  </a:lnTo>
                  <a:lnTo>
                    <a:pt x="232" y="336"/>
                  </a:lnTo>
                  <a:lnTo>
                    <a:pt x="235" y="336"/>
                  </a:lnTo>
                  <a:lnTo>
                    <a:pt x="239" y="336"/>
                  </a:lnTo>
                  <a:lnTo>
                    <a:pt x="242" y="336"/>
                  </a:lnTo>
                  <a:lnTo>
                    <a:pt x="249" y="338"/>
                  </a:lnTo>
                  <a:lnTo>
                    <a:pt x="251" y="336"/>
                  </a:lnTo>
                  <a:lnTo>
                    <a:pt x="253" y="336"/>
                  </a:lnTo>
                  <a:lnTo>
                    <a:pt x="256" y="336"/>
                  </a:lnTo>
                  <a:lnTo>
                    <a:pt x="256" y="336"/>
                  </a:lnTo>
                  <a:lnTo>
                    <a:pt x="256" y="338"/>
                  </a:lnTo>
                  <a:lnTo>
                    <a:pt x="256" y="338"/>
                  </a:lnTo>
                  <a:lnTo>
                    <a:pt x="256" y="338"/>
                  </a:lnTo>
                  <a:lnTo>
                    <a:pt x="256" y="341"/>
                  </a:lnTo>
                  <a:lnTo>
                    <a:pt x="256" y="343"/>
                  </a:lnTo>
                  <a:lnTo>
                    <a:pt x="258" y="346"/>
                  </a:lnTo>
                  <a:lnTo>
                    <a:pt x="258" y="346"/>
                  </a:lnTo>
                  <a:lnTo>
                    <a:pt x="261" y="346"/>
                  </a:lnTo>
                  <a:lnTo>
                    <a:pt x="263" y="346"/>
                  </a:lnTo>
                  <a:lnTo>
                    <a:pt x="263" y="346"/>
                  </a:lnTo>
                  <a:lnTo>
                    <a:pt x="263" y="343"/>
                  </a:lnTo>
                  <a:lnTo>
                    <a:pt x="265" y="341"/>
                  </a:lnTo>
                  <a:lnTo>
                    <a:pt x="265" y="341"/>
                  </a:lnTo>
                  <a:lnTo>
                    <a:pt x="268" y="338"/>
                  </a:lnTo>
                  <a:lnTo>
                    <a:pt x="275" y="341"/>
                  </a:lnTo>
                  <a:lnTo>
                    <a:pt x="277" y="338"/>
                  </a:lnTo>
                  <a:lnTo>
                    <a:pt x="277" y="334"/>
                  </a:lnTo>
                  <a:lnTo>
                    <a:pt x="277" y="334"/>
                  </a:lnTo>
                  <a:lnTo>
                    <a:pt x="282" y="334"/>
                  </a:lnTo>
                  <a:lnTo>
                    <a:pt x="284" y="334"/>
                  </a:lnTo>
                  <a:lnTo>
                    <a:pt x="284" y="336"/>
                  </a:lnTo>
                  <a:lnTo>
                    <a:pt x="284" y="338"/>
                  </a:lnTo>
                  <a:lnTo>
                    <a:pt x="284" y="338"/>
                  </a:lnTo>
                  <a:lnTo>
                    <a:pt x="287" y="338"/>
                  </a:lnTo>
                  <a:lnTo>
                    <a:pt x="287" y="338"/>
                  </a:lnTo>
                  <a:lnTo>
                    <a:pt x="289" y="338"/>
                  </a:lnTo>
                  <a:lnTo>
                    <a:pt x="289" y="338"/>
                  </a:lnTo>
                  <a:lnTo>
                    <a:pt x="291" y="329"/>
                  </a:lnTo>
                  <a:lnTo>
                    <a:pt x="294" y="327"/>
                  </a:lnTo>
                  <a:lnTo>
                    <a:pt x="296" y="324"/>
                  </a:lnTo>
                  <a:lnTo>
                    <a:pt x="299" y="324"/>
                  </a:lnTo>
                  <a:lnTo>
                    <a:pt x="299" y="322"/>
                  </a:lnTo>
                  <a:lnTo>
                    <a:pt x="296" y="320"/>
                  </a:lnTo>
                  <a:lnTo>
                    <a:pt x="296" y="320"/>
                  </a:lnTo>
                  <a:lnTo>
                    <a:pt x="299" y="317"/>
                  </a:lnTo>
                  <a:lnTo>
                    <a:pt x="301" y="315"/>
                  </a:lnTo>
                  <a:lnTo>
                    <a:pt x="301" y="315"/>
                  </a:lnTo>
                  <a:lnTo>
                    <a:pt x="299" y="312"/>
                  </a:lnTo>
                  <a:lnTo>
                    <a:pt x="299" y="312"/>
                  </a:lnTo>
                  <a:lnTo>
                    <a:pt x="301" y="303"/>
                  </a:lnTo>
                  <a:lnTo>
                    <a:pt x="303" y="303"/>
                  </a:lnTo>
                  <a:lnTo>
                    <a:pt x="303" y="301"/>
                  </a:lnTo>
                  <a:lnTo>
                    <a:pt x="306" y="298"/>
                  </a:lnTo>
                  <a:lnTo>
                    <a:pt x="306" y="296"/>
                  </a:lnTo>
                  <a:lnTo>
                    <a:pt x="306" y="296"/>
                  </a:lnTo>
                  <a:lnTo>
                    <a:pt x="291" y="2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2893" y="1927"/>
              <a:ext cx="304" cy="452"/>
            </a:xfrm>
            <a:custGeom>
              <a:avLst/>
              <a:gdLst>
                <a:gd name="T0" fmla="*/ 157 w 304"/>
                <a:gd name="T1" fmla="*/ 7 h 452"/>
                <a:gd name="T2" fmla="*/ 90 w 304"/>
                <a:gd name="T3" fmla="*/ 0 h 452"/>
                <a:gd name="T4" fmla="*/ 67 w 304"/>
                <a:gd name="T5" fmla="*/ 44 h 452"/>
                <a:gd name="T6" fmla="*/ 64 w 304"/>
                <a:gd name="T7" fmla="*/ 52 h 452"/>
                <a:gd name="T8" fmla="*/ 62 w 304"/>
                <a:gd name="T9" fmla="*/ 68 h 452"/>
                <a:gd name="T10" fmla="*/ 57 w 304"/>
                <a:gd name="T11" fmla="*/ 82 h 452"/>
                <a:gd name="T12" fmla="*/ 60 w 304"/>
                <a:gd name="T13" fmla="*/ 106 h 452"/>
                <a:gd name="T14" fmla="*/ 53 w 304"/>
                <a:gd name="T15" fmla="*/ 106 h 452"/>
                <a:gd name="T16" fmla="*/ 48 w 304"/>
                <a:gd name="T17" fmla="*/ 118 h 452"/>
                <a:gd name="T18" fmla="*/ 45 w 304"/>
                <a:gd name="T19" fmla="*/ 118 h 452"/>
                <a:gd name="T20" fmla="*/ 38 w 304"/>
                <a:gd name="T21" fmla="*/ 139 h 452"/>
                <a:gd name="T22" fmla="*/ 36 w 304"/>
                <a:gd name="T23" fmla="*/ 142 h 452"/>
                <a:gd name="T24" fmla="*/ 34 w 304"/>
                <a:gd name="T25" fmla="*/ 153 h 452"/>
                <a:gd name="T26" fmla="*/ 26 w 304"/>
                <a:gd name="T27" fmla="*/ 168 h 452"/>
                <a:gd name="T28" fmla="*/ 22 w 304"/>
                <a:gd name="T29" fmla="*/ 170 h 452"/>
                <a:gd name="T30" fmla="*/ 10 w 304"/>
                <a:gd name="T31" fmla="*/ 184 h 452"/>
                <a:gd name="T32" fmla="*/ 15 w 304"/>
                <a:gd name="T33" fmla="*/ 186 h 452"/>
                <a:gd name="T34" fmla="*/ 19 w 304"/>
                <a:gd name="T35" fmla="*/ 189 h 452"/>
                <a:gd name="T36" fmla="*/ 17 w 304"/>
                <a:gd name="T37" fmla="*/ 191 h 452"/>
                <a:gd name="T38" fmla="*/ 15 w 304"/>
                <a:gd name="T39" fmla="*/ 194 h 452"/>
                <a:gd name="T40" fmla="*/ 12 w 304"/>
                <a:gd name="T41" fmla="*/ 194 h 452"/>
                <a:gd name="T42" fmla="*/ 15 w 304"/>
                <a:gd name="T43" fmla="*/ 208 h 452"/>
                <a:gd name="T44" fmla="*/ 15 w 304"/>
                <a:gd name="T45" fmla="*/ 215 h 452"/>
                <a:gd name="T46" fmla="*/ 10 w 304"/>
                <a:gd name="T47" fmla="*/ 222 h 452"/>
                <a:gd name="T48" fmla="*/ 7 w 304"/>
                <a:gd name="T49" fmla="*/ 227 h 452"/>
                <a:gd name="T50" fmla="*/ 5 w 304"/>
                <a:gd name="T51" fmla="*/ 224 h 452"/>
                <a:gd name="T52" fmla="*/ 10 w 304"/>
                <a:gd name="T53" fmla="*/ 262 h 452"/>
                <a:gd name="T54" fmla="*/ 7 w 304"/>
                <a:gd name="T55" fmla="*/ 288 h 452"/>
                <a:gd name="T56" fmla="*/ 3 w 304"/>
                <a:gd name="T57" fmla="*/ 295 h 452"/>
                <a:gd name="T58" fmla="*/ 0 w 304"/>
                <a:gd name="T59" fmla="*/ 300 h 452"/>
                <a:gd name="T60" fmla="*/ 3 w 304"/>
                <a:gd name="T61" fmla="*/ 300 h 452"/>
                <a:gd name="T62" fmla="*/ 7 w 304"/>
                <a:gd name="T63" fmla="*/ 305 h 452"/>
                <a:gd name="T64" fmla="*/ 12 w 304"/>
                <a:gd name="T65" fmla="*/ 364 h 452"/>
                <a:gd name="T66" fmla="*/ 24 w 304"/>
                <a:gd name="T67" fmla="*/ 385 h 452"/>
                <a:gd name="T68" fmla="*/ 69 w 304"/>
                <a:gd name="T69" fmla="*/ 381 h 452"/>
                <a:gd name="T70" fmla="*/ 100 w 304"/>
                <a:gd name="T71" fmla="*/ 383 h 452"/>
                <a:gd name="T72" fmla="*/ 100 w 304"/>
                <a:gd name="T73" fmla="*/ 388 h 452"/>
                <a:gd name="T74" fmla="*/ 107 w 304"/>
                <a:gd name="T75" fmla="*/ 395 h 452"/>
                <a:gd name="T76" fmla="*/ 117 w 304"/>
                <a:gd name="T77" fmla="*/ 397 h 452"/>
                <a:gd name="T78" fmla="*/ 119 w 304"/>
                <a:gd name="T79" fmla="*/ 399 h 452"/>
                <a:gd name="T80" fmla="*/ 128 w 304"/>
                <a:gd name="T81" fmla="*/ 399 h 452"/>
                <a:gd name="T82" fmla="*/ 145 w 304"/>
                <a:gd name="T83" fmla="*/ 402 h 452"/>
                <a:gd name="T84" fmla="*/ 150 w 304"/>
                <a:gd name="T85" fmla="*/ 402 h 452"/>
                <a:gd name="T86" fmla="*/ 150 w 304"/>
                <a:gd name="T87" fmla="*/ 407 h 452"/>
                <a:gd name="T88" fmla="*/ 155 w 304"/>
                <a:gd name="T89" fmla="*/ 407 h 452"/>
                <a:gd name="T90" fmla="*/ 157 w 304"/>
                <a:gd name="T91" fmla="*/ 409 h 452"/>
                <a:gd name="T92" fmla="*/ 157 w 304"/>
                <a:gd name="T93" fmla="*/ 411 h 452"/>
                <a:gd name="T94" fmla="*/ 254 w 304"/>
                <a:gd name="T95" fmla="*/ 414 h 452"/>
                <a:gd name="T96" fmla="*/ 283 w 304"/>
                <a:gd name="T97" fmla="*/ 376 h 452"/>
                <a:gd name="T98" fmla="*/ 304 w 304"/>
                <a:gd name="T99" fmla="*/ 21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452">
                  <a:moveTo>
                    <a:pt x="304" y="54"/>
                  </a:moveTo>
                  <a:lnTo>
                    <a:pt x="304" y="14"/>
                  </a:lnTo>
                  <a:lnTo>
                    <a:pt x="299" y="7"/>
                  </a:lnTo>
                  <a:lnTo>
                    <a:pt x="157" y="7"/>
                  </a:lnTo>
                  <a:lnTo>
                    <a:pt x="109" y="7"/>
                  </a:lnTo>
                  <a:lnTo>
                    <a:pt x="107" y="4"/>
                  </a:lnTo>
                  <a:lnTo>
                    <a:pt x="107" y="4"/>
                  </a:lnTo>
                  <a:lnTo>
                    <a:pt x="90" y="0"/>
                  </a:lnTo>
                  <a:lnTo>
                    <a:pt x="86" y="0"/>
                  </a:lnTo>
                  <a:lnTo>
                    <a:pt x="86" y="2"/>
                  </a:lnTo>
                  <a:lnTo>
                    <a:pt x="67" y="42"/>
                  </a:lnTo>
                  <a:lnTo>
                    <a:pt x="67" y="44"/>
                  </a:lnTo>
                  <a:lnTo>
                    <a:pt x="67" y="44"/>
                  </a:lnTo>
                  <a:lnTo>
                    <a:pt x="67" y="49"/>
                  </a:lnTo>
                  <a:lnTo>
                    <a:pt x="64" y="49"/>
                  </a:lnTo>
                  <a:lnTo>
                    <a:pt x="64" y="52"/>
                  </a:lnTo>
                  <a:lnTo>
                    <a:pt x="62" y="56"/>
                  </a:lnTo>
                  <a:lnTo>
                    <a:pt x="62" y="59"/>
                  </a:lnTo>
                  <a:lnTo>
                    <a:pt x="62" y="61"/>
                  </a:lnTo>
                  <a:lnTo>
                    <a:pt x="62" y="68"/>
                  </a:lnTo>
                  <a:lnTo>
                    <a:pt x="62" y="71"/>
                  </a:lnTo>
                  <a:lnTo>
                    <a:pt x="57" y="80"/>
                  </a:lnTo>
                  <a:lnTo>
                    <a:pt x="57" y="82"/>
                  </a:lnTo>
                  <a:lnTo>
                    <a:pt x="57" y="82"/>
                  </a:lnTo>
                  <a:lnTo>
                    <a:pt x="60" y="92"/>
                  </a:lnTo>
                  <a:lnTo>
                    <a:pt x="60" y="101"/>
                  </a:lnTo>
                  <a:lnTo>
                    <a:pt x="60" y="104"/>
                  </a:lnTo>
                  <a:lnTo>
                    <a:pt x="60" y="106"/>
                  </a:lnTo>
                  <a:lnTo>
                    <a:pt x="60" y="106"/>
                  </a:lnTo>
                  <a:lnTo>
                    <a:pt x="53" y="106"/>
                  </a:lnTo>
                  <a:lnTo>
                    <a:pt x="53" y="106"/>
                  </a:lnTo>
                  <a:lnTo>
                    <a:pt x="53" y="106"/>
                  </a:lnTo>
                  <a:lnTo>
                    <a:pt x="50" y="115"/>
                  </a:lnTo>
                  <a:lnTo>
                    <a:pt x="50" y="118"/>
                  </a:lnTo>
                  <a:lnTo>
                    <a:pt x="48" y="118"/>
                  </a:lnTo>
                  <a:lnTo>
                    <a:pt x="48" y="118"/>
                  </a:lnTo>
                  <a:lnTo>
                    <a:pt x="48" y="118"/>
                  </a:lnTo>
                  <a:lnTo>
                    <a:pt x="45" y="118"/>
                  </a:lnTo>
                  <a:lnTo>
                    <a:pt x="45" y="118"/>
                  </a:lnTo>
                  <a:lnTo>
                    <a:pt x="45" y="118"/>
                  </a:lnTo>
                  <a:lnTo>
                    <a:pt x="43" y="120"/>
                  </a:lnTo>
                  <a:lnTo>
                    <a:pt x="43" y="125"/>
                  </a:lnTo>
                  <a:lnTo>
                    <a:pt x="41" y="137"/>
                  </a:lnTo>
                  <a:lnTo>
                    <a:pt x="38" y="139"/>
                  </a:lnTo>
                  <a:lnTo>
                    <a:pt x="38" y="139"/>
                  </a:lnTo>
                  <a:lnTo>
                    <a:pt x="38" y="139"/>
                  </a:lnTo>
                  <a:lnTo>
                    <a:pt x="36" y="139"/>
                  </a:lnTo>
                  <a:lnTo>
                    <a:pt x="36" y="142"/>
                  </a:lnTo>
                  <a:lnTo>
                    <a:pt x="36" y="142"/>
                  </a:lnTo>
                  <a:lnTo>
                    <a:pt x="36" y="142"/>
                  </a:lnTo>
                  <a:lnTo>
                    <a:pt x="34" y="149"/>
                  </a:lnTo>
                  <a:lnTo>
                    <a:pt x="34" y="153"/>
                  </a:lnTo>
                  <a:lnTo>
                    <a:pt x="31" y="158"/>
                  </a:lnTo>
                  <a:lnTo>
                    <a:pt x="29" y="160"/>
                  </a:lnTo>
                  <a:lnTo>
                    <a:pt x="29" y="163"/>
                  </a:lnTo>
                  <a:lnTo>
                    <a:pt x="26" y="168"/>
                  </a:lnTo>
                  <a:lnTo>
                    <a:pt x="26" y="168"/>
                  </a:lnTo>
                  <a:lnTo>
                    <a:pt x="26" y="170"/>
                  </a:lnTo>
                  <a:lnTo>
                    <a:pt x="24" y="170"/>
                  </a:lnTo>
                  <a:lnTo>
                    <a:pt x="22" y="170"/>
                  </a:lnTo>
                  <a:lnTo>
                    <a:pt x="22" y="170"/>
                  </a:lnTo>
                  <a:lnTo>
                    <a:pt x="17" y="177"/>
                  </a:lnTo>
                  <a:lnTo>
                    <a:pt x="17" y="177"/>
                  </a:lnTo>
                  <a:lnTo>
                    <a:pt x="10" y="184"/>
                  </a:lnTo>
                  <a:lnTo>
                    <a:pt x="10" y="184"/>
                  </a:lnTo>
                  <a:lnTo>
                    <a:pt x="12" y="184"/>
                  </a:lnTo>
                  <a:lnTo>
                    <a:pt x="15" y="184"/>
                  </a:lnTo>
                  <a:lnTo>
                    <a:pt x="15" y="186"/>
                  </a:lnTo>
                  <a:lnTo>
                    <a:pt x="17" y="186"/>
                  </a:lnTo>
                  <a:lnTo>
                    <a:pt x="19" y="186"/>
                  </a:lnTo>
                  <a:lnTo>
                    <a:pt x="19" y="186"/>
                  </a:lnTo>
                  <a:lnTo>
                    <a:pt x="19" y="189"/>
                  </a:lnTo>
                  <a:lnTo>
                    <a:pt x="19" y="189"/>
                  </a:lnTo>
                  <a:lnTo>
                    <a:pt x="19" y="189"/>
                  </a:lnTo>
                  <a:lnTo>
                    <a:pt x="17" y="191"/>
                  </a:lnTo>
                  <a:lnTo>
                    <a:pt x="17" y="191"/>
                  </a:lnTo>
                  <a:lnTo>
                    <a:pt x="17" y="191"/>
                  </a:lnTo>
                  <a:lnTo>
                    <a:pt x="15" y="194"/>
                  </a:lnTo>
                  <a:lnTo>
                    <a:pt x="15" y="194"/>
                  </a:lnTo>
                  <a:lnTo>
                    <a:pt x="15" y="194"/>
                  </a:lnTo>
                  <a:lnTo>
                    <a:pt x="15" y="194"/>
                  </a:lnTo>
                  <a:lnTo>
                    <a:pt x="15" y="194"/>
                  </a:lnTo>
                  <a:lnTo>
                    <a:pt x="12" y="194"/>
                  </a:lnTo>
                  <a:lnTo>
                    <a:pt x="12" y="194"/>
                  </a:lnTo>
                  <a:lnTo>
                    <a:pt x="10" y="194"/>
                  </a:lnTo>
                  <a:lnTo>
                    <a:pt x="10" y="196"/>
                  </a:lnTo>
                  <a:lnTo>
                    <a:pt x="10" y="198"/>
                  </a:lnTo>
                  <a:lnTo>
                    <a:pt x="15" y="208"/>
                  </a:lnTo>
                  <a:lnTo>
                    <a:pt x="17" y="213"/>
                  </a:lnTo>
                  <a:lnTo>
                    <a:pt x="17" y="213"/>
                  </a:lnTo>
                  <a:lnTo>
                    <a:pt x="17" y="215"/>
                  </a:lnTo>
                  <a:lnTo>
                    <a:pt x="15" y="215"/>
                  </a:lnTo>
                  <a:lnTo>
                    <a:pt x="15" y="213"/>
                  </a:lnTo>
                  <a:lnTo>
                    <a:pt x="15" y="215"/>
                  </a:lnTo>
                  <a:lnTo>
                    <a:pt x="12" y="215"/>
                  </a:lnTo>
                  <a:lnTo>
                    <a:pt x="10" y="222"/>
                  </a:lnTo>
                  <a:lnTo>
                    <a:pt x="10" y="224"/>
                  </a:lnTo>
                  <a:lnTo>
                    <a:pt x="10" y="224"/>
                  </a:lnTo>
                  <a:lnTo>
                    <a:pt x="10" y="224"/>
                  </a:lnTo>
                  <a:lnTo>
                    <a:pt x="7" y="227"/>
                  </a:lnTo>
                  <a:lnTo>
                    <a:pt x="7" y="227"/>
                  </a:lnTo>
                  <a:lnTo>
                    <a:pt x="5" y="227"/>
                  </a:lnTo>
                  <a:lnTo>
                    <a:pt x="5" y="227"/>
                  </a:lnTo>
                  <a:lnTo>
                    <a:pt x="5" y="224"/>
                  </a:lnTo>
                  <a:lnTo>
                    <a:pt x="3" y="227"/>
                  </a:lnTo>
                  <a:lnTo>
                    <a:pt x="3" y="227"/>
                  </a:lnTo>
                  <a:lnTo>
                    <a:pt x="0" y="227"/>
                  </a:lnTo>
                  <a:lnTo>
                    <a:pt x="10" y="262"/>
                  </a:lnTo>
                  <a:lnTo>
                    <a:pt x="10" y="279"/>
                  </a:lnTo>
                  <a:lnTo>
                    <a:pt x="10" y="284"/>
                  </a:lnTo>
                  <a:lnTo>
                    <a:pt x="7" y="286"/>
                  </a:lnTo>
                  <a:lnTo>
                    <a:pt x="7" y="288"/>
                  </a:lnTo>
                  <a:lnTo>
                    <a:pt x="5" y="291"/>
                  </a:lnTo>
                  <a:lnTo>
                    <a:pt x="3" y="291"/>
                  </a:lnTo>
                  <a:lnTo>
                    <a:pt x="3" y="293"/>
                  </a:lnTo>
                  <a:lnTo>
                    <a:pt x="3" y="295"/>
                  </a:lnTo>
                  <a:lnTo>
                    <a:pt x="0" y="295"/>
                  </a:lnTo>
                  <a:lnTo>
                    <a:pt x="0" y="295"/>
                  </a:lnTo>
                  <a:lnTo>
                    <a:pt x="0" y="295"/>
                  </a:lnTo>
                  <a:lnTo>
                    <a:pt x="0" y="300"/>
                  </a:lnTo>
                  <a:lnTo>
                    <a:pt x="0" y="300"/>
                  </a:lnTo>
                  <a:lnTo>
                    <a:pt x="0" y="300"/>
                  </a:lnTo>
                  <a:lnTo>
                    <a:pt x="0" y="300"/>
                  </a:lnTo>
                  <a:lnTo>
                    <a:pt x="3" y="300"/>
                  </a:lnTo>
                  <a:lnTo>
                    <a:pt x="5" y="302"/>
                  </a:lnTo>
                  <a:lnTo>
                    <a:pt x="7" y="305"/>
                  </a:lnTo>
                  <a:lnTo>
                    <a:pt x="7" y="305"/>
                  </a:lnTo>
                  <a:lnTo>
                    <a:pt x="7" y="305"/>
                  </a:lnTo>
                  <a:lnTo>
                    <a:pt x="7" y="307"/>
                  </a:lnTo>
                  <a:lnTo>
                    <a:pt x="10" y="326"/>
                  </a:lnTo>
                  <a:lnTo>
                    <a:pt x="10" y="336"/>
                  </a:lnTo>
                  <a:lnTo>
                    <a:pt x="12" y="364"/>
                  </a:lnTo>
                  <a:lnTo>
                    <a:pt x="17" y="373"/>
                  </a:lnTo>
                  <a:lnTo>
                    <a:pt x="22" y="383"/>
                  </a:lnTo>
                  <a:lnTo>
                    <a:pt x="24" y="385"/>
                  </a:lnTo>
                  <a:lnTo>
                    <a:pt x="24" y="385"/>
                  </a:lnTo>
                  <a:lnTo>
                    <a:pt x="24" y="388"/>
                  </a:lnTo>
                  <a:lnTo>
                    <a:pt x="26" y="390"/>
                  </a:lnTo>
                  <a:lnTo>
                    <a:pt x="53" y="385"/>
                  </a:lnTo>
                  <a:lnTo>
                    <a:pt x="69" y="381"/>
                  </a:lnTo>
                  <a:lnTo>
                    <a:pt x="79" y="378"/>
                  </a:lnTo>
                  <a:lnTo>
                    <a:pt x="81" y="378"/>
                  </a:lnTo>
                  <a:lnTo>
                    <a:pt x="98" y="383"/>
                  </a:lnTo>
                  <a:lnTo>
                    <a:pt x="100" y="383"/>
                  </a:lnTo>
                  <a:lnTo>
                    <a:pt x="100" y="383"/>
                  </a:lnTo>
                  <a:lnTo>
                    <a:pt x="100" y="383"/>
                  </a:lnTo>
                  <a:lnTo>
                    <a:pt x="100" y="388"/>
                  </a:lnTo>
                  <a:lnTo>
                    <a:pt x="100" y="388"/>
                  </a:lnTo>
                  <a:lnTo>
                    <a:pt x="100" y="388"/>
                  </a:lnTo>
                  <a:lnTo>
                    <a:pt x="100" y="390"/>
                  </a:lnTo>
                  <a:lnTo>
                    <a:pt x="107" y="392"/>
                  </a:lnTo>
                  <a:lnTo>
                    <a:pt x="107" y="395"/>
                  </a:lnTo>
                  <a:lnTo>
                    <a:pt x="109" y="395"/>
                  </a:lnTo>
                  <a:lnTo>
                    <a:pt x="109" y="395"/>
                  </a:lnTo>
                  <a:lnTo>
                    <a:pt x="109" y="397"/>
                  </a:lnTo>
                  <a:lnTo>
                    <a:pt x="117" y="397"/>
                  </a:lnTo>
                  <a:lnTo>
                    <a:pt x="117" y="397"/>
                  </a:lnTo>
                  <a:lnTo>
                    <a:pt x="117" y="397"/>
                  </a:lnTo>
                  <a:lnTo>
                    <a:pt x="119" y="399"/>
                  </a:lnTo>
                  <a:lnTo>
                    <a:pt x="119" y="399"/>
                  </a:lnTo>
                  <a:lnTo>
                    <a:pt x="119" y="399"/>
                  </a:lnTo>
                  <a:lnTo>
                    <a:pt x="121" y="399"/>
                  </a:lnTo>
                  <a:lnTo>
                    <a:pt x="126" y="399"/>
                  </a:lnTo>
                  <a:lnTo>
                    <a:pt x="128" y="399"/>
                  </a:lnTo>
                  <a:lnTo>
                    <a:pt x="138" y="399"/>
                  </a:lnTo>
                  <a:lnTo>
                    <a:pt x="138" y="399"/>
                  </a:lnTo>
                  <a:lnTo>
                    <a:pt x="145" y="402"/>
                  </a:lnTo>
                  <a:lnTo>
                    <a:pt x="145" y="402"/>
                  </a:lnTo>
                  <a:lnTo>
                    <a:pt x="150" y="399"/>
                  </a:lnTo>
                  <a:lnTo>
                    <a:pt x="150" y="399"/>
                  </a:lnTo>
                  <a:lnTo>
                    <a:pt x="150" y="402"/>
                  </a:lnTo>
                  <a:lnTo>
                    <a:pt x="150" y="402"/>
                  </a:lnTo>
                  <a:lnTo>
                    <a:pt x="152" y="402"/>
                  </a:lnTo>
                  <a:lnTo>
                    <a:pt x="152" y="402"/>
                  </a:lnTo>
                  <a:lnTo>
                    <a:pt x="152" y="402"/>
                  </a:lnTo>
                  <a:lnTo>
                    <a:pt x="150" y="407"/>
                  </a:lnTo>
                  <a:lnTo>
                    <a:pt x="150" y="407"/>
                  </a:lnTo>
                  <a:lnTo>
                    <a:pt x="152" y="407"/>
                  </a:lnTo>
                  <a:lnTo>
                    <a:pt x="152" y="407"/>
                  </a:lnTo>
                  <a:lnTo>
                    <a:pt x="155" y="407"/>
                  </a:lnTo>
                  <a:lnTo>
                    <a:pt x="157" y="407"/>
                  </a:lnTo>
                  <a:lnTo>
                    <a:pt x="157" y="409"/>
                  </a:lnTo>
                  <a:lnTo>
                    <a:pt x="157" y="409"/>
                  </a:lnTo>
                  <a:lnTo>
                    <a:pt x="157" y="409"/>
                  </a:lnTo>
                  <a:lnTo>
                    <a:pt x="157" y="411"/>
                  </a:lnTo>
                  <a:lnTo>
                    <a:pt x="157" y="411"/>
                  </a:lnTo>
                  <a:lnTo>
                    <a:pt x="157" y="411"/>
                  </a:lnTo>
                  <a:lnTo>
                    <a:pt x="157" y="411"/>
                  </a:lnTo>
                  <a:lnTo>
                    <a:pt x="159" y="414"/>
                  </a:lnTo>
                  <a:lnTo>
                    <a:pt x="209" y="414"/>
                  </a:lnTo>
                  <a:lnTo>
                    <a:pt x="240" y="414"/>
                  </a:lnTo>
                  <a:lnTo>
                    <a:pt x="254" y="414"/>
                  </a:lnTo>
                  <a:lnTo>
                    <a:pt x="257" y="416"/>
                  </a:lnTo>
                  <a:lnTo>
                    <a:pt x="271" y="452"/>
                  </a:lnTo>
                  <a:lnTo>
                    <a:pt x="278" y="402"/>
                  </a:lnTo>
                  <a:lnTo>
                    <a:pt x="283" y="376"/>
                  </a:lnTo>
                  <a:lnTo>
                    <a:pt x="290" y="326"/>
                  </a:lnTo>
                  <a:lnTo>
                    <a:pt x="299" y="272"/>
                  </a:lnTo>
                  <a:lnTo>
                    <a:pt x="304" y="236"/>
                  </a:lnTo>
                  <a:lnTo>
                    <a:pt x="304" y="217"/>
                  </a:lnTo>
                  <a:lnTo>
                    <a:pt x="304" y="118"/>
                  </a:lnTo>
                  <a:lnTo>
                    <a:pt x="304" y="66"/>
                  </a:lnTo>
                  <a:lnTo>
                    <a:pt x="304" y="5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097" y="2163"/>
              <a:ext cx="349" cy="651"/>
            </a:xfrm>
            <a:custGeom>
              <a:avLst/>
              <a:gdLst>
                <a:gd name="T0" fmla="*/ 86 w 349"/>
                <a:gd name="T1" fmla="*/ 90 h 651"/>
                <a:gd name="T2" fmla="*/ 64 w 349"/>
                <a:gd name="T3" fmla="*/ 246 h 651"/>
                <a:gd name="T4" fmla="*/ 60 w 349"/>
                <a:gd name="T5" fmla="*/ 369 h 651"/>
                <a:gd name="T6" fmla="*/ 55 w 349"/>
                <a:gd name="T7" fmla="*/ 379 h 651"/>
                <a:gd name="T8" fmla="*/ 55 w 349"/>
                <a:gd name="T9" fmla="*/ 393 h 651"/>
                <a:gd name="T10" fmla="*/ 60 w 349"/>
                <a:gd name="T11" fmla="*/ 398 h 651"/>
                <a:gd name="T12" fmla="*/ 55 w 349"/>
                <a:gd name="T13" fmla="*/ 410 h 651"/>
                <a:gd name="T14" fmla="*/ 67 w 349"/>
                <a:gd name="T15" fmla="*/ 426 h 651"/>
                <a:gd name="T16" fmla="*/ 74 w 349"/>
                <a:gd name="T17" fmla="*/ 443 h 651"/>
                <a:gd name="T18" fmla="*/ 83 w 349"/>
                <a:gd name="T19" fmla="*/ 457 h 651"/>
                <a:gd name="T20" fmla="*/ 86 w 349"/>
                <a:gd name="T21" fmla="*/ 464 h 651"/>
                <a:gd name="T22" fmla="*/ 86 w 349"/>
                <a:gd name="T23" fmla="*/ 469 h 651"/>
                <a:gd name="T24" fmla="*/ 86 w 349"/>
                <a:gd name="T25" fmla="*/ 471 h 651"/>
                <a:gd name="T26" fmla="*/ 93 w 349"/>
                <a:gd name="T27" fmla="*/ 478 h 651"/>
                <a:gd name="T28" fmla="*/ 98 w 349"/>
                <a:gd name="T29" fmla="*/ 485 h 651"/>
                <a:gd name="T30" fmla="*/ 95 w 349"/>
                <a:gd name="T31" fmla="*/ 495 h 651"/>
                <a:gd name="T32" fmla="*/ 93 w 349"/>
                <a:gd name="T33" fmla="*/ 509 h 651"/>
                <a:gd name="T34" fmla="*/ 86 w 349"/>
                <a:gd name="T35" fmla="*/ 516 h 651"/>
                <a:gd name="T36" fmla="*/ 0 w 349"/>
                <a:gd name="T37" fmla="*/ 651 h 651"/>
                <a:gd name="T38" fmla="*/ 166 w 349"/>
                <a:gd name="T39" fmla="*/ 578 h 651"/>
                <a:gd name="T40" fmla="*/ 171 w 349"/>
                <a:gd name="T41" fmla="*/ 566 h 651"/>
                <a:gd name="T42" fmla="*/ 178 w 349"/>
                <a:gd name="T43" fmla="*/ 566 h 651"/>
                <a:gd name="T44" fmla="*/ 195 w 349"/>
                <a:gd name="T45" fmla="*/ 571 h 651"/>
                <a:gd name="T46" fmla="*/ 204 w 349"/>
                <a:gd name="T47" fmla="*/ 573 h 651"/>
                <a:gd name="T48" fmla="*/ 212 w 349"/>
                <a:gd name="T49" fmla="*/ 563 h 651"/>
                <a:gd name="T50" fmla="*/ 219 w 349"/>
                <a:gd name="T51" fmla="*/ 552 h 651"/>
                <a:gd name="T52" fmla="*/ 219 w 349"/>
                <a:gd name="T53" fmla="*/ 547 h 651"/>
                <a:gd name="T54" fmla="*/ 221 w 349"/>
                <a:gd name="T55" fmla="*/ 542 h 651"/>
                <a:gd name="T56" fmla="*/ 226 w 349"/>
                <a:gd name="T57" fmla="*/ 540 h 651"/>
                <a:gd name="T58" fmla="*/ 219 w 349"/>
                <a:gd name="T59" fmla="*/ 530 h 651"/>
                <a:gd name="T60" fmla="*/ 214 w 349"/>
                <a:gd name="T61" fmla="*/ 523 h 651"/>
                <a:gd name="T62" fmla="*/ 200 w 349"/>
                <a:gd name="T63" fmla="*/ 504 h 651"/>
                <a:gd name="T64" fmla="*/ 190 w 349"/>
                <a:gd name="T65" fmla="*/ 488 h 651"/>
                <a:gd name="T66" fmla="*/ 183 w 349"/>
                <a:gd name="T67" fmla="*/ 464 h 651"/>
                <a:gd name="T68" fmla="*/ 185 w 349"/>
                <a:gd name="T69" fmla="*/ 443 h 651"/>
                <a:gd name="T70" fmla="*/ 188 w 349"/>
                <a:gd name="T71" fmla="*/ 421 h 651"/>
                <a:gd name="T72" fmla="*/ 190 w 349"/>
                <a:gd name="T73" fmla="*/ 407 h 651"/>
                <a:gd name="T74" fmla="*/ 190 w 349"/>
                <a:gd name="T75" fmla="*/ 391 h 651"/>
                <a:gd name="T76" fmla="*/ 193 w 349"/>
                <a:gd name="T77" fmla="*/ 379 h 651"/>
                <a:gd name="T78" fmla="*/ 193 w 349"/>
                <a:gd name="T79" fmla="*/ 374 h 651"/>
                <a:gd name="T80" fmla="*/ 200 w 349"/>
                <a:gd name="T81" fmla="*/ 372 h 651"/>
                <a:gd name="T82" fmla="*/ 216 w 349"/>
                <a:gd name="T83" fmla="*/ 367 h 651"/>
                <a:gd name="T84" fmla="*/ 228 w 349"/>
                <a:gd name="T85" fmla="*/ 350 h 651"/>
                <a:gd name="T86" fmla="*/ 233 w 349"/>
                <a:gd name="T87" fmla="*/ 348 h 651"/>
                <a:gd name="T88" fmla="*/ 242 w 349"/>
                <a:gd name="T89" fmla="*/ 336 h 651"/>
                <a:gd name="T90" fmla="*/ 254 w 349"/>
                <a:gd name="T91" fmla="*/ 313 h 651"/>
                <a:gd name="T92" fmla="*/ 280 w 349"/>
                <a:gd name="T93" fmla="*/ 275 h 651"/>
                <a:gd name="T94" fmla="*/ 283 w 349"/>
                <a:gd name="T95" fmla="*/ 251 h 651"/>
                <a:gd name="T96" fmla="*/ 280 w 349"/>
                <a:gd name="T97" fmla="*/ 234 h 651"/>
                <a:gd name="T98" fmla="*/ 283 w 349"/>
                <a:gd name="T99" fmla="*/ 216 h 651"/>
                <a:gd name="T100" fmla="*/ 283 w 349"/>
                <a:gd name="T101" fmla="*/ 192 h 651"/>
                <a:gd name="T102" fmla="*/ 285 w 349"/>
                <a:gd name="T103" fmla="*/ 161 h 651"/>
                <a:gd name="T104" fmla="*/ 295 w 349"/>
                <a:gd name="T105" fmla="*/ 119 h 651"/>
                <a:gd name="T106" fmla="*/ 318 w 349"/>
                <a:gd name="T107" fmla="*/ 104 h 651"/>
                <a:gd name="T108" fmla="*/ 321 w 349"/>
                <a:gd name="T109" fmla="*/ 90 h 651"/>
                <a:gd name="T110" fmla="*/ 325 w 349"/>
                <a:gd name="T111" fmla="*/ 76 h 651"/>
                <a:gd name="T112" fmla="*/ 330 w 349"/>
                <a:gd name="T113" fmla="*/ 62 h 651"/>
                <a:gd name="T114" fmla="*/ 330 w 349"/>
                <a:gd name="T115" fmla="*/ 31 h 651"/>
                <a:gd name="T116" fmla="*/ 330 w 349"/>
                <a:gd name="T117" fmla="*/ 14 h 651"/>
                <a:gd name="T118" fmla="*/ 342 w 349"/>
                <a:gd name="T119" fmla="*/ 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651">
                  <a:moveTo>
                    <a:pt x="285" y="0"/>
                  </a:moveTo>
                  <a:lnTo>
                    <a:pt x="247" y="0"/>
                  </a:lnTo>
                  <a:lnTo>
                    <a:pt x="185" y="0"/>
                  </a:lnTo>
                  <a:lnTo>
                    <a:pt x="100" y="0"/>
                  </a:lnTo>
                  <a:lnTo>
                    <a:pt x="95" y="36"/>
                  </a:lnTo>
                  <a:lnTo>
                    <a:pt x="86" y="90"/>
                  </a:lnTo>
                  <a:lnTo>
                    <a:pt x="79" y="140"/>
                  </a:lnTo>
                  <a:lnTo>
                    <a:pt x="74" y="166"/>
                  </a:lnTo>
                  <a:lnTo>
                    <a:pt x="67" y="216"/>
                  </a:lnTo>
                  <a:lnTo>
                    <a:pt x="62" y="242"/>
                  </a:lnTo>
                  <a:lnTo>
                    <a:pt x="62" y="244"/>
                  </a:lnTo>
                  <a:lnTo>
                    <a:pt x="64" y="246"/>
                  </a:lnTo>
                  <a:lnTo>
                    <a:pt x="83" y="268"/>
                  </a:lnTo>
                  <a:lnTo>
                    <a:pt x="88" y="275"/>
                  </a:lnTo>
                  <a:lnTo>
                    <a:pt x="86" y="279"/>
                  </a:lnTo>
                  <a:lnTo>
                    <a:pt x="64" y="362"/>
                  </a:lnTo>
                  <a:lnTo>
                    <a:pt x="62" y="367"/>
                  </a:lnTo>
                  <a:lnTo>
                    <a:pt x="60" y="369"/>
                  </a:lnTo>
                  <a:lnTo>
                    <a:pt x="55" y="374"/>
                  </a:lnTo>
                  <a:lnTo>
                    <a:pt x="55" y="374"/>
                  </a:lnTo>
                  <a:lnTo>
                    <a:pt x="55" y="376"/>
                  </a:lnTo>
                  <a:lnTo>
                    <a:pt x="55" y="376"/>
                  </a:lnTo>
                  <a:lnTo>
                    <a:pt x="55" y="379"/>
                  </a:lnTo>
                  <a:lnTo>
                    <a:pt x="55" y="379"/>
                  </a:lnTo>
                  <a:lnTo>
                    <a:pt x="55" y="379"/>
                  </a:lnTo>
                  <a:lnTo>
                    <a:pt x="55" y="381"/>
                  </a:lnTo>
                  <a:lnTo>
                    <a:pt x="55" y="381"/>
                  </a:lnTo>
                  <a:lnTo>
                    <a:pt x="55" y="386"/>
                  </a:lnTo>
                  <a:lnTo>
                    <a:pt x="55" y="388"/>
                  </a:lnTo>
                  <a:lnTo>
                    <a:pt x="55" y="393"/>
                  </a:lnTo>
                  <a:lnTo>
                    <a:pt x="55" y="395"/>
                  </a:lnTo>
                  <a:lnTo>
                    <a:pt x="57" y="395"/>
                  </a:lnTo>
                  <a:lnTo>
                    <a:pt x="57" y="395"/>
                  </a:lnTo>
                  <a:lnTo>
                    <a:pt x="57" y="398"/>
                  </a:lnTo>
                  <a:lnTo>
                    <a:pt x="57" y="398"/>
                  </a:lnTo>
                  <a:lnTo>
                    <a:pt x="60" y="398"/>
                  </a:lnTo>
                  <a:lnTo>
                    <a:pt x="60" y="400"/>
                  </a:lnTo>
                  <a:lnTo>
                    <a:pt x="60" y="400"/>
                  </a:lnTo>
                  <a:lnTo>
                    <a:pt x="57" y="402"/>
                  </a:lnTo>
                  <a:lnTo>
                    <a:pt x="57" y="405"/>
                  </a:lnTo>
                  <a:lnTo>
                    <a:pt x="57" y="407"/>
                  </a:lnTo>
                  <a:lnTo>
                    <a:pt x="55" y="410"/>
                  </a:lnTo>
                  <a:lnTo>
                    <a:pt x="55" y="417"/>
                  </a:lnTo>
                  <a:lnTo>
                    <a:pt x="57" y="421"/>
                  </a:lnTo>
                  <a:lnTo>
                    <a:pt x="60" y="421"/>
                  </a:lnTo>
                  <a:lnTo>
                    <a:pt x="62" y="426"/>
                  </a:lnTo>
                  <a:lnTo>
                    <a:pt x="64" y="426"/>
                  </a:lnTo>
                  <a:lnTo>
                    <a:pt x="67" y="426"/>
                  </a:lnTo>
                  <a:lnTo>
                    <a:pt x="67" y="429"/>
                  </a:lnTo>
                  <a:lnTo>
                    <a:pt x="67" y="429"/>
                  </a:lnTo>
                  <a:lnTo>
                    <a:pt x="69" y="429"/>
                  </a:lnTo>
                  <a:lnTo>
                    <a:pt x="72" y="438"/>
                  </a:lnTo>
                  <a:lnTo>
                    <a:pt x="72" y="440"/>
                  </a:lnTo>
                  <a:lnTo>
                    <a:pt x="74" y="443"/>
                  </a:lnTo>
                  <a:lnTo>
                    <a:pt x="79" y="447"/>
                  </a:lnTo>
                  <a:lnTo>
                    <a:pt x="81" y="450"/>
                  </a:lnTo>
                  <a:lnTo>
                    <a:pt x="81" y="450"/>
                  </a:lnTo>
                  <a:lnTo>
                    <a:pt x="83" y="452"/>
                  </a:lnTo>
                  <a:lnTo>
                    <a:pt x="83" y="455"/>
                  </a:lnTo>
                  <a:lnTo>
                    <a:pt x="83" y="457"/>
                  </a:lnTo>
                  <a:lnTo>
                    <a:pt x="83" y="459"/>
                  </a:lnTo>
                  <a:lnTo>
                    <a:pt x="83" y="462"/>
                  </a:lnTo>
                  <a:lnTo>
                    <a:pt x="83" y="462"/>
                  </a:lnTo>
                  <a:lnTo>
                    <a:pt x="86" y="462"/>
                  </a:lnTo>
                  <a:lnTo>
                    <a:pt x="86" y="462"/>
                  </a:lnTo>
                  <a:lnTo>
                    <a:pt x="86" y="464"/>
                  </a:lnTo>
                  <a:lnTo>
                    <a:pt x="86" y="464"/>
                  </a:lnTo>
                  <a:lnTo>
                    <a:pt x="86" y="464"/>
                  </a:lnTo>
                  <a:lnTo>
                    <a:pt x="86" y="466"/>
                  </a:lnTo>
                  <a:lnTo>
                    <a:pt x="86" y="466"/>
                  </a:lnTo>
                  <a:lnTo>
                    <a:pt x="86" y="466"/>
                  </a:lnTo>
                  <a:lnTo>
                    <a:pt x="86" y="469"/>
                  </a:lnTo>
                  <a:lnTo>
                    <a:pt x="86" y="469"/>
                  </a:lnTo>
                  <a:lnTo>
                    <a:pt x="83" y="471"/>
                  </a:lnTo>
                  <a:lnTo>
                    <a:pt x="83" y="471"/>
                  </a:lnTo>
                  <a:lnTo>
                    <a:pt x="83" y="471"/>
                  </a:lnTo>
                  <a:lnTo>
                    <a:pt x="86" y="471"/>
                  </a:lnTo>
                  <a:lnTo>
                    <a:pt x="86" y="471"/>
                  </a:lnTo>
                  <a:lnTo>
                    <a:pt x="88" y="473"/>
                  </a:lnTo>
                  <a:lnTo>
                    <a:pt x="88" y="473"/>
                  </a:lnTo>
                  <a:lnTo>
                    <a:pt x="88" y="473"/>
                  </a:lnTo>
                  <a:lnTo>
                    <a:pt x="91" y="473"/>
                  </a:lnTo>
                  <a:lnTo>
                    <a:pt x="91" y="473"/>
                  </a:lnTo>
                  <a:lnTo>
                    <a:pt x="93" y="478"/>
                  </a:lnTo>
                  <a:lnTo>
                    <a:pt x="93" y="483"/>
                  </a:lnTo>
                  <a:lnTo>
                    <a:pt x="93" y="483"/>
                  </a:lnTo>
                  <a:lnTo>
                    <a:pt x="95" y="483"/>
                  </a:lnTo>
                  <a:lnTo>
                    <a:pt x="98" y="485"/>
                  </a:lnTo>
                  <a:lnTo>
                    <a:pt x="98" y="485"/>
                  </a:lnTo>
                  <a:lnTo>
                    <a:pt x="98" y="485"/>
                  </a:lnTo>
                  <a:lnTo>
                    <a:pt x="98" y="488"/>
                  </a:lnTo>
                  <a:lnTo>
                    <a:pt x="98" y="488"/>
                  </a:lnTo>
                  <a:lnTo>
                    <a:pt x="98" y="490"/>
                  </a:lnTo>
                  <a:lnTo>
                    <a:pt x="98" y="490"/>
                  </a:lnTo>
                  <a:lnTo>
                    <a:pt x="98" y="492"/>
                  </a:lnTo>
                  <a:lnTo>
                    <a:pt x="95" y="495"/>
                  </a:lnTo>
                  <a:lnTo>
                    <a:pt x="95" y="497"/>
                  </a:lnTo>
                  <a:lnTo>
                    <a:pt x="95" y="502"/>
                  </a:lnTo>
                  <a:lnTo>
                    <a:pt x="95" y="504"/>
                  </a:lnTo>
                  <a:lnTo>
                    <a:pt x="95" y="507"/>
                  </a:lnTo>
                  <a:lnTo>
                    <a:pt x="95" y="507"/>
                  </a:lnTo>
                  <a:lnTo>
                    <a:pt x="93" y="509"/>
                  </a:lnTo>
                  <a:lnTo>
                    <a:pt x="91" y="514"/>
                  </a:lnTo>
                  <a:lnTo>
                    <a:pt x="91" y="514"/>
                  </a:lnTo>
                  <a:lnTo>
                    <a:pt x="88" y="516"/>
                  </a:lnTo>
                  <a:lnTo>
                    <a:pt x="88" y="516"/>
                  </a:lnTo>
                  <a:lnTo>
                    <a:pt x="88" y="516"/>
                  </a:lnTo>
                  <a:lnTo>
                    <a:pt x="86" y="516"/>
                  </a:lnTo>
                  <a:lnTo>
                    <a:pt x="86" y="516"/>
                  </a:lnTo>
                  <a:lnTo>
                    <a:pt x="83" y="516"/>
                  </a:lnTo>
                  <a:lnTo>
                    <a:pt x="81" y="518"/>
                  </a:lnTo>
                  <a:lnTo>
                    <a:pt x="62" y="552"/>
                  </a:lnTo>
                  <a:lnTo>
                    <a:pt x="36" y="594"/>
                  </a:lnTo>
                  <a:lnTo>
                    <a:pt x="0" y="651"/>
                  </a:lnTo>
                  <a:lnTo>
                    <a:pt x="50" y="651"/>
                  </a:lnTo>
                  <a:lnTo>
                    <a:pt x="95" y="651"/>
                  </a:lnTo>
                  <a:lnTo>
                    <a:pt x="100" y="651"/>
                  </a:lnTo>
                  <a:lnTo>
                    <a:pt x="128" y="620"/>
                  </a:lnTo>
                  <a:lnTo>
                    <a:pt x="150" y="597"/>
                  </a:lnTo>
                  <a:lnTo>
                    <a:pt x="166" y="578"/>
                  </a:lnTo>
                  <a:lnTo>
                    <a:pt x="169" y="573"/>
                  </a:lnTo>
                  <a:lnTo>
                    <a:pt x="169" y="571"/>
                  </a:lnTo>
                  <a:lnTo>
                    <a:pt x="169" y="568"/>
                  </a:lnTo>
                  <a:lnTo>
                    <a:pt x="169" y="566"/>
                  </a:lnTo>
                  <a:lnTo>
                    <a:pt x="171" y="566"/>
                  </a:lnTo>
                  <a:lnTo>
                    <a:pt x="171" y="566"/>
                  </a:lnTo>
                  <a:lnTo>
                    <a:pt x="171" y="566"/>
                  </a:lnTo>
                  <a:lnTo>
                    <a:pt x="174" y="566"/>
                  </a:lnTo>
                  <a:lnTo>
                    <a:pt x="174" y="563"/>
                  </a:lnTo>
                  <a:lnTo>
                    <a:pt x="176" y="563"/>
                  </a:lnTo>
                  <a:lnTo>
                    <a:pt x="178" y="566"/>
                  </a:lnTo>
                  <a:lnTo>
                    <a:pt x="178" y="566"/>
                  </a:lnTo>
                  <a:lnTo>
                    <a:pt x="181" y="566"/>
                  </a:lnTo>
                  <a:lnTo>
                    <a:pt x="183" y="566"/>
                  </a:lnTo>
                  <a:lnTo>
                    <a:pt x="190" y="568"/>
                  </a:lnTo>
                  <a:lnTo>
                    <a:pt x="190" y="568"/>
                  </a:lnTo>
                  <a:lnTo>
                    <a:pt x="193" y="568"/>
                  </a:lnTo>
                  <a:lnTo>
                    <a:pt x="195" y="571"/>
                  </a:lnTo>
                  <a:lnTo>
                    <a:pt x="197" y="573"/>
                  </a:lnTo>
                  <a:lnTo>
                    <a:pt x="197" y="573"/>
                  </a:lnTo>
                  <a:lnTo>
                    <a:pt x="200" y="573"/>
                  </a:lnTo>
                  <a:lnTo>
                    <a:pt x="200" y="573"/>
                  </a:lnTo>
                  <a:lnTo>
                    <a:pt x="202" y="575"/>
                  </a:lnTo>
                  <a:lnTo>
                    <a:pt x="204" y="573"/>
                  </a:lnTo>
                  <a:lnTo>
                    <a:pt x="204" y="573"/>
                  </a:lnTo>
                  <a:lnTo>
                    <a:pt x="207" y="573"/>
                  </a:lnTo>
                  <a:lnTo>
                    <a:pt x="209" y="573"/>
                  </a:lnTo>
                  <a:lnTo>
                    <a:pt x="209" y="571"/>
                  </a:lnTo>
                  <a:lnTo>
                    <a:pt x="212" y="563"/>
                  </a:lnTo>
                  <a:lnTo>
                    <a:pt x="212" y="563"/>
                  </a:lnTo>
                  <a:lnTo>
                    <a:pt x="214" y="561"/>
                  </a:lnTo>
                  <a:lnTo>
                    <a:pt x="214" y="556"/>
                  </a:lnTo>
                  <a:lnTo>
                    <a:pt x="214" y="554"/>
                  </a:lnTo>
                  <a:lnTo>
                    <a:pt x="214" y="554"/>
                  </a:lnTo>
                  <a:lnTo>
                    <a:pt x="219" y="552"/>
                  </a:lnTo>
                  <a:lnTo>
                    <a:pt x="219" y="552"/>
                  </a:lnTo>
                  <a:lnTo>
                    <a:pt x="219" y="549"/>
                  </a:lnTo>
                  <a:lnTo>
                    <a:pt x="219" y="549"/>
                  </a:lnTo>
                  <a:lnTo>
                    <a:pt x="219" y="549"/>
                  </a:lnTo>
                  <a:lnTo>
                    <a:pt x="219" y="547"/>
                  </a:lnTo>
                  <a:lnTo>
                    <a:pt x="219" y="547"/>
                  </a:lnTo>
                  <a:lnTo>
                    <a:pt x="219" y="547"/>
                  </a:lnTo>
                  <a:lnTo>
                    <a:pt x="219" y="544"/>
                  </a:lnTo>
                  <a:lnTo>
                    <a:pt x="221" y="544"/>
                  </a:lnTo>
                  <a:lnTo>
                    <a:pt x="221" y="542"/>
                  </a:lnTo>
                  <a:lnTo>
                    <a:pt x="221" y="542"/>
                  </a:lnTo>
                  <a:lnTo>
                    <a:pt x="221" y="542"/>
                  </a:lnTo>
                  <a:lnTo>
                    <a:pt x="221" y="542"/>
                  </a:lnTo>
                  <a:lnTo>
                    <a:pt x="223" y="542"/>
                  </a:lnTo>
                  <a:lnTo>
                    <a:pt x="223" y="542"/>
                  </a:lnTo>
                  <a:lnTo>
                    <a:pt x="223" y="542"/>
                  </a:lnTo>
                  <a:lnTo>
                    <a:pt x="226" y="540"/>
                  </a:lnTo>
                  <a:lnTo>
                    <a:pt x="226" y="540"/>
                  </a:lnTo>
                  <a:lnTo>
                    <a:pt x="226" y="540"/>
                  </a:lnTo>
                  <a:lnTo>
                    <a:pt x="226" y="537"/>
                  </a:lnTo>
                  <a:lnTo>
                    <a:pt x="226" y="537"/>
                  </a:lnTo>
                  <a:lnTo>
                    <a:pt x="226" y="535"/>
                  </a:lnTo>
                  <a:lnTo>
                    <a:pt x="223" y="533"/>
                  </a:lnTo>
                  <a:lnTo>
                    <a:pt x="221" y="533"/>
                  </a:lnTo>
                  <a:lnTo>
                    <a:pt x="219" y="530"/>
                  </a:lnTo>
                  <a:lnTo>
                    <a:pt x="219" y="530"/>
                  </a:lnTo>
                  <a:lnTo>
                    <a:pt x="219" y="528"/>
                  </a:lnTo>
                  <a:lnTo>
                    <a:pt x="216" y="526"/>
                  </a:lnTo>
                  <a:lnTo>
                    <a:pt x="216" y="526"/>
                  </a:lnTo>
                  <a:lnTo>
                    <a:pt x="214" y="526"/>
                  </a:lnTo>
                  <a:lnTo>
                    <a:pt x="214" y="523"/>
                  </a:lnTo>
                  <a:lnTo>
                    <a:pt x="212" y="523"/>
                  </a:lnTo>
                  <a:lnTo>
                    <a:pt x="207" y="521"/>
                  </a:lnTo>
                  <a:lnTo>
                    <a:pt x="202" y="514"/>
                  </a:lnTo>
                  <a:lnTo>
                    <a:pt x="202" y="511"/>
                  </a:lnTo>
                  <a:lnTo>
                    <a:pt x="200" y="504"/>
                  </a:lnTo>
                  <a:lnTo>
                    <a:pt x="200" y="504"/>
                  </a:lnTo>
                  <a:lnTo>
                    <a:pt x="197" y="504"/>
                  </a:lnTo>
                  <a:lnTo>
                    <a:pt x="197" y="504"/>
                  </a:lnTo>
                  <a:lnTo>
                    <a:pt x="197" y="504"/>
                  </a:lnTo>
                  <a:lnTo>
                    <a:pt x="195" y="502"/>
                  </a:lnTo>
                  <a:lnTo>
                    <a:pt x="190" y="490"/>
                  </a:lnTo>
                  <a:lnTo>
                    <a:pt x="190" y="488"/>
                  </a:lnTo>
                  <a:lnTo>
                    <a:pt x="188" y="483"/>
                  </a:lnTo>
                  <a:lnTo>
                    <a:pt x="188" y="473"/>
                  </a:lnTo>
                  <a:lnTo>
                    <a:pt x="188" y="471"/>
                  </a:lnTo>
                  <a:lnTo>
                    <a:pt x="188" y="469"/>
                  </a:lnTo>
                  <a:lnTo>
                    <a:pt x="183" y="464"/>
                  </a:lnTo>
                  <a:lnTo>
                    <a:pt x="183" y="464"/>
                  </a:lnTo>
                  <a:lnTo>
                    <a:pt x="183" y="462"/>
                  </a:lnTo>
                  <a:lnTo>
                    <a:pt x="183" y="459"/>
                  </a:lnTo>
                  <a:lnTo>
                    <a:pt x="185" y="452"/>
                  </a:lnTo>
                  <a:lnTo>
                    <a:pt x="185" y="450"/>
                  </a:lnTo>
                  <a:lnTo>
                    <a:pt x="185" y="447"/>
                  </a:lnTo>
                  <a:lnTo>
                    <a:pt x="185" y="443"/>
                  </a:lnTo>
                  <a:lnTo>
                    <a:pt x="185" y="440"/>
                  </a:lnTo>
                  <a:lnTo>
                    <a:pt x="185" y="438"/>
                  </a:lnTo>
                  <a:lnTo>
                    <a:pt x="188" y="431"/>
                  </a:lnTo>
                  <a:lnTo>
                    <a:pt x="188" y="429"/>
                  </a:lnTo>
                  <a:lnTo>
                    <a:pt x="188" y="429"/>
                  </a:lnTo>
                  <a:lnTo>
                    <a:pt x="188" y="421"/>
                  </a:lnTo>
                  <a:lnTo>
                    <a:pt x="188" y="419"/>
                  </a:lnTo>
                  <a:lnTo>
                    <a:pt x="188" y="417"/>
                  </a:lnTo>
                  <a:lnTo>
                    <a:pt x="193" y="412"/>
                  </a:lnTo>
                  <a:lnTo>
                    <a:pt x="193" y="410"/>
                  </a:lnTo>
                  <a:lnTo>
                    <a:pt x="193" y="407"/>
                  </a:lnTo>
                  <a:lnTo>
                    <a:pt x="190" y="407"/>
                  </a:lnTo>
                  <a:lnTo>
                    <a:pt x="188" y="402"/>
                  </a:lnTo>
                  <a:lnTo>
                    <a:pt x="188" y="400"/>
                  </a:lnTo>
                  <a:lnTo>
                    <a:pt x="188" y="398"/>
                  </a:lnTo>
                  <a:lnTo>
                    <a:pt x="188" y="395"/>
                  </a:lnTo>
                  <a:lnTo>
                    <a:pt x="188" y="393"/>
                  </a:lnTo>
                  <a:lnTo>
                    <a:pt x="190" y="391"/>
                  </a:lnTo>
                  <a:lnTo>
                    <a:pt x="190" y="388"/>
                  </a:lnTo>
                  <a:lnTo>
                    <a:pt x="190" y="388"/>
                  </a:lnTo>
                  <a:lnTo>
                    <a:pt x="193" y="384"/>
                  </a:lnTo>
                  <a:lnTo>
                    <a:pt x="193" y="381"/>
                  </a:lnTo>
                  <a:lnTo>
                    <a:pt x="193" y="379"/>
                  </a:lnTo>
                  <a:lnTo>
                    <a:pt x="193" y="379"/>
                  </a:lnTo>
                  <a:lnTo>
                    <a:pt x="193" y="379"/>
                  </a:lnTo>
                  <a:lnTo>
                    <a:pt x="193" y="376"/>
                  </a:lnTo>
                  <a:lnTo>
                    <a:pt x="193" y="376"/>
                  </a:lnTo>
                  <a:lnTo>
                    <a:pt x="193" y="376"/>
                  </a:lnTo>
                  <a:lnTo>
                    <a:pt x="193" y="376"/>
                  </a:lnTo>
                  <a:lnTo>
                    <a:pt x="193" y="374"/>
                  </a:lnTo>
                  <a:lnTo>
                    <a:pt x="193" y="374"/>
                  </a:lnTo>
                  <a:lnTo>
                    <a:pt x="195" y="374"/>
                  </a:lnTo>
                  <a:lnTo>
                    <a:pt x="195" y="374"/>
                  </a:lnTo>
                  <a:lnTo>
                    <a:pt x="197" y="372"/>
                  </a:lnTo>
                  <a:lnTo>
                    <a:pt x="200" y="372"/>
                  </a:lnTo>
                  <a:lnTo>
                    <a:pt x="200" y="372"/>
                  </a:lnTo>
                  <a:lnTo>
                    <a:pt x="207" y="372"/>
                  </a:lnTo>
                  <a:lnTo>
                    <a:pt x="209" y="372"/>
                  </a:lnTo>
                  <a:lnTo>
                    <a:pt x="209" y="372"/>
                  </a:lnTo>
                  <a:lnTo>
                    <a:pt x="212" y="372"/>
                  </a:lnTo>
                  <a:lnTo>
                    <a:pt x="214" y="369"/>
                  </a:lnTo>
                  <a:lnTo>
                    <a:pt x="216" y="367"/>
                  </a:lnTo>
                  <a:lnTo>
                    <a:pt x="219" y="365"/>
                  </a:lnTo>
                  <a:lnTo>
                    <a:pt x="223" y="358"/>
                  </a:lnTo>
                  <a:lnTo>
                    <a:pt x="226" y="355"/>
                  </a:lnTo>
                  <a:lnTo>
                    <a:pt x="228" y="353"/>
                  </a:lnTo>
                  <a:lnTo>
                    <a:pt x="228" y="353"/>
                  </a:lnTo>
                  <a:lnTo>
                    <a:pt x="228" y="350"/>
                  </a:lnTo>
                  <a:lnTo>
                    <a:pt x="230" y="350"/>
                  </a:lnTo>
                  <a:lnTo>
                    <a:pt x="230" y="350"/>
                  </a:lnTo>
                  <a:lnTo>
                    <a:pt x="230" y="348"/>
                  </a:lnTo>
                  <a:lnTo>
                    <a:pt x="233" y="348"/>
                  </a:lnTo>
                  <a:lnTo>
                    <a:pt x="233" y="348"/>
                  </a:lnTo>
                  <a:lnTo>
                    <a:pt x="233" y="348"/>
                  </a:lnTo>
                  <a:lnTo>
                    <a:pt x="235" y="348"/>
                  </a:lnTo>
                  <a:lnTo>
                    <a:pt x="235" y="346"/>
                  </a:lnTo>
                  <a:lnTo>
                    <a:pt x="235" y="346"/>
                  </a:lnTo>
                  <a:lnTo>
                    <a:pt x="238" y="343"/>
                  </a:lnTo>
                  <a:lnTo>
                    <a:pt x="240" y="339"/>
                  </a:lnTo>
                  <a:lnTo>
                    <a:pt x="242" y="336"/>
                  </a:lnTo>
                  <a:lnTo>
                    <a:pt x="242" y="336"/>
                  </a:lnTo>
                  <a:lnTo>
                    <a:pt x="245" y="329"/>
                  </a:lnTo>
                  <a:lnTo>
                    <a:pt x="245" y="327"/>
                  </a:lnTo>
                  <a:lnTo>
                    <a:pt x="249" y="324"/>
                  </a:lnTo>
                  <a:lnTo>
                    <a:pt x="249" y="322"/>
                  </a:lnTo>
                  <a:lnTo>
                    <a:pt x="254" y="313"/>
                  </a:lnTo>
                  <a:lnTo>
                    <a:pt x="261" y="305"/>
                  </a:lnTo>
                  <a:lnTo>
                    <a:pt x="264" y="298"/>
                  </a:lnTo>
                  <a:lnTo>
                    <a:pt x="268" y="294"/>
                  </a:lnTo>
                  <a:lnTo>
                    <a:pt x="271" y="289"/>
                  </a:lnTo>
                  <a:lnTo>
                    <a:pt x="276" y="284"/>
                  </a:lnTo>
                  <a:lnTo>
                    <a:pt x="280" y="275"/>
                  </a:lnTo>
                  <a:lnTo>
                    <a:pt x="280" y="272"/>
                  </a:lnTo>
                  <a:lnTo>
                    <a:pt x="280" y="265"/>
                  </a:lnTo>
                  <a:lnTo>
                    <a:pt x="280" y="265"/>
                  </a:lnTo>
                  <a:lnTo>
                    <a:pt x="283" y="261"/>
                  </a:lnTo>
                  <a:lnTo>
                    <a:pt x="283" y="258"/>
                  </a:lnTo>
                  <a:lnTo>
                    <a:pt x="283" y="251"/>
                  </a:lnTo>
                  <a:lnTo>
                    <a:pt x="283" y="249"/>
                  </a:lnTo>
                  <a:lnTo>
                    <a:pt x="283" y="246"/>
                  </a:lnTo>
                  <a:lnTo>
                    <a:pt x="283" y="244"/>
                  </a:lnTo>
                  <a:lnTo>
                    <a:pt x="280" y="239"/>
                  </a:lnTo>
                  <a:lnTo>
                    <a:pt x="280" y="239"/>
                  </a:lnTo>
                  <a:lnTo>
                    <a:pt x="280" y="234"/>
                  </a:lnTo>
                  <a:lnTo>
                    <a:pt x="278" y="230"/>
                  </a:lnTo>
                  <a:lnTo>
                    <a:pt x="280" y="227"/>
                  </a:lnTo>
                  <a:lnTo>
                    <a:pt x="280" y="223"/>
                  </a:lnTo>
                  <a:lnTo>
                    <a:pt x="280" y="220"/>
                  </a:lnTo>
                  <a:lnTo>
                    <a:pt x="280" y="216"/>
                  </a:lnTo>
                  <a:lnTo>
                    <a:pt x="283" y="216"/>
                  </a:lnTo>
                  <a:lnTo>
                    <a:pt x="283" y="213"/>
                  </a:lnTo>
                  <a:lnTo>
                    <a:pt x="285" y="208"/>
                  </a:lnTo>
                  <a:lnTo>
                    <a:pt x="285" y="206"/>
                  </a:lnTo>
                  <a:lnTo>
                    <a:pt x="285" y="204"/>
                  </a:lnTo>
                  <a:lnTo>
                    <a:pt x="285" y="201"/>
                  </a:lnTo>
                  <a:lnTo>
                    <a:pt x="283" y="192"/>
                  </a:lnTo>
                  <a:lnTo>
                    <a:pt x="280" y="187"/>
                  </a:lnTo>
                  <a:lnTo>
                    <a:pt x="278" y="185"/>
                  </a:lnTo>
                  <a:lnTo>
                    <a:pt x="280" y="180"/>
                  </a:lnTo>
                  <a:lnTo>
                    <a:pt x="283" y="175"/>
                  </a:lnTo>
                  <a:lnTo>
                    <a:pt x="283" y="175"/>
                  </a:lnTo>
                  <a:lnTo>
                    <a:pt x="285" y="161"/>
                  </a:lnTo>
                  <a:lnTo>
                    <a:pt x="285" y="140"/>
                  </a:lnTo>
                  <a:lnTo>
                    <a:pt x="287" y="137"/>
                  </a:lnTo>
                  <a:lnTo>
                    <a:pt x="290" y="126"/>
                  </a:lnTo>
                  <a:lnTo>
                    <a:pt x="290" y="123"/>
                  </a:lnTo>
                  <a:lnTo>
                    <a:pt x="292" y="121"/>
                  </a:lnTo>
                  <a:lnTo>
                    <a:pt x="295" y="119"/>
                  </a:lnTo>
                  <a:lnTo>
                    <a:pt x="297" y="116"/>
                  </a:lnTo>
                  <a:lnTo>
                    <a:pt x="306" y="114"/>
                  </a:lnTo>
                  <a:lnTo>
                    <a:pt x="309" y="111"/>
                  </a:lnTo>
                  <a:lnTo>
                    <a:pt x="311" y="109"/>
                  </a:lnTo>
                  <a:lnTo>
                    <a:pt x="314" y="107"/>
                  </a:lnTo>
                  <a:lnTo>
                    <a:pt x="318" y="104"/>
                  </a:lnTo>
                  <a:lnTo>
                    <a:pt x="318" y="104"/>
                  </a:lnTo>
                  <a:lnTo>
                    <a:pt x="321" y="102"/>
                  </a:lnTo>
                  <a:lnTo>
                    <a:pt x="321" y="97"/>
                  </a:lnTo>
                  <a:lnTo>
                    <a:pt x="321" y="90"/>
                  </a:lnTo>
                  <a:lnTo>
                    <a:pt x="321" y="90"/>
                  </a:lnTo>
                  <a:lnTo>
                    <a:pt x="321" y="90"/>
                  </a:lnTo>
                  <a:lnTo>
                    <a:pt x="323" y="85"/>
                  </a:lnTo>
                  <a:lnTo>
                    <a:pt x="325" y="83"/>
                  </a:lnTo>
                  <a:lnTo>
                    <a:pt x="325" y="81"/>
                  </a:lnTo>
                  <a:lnTo>
                    <a:pt x="325" y="78"/>
                  </a:lnTo>
                  <a:lnTo>
                    <a:pt x="325" y="78"/>
                  </a:lnTo>
                  <a:lnTo>
                    <a:pt x="325" y="76"/>
                  </a:lnTo>
                  <a:lnTo>
                    <a:pt x="325" y="76"/>
                  </a:lnTo>
                  <a:lnTo>
                    <a:pt x="325" y="74"/>
                  </a:lnTo>
                  <a:lnTo>
                    <a:pt x="325" y="71"/>
                  </a:lnTo>
                  <a:lnTo>
                    <a:pt x="328" y="66"/>
                  </a:lnTo>
                  <a:lnTo>
                    <a:pt x="330" y="64"/>
                  </a:lnTo>
                  <a:lnTo>
                    <a:pt x="330" y="62"/>
                  </a:lnTo>
                  <a:lnTo>
                    <a:pt x="330" y="59"/>
                  </a:lnTo>
                  <a:lnTo>
                    <a:pt x="330" y="52"/>
                  </a:lnTo>
                  <a:lnTo>
                    <a:pt x="332" y="40"/>
                  </a:lnTo>
                  <a:lnTo>
                    <a:pt x="332" y="38"/>
                  </a:lnTo>
                  <a:lnTo>
                    <a:pt x="330" y="33"/>
                  </a:lnTo>
                  <a:lnTo>
                    <a:pt x="330" y="31"/>
                  </a:lnTo>
                  <a:lnTo>
                    <a:pt x="330" y="26"/>
                  </a:lnTo>
                  <a:lnTo>
                    <a:pt x="330" y="24"/>
                  </a:lnTo>
                  <a:lnTo>
                    <a:pt x="330" y="21"/>
                  </a:lnTo>
                  <a:lnTo>
                    <a:pt x="330" y="19"/>
                  </a:lnTo>
                  <a:lnTo>
                    <a:pt x="330" y="17"/>
                  </a:lnTo>
                  <a:lnTo>
                    <a:pt x="330" y="14"/>
                  </a:lnTo>
                  <a:lnTo>
                    <a:pt x="330" y="14"/>
                  </a:lnTo>
                  <a:lnTo>
                    <a:pt x="332" y="12"/>
                  </a:lnTo>
                  <a:lnTo>
                    <a:pt x="335" y="12"/>
                  </a:lnTo>
                  <a:lnTo>
                    <a:pt x="335" y="12"/>
                  </a:lnTo>
                  <a:lnTo>
                    <a:pt x="340" y="12"/>
                  </a:lnTo>
                  <a:lnTo>
                    <a:pt x="342" y="10"/>
                  </a:lnTo>
                  <a:lnTo>
                    <a:pt x="344" y="10"/>
                  </a:lnTo>
                  <a:lnTo>
                    <a:pt x="347" y="7"/>
                  </a:lnTo>
                  <a:lnTo>
                    <a:pt x="349" y="5"/>
                  </a:lnTo>
                  <a:lnTo>
                    <a:pt x="349" y="0"/>
                  </a:lnTo>
                  <a:lnTo>
                    <a:pt x="28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155" y="4149"/>
              <a:ext cx="691" cy="857"/>
            </a:xfrm>
            <a:custGeom>
              <a:avLst/>
              <a:gdLst>
                <a:gd name="T0" fmla="*/ 667 w 691"/>
                <a:gd name="T1" fmla="*/ 137 h 857"/>
                <a:gd name="T2" fmla="*/ 622 w 691"/>
                <a:gd name="T3" fmla="*/ 132 h 857"/>
                <a:gd name="T4" fmla="*/ 579 w 691"/>
                <a:gd name="T5" fmla="*/ 109 h 857"/>
                <a:gd name="T6" fmla="*/ 558 w 691"/>
                <a:gd name="T7" fmla="*/ 85 h 857"/>
                <a:gd name="T8" fmla="*/ 525 w 691"/>
                <a:gd name="T9" fmla="*/ 14 h 857"/>
                <a:gd name="T10" fmla="*/ 159 w 691"/>
                <a:gd name="T11" fmla="*/ 16 h 857"/>
                <a:gd name="T12" fmla="*/ 162 w 691"/>
                <a:gd name="T13" fmla="*/ 35 h 857"/>
                <a:gd name="T14" fmla="*/ 159 w 691"/>
                <a:gd name="T15" fmla="*/ 94 h 857"/>
                <a:gd name="T16" fmla="*/ 145 w 691"/>
                <a:gd name="T17" fmla="*/ 109 h 857"/>
                <a:gd name="T18" fmla="*/ 143 w 691"/>
                <a:gd name="T19" fmla="*/ 137 h 857"/>
                <a:gd name="T20" fmla="*/ 136 w 691"/>
                <a:gd name="T21" fmla="*/ 156 h 857"/>
                <a:gd name="T22" fmla="*/ 114 w 691"/>
                <a:gd name="T23" fmla="*/ 182 h 857"/>
                <a:gd name="T24" fmla="*/ 110 w 691"/>
                <a:gd name="T25" fmla="*/ 208 h 857"/>
                <a:gd name="T26" fmla="*/ 105 w 691"/>
                <a:gd name="T27" fmla="*/ 258 h 857"/>
                <a:gd name="T28" fmla="*/ 112 w 691"/>
                <a:gd name="T29" fmla="*/ 296 h 857"/>
                <a:gd name="T30" fmla="*/ 102 w 691"/>
                <a:gd name="T31" fmla="*/ 310 h 857"/>
                <a:gd name="T32" fmla="*/ 76 w 691"/>
                <a:gd name="T33" fmla="*/ 378 h 857"/>
                <a:gd name="T34" fmla="*/ 46 w 691"/>
                <a:gd name="T35" fmla="*/ 404 h 857"/>
                <a:gd name="T36" fmla="*/ 12 w 691"/>
                <a:gd name="T37" fmla="*/ 431 h 857"/>
                <a:gd name="T38" fmla="*/ 5 w 691"/>
                <a:gd name="T39" fmla="*/ 457 h 857"/>
                <a:gd name="T40" fmla="*/ 8 w 691"/>
                <a:gd name="T41" fmla="*/ 483 h 857"/>
                <a:gd name="T42" fmla="*/ 5 w 691"/>
                <a:gd name="T43" fmla="*/ 516 h 857"/>
                <a:gd name="T44" fmla="*/ 27 w 691"/>
                <a:gd name="T45" fmla="*/ 565 h 857"/>
                <a:gd name="T46" fmla="*/ 36 w 691"/>
                <a:gd name="T47" fmla="*/ 617 h 857"/>
                <a:gd name="T48" fmla="*/ 81 w 691"/>
                <a:gd name="T49" fmla="*/ 613 h 857"/>
                <a:gd name="T50" fmla="*/ 110 w 691"/>
                <a:gd name="T51" fmla="*/ 625 h 857"/>
                <a:gd name="T52" fmla="*/ 110 w 691"/>
                <a:gd name="T53" fmla="*/ 670 h 857"/>
                <a:gd name="T54" fmla="*/ 112 w 691"/>
                <a:gd name="T55" fmla="*/ 707 h 857"/>
                <a:gd name="T56" fmla="*/ 100 w 691"/>
                <a:gd name="T57" fmla="*/ 738 h 857"/>
                <a:gd name="T58" fmla="*/ 133 w 691"/>
                <a:gd name="T59" fmla="*/ 769 h 857"/>
                <a:gd name="T60" fmla="*/ 233 w 691"/>
                <a:gd name="T61" fmla="*/ 802 h 857"/>
                <a:gd name="T62" fmla="*/ 420 w 691"/>
                <a:gd name="T63" fmla="*/ 835 h 857"/>
                <a:gd name="T64" fmla="*/ 454 w 691"/>
                <a:gd name="T65" fmla="*/ 857 h 857"/>
                <a:gd name="T66" fmla="*/ 409 w 691"/>
                <a:gd name="T67" fmla="*/ 752 h 857"/>
                <a:gd name="T68" fmla="*/ 385 w 691"/>
                <a:gd name="T69" fmla="*/ 748 h 857"/>
                <a:gd name="T70" fmla="*/ 373 w 691"/>
                <a:gd name="T71" fmla="*/ 738 h 857"/>
                <a:gd name="T72" fmla="*/ 409 w 691"/>
                <a:gd name="T73" fmla="*/ 736 h 857"/>
                <a:gd name="T74" fmla="*/ 390 w 691"/>
                <a:gd name="T75" fmla="*/ 658 h 857"/>
                <a:gd name="T76" fmla="*/ 392 w 691"/>
                <a:gd name="T77" fmla="*/ 648 h 857"/>
                <a:gd name="T78" fmla="*/ 404 w 691"/>
                <a:gd name="T79" fmla="*/ 589 h 857"/>
                <a:gd name="T80" fmla="*/ 423 w 691"/>
                <a:gd name="T81" fmla="*/ 563 h 857"/>
                <a:gd name="T82" fmla="*/ 451 w 691"/>
                <a:gd name="T83" fmla="*/ 539 h 857"/>
                <a:gd name="T84" fmla="*/ 439 w 691"/>
                <a:gd name="T85" fmla="*/ 520 h 857"/>
                <a:gd name="T86" fmla="*/ 404 w 691"/>
                <a:gd name="T87" fmla="*/ 525 h 857"/>
                <a:gd name="T88" fmla="*/ 432 w 691"/>
                <a:gd name="T89" fmla="*/ 520 h 857"/>
                <a:gd name="T90" fmla="*/ 428 w 691"/>
                <a:gd name="T91" fmla="*/ 487 h 857"/>
                <a:gd name="T92" fmla="*/ 451 w 691"/>
                <a:gd name="T93" fmla="*/ 525 h 857"/>
                <a:gd name="T94" fmla="*/ 501 w 691"/>
                <a:gd name="T95" fmla="*/ 523 h 857"/>
                <a:gd name="T96" fmla="*/ 518 w 691"/>
                <a:gd name="T97" fmla="*/ 464 h 857"/>
                <a:gd name="T98" fmla="*/ 520 w 691"/>
                <a:gd name="T99" fmla="*/ 428 h 857"/>
                <a:gd name="T100" fmla="*/ 513 w 691"/>
                <a:gd name="T101" fmla="*/ 433 h 857"/>
                <a:gd name="T102" fmla="*/ 522 w 691"/>
                <a:gd name="T103" fmla="*/ 416 h 857"/>
                <a:gd name="T104" fmla="*/ 530 w 691"/>
                <a:gd name="T105" fmla="*/ 390 h 857"/>
                <a:gd name="T106" fmla="*/ 586 w 691"/>
                <a:gd name="T107" fmla="*/ 336 h 857"/>
                <a:gd name="T108" fmla="*/ 620 w 691"/>
                <a:gd name="T109" fmla="*/ 312 h 857"/>
                <a:gd name="T110" fmla="*/ 636 w 691"/>
                <a:gd name="T111" fmla="*/ 296 h 857"/>
                <a:gd name="T112" fmla="*/ 660 w 691"/>
                <a:gd name="T113" fmla="*/ 272 h 857"/>
                <a:gd name="T114" fmla="*/ 672 w 691"/>
                <a:gd name="T115" fmla="*/ 262 h 857"/>
                <a:gd name="T116" fmla="*/ 686 w 691"/>
                <a:gd name="T117" fmla="*/ 251 h 857"/>
                <a:gd name="T118" fmla="*/ 672 w 691"/>
                <a:gd name="T119" fmla="*/ 227 h 857"/>
                <a:gd name="T120" fmla="*/ 643 w 691"/>
                <a:gd name="T121" fmla="*/ 239 h 857"/>
                <a:gd name="T122" fmla="*/ 684 w 691"/>
                <a:gd name="T123" fmla="*/ 21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1" h="857">
                  <a:moveTo>
                    <a:pt x="691" y="168"/>
                  </a:moveTo>
                  <a:lnTo>
                    <a:pt x="688" y="163"/>
                  </a:lnTo>
                  <a:lnTo>
                    <a:pt x="688" y="156"/>
                  </a:lnTo>
                  <a:lnTo>
                    <a:pt x="688" y="154"/>
                  </a:lnTo>
                  <a:lnTo>
                    <a:pt x="684" y="151"/>
                  </a:lnTo>
                  <a:lnTo>
                    <a:pt x="684" y="149"/>
                  </a:lnTo>
                  <a:lnTo>
                    <a:pt x="681" y="147"/>
                  </a:lnTo>
                  <a:lnTo>
                    <a:pt x="679" y="147"/>
                  </a:lnTo>
                  <a:lnTo>
                    <a:pt x="679" y="142"/>
                  </a:lnTo>
                  <a:lnTo>
                    <a:pt x="677" y="139"/>
                  </a:lnTo>
                  <a:lnTo>
                    <a:pt x="674" y="139"/>
                  </a:lnTo>
                  <a:lnTo>
                    <a:pt x="667" y="137"/>
                  </a:lnTo>
                  <a:lnTo>
                    <a:pt x="667" y="137"/>
                  </a:lnTo>
                  <a:lnTo>
                    <a:pt x="665" y="137"/>
                  </a:lnTo>
                  <a:lnTo>
                    <a:pt x="658" y="139"/>
                  </a:lnTo>
                  <a:lnTo>
                    <a:pt x="648" y="139"/>
                  </a:lnTo>
                  <a:lnTo>
                    <a:pt x="639" y="137"/>
                  </a:lnTo>
                  <a:lnTo>
                    <a:pt x="634" y="137"/>
                  </a:lnTo>
                  <a:lnTo>
                    <a:pt x="634" y="135"/>
                  </a:lnTo>
                  <a:lnTo>
                    <a:pt x="632" y="135"/>
                  </a:lnTo>
                  <a:lnTo>
                    <a:pt x="627" y="135"/>
                  </a:lnTo>
                  <a:lnTo>
                    <a:pt x="627" y="135"/>
                  </a:lnTo>
                  <a:lnTo>
                    <a:pt x="624" y="135"/>
                  </a:lnTo>
                  <a:lnTo>
                    <a:pt x="622" y="132"/>
                  </a:lnTo>
                  <a:lnTo>
                    <a:pt x="620" y="132"/>
                  </a:lnTo>
                  <a:lnTo>
                    <a:pt x="617" y="135"/>
                  </a:lnTo>
                  <a:lnTo>
                    <a:pt x="617" y="135"/>
                  </a:lnTo>
                  <a:lnTo>
                    <a:pt x="615" y="132"/>
                  </a:lnTo>
                  <a:lnTo>
                    <a:pt x="610" y="135"/>
                  </a:lnTo>
                  <a:lnTo>
                    <a:pt x="608" y="132"/>
                  </a:lnTo>
                  <a:lnTo>
                    <a:pt x="605" y="132"/>
                  </a:lnTo>
                  <a:lnTo>
                    <a:pt x="598" y="128"/>
                  </a:lnTo>
                  <a:lnTo>
                    <a:pt x="594" y="125"/>
                  </a:lnTo>
                  <a:lnTo>
                    <a:pt x="589" y="118"/>
                  </a:lnTo>
                  <a:lnTo>
                    <a:pt x="582" y="109"/>
                  </a:lnTo>
                  <a:lnTo>
                    <a:pt x="579" y="109"/>
                  </a:lnTo>
                  <a:lnTo>
                    <a:pt x="579" y="106"/>
                  </a:lnTo>
                  <a:lnTo>
                    <a:pt x="579" y="106"/>
                  </a:lnTo>
                  <a:lnTo>
                    <a:pt x="577" y="104"/>
                  </a:lnTo>
                  <a:lnTo>
                    <a:pt x="577" y="104"/>
                  </a:lnTo>
                  <a:lnTo>
                    <a:pt x="577" y="104"/>
                  </a:lnTo>
                  <a:lnTo>
                    <a:pt x="575" y="102"/>
                  </a:lnTo>
                  <a:lnTo>
                    <a:pt x="572" y="97"/>
                  </a:lnTo>
                  <a:lnTo>
                    <a:pt x="568" y="94"/>
                  </a:lnTo>
                  <a:lnTo>
                    <a:pt x="568" y="90"/>
                  </a:lnTo>
                  <a:lnTo>
                    <a:pt x="565" y="90"/>
                  </a:lnTo>
                  <a:lnTo>
                    <a:pt x="563" y="87"/>
                  </a:lnTo>
                  <a:lnTo>
                    <a:pt x="558" y="85"/>
                  </a:lnTo>
                  <a:lnTo>
                    <a:pt x="558" y="83"/>
                  </a:lnTo>
                  <a:lnTo>
                    <a:pt x="556" y="83"/>
                  </a:lnTo>
                  <a:lnTo>
                    <a:pt x="553" y="80"/>
                  </a:lnTo>
                  <a:lnTo>
                    <a:pt x="549" y="80"/>
                  </a:lnTo>
                  <a:lnTo>
                    <a:pt x="546" y="78"/>
                  </a:lnTo>
                  <a:lnTo>
                    <a:pt x="541" y="73"/>
                  </a:lnTo>
                  <a:lnTo>
                    <a:pt x="534" y="57"/>
                  </a:lnTo>
                  <a:lnTo>
                    <a:pt x="532" y="52"/>
                  </a:lnTo>
                  <a:lnTo>
                    <a:pt x="530" y="42"/>
                  </a:lnTo>
                  <a:lnTo>
                    <a:pt x="525" y="21"/>
                  </a:lnTo>
                  <a:lnTo>
                    <a:pt x="525" y="16"/>
                  </a:lnTo>
                  <a:lnTo>
                    <a:pt x="525" y="14"/>
                  </a:lnTo>
                  <a:lnTo>
                    <a:pt x="525" y="9"/>
                  </a:lnTo>
                  <a:lnTo>
                    <a:pt x="527" y="0"/>
                  </a:lnTo>
                  <a:lnTo>
                    <a:pt x="527" y="0"/>
                  </a:lnTo>
                  <a:lnTo>
                    <a:pt x="458" y="0"/>
                  </a:lnTo>
                  <a:lnTo>
                    <a:pt x="347" y="0"/>
                  </a:lnTo>
                  <a:lnTo>
                    <a:pt x="171" y="0"/>
                  </a:lnTo>
                  <a:lnTo>
                    <a:pt x="171" y="0"/>
                  </a:lnTo>
                  <a:lnTo>
                    <a:pt x="164" y="9"/>
                  </a:lnTo>
                  <a:lnTo>
                    <a:pt x="164" y="9"/>
                  </a:lnTo>
                  <a:lnTo>
                    <a:pt x="162" y="14"/>
                  </a:lnTo>
                  <a:lnTo>
                    <a:pt x="162" y="14"/>
                  </a:lnTo>
                  <a:lnTo>
                    <a:pt x="159" y="16"/>
                  </a:lnTo>
                  <a:lnTo>
                    <a:pt x="157" y="16"/>
                  </a:lnTo>
                  <a:lnTo>
                    <a:pt x="150" y="19"/>
                  </a:lnTo>
                  <a:lnTo>
                    <a:pt x="150" y="19"/>
                  </a:lnTo>
                  <a:lnTo>
                    <a:pt x="148" y="19"/>
                  </a:lnTo>
                  <a:lnTo>
                    <a:pt x="148" y="21"/>
                  </a:lnTo>
                  <a:lnTo>
                    <a:pt x="148" y="21"/>
                  </a:lnTo>
                  <a:lnTo>
                    <a:pt x="150" y="21"/>
                  </a:lnTo>
                  <a:lnTo>
                    <a:pt x="150" y="21"/>
                  </a:lnTo>
                  <a:lnTo>
                    <a:pt x="155" y="26"/>
                  </a:lnTo>
                  <a:lnTo>
                    <a:pt x="159" y="28"/>
                  </a:lnTo>
                  <a:lnTo>
                    <a:pt x="162" y="31"/>
                  </a:lnTo>
                  <a:lnTo>
                    <a:pt x="162" y="35"/>
                  </a:lnTo>
                  <a:lnTo>
                    <a:pt x="162" y="40"/>
                  </a:lnTo>
                  <a:lnTo>
                    <a:pt x="162" y="47"/>
                  </a:lnTo>
                  <a:lnTo>
                    <a:pt x="162" y="49"/>
                  </a:lnTo>
                  <a:lnTo>
                    <a:pt x="169" y="66"/>
                  </a:lnTo>
                  <a:lnTo>
                    <a:pt x="169" y="68"/>
                  </a:lnTo>
                  <a:lnTo>
                    <a:pt x="169" y="71"/>
                  </a:lnTo>
                  <a:lnTo>
                    <a:pt x="167" y="73"/>
                  </a:lnTo>
                  <a:lnTo>
                    <a:pt x="167" y="76"/>
                  </a:lnTo>
                  <a:lnTo>
                    <a:pt x="169" y="85"/>
                  </a:lnTo>
                  <a:lnTo>
                    <a:pt x="169" y="87"/>
                  </a:lnTo>
                  <a:lnTo>
                    <a:pt x="164" y="92"/>
                  </a:lnTo>
                  <a:lnTo>
                    <a:pt x="159" y="94"/>
                  </a:lnTo>
                  <a:lnTo>
                    <a:pt x="159" y="97"/>
                  </a:lnTo>
                  <a:lnTo>
                    <a:pt x="157" y="99"/>
                  </a:lnTo>
                  <a:lnTo>
                    <a:pt x="155" y="102"/>
                  </a:lnTo>
                  <a:lnTo>
                    <a:pt x="152" y="102"/>
                  </a:lnTo>
                  <a:lnTo>
                    <a:pt x="150" y="102"/>
                  </a:lnTo>
                  <a:lnTo>
                    <a:pt x="148" y="102"/>
                  </a:lnTo>
                  <a:lnTo>
                    <a:pt x="145" y="104"/>
                  </a:lnTo>
                  <a:lnTo>
                    <a:pt x="145" y="106"/>
                  </a:lnTo>
                  <a:lnTo>
                    <a:pt x="145" y="106"/>
                  </a:lnTo>
                  <a:lnTo>
                    <a:pt x="145" y="106"/>
                  </a:lnTo>
                  <a:lnTo>
                    <a:pt x="145" y="109"/>
                  </a:lnTo>
                  <a:lnTo>
                    <a:pt x="145" y="109"/>
                  </a:lnTo>
                  <a:lnTo>
                    <a:pt x="145" y="111"/>
                  </a:lnTo>
                  <a:lnTo>
                    <a:pt x="145" y="111"/>
                  </a:lnTo>
                  <a:lnTo>
                    <a:pt x="145" y="111"/>
                  </a:lnTo>
                  <a:lnTo>
                    <a:pt x="143" y="120"/>
                  </a:lnTo>
                  <a:lnTo>
                    <a:pt x="143" y="120"/>
                  </a:lnTo>
                  <a:lnTo>
                    <a:pt x="145" y="123"/>
                  </a:lnTo>
                  <a:lnTo>
                    <a:pt x="148" y="125"/>
                  </a:lnTo>
                  <a:lnTo>
                    <a:pt x="148" y="128"/>
                  </a:lnTo>
                  <a:lnTo>
                    <a:pt x="148" y="130"/>
                  </a:lnTo>
                  <a:lnTo>
                    <a:pt x="140" y="132"/>
                  </a:lnTo>
                  <a:lnTo>
                    <a:pt x="140" y="135"/>
                  </a:lnTo>
                  <a:lnTo>
                    <a:pt x="143" y="137"/>
                  </a:lnTo>
                  <a:lnTo>
                    <a:pt x="148" y="142"/>
                  </a:lnTo>
                  <a:lnTo>
                    <a:pt x="150" y="144"/>
                  </a:lnTo>
                  <a:lnTo>
                    <a:pt x="152" y="147"/>
                  </a:lnTo>
                  <a:lnTo>
                    <a:pt x="152" y="149"/>
                  </a:lnTo>
                  <a:lnTo>
                    <a:pt x="152" y="154"/>
                  </a:lnTo>
                  <a:lnTo>
                    <a:pt x="152" y="156"/>
                  </a:lnTo>
                  <a:lnTo>
                    <a:pt x="148" y="158"/>
                  </a:lnTo>
                  <a:lnTo>
                    <a:pt x="145" y="156"/>
                  </a:lnTo>
                  <a:lnTo>
                    <a:pt x="140" y="154"/>
                  </a:lnTo>
                  <a:lnTo>
                    <a:pt x="138" y="154"/>
                  </a:lnTo>
                  <a:lnTo>
                    <a:pt x="138" y="154"/>
                  </a:lnTo>
                  <a:lnTo>
                    <a:pt x="136" y="156"/>
                  </a:lnTo>
                  <a:lnTo>
                    <a:pt x="138" y="158"/>
                  </a:lnTo>
                  <a:lnTo>
                    <a:pt x="138" y="161"/>
                  </a:lnTo>
                  <a:lnTo>
                    <a:pt x="138" y="161"/>
                  </a:lnTo>
                  <a:lnTo>
                    <a:pt x="138" y="163"/>
                  </a:lnTo>
                  <a:lnTo>
                    <a:pt x="138" y="165"/>
                  </a:lnTo>
                  <a:lnTo>
                    <a:pt x="136" y="168"/>
                  </a:lnTo>
                  <a:lnTo>
                    <a:pt x="129" y="177"/>
                  </a:lnTo>
                  <a:lnTo>
                    <a:pt x="126" y="180"/>
                  </a:lnTo>
                  <a:lnTo>
                    <a:pt x="124" y="182"/>
                  </a:lnTo>
                  <a:lnTo>
                    <a:pt x="121" y="182"/>
                  </a:lnTo>
                  <a:lnTo>
                    <a:pt x="117" y="182"/>
                  </a:lnTo>
                  <a:lnTo>
                    <a:pt x="114" y="182"/>
                  </a:lnTo>
                  <a:lnTo>
                    <a:pt x="112" y="182"/>
                  </a:lnTo>
                  <a:lnTo>
                    <a:pt x="110" y="184"/>
                  </a:lnTo>
                  <a:lnTo>
                    <a:pt x="110" y="187"/>
                  </a:lnTo>
                  <a:lnTo>
                    <a:pt x="107" y="189"/>
                  </a:lnTo>
                  <a:lnTo>
                    <a:pt x="110" y="189"/>
                  </a:lnTo>
                  <a:lnTo>
                    <a:pt x="112" y="191"/>
                  </a:lnTo>
                  <a:lnTo>
                    <a:pt x="112" y="191"/>
                  </a:lnTo>
                  <a:lnTo>
                    <a:pt x="112" y="194"/>
                  </a:lnTo>
                  <a:lnTo>
                    <a:pt x="112" y="201"/>
                  </a:lnTo>
                  <a:lnTo>
                    <a:pt x="112" y="203"/>
                  </a:lnTo>
                  <a:lnTo>
                    <a:pt x="110" y="206"/>
                  </a:lnTo>
                  <a:lnTo>
                    <a:pt x="110" y="208"/>
                  </a:lnTo>
                  <a:lnTo>
                    <a:pt x="110" y="210"/>
                  </a:lnTo>
                  <a:lnTo>
                    <a:pt x="100" y="225"/>
                  </a:lnTo>
                  <a:lnTo>
                    <a:pt x="100" y="229"/>
                  </a:lnTo>
                  <a:lnTo>
                    <a:pt x="98" y="239"/>
                  </a:lnTo>
                  <a:lnTo>
                    <a:pt x="95" y="241"/>
                  </a:lnTo>
                  <a:lnTo>
                    <a:pt x="93" y="246"/>
                  </a:lnTo>
                  <a:lnTo>
                    <a:pt x="93" y="251"/>
                  </a:lnTo>
                  <a:lnTo>
                    <a:pt x="95" y="253"/>
                  </a:lnTo>
                  <a:lnTo>
                    <a:pt x="98" y="255"/>
                  </a:lnTo>
                  <a:lnTo>
                    <a:pt x="100" y="258"/>
                  </a:lnTo>
                  <a:lnTo>
                    <a:pt x="102" y="258"/>
                  </a:lnTo>
                  <a:lnTo>
                    <a:pt x="105" y="258"/>
                  </a:lnTo>
                  <a:lnTo>
                    <a:pt x="105" y="260"/>
                  </a:lnTo>
                  <a:lnTo>
                    <a:pt x="105" y="262"/>
                  </a:lnTo>
                  <a:lnTo>
                    <a:pt x="105" y="262"/>
                  </a:lnTo>
                  <a:lnTo>
                    <a:pt x="105" y="265"/>
                  </a:lnTo>
                  <a:lnTo>
                    <a:pt x="107" y="265"/>
                  </a:lnTo>
                  <a:lnTo>
                    <a:pt x="107" y="265"/>
                  </a:lnTo>
                  <a:lnTo>
                    <a:pt x="110" y="267"/>
                  </a:lnTo>
                  <a:lnTo>
                    <a:pt x="112" y="270"/>
                  </a:lnTo>
                  <a:lnTo>
                    <a:pt x="114" y="284"/>
                  </a:lnTo>
                  <a:lnTo>
                    <a:pt x="114" y="289"/>
                  </a:lnTo>
                  <a:lnTo>
                    <a:pt x="112" y="293"/>
                  </a:lnTo>
                  <a:lnTo>
                    <a:pt x="112" y="296"/>
                  </a:lnTo>
                  <a:lnTo>
                    <a:pt x="112" y="296"/>
                  </a:lnTo>
                  <a:lnTo>
                    <a:pt x="114" y="298"/>
                  </a:lnTo>
                  <a:lnTo>
                    <a:pt x="114" y="300"/>
                  </a:lnTo>
                  <a:lnTo>
                    <a:pt x="114" y="303"/>
                  </a:lnTo>
                  <a:lnTo>
                    <a:pt x="112" y="303"/>
                  </a:lnTo>
                  <a:lnTo>
                    <a:pt x="110" y="303"/>
                  </a:lnTo>
                  <a:lnTo>
                    <a:pt x="110" y="303"/>
                  </a:lnTo>
                  <a:lnTo>
                    <a:pt x="107" y="303"/>
                  </a:lnTo>
                  <a:lnTo>
                    <a:pt x="107" y="303"/>
                  </a:lnTo>
                  <a:lnTo>
                    <a:pt x="107" y="305"/>
                  </a:lnTo>
                  <a:lnTo>
                    <a:pt x="105" y="307"/>
                  </a:lnTo>
                  <a:lnTo>
                    <a:pt x="102" y="310"/>
                  </a:lnTo>
                  <a:lnTo>
                    <a:pt x="98" y="312"/>
                  </a:lnTo>
                  <a:lnTo>
                    <a:pt x="93" y="315"/>
                  </a:lnTo>
                  <a:lnTo>
                    <a:pt x="91" y="317"/>
                  </a:lnTo>
                  <a:lnTo>
                    <a:pt x="86" y="324"/>
                  </a:lnTo>
                  <a:lnTo>
                    <a:pt x="88" y="331"/>
                  </a:lnTo>
                  <a:lnTo>
                    <a:pt x="91" y="338"/>
                  </a:lnTo>
                  <a:lnTo>
                    <a:pt x="91" y="352"/>
                  </a:lnTo>
                  <a:lnTo>
                    <a:pt x="91" y="357"/>
                  </a:lnTo>
                  <a:lnTo>
                    <a:pt x="88" y="362"/>
                  </a:lnTo>
                  <a:lnTo>
                    <a:pt x="86" y="364"/>
                  </a:lnTo>
                  <a:lnTo>
                    <a:pt x="81" y="371"/>
                  </a:lnTo>
                  <a:lnTo>
                    <a:pt x="76" y="378"/>
                  </a:lnTo>
                  <a:lnTo>
                    <a:pt x="72" y="381"/>
                  </a:lnTo>
                  <a:lnTo>
                    <a:pt x="69" y="381"/>
                  </a:lnTo>
                  <a:lnTo>
                    <a:pt x="60" y="383"/>
                  </a:lnTo>
                  <a:lnTo>
                    <a:pt x="55" y="383"/>
                  </a:lnTo>
                  <a:lnTo>
                    <a:pt x="53" y="388"/>
                  </a:lnTo>
                  <a:lnTo>
                    <a:pt x="53" y="388"/>
                  </a:lnTo>
                  <a:lnTo>
                    <a:pt x="53" y="388"/>
                  </a:lnTo>
                  <a:lnTo>
                    <a:pt x="46" y="397"/>
                  </a:lnTo>
                  <a:lnTo>
                    <a:pt x="46" y="400"/>
                  </a:lnTo>
                  <a:lnTo>
                    <a:pt x="46" y="402"/>
                  </a:lnTo>
                  <a:lnTo>
                    <a:pt x="46" y="404"/>
                  </a:lnTo>
                  <a:lnTo>
                    <a:pt x="46" y="404"/>
                  </a:lnTo>
                  <a:lnTo>
                    <a:pt x="43" y="407"/>
                  </a:lnTo>
                  <a:lnTo>
                    <a:pt x="38" y="414"/>
                  </a:lnTo>
                  <a:lnTo>
                    <a:pt x="36" y="419"/>
                  </a:lnTo>
                  <a:lnTo>
                    <a:pt x="36" y="421"/>
                  </a:lnTo>
                  <a:lnTo>
                    <a:pt x="38" y="423"/>
                  </a:lnTo>
                  <a:lnTo>
                    <a:pt x="38" y="423"/>
                  </a:lnTo>
                  <a:lnTo>
                    <a:pt x="46" y="426"/>
                  </a:lnTo>
                  <a:lnTo>
                    <a:pt x="46" y="426"/>
                  </a:lnTo>
                  <a:lnTo>
                    <a:pt x="41" y="426"/>
                  </a:lnTo>
                  <a:lnTo>
                    <a:pt x="41" y="428"/>
                  </a:lnTo>
                  <a:lnTo>
                    <a:pt x="41" y="431"/>
                  </a:lnTo>
                  <a:lnTo>
                    <a:pt x="12" y="431"/>
                  </a:lnTo>
                  <a:lnTo>
                    <a:pt x="12" y="431"/>
                  </a:lnTo>
                  <a:lnTo>
                    <a:pt x="12" y="435"/>
                  </a:lnTo>
                  <a:lnTo>
                    <a:pt x="12" y="440"/>
                  </a:lnTo>
                  <a:lnTo>
                    <a:pt x="12" y="440"/>
                  </a:lnTo>
                  <a:lnTo>
                    <a:pt x="10" y="442"/>
                  </a:lnTo>
                  <a:lnTo>
                    <a:pt x="8" y="445"/>
                  </a:lnTo>
                  <a:lnTo>
                    <a:pt x="5" y="447"/>
                  </a:lnTo>
                  <a:lnTo>
                    <a:pt x="5" y="449"/>
                  </a:lnTo>
                  <a:lnTo>
                    <a:pt x="5" y="452"/>
                  </a:lnTo>
                  <a:lnTo>
                    <a:pt x="5" y="452"/>
                  </a:lnTo>
                  <a:lnTo>
                    <a:pt x="5" y="454"/>
                  </a:lnTo>
                  <a:lnTo>
                    <a:pt x="5" y="457"/>
                  </a:lnTo>
                  <a:lnTo>
                    <a:pt x="3" y="459"/>
                  </a:lnTo>
                  <a:lnTo>
                    <a:pt x="0" y="461"/>
                  </a:lnTo>
                  <a:lnTo>
                    <a:pt x="3" y="464"/>
                  </a:lnTo>
                  <a:lnTo>
                    <a:pt x="3" y="466"/>
                  </a:lnTo>
                  <a:lnTo>
                    <a:pt x="5" y="468"/>
                  </a:lnTo>
                  <a:lnTo>
                    <a:pt x="8" y="471"/>
                  </a:lnTo>
                  <a:lnTo>
                    <a:pt x="8" y="473"/>
                  </a:lnTo>
                  <a:lnTo>
                    <a:pt x="8" y="475"/>
                  </a:lnTo>
                  <a:lnTo>
                    <a:pt x="5" y="478"/>
                  </a:lnTo>
                  <a:lnTo>
                    <a:pt x="5" y="480"/>
                  </a:lnTo>
                  <a:lnTo>
                    <a:pt x="5" y="483"/>
                  </a:lnTo>
                  <a:lnTo>
                    <a:pt x="8" y="483"/>
                  </a:lnTo>
                  <a:lnTo>
                    <a:pt x="10" y="487"/>
                  </a:lnTo>
                  <a:lnTo>
                    <a:pt x="12" y="492"/>
                  </a:lnTo>
                  <a:lnTo>
                    <a:pt x="12" y="494"/>
                  </a:lnTo>
                  <a:lnTo>
                    <a:pt x="10" y="499"/>
                  </a:lnTo>
                  <a:lnTo>
                    <a:pt x="5" y="504"/>
                  </a:lnTo>
                  <a:lnTo>
                    <a:pt x="5" y="504"/>
                  </a:lnTo>
                  <a:lnTo>
                    <a:pt x="5" y="506"/>
                  </a:lnTo>
                  <a:lnTo>
                    <a:pt x="5" y="509"/>
                  </a:lnTo>
                  <a:lnTo>
                    <a:pt x="5" y="511"/>
                  </a:lnTo>
                  <a:lnTo>
                    <a:pt x="3" y="513"/>
                  </a:lnTo>
                  <a:lnTo>
                    <a:pt x="3" y="513"/>
                  </a:lnTo>
                  <a:lnTo>
                    <a:pt x="5" y="516"/>
                  </a:lnTo>
                  <a:lnTo>
                    <a:pt x="10" y="520"/>
                  </a:lnTo>
                  <a:lnTo>
                    <a:pt x="10" y="523"/>
                  </a:lnTo>
                  <a:lnTo>
                    <a:pt x="12" y="525"/>
                  </a:lnTo>
                  <a:lnTo>
                    <a:pt x="10" y="528"/>
                  </a:lnTo>
                  <a:lnTo>
                    <a:pt x="8" y="535"/>
                  </a:lnTo>
                  <a:lnTo>
                    <a:pt x="5" y="539"/>
                  </a:lnTo>
                  <a:lnTo>
                    <a:pt x="8" y="542"/>
                  </a:lnTo>
                  <a:lnTo>
                    <a:pt x="17" y="554"/>
                  </a:lnTo>
                  <a:lnTo>
                    <a:pt x="22" y="556"/>
                  </a:lnTo>
                  <a:lnTo>
                    <a:pt x="22" y="556"/>
                  </a:lnTo>
                  <a:lnTo>
                    <a:pt x="24" y="561"/>
                  </a:lnTo>
                  <a:lnTo>
                    <a:pt x="27" y="565"/>
                  </a:lnTo>
                  <a:lnTo>
                    <a:pt x="29" y="570"/>
                  </a:lnTo>
                  <a:lnTo>
                    <a:pt x="29" y="573"/>
                  </a:lnTo>
                  <a:lnTo>
                    <a:pt x="29" y="577"/>
                  </a:lnTo>
                  <a:lnTo>
                    <a:pt x="29" y="582"/>
                  </a:lnTo>
                  <a:lnTo>
                    <a:pt x="29" y="584"/>
                  </a:lnTo>
                  <a:lnTo>
                    <a:pt x="31" y="591"/>
                  </a:lnTo>
                  <a:lnTo>
                    <a:pt x="31" y="599"/>
                  </a:lnTo>
                  <a:lnTo>
                    <a:pt x="31" y="601"/>
                  </a:lnTo>
                  <a:lnTo>
                    <a:pt x="31" y="603"/>
                  </a:lnTo>
                  <a:lnTo>
                    <a:pt x="36" y="610"/>
                  </a:lnTo>
                  <a:lnTo>
                    <a:pt x="36" y="610"/>
                  </a:lnTo>
                  <a:lnTo>
                    <a:pt x="36" y="617"/>
                  </a:lnTo>
                  <a:lnTo>
                    <a:pt x="36" y="622"/>
                  </a:lnTo>
                  <a:lnTo>
                    <a:pt x="38" y="627"/>
                  </a:lnTo>
                  <a:lnTo>
                    <a:pt x="41" y="629"/>
                  </a:lnTo>
                  <a:lnTo>
                    <a:pt x="46" y="629"/>
                  </a:lnTo>
                  <a:lnTo>
                    <a:pt x="48" y="627"/>
                  </a:lnTo>
                  <a:lnTo>
                    <a:pt x="53" y="625"/>
                  </a:lnTo>
                  <a:lnTo>
                    <a:pt x="57" y="617"/>
                  </a:lnTo>
                  <a:lnTo>
                    <a:pt x="62" y="615"/>
                  </a:lnTo>
                  <a:lnTo>
                    <a:pt x="72" y="608"/>
                  </a:lnTo>
                  <a:lnTo>
                    <a:pt x="74" y="608"/>
                  </a:lnTo>
                  <a:lnTo>
                    <a:pt x="76" y="608"/>
                  </a:lnTo>
                  <a:lnTo>
                    <a:pt x="81" y="613"/>
                  </a:lnTo>
                  <a:lnTo>
                    <a:pt x="84" y="615"/>
                  </a:lnTo>
                  <a:lnTo>
                    <a:pt x="86" y="615"/>
                  </a:lnTo>
                  <a:lnTo>
                    <a:pt x="93" y="608"/>
                  </a:lnTo>
                  <a:lnTo>
                    <a:pt x="95" y="606"/>
                  </a:lnTo>
                  <a:lnTo>
                    <a:pt x="107" y="608"/>
                  </a:lnTo>
                  <a:lnTo>
                    <a:pt x="110" y="610"/>
                  </a:lnTo>
                  <a:lnTo>
                    <a:pt x="112" y="610"/>
                  </a:lnTo>
                  <a:lnTo>
                    <a:pt x="114" y="613"/>
                  </a:lnTo>
                  <a:lnTo>
                    <a:pt x="114" y="615"/>
                  </a:lnTo>
                  <a:lnTo>
                    <a:pt x="112" y="622"/>
                  </a:lnTo>
                  <a:lnTo>
                    <a:pt x="110" y="625"/>
                  </a:lnTo>
                  <a:lnTo>
                    <a:pt x="110" y="625"/>
                  </a:lnTo>
                  <a:lnTo>
                    <a:pt x="112" y="627"/>
                  </a:lnTo>
                  <a:lnTo>
                    <a:pt x="114" y="632"/>
                  </a:lnTo>
                  <a:lnTo>
                    <a:pt x="117" y="634"/>
                  </a:lnTo>
                  <a:lnTo>
                    <a:pt x="117" y="639"/>
                  </a:lnTo>
                  <a:lnTo>
                    <a:pt x="119" y="644"/>
                  </a:lnTo>
                  <a:lnTo>
                    <a:pt x="117" y="655"/>
                  </a:lnTo>
                  <a:lnTo>
                    <a:pt x="117" y="662"/>
                  </a:lnTo>
                  <a:lnTo>
                    <a:pt x="114" y="665"/>
                  </a:lnTo>
                  <a:lnTo>
                    <a:pt x="112" y="665"/>
                  </a:lnTo>
                  <a:lnTo>
                    <a:pt x="112" y="667"/>
                  </a:lnTo>
                  <a:lnTo>
                    <a:pt x="110" y="667"/>
                  </a:lnTo>
                  <a:lnTo>
                    <a:pt x="110" y="670"/>
                  </a:lnTo>
                  <a:lnTo>
                    <a:pt x="105" y="674"/>
                  </a:lnTo>
                  <a:lnTo>
                    <a:pt x="105" y="677"/>
                  </a:lnTo>
                  <a:lnTo>
                    <a:pt x="105" y="679"/>
                  </a:lnTo>
                  <a:lnTo>
                    <a:pt x="107" y="684"/>
                  </a:lnTo>
                  <a:lnTo>
                    <a:pt x="110" y="686"/>
                  </a:lnTo>
                  <a:lnTo>
                    <a:pt x="117" y="691"/>
                  </a:lnTo>
                  <a:lnTo>
                    <a:pt x="119" y="693"/>
                  </a:lnTo>
                  <a:lnTo>
                    <a:pt x="119" y="696"/>
                  </a:lnTo>
                  <a:lnTo>
                    <a:pt x="117" y="698"/>
                  </a:lnTo>
                  <a:lnTo>
                    <a:pt x="114" y="703"/>
                  </a:lnTo>
                  <a:lnTo>
                    <a:pt x="112" y="705"/>
                  </a:lnTo>
                  <a:lnTo>
                    <a:pt x="112" y="707"/>
                  </a:lnTo>
                  <a:lnTo>
                    <a:pt x="112" y="715"/>
                  </a:lnTo>
                  <a:lnTo>
                    <a:pt x="112" y="717"/>
                  </a:lnTo>
                  <a:lnTo>
                    <a:pt x="112" y="719"/>
                  </a:lnTo>
                  <a:lnTo>
                    <a:pt x="110" y="719"/>
                  </a:lnTo>
                  <a:lnTo>
                    <a:pt x="110" y="722"/>
                  </a:lnTo>
                  <a:lnTo>
                    <a:pt x="110" y="722"/>
                  </a:lnTo>
                  <a:lnTo>
                    <a:pt x="110" y="724"/>
                  </a:lnTo>
                  <a:lnTo>
                    <a:pt x="110" y="724"/>
                  </a:lnTo>
                  <a:lnTo>
                    <a:pt x="110" y="726"/>
                  </a:lnTo>
                  <a:lnTo>
                    <a:pt x="110" y="726"/>
                  </a:lnTo>
                  <a:lnTo>
                    <a:pt x="105" y="733"/>
                  </a:lnTo>
                  <a:lnTo>
                    <a:pt x="100" y="738"/>
                  </a:lnTo>
                  <a:lnTo>
                    <a:pt x="102" y="741"/>
                  </a:lnTo>
                  <a:lnTo>
                    <a:pt x="105" y="743"/>
                  </a:lnTo>
                  <a:lnTo>
                    <a:pt x="107" y="743"/>
                  </a:lnTo>
                  <a:lnTo>
                    <a:pt x="110" y="743"/>
                  </a:lnTo>
                  <a:lnTo>
                    <a:pt x="112" y="745"/>
                  </a:lnTo>
                  <a:lnTo>
                    <a:pt x="112" y="748"/>
                  </a:lnTo>
                  <a:lnTo>
                    <a:pt x="112" y="755"/>
                  </a:lnTo>
                  <a:lnTo>
                    <a:pt x="114" y="757"/>
                  </a:lnTo>
                  <a:lnTo>
                    <a:pt x="117" y="759"/>
                  </a:lnTo>
                  <a:lnTo>
                    <a:pt x="124" y="762"/>
                  </a:lnTo>
                  <a:lnTo>
                    <a:pt x="129" y="764"/>
                  </a:lnTo>
                  <a:lnTo>
                    <a:pt x="133" y="769"/>
                  </a:lnTo>
                  <a:lnTo>
                    <a:pt x="140" y="776"/>
                  </a:lnTo>
                  <a:lnTo>
                    <a:pt x="143" y="778"/>
                  </a:lnTo>
                  <a:lnTo>
                    <a:pt x="145" y="783"/>
                  </a:lnTo>
                  <a:lnTo>
                    <a:pt x="145" y="786"/>
                  </a:lnTo>
                  <a:lnTo>
                    <a:pt x="145" y="790"/>
                  </a:lnTo>
                  <a:lnTo>
                    <a:pt x="143" y="797"/>
                  </a:lnTo>
                  <a:lnTo>
                    <a:pt x="148" y="800"/>
                  </a:lnTo>
                  <a:lnTo>
                    <a:pt x="155" y="800"/>
                  </a:lnTo>
                  <a:lnTo>
                    <a:pt x="174" y="800"/>
                  </a:lnTo>
                  <a:lnTo>
                    <a:pt x="195" y="800"/>
                  </a:lnTo>
                  <a:lnTo>
                    <a:pt x="214" y="802"/>
                  </a:lnTo>
                  <a:lnTo>
                    <a:pt x="233" y="802"/>
                  </a:lnTo>
                  <a:lnTo>
                    <a:pt x="254" y="802"/>
                  </a:lnTo>
                  <a:lnTo>
                    <a:pt x="273" y="802"/>
                  </a:lnTo>
                  <a:lnTo>
                    <a:pt x="292" y="802"/>
                  </a:lnTo>
                  <a:lnTo>
                    <a:pt x="314" y="802"/>
                  </a:lnTo>
                  <a:lnTo>
                    <a:pt x="321" y="802"/>
                  </a:lnTo>
                  <a:lnTo>
                    <a:pt x="330" y="807"/>
                  </a:lnTo>
                  <a:lnTo>
                    <a:pt x="344" y="814"/>
                  </a:lnTo>
                  <a:lnTo>
                    <a:pt x="361" y="821"/>
                  </a:lnTo>
                  <a:lnTo>
                    <a:pt x="385" y="821"/>
                  </a:lnTo>
                  <a:lnTo>
                    <a:pt x="404" y="826"/>
                  </a:lnTo>
                  <a:lnTo>
                    <a:pt x="416" y="835"/>
                  </a:lnTo>
                  <a:lnTo>
                    <a:pt x="420" y="835"/>
                  </a:lnTo>
                  <a:lnTo>
                    <a:pt x="437" y="840"/>
                  </a:lnTo>
                  <a:lnTo>
                    <a:pt x="439" y="840"/>
                  </a:lnTo>
                  <a:lnTo>
                    <a:pt x="442" y="842"/>
                  </a:lnTo>
                  <a:lnTo>
                    <a:pt x="442" y="842"/>
                  </a:lnTo>
                  <a:lnTo>
                    <a:pt x="449" y="842"/>
                  </a:lnTo>
                  <a:lnTo>
                    <a:pt x="451" y="845"/>
                  </a:lnTo>
                  <a:lnTo>
                    <a:pt x="451" y="845"/>
                  </a:lnTo>
                  <a:lnTo>
                    <a:pt x="451" y="852"/>
                  </a:lnTo>
                  <a:lnTo>
                    <a:pt x="454" y="854"/>
                  </a:lnTo>
                  <a:lnTo>
                    <a:pt x="451" y="857"/>
                  </a:lnTo>
                  <a:lnTo>
                    <a:pt x="454" y="857"/>
                  </a:lnTo>
                  <a:lnTo>
                    <a:pt x="454" y="857"/>
                  </a:lnTo>
                  <a:lnTo>
                    <a:pt x="456" y="854"/>
                  </a:lnTo>
                  <a:lnTo>
                    <a:pt x="456" y="852"/>
                  </a:lnTo>
                  <a:lnTo>
                    <a:pt x="458" y="849"/>
                  </a:lnTo>
                  <a:lnTo>
                    <a:pt x="461" y="847"/>
                  </a:lnTo>
                  <a:lnTo>
                    <a:pt x="458" y="845"/>
                  </a:lnTo>
                  <a:lnTo>
                    <a:pt x="456" y="840"/>
                  </a:lnTo>
                  <a:lnTo>
                    <a:pt x="447" y="826"/>
                  </a:lnTo>
                  <a:lnTo>
                    <a:pt x="432" y="802"/>
                  </a:lnTo>
                  <a:lnTo>
                    <a:pt x="425" y="790"/>
                  </a:lnTo>
                  <a:lnTo>
                    <a:pt x="418" y="774"/>
                  </a:lnTo>
                  <a:lnTo>
                    <a:pt x="416" y="767"/>
                  </a:lnTo>
                  <a:lnTo>
                    <a:pt x="409" y="752"/>
                  </a:lnTo>
                  <a:lnTo>
                    <a:pt x="406" y="748"/>
                  </a:lnTo>
                  <a:lnTo>
                    <a:pt x="404" y="748"/>
                  </a:lnTo>
                  <a:lnTo>
                    <a:pt x="401" y="748"/>
                  </a:lnTo>
                  <a:lnTo>
                    <a:pt x="399" y="750"/>
                  </a:lnTo>
                  <a:lnTo>
                    <a:pt x="394" y="752"/>
                  </a:lnTo>
                  <a:lnTo>
                    <a:pt x="387" y="757"/>
                  </a:lnTo>
                  <a:lnTo>
                    <a:pt x="387" y="757"/>
                  </a:lnTo>
                  <a:lnTo>
                    <a:pt x="385" y="757"/>
                  </a:lnTo>
                  <a:lnTo>
                    <a:pt x="385" y="757"/>
                  </a:lnTo>
                  <a:lnTo>
                    <a:pt x="390" y="752"/>
                  </a:lnTo>
                  <a:lnTo>
                    <a:pt x="390" y="750"/>
                  </a:lnTo>
                  <a:lnTo>
                    <a:pt x="385" y="748"/>
                  </a:lnTo>
                  <a:lnTo>
                    <a:pt x="378" y="743"/>
                  </a:lnTo>
                  <a:lnTo>
                    <a:pt x="373" y="743"/>
                  </a:lnTo>
                  <a:lnTo>
                    <a:pt x="368" y="743"/>
                  </a:lnTo>
                  <a:lnTo>
                    <a:pt x="349" y="748"/>
                  </a:lnTo>
                  <a:lnTo>
                    <a:pt x="352" y="748"/>
                  </a:lnTo>
                  <a:lnTo>
                    <a:pt x="356" y="745"/>
                  </a:lnTo>
                  <a:lnTo>
                    <a:pt x="359" y="743"/>
                  </a:lnTo>
                  <a:lnTo>
                    <a:pt x="361" y="741"/>
                  </a:lnTo>
                  <a:lnTo>
                    <a:pt x="366" y="741"/>
                  </a:lnTo>
                  <a:lnTo>
                    <a:pt x="371" y="738"/>
                  </a:lnTo>
                  <a:lnTo>
                    <a:pt x="371" y="738"/>
                  </a:lnTo>
                  <a:lnTo>
                    <a:pt x="373" y="738"/>
                  </a:lnTo>
                  <a:lnTo>
                    <a:pt x="378" y="738"/>
                  </a:lnTo>
                  <a:lnTo>
                    <a:pt x="390" y="745"/>
                  </a:lnTo>
                  <a:lnTo>
                    <a:pt x="390" y="745"/>
                  </a:lnTo>
                  <a:lnTo>
                    <a:pt x="392" y="745"/>
                  </a:lnTo>
                  <a:lnTo>
                    <a:pt x="394" y="745"/>
                  </a:lnTo>
                  <a:lnTo>
                    <a:pt x="397" y="741"/>
                  </a:lnTo>
                  <a:lnTo>
                    <a:pt x="399" y="741"/>
                  </a:lnTo>
                  <a:lnTo>
                    <a:pt x="401" y="741"/>
                  </a:lnTo>
                  <a:lnTo>
                    <a:pt x="404" y="741"/>
                  </a:lnTo>
                  <a:lnTo>
                    <a:pt x="406" y="741"/>
                  </a:lnTo>
                  <a:lnTo>
                    <a:pt x="406" y="738"/>
                  </a:lnTo>
                  <a:lnTo>
                    <a:pt x="409" y="736"/>
                  </a:lnTo>
                  <a:lnTo>
                    <a:pt x="406" y="733"/>
                  </a:lnTo>
                  <a:lnTo>
                    <a:pt x="406" y="731"/>
                  </a:lnTo>
                  <a:lnTo>
                    <a:pt x="399" y="705"/>
                  </a:lnTo>
                  <a:lnTo>
                    <a:pt x="397" y="700"/>
                  </a:lnTo>
                  <a:lnTo>
                    <a:pt x="397" y="693"/>
                  </a:lnTo>
                  <a:lnTo>
                    <a:pt x="394" y="691"/>
                  </a:lnTo>
                  <a:lnTo>
                    <a:pt x="394" y="686"/>
                  </a:lnTo>
                  <a:lnTo>
                    <a:pt x="392" y="679"/>
                  </a:lnTo>
                  <a:lnTo>
                    <a:pt x="392" y="670"/>
                  </a:lnTo>
                  <a:lnTo>
                    <a:pt x="390" y="662"/>
                  </a:lnTo>
                  <a:lnTo>
                    <a:pt x="390" y="660"/>
                  </a:lnTo>
                  <a:lnTo>
                    <a:pt x="390" y="658"/>
                  </a:lnTo>
                  <a:lnTo>
                    <a:pt x="387" y="658"/>
                  </a:lnTo>
                  <a:lnTo>
                    <a:pt x="382" y="660"/>
                  </a:lnTo>
                  <a:lnTo>
                    <a:pt x="378" y="662"/>
                  </a:lnTo>
                  <a:lnTo>
                    <a:pt x="375" y="665"/>
                  </a:lnTo>
                  <a:lnTo>
                    <a:pt x="371" y="670"/>
                  </a:lnTo>
                  <a:lnTo>
                    <a:pt x="368" y="672"/>
                  </a:lnTo>
                  <a:lnTo>
                    <a:pt x="368" y="667"/>
                  </a:lnTo>
                  <a:lnTo>
                    <a:pt x="373" y="662"/>
                  </a:lnTo>
                  <a:lnTo>
                    <a:pt x="380" y="658"/>
                  </a:lnTo>
                  <a:lnTo>
                    <a:pt x="385" y="653"/>
                  </a:lnTo>
                  <a:lnTo>
                    <a:pt x="390" y="648"/>
                  </a:lnTo>
                  <a:lnTo>
                    <a:pt x="392" y="648"/>
                  </a:lnTo>
                  <a:lnTo>
                    <a:pt x="392" y="644"/>
                  </a:lnTo>
                  <a:lnTo>
                    <a:pt x="392" y="639"/>
                  </a:lnTo>
                  <a:lnTo>
                    <a:pt x="392" y="632"/>
                  </a:lnTo>
                  <a:lnTo>
                    <a:pt x="390" y="627"/>
                  </a:lnTo>
                  <a:lnTo>
                    <a:pt x="390" y="625"/>
                  </a:lnTo>
                  <a:lnTo>
                    <a:pt x="392" y="622"/>
                  </a:lnTo>
                  <a:lnTo>
                    <a:pt x="392" y="617"/>
                  </a:lnTo>
                  <a:lnTo>
                    <a:pt x="397" y="606"/>
                  </a:lnTo>
                  <a:lnTo>
                    <a:pt x="397" y="601"/>
                  </a:lnTo>
                  <a:lnTo>
                    <a:pt x="399" y="599"/>
                  </a:lnTo>
                  <a:lnTo>
                    <a:pt x="399" y="594"/>
                  </a:lnTo>
                  <a:lnTo>
                    <a:pt x="404" y="589"/>
                  </a:lnTo>
                  <a:lnTo>
                    <a:pt x="404" y="584"/>
                  </a:lnTo>
                  <a:lnTo>
                    <a:pt x="406" y="582"/>
                  </a:lnTo>
                  <a:lnTo>
                    <a:pt x="409" y="580"/>
                  </a:lnTo>
                  <a:lnTo>
                    <a:pt x="413" y="573"/>
                  </a:lnTo>
                  <a:lnTo>
                    <a:pt x="413" y="573"/>
                  </a:lnTo>
                  <a:lnTo>
                    <a:pt x="413" y="568"/>
                  </a:lnTo>
                  <a:lnTo>
                    <a:pt x="416" y="568"/>
                  </a:lnTo>
                  <a:lnTo>
                    <a:pt x="418" y="568"/>
                  </a:lnTo>
                  <a:lnTo>
                    <a:pt x="418" y="568"/>
                  </a:lnTo>
                  <a:lnTo>
                    <a:pt x="420" y="568"/>
                  </a:lnTo>
                  <a:lnTo>
                    <a:pt x="423" y="565"/>
                  </a:lnTo>
                  <a:lnTo>
                    <a:pt x="423" y="563"/>
                  </a:lnTo>
                  <a:lnTo>
                    <a:pt x="428" y="563"/>
                  </a:lnTo>
                  <a:lnTo>
                    <a:pt x="437" y="558"/>
                  </a:lnTo>
                  <a:lnTo>
                    <a:pt x="454" y="551"/>
                  </a:lnTo>
                  <a:lnTo>
                    <a:pt x="454" y="549"/>
                  </a:lnTo>
                  <a:lnTo>
                    <a:pt x="456" y="549"/>
                  </a:lnTo>
                  <a:lnTo>
                    <a:pt x="458" y="546"/>
                  </a:lnTo>
                  <a:lnTo>
                    <a:pt x="461" y="544"/>
                  </a:lnTo>
                  <a:lnTo>
                    <a:pt x="458" y="542"/>
                  </a:lnTo>
                  <a:lnTo>
                    <a:pt x="456" y="542"/>
                  </a:lnTo>
                  <a:lnTo>
                    <a:pt x="456" y="539"/>
                  </a:lnTo>
                  <a:lnTo>
                    <a:pt x="454" y="539"/>
                  </a:lnTo>
                  <a:lnTo>
                    <a:pt x="451" y="539"/>
                  </a:lnTo>
                  <a:lnTo>
                    <a:pt x="451" y="537"/>
                  </a:lnTo>
                  <a:lnTo>
                    <a:pt x="449" y="535"/>
                  </a:lnTo>
                  <a:lnTo>
                    <a:pt x="447" y="532"/>
                  </a:lnTo>
                  <a:lnTo>
                    <a:pt x="447" y="530"/>
                  </a:lnTo>
                  <a:lnTo>
                    <a:pt x="447" y="528"/>
                  </a:lnTo>
                  <a:lnTo>
                    <a:pt x="447" y="525"/>
                  </a:lnTo>
                  <a:lnTo>
                    <a:pt x="444" y="525"/>
                  </a:lnTo>
                  <a:lnTo>
                    <a:pt x="442" y="523"/>
                  </a:lnTo>
                  <a:lnTo>
                    <a:pt x="442" y="520"/>
                  </a:lnTo>
                  <a:lnTo>
                    <a:pt x="442" y="520"/>
                  </a:lnTo>
                  <a:lnTo>
                    <a:pt x="439" y="520"/>
                  </a:lnTo>
                  <a:lnTo>
                    <a:pt x="439" y="520"/>
                  </a:lnTo>
                  <a:lnTo>
                    <a:pt x="435" y="520"/>
                  </a:lnTo>
                  <a:lnTo>
                    <a:pt x="432" y="523"/>
                  </a:lnTo>
                  <a:lnTo>
                    <a:pt x="428" y="523"/>
                  </a:lnTo>
                  <a:lnTo>
                    <a:pt x="423" y="520"/>
                  </a:lnTo>
                  <a:lnTo>
                    <a:pt x="420" y="520"/>
                  </a:lnTo>
                  <a:lnTo>
                    <a:pt x="418" y="520"/>
                  </a:lnTo>
                  <a:lnTo>
                    <a:pt x="418" y="520"/>
                  </a:lnTo>
                  <a:lnTo>
                    <a:pt x="416" y="520"/>
                  </a:lnTo>
                  <a:lnTo>
                    <a:pt x="413" y="523"/>
                  </a:lnTo>
                  <a:lnTo>
                    <a:pt x="411" y="525"/>
                  </a:lnTo>
                  <a:lnTo>
                    <a:pt x="406" y="525"/>
                  </a:lnTo>
                  <a:lnTo>
                    <a:pt x="404" y="525"/>
                  </a:lnTo>
                  <a:lnTo>
                    <a:pt x="404" y="525"/>
                  </a:lnTo>
                  <a:lnTo>
                    <a:pt x="404" y="525"/>
                  </a:lnTo>
                  <a:lnTo>
                    <a:pt x="401" y="525"/>
                  </a:lnTo>
                  <a:lnTo>
                    <a:pt x="401" y="525"/>
                  </a:lnTo>
                  <a:lnTo>
                    <a:pt x="406" y="523"/>
                  </a:lnTo>
                  <a:lnTo>
                    <a:pt x="409" y="523"/>
                  </a:lnTo>
                  <a:lnTo>
                    <a:pt x="411" y="520"/>
                  </a:lnTo>
                  <a:lnTo>
                    <a:pt x="413" y="518"/>
                  </a:lnTo>
                  <a:lnTo>
                    <a:pt x="420" y="520"/>
                  </a:lnTo>
                  <a:lnTo>
                    <a:pt x="425" y="518"/>
                  </a:lnTo>
                  <a:lnTo>
                    <a:pt x="430" y="520"/>
                  </a:lnTo>
                  <a:lnTo>
                    <a:pt x="432" y="520"/>
                  </a:lnTo>
                  <a:lnTo>
                    <a:pt x="435" y="518"/>
                  </a:lnTo>
                  <a:lnTo>
                    <a:pt x="437" y="518"/>
                  </a:lnTo>
                  <a:lnTo>
                    <a:pt x="439" y="516"/>
                  </a:lnTo>
                  <a:lnTo>
                    <a:pt x="439" y="513"/>
                  </a:lnTo>
                  <a:lnTo>
                    <a:pt x="439" y="511"/>
                  </a:lnTo>
                  <a:lnTo>
                    <a:pt x="439" y="504"/>
                  </a:lnTo>
                  <a:lnTo>
                    <a:pt x="437" y="499"/>
                  </a:lnTo>
                  <a:lnTo>
                    <a:pt x="435" y="494"/>
                  </a:lnTo>
                  <a:lnTo>
                    <a:pt x="432" y="492"/>
                  </a:lnTo>
                  <a:lnTo>
                    <a:pt x="432" y="490"/>
                  </a:lnTo>
                  <a:lnTo>
                    <a:pt x="425" y="487"/>
                  </a:lnTo>
                  <a:lnTo>
                    <a:pt x="428" y="487"/>
                  </a:lnTo>
                  <a:lnTo>
                    <a:pt x="430" y="487"/>
                  </a:lnTo>
                  <a:lnTo>
                    <a:pt x="432" y="490"/>
                  </a:lnTo>
                  <a:lnTo>
                    <a:pt x="435" y="490"/>
                  </a:lnTo>
                  <a:lnTo>
                    <a:pt x="435" y="492"/>
                  </a:lnTo>
                  <a:lnTo>
                    <a:pt x="439" y="502"/>
                  </a:lnTo>
                  <a:lnTo>
                    <a:pt x="442" y="504"/>
                  </a:lnTo>
                  <a:lnTo>
                    <a:pt x="444" y="509"/>
                  </a:lnTo>
                  <a:lnTo>
                    <a:pt x="444" y="511"/>
                  </a:lnTo>
                  <a:lnTo>
                    <a:pt x="447" y="516"/>
                  </a:lnTo>
                  <a:lnTo>
                    <a:pt x="449" y="518"/>
                  </a:lnTo>
                  <a:lnTo>
                    <a:pt x="451" y="520"/>
                  </a:lnTo>
                  <a:lnTo>
                    <a:pt x="451" y="525"/>
                  </a:lnTo>
                  <a:lnTo>
                    <a:pt x="454" y="528"/>
                  </a:lnTo>
                  <a:lnTo>
                    <a:pt x="454" y="530"/>
                  </a:lnTo>
                  <a:lnTo>
                    <a:pt x="456" y="535"/>
                  </a:lnTo>
                  <a:lnTo>
                    <a:pt x="458" y="535"/>
                  </a:lnTo>
                  <a:lnTo>
                    <a:pt x="461" y="539"/>
                  </a:lnTo>
                  <a:lnTo>
                    <a:pt x="461" y="539"/>
                  </a:lnTo>
                  <a:lnTo>
                    <a:pt x="463" y="539"/>
                  </a:lnTo>
                  <a:lnTo>
                    <a:pt x="468" y="542"/>
                  </a:lnTo>
                  <a:lnTo>
                    <a:pt x="477" y="539"/>
                  </a:lnTo>
                  <a:lnTo>
                    <a:pt x="484" y="535"/>
                  </a:lnTo>
                  <a:lnTo>
                    <a:pt x="492" y="530"/>
                  </a:lnTo>
                  <a:lnTo>
                    <a:pt x="501" y="523"/>
                  </a:lnTo>
                  <a:lnTo>
                    <a:pt x="506" y="518"/>
                  </a:lnTo>
                  <a:lnTo>
                    <a:pt x="508" y="511"/>
                  </a:lnTo>
                  <a:lnTo>
                    <a:pt x="508" y="511"/>
                  </a:lnTo>
                  <a:lnTo>
                    <a:pt x="511" y="509"/>
                  </a:lnTo>
                  <a:lnTo>
                    <a:pt x="511" y="506"/>
                  </a:lnTo>
                  <a:lnTo>
                    <a:pt x="513" y="504"/>
                  </a:lnTo>
                  <a:lnTo>
                    <a:pt x="515" y="494"/>
                  </a:lnTo>
                  <a:lnTo>
                    <a:pt x="515" y="480"/>
                  </a:lnTo>
                  <a:lnTo>
                    <a:pt x="515" y="478"/>
                  </a:lnTo>
                  <a:lnTo>
                    <a:pt x="515" y="473"/>
                  </a:lnTo>
                  <a:lnTo>
                    <a:pt x="518" y="471"/>
                  </a:lnTo>
                  <a:lnTo>
                    <a:pt x="518" y="464"/>
                  </a:lnTo>
                  <a:lnTo>
                    <a:pt x="518" y="461"/>
                  </a:lnTo>
                  <a:lnTo>
                    <a:pt x="520" y="452"/>
                  </a:lnTo>
                  <a:lnTo>
                    <a:pt x="520" y="442"/>
                  </a:lnTo>
                  <a:lnTo>
                    <a:pt x="522" y="440"/>
                  </a:lnTo>
                  <a:lnTo>
                    <a:pt x="525" y="433"/>
                  </a:lnTo>
                  <a:lnTo>
                    <a:pt x="525" y="428"/>
                  </a:lnTo>
                  <a:lnTo>
                    <a:pt x="525" y="423"/>
                  </a:lnTo>
                  <a:lnTo>
                    <a:pt x="525" y="423"/>
                  </a:lnTo>
                  <a:lnTo>
                    <a:pt x="522" y="421"/>
                  </a:lnTo>
                  <a:lnTo>
                    <a:pt x="522" y="423"/>
                  </a:lnTo>
                  <a:lnTo>
                    <a:pt x="520" y="426"/>
                  </a:lnTo>
                  <a:lnTo>
                    <a:pt x="520" y="428"/>
                  </a:lnTo>
                  <a:lnTo>
                    <a:pt x="518" y="431"/>
                  </a:lnTo>
                  <a:lnTo>
                    <a:pt x="520" y="433"/>
                  </a:lnTo>
                  <a:lnTo>
                    <a:pt x="518" y="438"/>
                  </a:lnTo>
                  <a:lnTo>
                    <a:pt x="515" y="442"/>
                  </a:lnTo>
                  <a:lnTo>
                    <a:pt x="508" y="442"/>
                  </a:lnTo>
                  <a:lnTo>
                    <a:pt x="508" y="442"/>
                  </a:lnTo>
                  <a:lnTo>
                    <a:pt x="506" y="440"/>
                  </a:lnTo>
                  <a:lnTo>
                    <a:pt x="506" y="440"/>
                  </a:lnTo>
                  <a:lnTo>
                    <a:pt x="511" y="440"/>
                  </a:lnTo>
                  <a:lnTo>
                    <a:pt x="513" y="438"/>
                  </a:lnTo>
                  <a:lnTo>
                    <a:pt x="513" y="435"/>
                  </a:lnTo>
                  <a:lnTo>
                    <a:pt x="513" y="433"/>
                  </a:lnTo>
                  <a:lnTo>
                    <a:pt x="513" y="433"/>
                  </a:lnTo>
                  <a:lnTo>
                    <a:pt x="515" y="431"/>
                  </a:lnTo>
                  <a:lnTo>
                    <a:pt x="515" y="431"/>
                  </a:lnTo>
                  <a:lnTo>
                    <a:pt x="518" y="431"/>
                  </a:lnTo>
                  <a:lnTo>
                    <a:pt x="515" y="428"/>
                  </a:lnTo>
                  <a:lnTo>
                    <a:pt x="515" y="428"/>
                  </a:lnTo>
                  <a:lnTo>
                    <a:pt x="515" y="426"/>
                  </a:lnTo>
                  <a:lnTo>
                    <a:pt x="518" y="426"/>
                  </a:lnTo>
                  <a:lnTo>
                    <a:pt x="520" y="423"/>
                  </a:lnTo>
                  <a:lnTo>
                    <a:pt x="520" y="419"/>
                  </a:lnTo>
                  <a:lnTo>
                    <a:pt x="520" y="419"/>
                  </a:lnTo>
                  <a:lnTo>
                    <a:pt x="522" y="416"/>
                  </a:lnTo>
                  <a:lnTo>
                    <a:pt x="522" y="416"/>
                  </a:lnTo>
                  <a:lnTo>
                    <a:pt x="522" y="414"/>
                  </a:lnTo>
                  <a:lnTo>
                    <a:pt x="525" y="414"/>
                  </a:lnTo>
                  <a:lnTo>
                    <a:pt x="525" y="414"/>
                  </a:lnTo>
                  <a:lnTo>
                    <a:pt x="525" y="412"/>
                  </a:lnTo>
                  <a:lnTo>
                    <a:pt x="522" y="409"/>
                  </a:lnTo>
                  <a:lnTo>
                    <a:pt x="522" y="407"/>
                  </a:lnTo>
                  <a:lnTo>
                    <a:pt x="525" y="404"/>
                  </a:lnTo>
                  <a:lnTo>
                    <a:pt x="527" y="402"/>
                  </a:lnTo>
                  <a:lnTo>
                    <a:pt x="527" y="400"/>
                  </a:lnTo>
                  <a:lnTo>
                    <a:pt x="527" y="395"/>
                  </a:lnTo>
                  <a:lnTo>
                    <a:pt x="530" y="390"/>
                  </a:lnTo>
                  <a:lnTo>
                    <a:pt x="544" y="376"/>
                  </a:lnTo>
                  <a:lnTo>
                    <a:pt x="551" y="371"/>
                  </a:lnTo>
                  <a:lnTo>
                    <a:pt x="558" y="369"/>
                  </a:lnTo>
                  <a:lnTo>
                    <a:pt x="560" y="364"/>
                  </a:lnTo>
                  <a:lnTo>
                    <a:pt x="563" y="362"/>
                  </a:lnTo>
                  <a:lnTo>
                    <a:pt x="563" y="360"/>
                  </a:lnTo>
                  <a:lnTo>
                    <a:pt x="565" y="355"/>
                  </a:lnTo>
                  <a:lnTo>
                    <a:pt x="568" y="348"/>
                  </a:lnTo>
                  <a:lnTo>
                    <a:pt x="570" y="345"/>
                  </a:lnTo>
                  <a:lnTo>
                    <a:pt x="575" y="343"/>
                  </a:lnTo>
                  <a:lnTo>
                    <a:pt x="579" y="338"/>
                  </a:lnTo>
                  <a:lnTo>
                    <a:pt x="586" y="336"/>
                  </a:lnTo>
                  <a:lnTo>
                    <a:pt x="589" y="336"/>
                  </a:lnTo>
                  <a:lnTo>
                    <a:pt x="591" y="333"/>
                  </a:lnTo>
                  <a:lnTo>
                    <a:pt x="591" y="331"/>
                  </a:lnTo>
                  <a:lnTo>
                    <a:pt x="591" y="329"/>
                  </a:lnTo>
                  <a:lnTo>
                    <a:pt x="594" y="329"/>
                  </a:lnTo>
                  <a:lnTo>
                    <a:pt x="596" y="324"/>
                  </a:lnTo>
                  <a:lnTo>
                    <a:pt x="598" y="322"/>
                  </a:lnTo>
                  <a:lnTo>
                    <a:pt x="601" y="319"/>
                  </a:lnTo>
                  <a:lnTo>
                    <a:pt x="605" y="317"/>
                  </a:lnTo>
                  <a:lnTo>
                    <a:pt x="610" y="315"/>
                  </a:lnTo>
                  <a:lnTo>
                    <a:pt x="615" y="312"/>
                  </a:lnTo>
                  <a:lnTo>
                    <a:pt x="620" y="312"/>
                  </a:lnTo>
                  <a:lnTo>
                    <a:pt x="622" y="312"/>
                  </a:lnTo>
                  <a:lnTo>
                    <a:pt x="624" y="310"/>
                  </a:lnTo>
                  <a:lnTo>
                    <a:pt x="627" y="307"/>
                  </a:lnTo>
                  <a:lnTo>
                    <a:pt x="624" y="305"/>
                  </a:lnTo>
                  <a:lnTo>
                    <a:pt x="627" y="303"/>
                  </a:lnTo>
                  <a:lnTo>
                    <a:pt x="627" y="303"/>
                  </a:lnTo>
                  <a:lnTo>
                    <a:pt x="629" y="303"/>
                  </a:lnTo>
                  <a:lnTo>
                    <a:pt x="632" y="303"/>
                  </a:lnTo>
                  <a:lnTo>
                    <a:pt x="636" y="303"/>
                  </a:lnTo>
                  <a:lnTo>
                    <a:pt x="636" y="303"/>
                  </a:lnTo>
                  <a:lnTo>
                    <a:pt x="636" y="300"/>
                  </a:lnTo>
                  <a:lnTo>
                    <a:pt x="636" y="296"/>
                  </a:lnTo>
                  <a:lnTo>
                    <a:pt x="639" y="291"/>
                  </a:lnTo>
                  <a:lnTo>
                    <a:pt x="641" y="291"/>
                  </a:lnTo>
                  <a:lnTo>
                    <a:pt x="643" y="289"/>
                  </a:lnTo>
                  <a:lnTo>
                    <a:pt x="646" y="284"/>
                  </a:lnTo>
                  <a:lnTo>
                    <a:pt x="648" y="284"/>
                  </a:lnTo>
                  <a:lnTo>
                    <a:pt x="653" y="281"/>
                  </a:lnTo>
                  <a:lnTo>
                    <a:pt x="653" y="279"/>
                  </a:lnTo>
                  <a:lnTo>
                    <a:pt x="653" y="279"/>
                  </a:lnTo>
                  <a:lnTo>
                    <a:pt x="655" y="274"/>
                  </a:lnTo>
                  <a:lnTo>
                    <a:pt x="658" y="274"/>
                  </a:lnTo>
                  <a:lnTo>
                    <a:pt x="658" y="272"/>
                  </a:lnTo>
                  <a:lnTo>
                    <a:pt x="660" y="272"/>
                  </a:lnTo>
                  <a:lnTo>
                    <a:pt x="665" y="272"/>
                  </a:lnTo>
                  <a:lnTo>
                    <a:pt x="667" y="272"/>
                  </a:lnTo>
                  <a:lnTo>
                    <a:pt x="670" y="270"/>
                  </a:lnTo>
                  <a:lnTo>
                    <a:pt x="670" y="272"/>
                  </a:lnTo>
                  <a:lnTo>
                    <a:pt x="672" y="272"/>
                  </a:lnTo>
                  <a:lnTo>
                    <a:pt x="674" y="272"/>
                  </a:lnTo>
                  <a:lnTo>
                    <a:pt x="674" y="270"/>
                  </a:lnTo>
                  <a:lnTo>
                    <a:pt x="674" y="267"/>
                  </a:lnTo>
                  <a:lnTo>
                    <a:pt x="672" y="267"/>
                  </a:lnTo>
                  <a:lnTo>
                    <a:pt x="670" y="265"/>
                  </a:lnTo>
                  <a:lnTo>
                    <a:pt x="670" y="262"/>
                  </a:lnTo>
                  <a:lnTo>
                    <a:pt x="672" y="262"/>
                  </a:lnTo>
                  <a:lnTo>
                    <a:pt x="672" y="260"/>
                  </a:lnTo>
                  <a:lnTo>
                    <a:pt x="672" y="260"/>
                  </a:lnTo>
                  <a:lnTo>
                    <a:pt x="672" y="260"/>
                  </a:lnTo>
                  <a:lnTo>
                    <a:pt x="672" y="255"/>
                  </a:lnTo>
                  <a:lnTo>
                    <a:pt x="670" y="255"/>
                  </a:lnTo>
                  <a:lnTo>
                    <a:pt x="672" y="253"/>
                  </a:lnTo>
                  <a:lnTo>
                    <a:pt x="672" y="251"/>
                  </a:lnTo>
                  <a:lnTo>
                    <a:pt x="674" y="248"/>
                  </a:lnTo>
                  <a:lnTo>
                    <a:pt x="679" y="251"/>
                  </a:lnTo>
                  <a:lnTo>
                    <a:pt x="681" y="253"/>
                  </a:lnTo>
                  <a:lnTo>
                    <a:pt x="684" y="253"/>
                  </a:lnTo>
                  <a:lnTo>
                    <a:pt x="686" y="251"/>
                  </a:lnTo>
                  <a:lnTo>
                    <a:pt x="686" y="251"/>
                  </a:lnTo>
                  <a:lnTo>
                    <a:pt x="686" y="251"/>
                  </a:lnTo>
                  <a:lnTo>
                    <a:pt x="684" y="248"/>
                  </a:lnTo>
                  <a:lnTo>
                    <a:pt x="684" y="248"/>
                  </a:lnTo>
                  <a:lnTo>
                    <a:pt x="686" y="246"/>
                  </a:lnTo>
                  <a:lnTo>
                    <a:pt x="684" y="244"/>
                  </a:lnTo>
                  <a:lnTo>
                    <a:pt x="681" y="244"/>
                  </a:lnTo>
                  <a:lnTo>
                    <a:pt x="679" y="241"/>
                  </a:lnTo>
                  <a:lnTo>
                    <a:pt x="679" y="236"/>
                  </a:lnTo>
                  <a:lnTo>
                    <a:pt x="677" y="229"/>
                  </a:lnTo>
                  <a:lnTo>
                    <a:pt x="674" y="227"/>
                  </a:lnTo>
                  <a:lnTo>
                    <a:pt x="672" y="227"/>
                  </a:lnTo>
                  <a:lnTo>
                    <a:pt x="670" y="227"/>
                  </a:lnTo>
                  <a:lnTo>
                    <a:pt x="665" y="227"/>
                  </a:lnTo>
                  <a:lnTo>
                    <a:pt x="662" y="229"/>
                  </a:lnTo>
                  <a:lnTo>
                    <a:pt x="653" y="234"/>
                  </a:lnTo>
                  <a:lnTo>
                    <a:pt x="648" y="236"/>
                  </a:lnTo>
                  <a:lnTo>
                    <a:pt x="646" y="236"/>
                  </a:lnTo>
                  <a:lnTo>
                    <a:pt x="641" y="241"/>
                  </a:lnTo>
                  <a:lnTo>
                    <a:pt x="636" y="241"/>
                  </a:lnTo>
                  <a:lnTo>
                    <a:pt x="632" y="239"/>
                  </a:lnTo>
                  <a:lnTo>
                    <a:pt x="634" y="239"/>
                  </a:lnTo>
                  <a:lnTo>
                    <a:pt x="641" y="239"/>
                  </a:lnTo>
                  <a:lnTo>
                    <a:pt x="643" y="239"/>
                  </a:lnTo>
                  <a:lnTo>
                    <a:pt x="648" y="234"/>
                  </a:lnTo>
                  <a:lnTo>
                    <a:pt x="653" y="232"/>
                  </a:lnTo>
                  <a:lnTo>
                    <a:pt x="655" y="232"/>
                  </a:lnTo>
                  <a:lnTo>
                    <a:pt x="658" y="229"/>
                  </a:lnTo>
                  <a:lnTo>
                    <a:pt x="660" y="225"/>
                  </a:lnTo>
                  <a:lnTo>
                    <a:pt x="662" y="222"/>
                  </a:lnTo>
                  <a:lnTo>
                    <a:pt x="670" y="222"/>
                  </a:lnTo>
                  <a:lnTo>
                    <a:pt x="674" y="225"/>
                  </a:lnTo>
                  <a:lnTo>
                    <a:pt x="677" y="225"/>
                  </a:lnTo>
                  <a:lnTo>
                    <a:pt x="679" y="225"/>
                  </a:lnTo>
                  <a:lnTo>
                    <a:pt x="679" y="225"/>
                  </a:lnTo>
                  <a:lnTo>
                    <a:pt x="684" y="210"/>
                  </a:lnTo>
                  <a:lnTo>
                    <a:pt x="686" y="201"/>
                  </a:lnTo>
                  <a:lnTo>
                    <a:pt x="688" y="194"/>
                  </a:lnTo>
                  <a:lnTo>
                    <a:pt x="691" y="180"/>
                  </a:lnTo>
                  <a:lnTo>
                    <a:pt x="691" y="173"/>
                  </a:lnTo>
                  <a:lnTo>
                    <a:pt x="691" y="1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2699" y="2551"/>
              <a:ext cx="220" cy="438"/>
            </a:xfrm>
            <a:custGeom>
              <a:avLst/>
              <a:gdLst>
                <a:gd name="T0" fmla="*/ 220 w 220"/>
                <a:gd name="T1" fmla="*/ 67 h 438"/>
                <a:gd name="T2" fmla="*/ 218 w 220"/>
                <a:gd name="T3" fmla="*/ 55 h 438"/>
                <a:gd name="T4" fmla="*/ 216 w 220"/>
                <a:gd name="T5" fmla="*/ 45 h 438"/>
                <a:gd name="T6" fmla="*/ 213 w 220"/>
                <a:gd name="T7" fmla="*/ 45 h 438"/>
                <a:gd name="T8" fmla="*/ 192 w 220"/>
                <a:gd name="T9" fmla="*/ 48 h 438"/>
                <a:gd name="T10" fmla="*/ 192 w 220"/>
                <a:gd name="T11" fmla="*/ 41 h 438"/>
                <a:gd name="T12" fmla="*/ 190 w 220"/>
                <a:gd name="T13" fmla="*/ 33 h 438"/>
                <a:gd name="T14" fmla="*/ 187 w 220"/>
                <a:gd name="T15" fmla="*/ 26 h 438"/>
                <a:gd name="T16" fmla="*/ 152 w 220"/>
                <a:gd name="T17" fmla="*/ 3 h 438"/>
                <a:gd name="T18" fmla="*/ 128 w 220"/>
                <a:gd name="T19" fmla="*/ 5 h 438"/>
                <a:gd name="T20" fmla="*/ 121 w 220"/>
                <a:gd name="T21" fmla="*/ 3 h 438"/>
                <a:gd name="T22" fmla="*/ 104 w 220"/>
                <a:gd name="T23" fmla="*/ 7 h 438"/>
                <a:gd name="T24" fmla="*/ 90 w 220"/>
                <a:gd name="T25" fmla="*/ 7 h 438"/>
                <a:gd name="T26" fmla="*/ 83 w 220"/>
                <a:gd name="T27" fmla="*/ 7 h 438"/>
                <a:gd name="T28" fmla="*/ 76 w 220"/>
                <a:gd name="T29" fmla="*/ 5 h 438"/>
                <a:gd name="T30" fmla="*/ 71 w 220"/>
                <a:gd name="T31" fmla="*/ 7 h 438"/>
                <a:gd name="T32" fmla="*/ 59 w 220"/>
                <a:gd name="T33" fmla="*/ 3 h 438"/>
                <a:gd name="T34" fmla="*/ 31 w 220"/>
                <a:gd name="T35" fmla="*/ 3 h 438"/>
                <a:gd name="T36" fmla="*/ 26 w 220"/>
                <a:gd name="T37" fmla="*/ 0 h 438"/>
                <a:gd name="T38" fmla="*/ 12 w 220"/>
                <a:gd name="T39" fmla="*/ 0 h 438"/>
                <a:gd name="T40" fmla="*/ 2 w 220"/>
                <a:gd name="T41" fmla="*/ 3 h 438"/>
                <a:gd name="T42" fmla="*/ 2 w 220"/>
                <a:gd name="T43" fmla="*/ 7 h 438"/>
                <a:gd name="T44" fmla="*/ 2 w 220"/>
                <a:gd name="T45" fmla="*/ 12 h 438"/>
                <a:gd name="T46" fmla="*/ 2 w 220"/>
                <a:gd name="T47" fmla="*/ 14 h 438"/>
                <a:gd name="T48" fmla="*/ 0 w 220"/>
                <a:gd name="T49" fmla="*/ 24 h 438"/>
                <a:gd name="T50" fmla="*/ 0 w 220"/>
                <a:gd name="T51" fmla="*/ 48 h 438"/>
                <a:gd name="T52" fmla="*/ 7 w 220"/>
                <a:gd name="T53" fmla="*/ 62 h 438"/>
                <a:gd name="T54" fmla="*/ 9 w 220"/>
                <a:gd name="T55" fmla="*/ 67 h 438"/>
                <a:gd name="T56" fmla="*/ 12 w 220"/>
                <a:gd name="T57" fmla="*/ 83 h 438"/>
                <a:gd name="T58" fmla="*/ 16 w 220"/>
                <a:gd name="T59" fmla="*/ 88 h 438"/>
                <a:gd name="T60" fmla="*/ 16 w 220"/>
                <a:gd name="T61" fmla="*/ 97 h 438"/>
                <a:gd name="T62" fmla="*/ 16 w 220"/>
                <a:gd name="T63" fmla="*/ 109 h 438"/>
                <a:gd name="T64" fmla="*/ 16 w 220"/>
                <a:gd name="T65" fmla="*/ 121 h 438"/>
                <a:gd name="T66" fmla="*/ 19 w 220"/>
                <a:gd name="T67" fmla="*/ 142 h 438"/>
                <a:gd name="T68" fmla="*/ 21 w 220"/>
                <a:gd name="T69" fmla="*/ 156 h 438"/>
                <a:gd name="T70" fmla="*/ 33 w 220"/>
                <a:gd name="T71" fmla="*/ 183 h 438"/>
                <a:gd name="T72" fmla="*/ 38 w 220"/>
                <a:gd name="T73" fmla="*/ 197 h 438"/>
                <a:gd name="T74" fmla="*/ 45 w 220"/>
                <a:gd name="T75" fmla="*/ 211 h 438"/>
                <a:gd name="T76" fmla="*/ 52 w 220"/>
                <a:gd name="T77" fmla="*/ 220 h 438"/>
                <a:gd name="T78" fmla="*/ 57 w 220"/>
                <a:gd name="T79" fmla="*/ 230 h 438"/>
                <a:gd name="T80" fmla="*/ 54 w 220"/>
                <a:gd name="T81" fmla="*/ 244 h 438"/>
                <a:gd name="T82" fmla="*/ 52 w 220"/>
                <a:gd name="T83" fmla="*/ 246 h 438"/>
                <a:gd name="T84" fmla="*/ 52 w 220"/>
                <a:gd name="T85" fmla="*/ 263 h 438"/>
                <a:gd name="T86" fmla="*/ 54 w 220"/>
                <a:gd name="T87" fmla="*/ 277 h 438"/>
                <a:gd name="T88" fmla="*/ 73 w 220"/>
                <a:gd name="T89" fmla="*/ 315 h 438"/>
                <a:gd name="T90" fmla="*/ 76 w 220"/>
                <a:gd name="T91" fmla="*/ 334 h 438"/>
                <a:gd name="T92" fmla="*/ 78 w 220"/>
                <a:gd name="T93" fmla="*/ 346 h 438"/>
                <a:gd name="T94" fmla="*/ 78 w 220"/>
                <a:gd name="T95" fmla="*/ 355 h 438"/>
                <a:gd name="T96" fmla="*/ 78 w 220"/>
                <a:gd name="T97" fmla="*/ 367 h 438"/>
                <a:gd name="T98" fmla="*/ 73 w 220"/>
                <a:gd name="T99" fmla="*/ 403 h 438"/>
                <a:gd name="T100" fmla="*/ 69 w 220"/>
                <a:gd name="T101" fmla="*/ 438 h 438"/>
                <a:gd name="T102" fmla="*/ 201 w 220"/>
                <a:gd name="T103" fmla="*/ 438 h 438"/>
                <a:gd name="T104" fmla="*/ 201 w 220"/>
                <a:gd name="T105" fmla="*/ 329 h 438"/>
                <a:gd name="T106" fmla="*/ 201 w 220"/>
                <a:gd name="T107" fmla="*/ 133 h 438"/>
                <a:gd name="T108" fmla="*/ 206 w 220"/>
                <a:gd name="T109" fmla="*/ 133 h 438"/>
                <a:gd name="T110" fmla="*/ 206 w 220"/>
                <a:gd name="T111" fmla="*/ 130 h 438"/>
                <a:gd name="T112" fmla="*/ 209 w 220"/>
                <a:gd name="T113" fmla="*/ 119 h 438"/>
                <a:gd name="T114" fmla="*/ 209 w 220"/>
                <a:gd name="T115" fmla="*/ 114 h 438"/>
                <a:gd name="T116" fmla="*/ 213 w 220"/>
                <a:gd name="T117" fmla="*/ 100 h 438"/>
                <a:gd name="T118" fmla="*/ 216 w 220"/>
                <a:gd name="T119" fmla="*/ 95 h 438"/>
                <a:gd name="T120" fmla="*/ 218 w 220"/>
                <a:gd name="T121" fmla="*/ 90 h 438"/>
                <a:gd name="T122" fmla="*/ 220 w 220"/>
                <a:gd name="T123" fmla="*/ 7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438">
                  <a:moveTo>
                    <a:pt x="220" y="71"/>
                  </a:moveTo>
                  <a:lnTo>
                    <a:pt x="220" y="71"/>
                  </a:lnTo>
                  <a:lnTo>
                    <a:pt x="220" y="69"/>
                  </a:lnTo>
                  <a:lnTo>
                    <a:pt x="220" y="67"/>
                  </a:lnTo>
                  <a:lnTo>
                    <a:pt x="220" y="67"/>
                  </a:lnTo>
                  <a:lnTo>
                    <a:pt x="218" y="62"/>
                  </a:lnTo>
                  <a:lnTo>
                    <a:pt x="218" y="59"/>
                  </a:lnTo>
                  <a:lnTo>
                    <a:pt x="216" y="59"/>
                  </a:lnTo>
                  <a:lnTo>
                    <a:pt x="216" y="57"/>
                  </a:lnTo>
                  <a:lnTo>
                    <a:pt x="218" y="55"/>
                  </a:lnTo>
                  <a:lnTo>
                    <a:pt x="218" y="52"/>
                  </a:lnTo>
                  <a:lnTo>
                    <a:pt x="218" y="48"/>
                  </a:lnTo>
                  <a:lnTo>
                    <a:pt x="218" y="48"/>
                  </a:lnTo>
                  <a:lnTo>
                    <a:pt x="216" y="45"/>
                  </a:lnTo>
                  <a:lnTo>
                    <a:pt x="216" y="45"/>
                  </a:lnTo>
                  <a:lnTo>
                    <a:pt x="216" y="45"/>
                  </a:lnTo>
                  <a:lnTo>
                    <a:pt x="216" y="45"/>
                  </a:lnTo>
                  <a:lnTo>
                    <a:pt x="216" y="45"/>
                  </a:lnTo>
                  <a:lnTo>
                    <a:pt x="213" y="45"/>
                  </a:lnTo>
                  <a:lnTo>
                    <a:pt x="213" y="45"/>
                  </a:lnTo>
                  <a:lnTo>
                    <a:pt x="204" y="48"/>
                  </a:lnTo>
                  <a:lnTo>
                    <a:pt x="194" y="50"/>
                  </a:lnTo>
                  <a:lnTo>
                    <a:pt x="194" y="50"/>
                  </a:lnTo>
                  <a:lnTo>
                    <a:pt x="192" y="50"/>
                  </a:lnTo>
                  <a:lnTo>
                    <a:pt x="192" y="48"/>
                  </a:lnTo>
                  <a:lnTo>
                    <a:pt x="192" y="48"/>
                  </a:lnTo>
                  <a:lnTo>
                    <a:pt x="192" y="48"/>
                  </a:lnTo>
                  <a:lnTo>
                    <a:pt x="192" y="43"/>
                  </a:lnTo>
                  <a:lnTo>
                    <a:pt x="192" y="41"/>
                  </a:lnTo>
                  <a:lnTo>
                    <a:pt x="192" y="41"/>
                  </a:lnTo>
                  <a:lnTo>
                    <a:pt x="190" y="38"/>
                  </a:lnTo>
                  <a:lnTo>
                    <a:pt x="190" y="36"/>
                  </a:lnTo>
                  <a:lnTo>
                    <a:pt x="190" y="36"/>
                  </a:lnTo>
                  <a:lnTo>
                    <a:pt x="190" y="33"/>
                  </a:lnTo>
                  <a:lnTo>
                    <a:pt x="190" y="33"/>
                  </a:lnTo>
                  <a:lnTo>
                    <a:pt x="190" y="31"/>
                  </a:lnTo>
                  <a:lnTo>
                    <a:pt x="190" y="29"/>
                  </a:lnTo>
                  <a:lnTo>
                    <a:pt x="190" y="29"/>
                  </a:lnTo>
                  <a:lnTo>
                    <a:pt x="187" y="29"/>
                  </a:lnTo>
                  <a:lnTo>
                    <a:pt x="187" y="26"/>
                  </a:lnTo>
                  <a:lnTo>
                    <a:pt x="185" y="24"/>
                  </a:lnTo>
                  <a:lnTo>
                    <a:pt x="182" y="22"/>
                  </a:lnTo>
                  <a:lnTo>
                    <a:pt x="159" y="7"/>
                  </a:lnTo>
                  <a:lnTo>
                    <a:pt x="154" y="5"/>
                  </a:lnTo>
                  <a:lnTo>
                    <a:pt x="152" y="3"/>
                  </a:lnTo>
                  <a:lnTo>
                    <a:pt x="144" y="3"/>
                  </a:lnTo>
                  <a:lnTo>
                    <a:pt x="135" y="5"/>
                  </a:lnTo>
                  <a:lnTo>
                    <a:pt x="130" y="5"/>
                  </a:lnTo>
                  <a:lnTo>
                    <a:pt x="128" y="5"/>
                  </a:lnTo>
                  <a:lnTo>
                    <a:pt x="128" y="5"/>
                  </a:lnTo>
                  <a:lnTo>
                    <a:pt x="128" y="5"/>
                  </a:lnTo>
                  <a:lnTo>
                    <a:pt x="126" y="3"/>
                  </a:lnTo>
                  <a:lnTo>
                    <a:pt x="126" y="3"/>
                  </a:lnTo>
                  <a:lnTo>
                    <a:pt x="126" y="3"/>
                  </a:lnTo>
                  <a:lnTo>
                    <a:pt x="121" y="3"/>
                  </a:lnTo>
                  <a:lnTo>
                    <a:pt x="118" y="3"/>
                  </a:lnTo>
                  <a:lnTo>
                    <a:pt x="114" y="3"/>
                  </a:lnTo>
                  <a:lnTo>
                    <a:pt x="111" y="5"/>
                  </a:lnTo>
                  <a:lnTo>
                    <a:pt x="107" y="5"/>
                  </a:lnTo>
                  <a:lnTo>
                    <a:pt x="104" y="7"/>
                  </a:lnTo>
                  <a:lnTo>
                    <a:pt x="99" y="7"/>
                  </a:lnTo>
                  <a:lnTo>
                    <a:pt x="95" y="7"/>
                  </a:lnTo>
                  <a:lnTo>
                    <a:pt x="92" y="7"/>
                  </a:lnTo>
                  <a:lnTo>
                    <a:pt x="90" y="7"/>
                  </a:lnTo>
                  <a:lnTo>
                    <a:pt x="90" y="7"/>
                  </a:lnTo>
                  <a:lnTo>
                    <a:pt x="90" y="7"/>
                  </a:lnTo>
                  <a:lnTo>
                    <a:pt x="88" y="7"/>
                  </a:lnTo>
                  <a:lnTo>
                    <a:pt x="85" y="7"/>
                  </a:lnTo>
                  <a:lnTo>
                    <a:pt x="85" y="7"/>
                  </a:lnTo>
                  <a:lnTo>
                    <a:pt x="83" y="7"/>
                  </a:lnTo>
                  <a:lnTo>
                    <a:pt x="78" y="7"/>
                  </a:lnTo>
                  <a:lnTo>
                    <a:pt x="78" y="7"/>
                  </a:lnTo>
                  <a:lnTo>
                    <a:pt x="78" y="7"/>
                  </a:lnTo>
                  <a:lnTo>
                    <a:pt x="76" y="5"/>
                  </a:lnTo>
                  <a:lnTo>
                    <a:pt x="76" y="5"/>
                  </a:lnTo>
                  <a:lnTo>
                    <a:pt x="76" y="5"/>
                  </a:lnTo>
                  <a:lnTo>
                    <a:pt x="73" y="5"/>
                  </a:lnTo>
                  <a:lnTo>
                    <a:pt x="73" y="7"/>
                  </a:lnTo>
                  <a:lnTo>
                    <a:pt x="71" y="7"/>
                  </a:lnTo>
                  <a:lnTo>
                    <a:pt x="71" y="7"/>
                  </a:lnTo>
                  <a:lnTo>
                    <a:pt x="69" y="7"/>
                  </a:lnTo>
                  <a:lnTo>
                    <a:pt x="69" y="5"/>
                  </a:lnTo>
                  <a:lnTo>
                    <a:pt x="66" y="5"/>
                  </a:lnTo>
                  <a:lnTo>
                    <a:pt x="64" y="5"/>
                  </a:lnTo>
                  <a:lnTo>
                    <a:pt x="59" y="3"/>
                  </a:lnTo>
                  <a:lnTo>
                    <a:pt x="35" y="5"/>
                  </a:lnTo>
                  <a:lnTo>
                    <a:pt x="33" y="3"/>
                  </a:lnTo>
                  <a:lnTo>
                    <a:pt x="33" y="3"/>
                  </a:lnTo>
                  <a:lnTo>
                    <a:pt x="31" y="3"/>
                  </a:lnTo>
                  <a:lnTo>
                    <a:pt x="31" y="3"/>
                  </a:lnTo>
                  <a:lnTo>
                    <a:pt x="31" y="0"/>
                  </a:lnTo>
                  <a:lnTo>
                    <a:pt x="31" y="0"/>
                  </a:lnTo>
                  <a:lnTo>
                    <a:pt x="28" y="0"/>
                  </a:lnTo>
                  <a:lnTo>
                    <a:pt x="26" y="0"/>
                  </a:lnTo>
                  <a:lnTo>
                    <a:pt x="26" y="0"/>
                  </a:lnTo>
                  <a:lnTo>
                    <a:pt x="24" y="0"/>
                  </a:lnTo>
                  <a:lnTo>
                    <a:pt x="21" y="0"/>
                  </a:lnTo>
                  <a:lnTo>
                    <a:pt x="14" y="3"/>
                  </a:lnTo>
                  <a:lnTo>
                    <a:pt x="12" y="3"/>
                  </a:lnTo>
                  <a:lnTo>
                    <a:pt x="12" y="0"/>
                  </a:lnTo>
                  <a:lnTo>
                    <a:pt x="9" y="0"/>
                  </a:lnTo>
                  <a:lnTo>
                    <a:pt x="5" y="0"/>
                  </a:lnTo>
                  <a:lnTo>
                    <a:pt x="2" y="0"/>
                  </a:lnTo>
                  <a:lnTo>
                    <a:pt x="2" y="3"/>
                  </a:lnTo>
                  <a:lnTo>
                    <a:pt x="2" y="3"/>
                  </a:lnTo>
                  <a:lnTo>
                    <a:pt x="0" y="3"/>
                  </a:lnTo>
                  <a:lnTo>
                    <a:pt x="0" y="5"/>
                  </a:lnTo>
                  <a:lnTo>
                    <a:pt x="0" y="5"/>
                  </a:lnTo>
                  <a:lnTo>
                    <a:pt x="0" y="5"/>
                  </a:lnTo>
                  <a:lnTo>
                    <a:pt x="2" y="7"/>
                  </a:lnTo>
                  <a:lnTo>
                    <a:pt x="2" y="10"/>
                  </a:lnTo>
                  <a:lnTo>
                    <a:pt x="2" y="12"/>
                  </a:lnTo>
                  <a:lnTo>
                    <a:pt x="2" y="12"/>
                  </a:lnTo>
                  <a:lnTo>
                    <a:pt x="2" y="12"/>
                  </a:lnTo>
                  <a:lnTo>
                    <a:pt x="2" y="12"/>
                  </a:lnTo>
                  <a:lnTo>
                    <a:pt x="2" y="12"/>
                  </a:lnTo>
                  <a:lnTo>
                    <a:pt x="2" y="12"/>
                  </a:lnTo>
                  <a:lnTo>
                    <a:pt x="2" y="14"/>
                  </a:lnTo>
                  <a:lnTo>
                    <a:pt x="2" y="14"/>
                  </a:lnTo>
                  <a:lnTo>
                    <a:pt x="2" y="14"/>
                  </a:lnTo>
                  <a:lnTo>
                    <a:pt x="2" y="14"/>
                  </a:lnTo>
                  <a:lnTo>
                    <a:pt x="0" y="19"/>
                  </a:lnTo>
                  <a:lnTo>
                    <a:pt x="0" y="22"/>
                  </a:lnTo>
                  <a:lnTo>
                    <a:pt x="0" y="22"/>
                  </a:lnTo>
                  <a:lnTo>
                    <a:pt x="0" y="24"/>
                  </a:lnTo>
                  <a:lnTo>
                    <a:pt x="0" y="26"/>
                  </a:lnTo>
                  <a:lnTo>
                    <a:pt x="0" y="31"/>
                  </a:lnTo>
                  <a:lnTo>
                    <a:pt x="0" y="36"/>
                  </a:lnTo>
                  <a:lnTo>
                    <a:pt x="0" y="43"/>
                  </a:lnTo>
                  <a:lnTo>
                    <a:pt x="0" y="48"/>
                  </a:lnTo>
                  <a:lnTo>
                    <a:pt x="2" y="57"/>
                  </a:lnTo>
                  <a:lnTo>
                    <a:pt x="5" y="57"/>
                  </a:lnTo>
                  <a:lnTo>
                    <a:pt x="7" y="59"/>
                  </a:lnTo>
                  <a:lnTo>
                    <a:pt x="7" y="59"/>
                  </a:lnTo>
                  <a:lnTo>
                    <a:pt x="7" y="62"/>
                  </a:lnTo>
                  <a:lnTo>
                    <a:pt x="7" y="62"/>
                  </a:lnTo>
                  <a:lnTo>
                    <a:pt x="7" y="64"/>
                  </a:lnTo>
                  <a:lnTo>
                    <a:pt x="7" y="64"/>
                  </a:lnTo>
                  <a:lnTo>
                    <a:pt x="7" y="64"/>
                  </a:lnTo>
                  <a:lnTo>
                    <a:pt x="9" y="67"/>
                  </a:lnTo>
                  <a:lnTo>
                    <a:pt x="9" y="69"/>
                  </a:lnTo>
                  <a:lnTo>
                    <a:pt x="9" y="71"/>
                  </a:lnTo>
                  <a:lnTo>
                    <a:pt x="9" y="74"/>
                  </a:lnTo>
                  <a:lnTo>
                    <a:pt x="9" y="74"/>
                  </a:lnTo>
                  <a:lnTo>
                    <a:pt x="12" y="83"/>
                  </a:lnTo>
                  <a:lnTo>
                    <a:pt x="12" y="85"/>
                  </a:lnTo>
                  <a:lnTo>
                    <a:pt x="14" y="85"/>
                  </a:lnTo>
                  <a:lnTo>
                    <a:pt x="14" y="85"/>
                  </a:lnTo>
                  <a:lnTo>
                    <a:pt x="16" y="88"/>
                  </a:lnTo>
                  <a:lnTo>
                    <a:pt x="16" y="88"/>
                  </a:lnTo>
                  <a:lnTo>
                    <a:pt x="16" y="90"/>
                  </a:lnTo>
                  <a:lnTo>
                    <a:pt x="16" y="93"/>
                  </a:lnTo>
                  <a:lnTo>
                    <a:pt x="16" y="93"/>
                  </a:lnTo>
                  <a:lnTo>
                    <a:pt x="19" y="95"/>
                  </a:lnTo>
                  <a:lnTo>
                    <a:pt x="16" y="97"/>
                  </a:lnTo>
                  <a:lnTo>
                    <a:pt x="16" y="100"/>
                  </a:lnTo>
                  <a:lnTo>
                    <a:pt x="16" y="102"/>
                  </a:lnTo>
                  <a:lnTo>
                    <a:pt x="16" y="104"/>
                  </a:lnTo>
                  <a:lnTo>
                    <a:pt x="16" y="107"/>
                  </a:lnTo>
                  <a:lnTo>
                    <a:pt x="16" y="109"/>
                  </a:lnTo>
                  <a:lnTo>
                    <a:pt x="14" y="109"/>
                  </a:lnTo>
                  <a:lnTo>
                    <a:pt x="16" y="114"/>
                  </a:lnTo>
                  <a:lnTo>
                    <a:pt x="16" y="119"/>
                  </a:lnTo>
                  <a:lnTo>
                    <a:pt x="16" y="119"/>
                  </a:lnTo>
                  <a:lnTo>
                    <a:pt x="16" y="121"/>
                  </a:lnTo>
                  <a:lnTo>
                    <a:pt x="16" y="121"/>
                  </a:lnTo>
                  <a:lnTo>
                    <a:pt x="16" y="123"/>
                  </a:lnTo>
                  <a:lnTo>
                    <a:pt x="19" y="126"/>
                  </a:lnTo>
                  <a:lnTo>
                    <a:pt x="19" y="135"/>
                  </a:lnTo>
                  <a:lnTo>
                    <a:pt x="19" y="142"/>
                  </a:lnTo>
                  <a:lnTo>
                    <a:pt x="19" y="145"/>
                  </a:lnTo>
                  <a:lnTo>
                    <a:pt x="19" y="147"/>
                  </a:lnTo>
                  <a:lnTo>
                    <a:pt x="19" y="149"/>
                  </a:lnTo>
                  <a:lnTo>
                    <a:pt x="21" y="154"/>
                  </a:lnTo>
                  <a:lnTo>
                    <a:pt x="21" y="156"/>
                  </a:lnTo>
                  <a:lnTo>
                    <a:pt x="21" y="161"/>
                  </a:lnTo>
                  <a:lnTo>
                    <a:pt x="21" y="164"/>
                  </a:lnTo>
                  <a:lnTo>
                    <a:pt x="21" y="166"/>
                  </a:lnTo>
                  <a:lnTo>
                    <a:pt x="31" y="180"/>
                  </a:lnTo>
                  <a:lnTo>
                    <a:pt x="33" y="183"/>
                  </a:lnTo>
                  <a:lnTo>
                    <a:pt x="33" y="183"/>
                  </a:lnTo>
                  <a:lnTo>
                    <a:pt x="33" y="187"/>
                  </a:lnTo>
                  <a:lnTo>
                    <a:pt x="35" y="187"/>
                  </a:lnTo>
                  <a:lnTo>
                    <a:pt x="35" y="192"/>
                  </a:lnTo>
                  <a:lnTo>
                    <a:pt x="38" y="197"/>
                  </a:lnTo>
                  <a:lnTo>
                    <a:pt x="40" y="204"/>
                  </a:lnTo>
                  <a:lnTo>
                    <a:pt x="40" y="206"/>
                  </a:lnTo>
                  <a:lnTo>
                    <a:pt x="40" y="206"/>
                  </a:lnTo>
                  <a:lnTo>
                    <a:pt x="42" y="209"/>
                  </a:lnTo>
                  <a:lnTo>
                    <a:pt x="45" y="211"/>
                  </a:lnTo>
                  <a:lnTo>
                    <a:pt x="47" y="211"/>
                  </a:lnTo>
                  <a:lnTo>
                    <a:pt x="47" y="213"/>
                  </a:lnTo>
                  <a:lnTo>
                    <a:pt x="50" y="216"/>
                  </a:lnTo>
                  <a:lnTo>
                    <a:pt x="50" y="220"/>
                  </a:lnTo>
                  <a:lnTo>
                    <a:pt x="52" y="220"/>
                  </a:lnTo>
                  <a:lnTo>
                    <a:pt x="52" y="223"/>
                  </a:lnTo>
                  <a:lnTo>
                    <a:pt x="54" y="223"/>
                  </a:lnTo>
                  <a:lnTo>
                    <a:pt x="54" y="225"/>
                  </a:lnTo>
                  <a:lnTo>
                    <a:pt x="54" y="227"/>
                  </a:lnTo>
                  <a:lnTo>
                    <a:pt x="57" y="230"/>
                  </a:lnTo>
                  <a:lnTo>
                    <a:pt x="57" y="232"/>
                  </a:lnTo>
                  <a:lnTo>
                    <a:pt x="57" y="235"/>
                  </a:lnTo>
                  <a:lnTo>
                    <a:pt x="57" y="242"/>
                  </a:lnTo>
                  <a:lnTo>
                    <a:pt x="57" y="244"/>
                  </a:lnTo>
                  <a:lnTo>
                    <a:pt x="54" y="244"/>
                  </a:lnTo>
                  <a:lnTo>
                    <a:pt x="54" y="244"/>
                  </a:lnTo>
                  <a:lnTo>
                    <a:pt x="52" y="244"/>
                  </a:lnTo>
                  <a:lnTo>
                    <a:pt x="52" y="244"/>
                  </a:lnTo>
                  <a:lnTo>
                    <a:pt x="52" y="244"/>
                  </a:lnTo>
                  <a:lnTo>
                    <a:pt x="52" y="246"/>
                  </a:lnTo>
                  <a:lnTo>
                    <a:pt x="50" y="249"/>
                  </a:lnTo>
                  <a:lnTo>
                    <a:pt x="50" y="249"/>
                  </a:lnTo>
                  <a:lnTo>
                    <a:pt x="52" y="251"/>
                  </a:lnTo>
                  <a:lnTo>
                    <a:pt x="52" y="261"/>
                  </a:lnTo>
                  <a:lnTo>
                    <a:pt x="52" y="263"/>
                  </a:lnTo>
                  <a:lnTo>
                    <a:pt x="52" y="265"/>
                  </a:lnTo>
                  <a:lnTo>
                    <a:pt x="52" y="265"/>
                  </a:lnTo>
                  <a:lnTo>
                    <a:pt x="54" y="268"/>
                  </a:lnTo>
                  <a:lnTo>
                    <a:pt x="54" y="270"/>
                  </a:lnTo>
                  <a:lnTo>
                    <a:pt x="54" y="277"/>
                  </a:lnTo>
                  <a:lnTo>
                    <a:pt x="57" y="284"/>
                  </a:lnTo>
                  <a:lnTo>
                    <a:pt x="57" y="287"/>
                  </a:lnTo>
                  <a:lnTo>
                    <a:pt x="57" y="289"/>
                  </a:lnTo>
                  <a:lnTo>
                    <a:pt x="61" y="294"/>
                  </a:lnTo>
                  <a:lnTo>
                    <a:pt x="73" y="315"/>
                  </a:lnTo>
                  <a:lnTo>
                    <a:pt x="73" y="322"/>
                  </a:lnTo>
                  <a:lnTo>
                    <a:pt x="76" y="325"/>
                  </a:lnTo>
                  <a:lnTo>
                    <a:pt x="73" y="329"/>
                  </a:lnTo>
                  <a:lnTo>
                    <a:pt x="73" y="332"/>
                  </a:lnTo>
                  <a:lnTo>
                    <a:pt x="76" y="334"/>
                  </a:lnTo>
                  <a:lnTo>
                    <a:pt x="76" y="336"/>
                  </a:lnTo>
                  <a:lnTo>
                    <a:pt x="76" y="339"/>
                  </a:lnTo>
                  <a:lnTo>
                    <a:pt x="78" y="341"/>
                  </a:lnTo>
                  <a:lnTo>
                    <a:pt x="78" y="343"/>
                  </a:lnTo>
                  <a:lnTo>
                    <a:pt x="78" y="346"/>
                  </a:lnTo>
                  <a:lnTo>
                    <a:pt x="76" y="351"/>
                  </a:lnTo>
                  <a:lnTo>
                    <a:pt x="78" y="353"/>
                  </a:lnTo>
                  <a:lnTo>
                    <a:pt x="78" y="353"/>
                  </a:lnTo>
                  <a:lnTo>
                    <a:pt x="78" y="355"/>
                  </a:lnTo>
                  <a:lnTo>
                    <a:pt x="78" y="355"/>
                  </a:lnTo>
                  <a:lnTo>
                    <a:pt x="78" y="358"/>
                  </a:lnTo>
                  <a:lnTo>
                    <a:pt x="78" y="358"/>
                  </a:lnTo>
                  <a:lnTo>
                    <a:pt x="76" y="358"/>
                  </a:lnTo>
                  <a:lnTo>
                    <a:pt x="78" y="365"/>
                  </a:lnTo>
                  <a:lnTo>
                    <a:pt x="78" y="367"/>
                  </a:lnTo>
                  <a:lnTo>
                    <a:pt x="78" y="374"/>
                  </a:lnTo>
                  <a:lnTo>
                    <a:pt x="76" y="384"/>
                  </a:lnTo>
                  <a:lnTo>
                    <a:pt x="76" y="386"/>
                  </a:lnTo>
                  <a:lnTo>
                    <a:pt x="73" y="391"/>
                  </a:lnTo>
                  <a:lnTo>
                    <a:pt x="73" y="403"/>
                  </a:lnTo>
                  <a:lnTo>
                    <a:pt x="69" y="419"/>
                  </a:lnTo>
                  <a:lnTo>
                    <a:pt x="69" y="426"/>
                  </a:lnTo>
                  <a:lnTo>
                    <a:pt x="66" y="431"/>
                  </a:lnTo>
                  <a:lnTo>
                    <a:pt x="66" y="433"/>
                  </a:lnTo>
                  <a:lnTo>
                    <a:pt x="69" y="438"/>
                  </a:lnTo>
                  <a:lnTo>
                    <a:pt x="69" y="438"/>
                  </a:lnTo>
                  <a:lnTo>
                    <a:pt x="116" y="438"/>
                  </a:lnTo>
                  <a:lnTo>
                    <a:pt x="121" y="438"/>
                  </a:lnTo>
                  <a:lnTo>
                    <a:pt x="199" y="438"/>
                  </a:lnTo>
                  <a:lnTo>
                    <a:pt x="201" y="438"/>
                  </a:lnTo>
                  <a:lnTo>
                    <a:pt x="201" y="438"/>
                  </a:lnTo>
                  <a:lnTo>
                    <a:pt x="201" y="438"/>
                  </a:lnTo>
                  <a:lnTo>
                    <a:pt x="201" y="422"/>
                  </a:lnTo>
                  <a:lnTo>
                    <a:pt x="201" y="329"/>
                  </a:lnTo>
                  <a:lnTo>
                    <a:pt x="201" y="329"/>
                  </a:lnTo>
                  <a:lnTo>
                    <a:pt x="201" y="220"/>
                  </a:lnTo>
                  <a:lnTo>
                    <a:pt x="199" y="140"/>
                  </a:lnTo>
                  <a:lnTo>
                    <a:pt x="199" y="140"/>
                  </a:lnTo>
                  <a:lnTo>
                    <a:pt x="199" y="138"/>
                  </a:lnTo>
                  <a:lnTo>
                    <a:pt x="201" y="133"/>
                  </a:lnTo>
                  <a:lnTo>
                    <a:pt x="201" y="133"/>
                  </a:lnTo>
                  <a:lnTo>
                    <a:pt x="201" y="133"/>
                  </a:lnTo>
                  <a:lnTo>
                    <a:pt x="201" y="133"/>
                  </a:lnTo>
                  <a:lnTo>
                    <a:pt x="204" y="133"/>
                  </a:lnTo>
                  <a:lnTo>
                    <a:pt x="206" y="133"/>
                  </a:lnTo>
                  <a:lnTo>
                    <a:pt x="206" y="133"/>
                  </a:lnTo>
                  <a:lnTo>
                    <a:pt x="206" y="130"/>
                  </a:lnTo>
                  <a:lnTo>
                    <a:pt x="206" y="130"/>
                  </a:lnTo>
                  <a:lnTo>
                    <a:pt x="206" y="130"/>
                  </a:lnTo>
                  <a:lnTo>
                    <a:pt x="206" y="130"/>
                  </a:lnTo>
                  <a:lnTo>
                    <a:pt x="206" y="128"/>
                  </a:lnTo>
                  <a:lnTo>
                    <a:pt x="206" y="126"/>
                  </a:lnTo>
                  <a:lnTo>
                    <a:pt x="206" y="123"/>
                  </a:lnTo>
                  <a:lnTo>
                    <a:pt x="209" y="119"/>
                  </a:lnTo>
                  <a:lnTo>
                    <a:pt x="209" y="119"/>
                  </a:lnTo>
                  <a:lnTo>
                    <a:pt x="209" y="119"/>
                  </a:lnTo>
                  <a:lnTo>
                    <a:pt x="209" y="116"/>
                  </a:lnTo>
                  <a:lnTo>
                    <a:pt x="209" y="114"/>
                  </a:lnTo>
                  <a:lnTo>
                    <a:pt x="209" y="114"/>
                  </a:lnTo>
                  <a:lnTo>
                    <a:pt x="209" y="114"/>
                  </a:lnTo>
                  <a:lnTo>
                    <a:pt x="213" y="107"/>
                  </a:lnTo>
                  <a:lnTo>
                    <a:pt x="213" y="104"/>
                  </a:lnTo>
                  <a:lnTo>
                    <a:pt x="213" y="104"/>
                  </a:lnTo>
                  <a:lnTo>
                    <a:pt x="213" y="100"/>
                  </a:lnTo>
                  <a:lnTo>
                    <a:pt x="213" y="100"/>
                  </a:lnTo>
                  <a:lnTo>
                    <a:pt x="213" y="100"/>
                  </a:lnTo>
                  <a:lnTo>
                    <a:pt x="213" y="97"/>
                  </a:lnTo>
                  <a:lnTo>
                    <a:pt x="216" y="97"/>
                  </a:lnTo>
                  <a:lnTo>
                    <a:pt x="216" y="95"/>
                  </a:lnTo>
                  <a:lnTo>
                    <a:pt x="216" y="95"/>
                  </a:lnTo>
                  <a:lnTo>
                    <a:pt x="216" y="93"/>
                  </a:lnTo>
                  <a:lnTo>
                    <a:pt x="216" y="93"/>
                  </a:lnTo>
                  <a:lnTo>
                    <a:pt x="216" y="93"/>
                  </a:lnTo>
                  <a:lnTo>
                    <a:pt x="216" y="90"/>
                  </a:lnTo>
                  <a:lnTo>
                    <a:pt x="218" y="90"/>
                  </a:lnTo>
                  <a:lnTo>
                    <a:pt x="218" y="90"/>
                  </a:lnTo>
                  <a:lnTo>
                    <a:pt x="218" y="88"/>
                  </a:lnTo>
                  <a:lnTo>
                    <a:pt x="218" y="83"/>
                  </a:lnTo>
                  <a:lnTo>
                    <a:pt x="220" y="78"/>
                  </a:lnTo>
                  <a:lnTo>
                    <a:pt x="220" y="76"/>
                  </a:lnTo>
                  <a:lnTo>
                    <a:pt x="220" y="74"/>
                  </a:lnTo>
                  <a:lnTo>
                    <a:pt x="220"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419" y="2203"/>
              <a:ext cx="339" cy="398"/>
            </a:xfrm>
            <a:custGeom>
              <a:avLst/>
              <a:gdLst>
                <a:gd name="T0" fmla="*/ 330 w 339"/>
                <a:gd name="T1" fmla="*/ 336 h 398"/>
                <a:gd name="T2" fmla="*/ 320 w 339"/>
                <a:gd name="T3" fmla="*/ 325 h 398"/>
                <a:gd name="T4" fmla="*/ 311 w 339"/>
                <a:gd name="T5" fmla="*/ 306 h 398"/>
                <a:gd name="T6" fmla="*/ 306 w 339"/>
                <a:gd name="T7" fmla="*/ 247 h 398"/>
                <a:gd name="T8" fmla="*/ 292 w 339"/>
                <a:gd name="T9" fmla="*/ 228 h 398"/>
                <a:gd name="T10" fmla="*/ 275 w 339"/>
                <a:gd name="T11" fmla="*/ 209 h 398"/>
                <a:gd name="T12" fmla="*/ 266 w 339"/>
                <a:gd name="T13" fmla="*/ 197 h 398"/>
                <a:gd name="T14" fmla="*/ 242 w 339"/>
                <a:gd name="T15" fmla="*/ 168 h 398"/>
                <a:gd name="T16" fmla="*/ 225 w 339"/>
                <a:gd name="T17" fmla="*/ 157 h 398"/>
                <a:gd name="T18" fmla="*/ 213 w 339"/>
                <a:gd name="T19" fmla="*/ 145 h 398"/>
                <a:gd name="T20" fmla="*/ 199 w 339"/>
                <a:gd name="T21" fmla="*/ 128 h 398"/>
                <a:gd name="T22" fmla="*/ 175 w 339"/>
                <a:gd name="T23" fmla="*/ 123 h 398"/>
                <a:gd name="T24" fmla="*/ 156 w 339"/>
                <a:gd name="T25" fmla="*/ 121 h 398"/>
                <a:gd name="T26" fmla="*/ 142 w 339"/>
                <a:gd name="T27" fmla="*/ 123 h 398"/>
                <a:gd name="T28" fmla="*/ 140 w 339"/>
                <a:gd name="T29" fmla="*/ 107 h 398"/>
                <a:gd name="T30" fmla="*/ 142 w 339"/>
                <a:gd name="T31" fmla="*/ 93 h 398"/>
                <a:gd name="T32" fmla="*/ 142 w 339"/>
                <a:gd name="T33" fmla="*/ 88 h 398"/>
                <a:gd name="T34" fmla="*/ 145 w 339"/>
                <a:gd name="T35" fmla="*/ 64 h 398"/>
                <a:gd name="T36" fmla="*/ 147 w 339"/>
                <a:gd name="T37" fmla="*/ 57 h 398"/>
                <a:gd name="T38" fmla="*/ 137 w 339"/>
                <a:gd name="T39" fmla="*/ 43 h 398"/>
                <a:gd name="T40" fmla="*/ 109 w 339"/>
                <a:gd name="T41" fmla="*/ 8 h 398"/>
                <a:gd name="T42" fmla="*/ 99 w 339"/>
                <a:gd name="T43" fmla="*/ 3 h 398"/>
                <a:gd name="T44" fmla="*/ 90 w 339"/>
                <a:gd name="T45" fmla="*/ 3 h 398"/>
                <a:gd name="T46" fmla="*/ 78 w 339"/>
                <a:gd name="T47" fmla="*/ 17 h 398"/>
                <a:gd name="T48" fmla="*/ 73 w 339"/>
                <a:gd name="T49" fmla="*/ 45 h 398"/>
                <a:gd name="T50" fmla="*/ 69 w 339"/>
                <a:gd name="T51" fmla="*/ 57 h 398"/>
                <a:gd name="T52" fmla="*/ 59 w 339"/>
                <a:gd name="T53" fmla="*/ 74 h 398"/>
                <a:gd name="T54" fmla="*/ 52 w 339"/>
                <a:gd name="T55" fmla="*/ 81 h 398"/>
                <a:gd name="T56" fmla="*/ 47 w 339"/>
                <a:gd name="T57" fmla="*/ 93 h 398"/>
                <a:gd name="T58" fmla="*/ 54 w 339"/>
                <a:gd name="T59" fmla="*/ 116 h 398"/>
                <a:gd name="T60" fmla="*/ 59 w 339"/>
                <a:gd name="T61" fmla="*/ 154 h 398"/>
                <a:gd name="T62" fmla="*/ 64 w 339"/>
                <a:gd name="T63" fmla="*/ 173 h 398"/>
                <a:gd name="T64" fmla="*/ 62 w 339"/>
                <a:gd name="T65" fmla="*/ 190 h 398"/>
                <a:gd name="T66" fmla="*/ 38 w 339"/>
                <a:gd name="T67" fmla="*/ 197 h 398"/>
                <a:gd name="T68" fmla="*/ 31 w 339"/>
                <a:gd name="T69" fmla="*/ 221 h 398"/>
                <a:gd name="T70" fmla="*/ 26 w 339"/>
                <a:gd name="T71" fmla="*/ 237 h 398"/>
                <a:gd name="T72" fmla="*/ 28 w 339"/>
                <a:gd name="T73" fmla="*/ 265 h 398"/>
                <a:gd name="T74" fmla="*/ 14 w 339"/>
                <a:gd name="T75" fmla="*/ 277 h 398"/>
                <a:gd name="T76" fmla="*/ 5 w 339"/>
                <a:gd name="T77" fmla="*/ 287 h 398"/>
                <a:gd name="T78" fmla="*/ 2 w 339"/>
                <a:gd name="T79" fmla="*/ 308 h 398"/>
                <a:gd name="T80" fmla="*/ 9 w 339"/>
                <a:gd name="T81" fmla="*/ 344 h 398"/>
                <a:gd name="T82" fmla="*/ 31 w 339"/>
                <a:gd name="T83" fmla="*/ 355 h 398"/>
                <a:gd name="T84" fmla="*/ 21 w 339"/>
                <a:gd name="T85" fmla="*/ 367 h 398"/>
                <a:gd name="T86" fmla="*/ 21 w 339"/>
                <a:gd name="T87" fmla="*/ 377 h 398"/>
                <a:gd name="T88" fmla="*/ 24 w 339"/>
                <a:gd name="T89" fmla="*/ 386 h 398"/>
                <a:gd name="T90" fmla="*/ 31 w 339"/>
                <a:gd name="T91" fmla="*/ 396 h 398"/>
                <a:gd name="T92" fmla="*/ 83 w 339"/>
                <a:gd name="T93" fmla="*/ 389 h 398"/>
                <a:gd name="T94" fmla="*/ 85 w 339"/>
                <a:gd name="T95" fmla="*/ 379 h 398"/>
                <a:gd name="T96" fmla="*/ 95 w 339"/>
                <a:gd name="T97" fmla="*/ 372 h 398"/>
                <a:gd name="T98" fmla="*/ 114 w 339"/>
                <a:gd name="T99" fmla="*/ 370 h 398"/>
                <a:gd name="T100" fmla="*/ 121 w 339"/>
                <a:gd name="T101" fmla="*/ 362 h 398"/>
                <a:gd name="T102" fmla="*/ 128 w 339"/>
                <a:gd name="T103" fmla="*/ 360 h 398"/>
                <a:gd name="T104" fmla="*/ 140 w 339"/>
                <a:gd name="T105" fmla="*/ 372 h 398"/>
                <a:gd name="T106" fmla="*/ 171 w 339"/>
                <a:gd name="T107" fmla="*/ 396 h 398"/>
                <a:gd name="T108" fmla="*/ 211 w 339"/>
                <a:gd name="T109" fmla="*/ 374 h 398"/>
                <a:gd name="T110" fmla="*/ 237 w 339"/>
                <a:gd name="T111" fmla="*/ 381 h 398"/>
                <a:gd name="T112" fmla="*/ 254 w 339"/>
                <a:gd name="T113" fmla="*/ 389 h 398"/>
                <a:gd name="T114" fmla="*/ 273 w 339"/>
                <a:gd name="T115" fmla="*/ 386 h 398"/>
                <a:gd name="T116" fmla="*/ 282 w 339"/>
                <a:gd name="T117" fmla="*/ 362 h 398"/>
                <a:gd name="T118" fmla="*/ 282 w 339"/>
                <a:gd name="T119" fmla="*/ 360 h 398"/>
                <a:gd name="T120" fmla="*/ 282 w 339"/>
                <a:gd name="T121" fmla="*/ 348 h 398"/>
                <a:gd name="T122" fmla="*/ 306 w 339"/>
                <a:gd name="T123" fmla="*/ 348 h 398"/>
                <a:gd name="T124" fmla="*/ 339 w 339"/>
                <a:gd name="T125" fmla="*/ 35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398">
                  <a:moveTo>
                    <a:pt x="337" y="344"/>
                  </a:moveTo>
                  <a:lnTo>
                    <a:pt x="334" y="341"/>
                  </a:lnTo>
                  <a:lnTo>
                    <a:pt x="332" y="339"/>
                  </a:lnTo>
                  <a:lnTo>
                    <a:pt x="332" y="339"/>
                  </a:lnTo>
                  <a:lnTo>
                    <a:pt x="332" y="339"/>
                  </a:lnTo>
                  <a:lnTo>
                    <a:pt x="332" y="339"/>
                  </a:lnTo>
                  <a:lnTo>
                    <a:pt x="330" y="339"/>
                  </a:lnTo>
                  <a:lnTo>
                    <a:pt x="330" y="339"/>
                  </a:lnTo>
                  <a:lnTo>
                    <a:pt x="330" y="336"/>
                  </a:lnTo>
                  <a:lnTo>
                    <a:pt x="330" y="336"/>
                  </a:lnTo>
                  <a:lnTo>
                    <a:pt x="330" y="334"/>
                  </a:lnTo>
                  <a:lnTo>
                    <a:pt x="327" y="329"/>
                  </a:lnTo>
                  <a:lnTo>
                    <a:pt x="327" y="329"/>
                  </a:lnTo>
                  <a:lnTo>
                    <a:pt x="327" y="327"/>
                  </a:lnTo>
                  <a:lnTo>
                    <a:pt x="327" y="327"/>
                  </a:lnTo>
                  <a:lnTo>
                    <a:pt x="327" y="325"/>
                  </a:lnTo>
                  <a:lnTo>
                    <a:pt x="327" y="325"/>
                  </a:lnTo>
                  <a:lnTo>
                    <a:pt x="320" y="325"/>
                  </a:lnTo>
                  <a:lnTo>
                    <a:pt x="320" y="325"/>
                  </a:lnTo>
                  <a:lnTo>
                    <a:pt x="320" y="325"/>
                  </a:lnTo>
                  <a:lnTo>
                    <a:pt x="318" y="322"/>
                  </a:lnTo>
                  <a:lnTo>
                    <a:pt x="311" y="315"/>
                  </a:lnTo>
                  <a:lnTo>
                    <a:pt x="311" y="315"/>
                  </a:lnTo>
                  <a:lnTo>
                    <a:pt x="311" y="315"/>
                  </a:lnTo>
                  <a:lnTo>
                    <a:pt x="311" y="313"/>
                  </a:lnTo>
                  <a:lnTo>
                    <a:pt x="311" y="308"/>
                  </a:lnTo>
                  <a:lnTo>
                    <a:pt x="311" y="306"/>
                  </a:lnTo>
                  <a:lnTo>
                    <a:pt x="306" y="299"/>
                  </a:lnTo>
                  <a:lnTo>
                    <a:pt x="306" y="296"/>
                  </a:lnTo>
                  <a:lnTo>
                    <a:pt x="311" y="270"/>
                  </a:lnTo>
                  <a:lnTo>
                    <a:pt x="304" y="265"/>
                  </a:lnTo>
                  <a:lnTo>
                    <a:pt x="304" y="261"/>
                  </a:lnTo>
                  <a:lnTo>
                    <a:pt x="308" y="251"/>
                  </a:lnTo>
                  <a:lnTo>
                    <a:pt x="308" y="251"/>
                  </a:lnTo>
                  <a:lnTo>
                    <a:pt x="308" y="249"/>
                  </a:lnTo>
                  <a:lnTo>
                    <a:pt x="306" y="247"/>
                  </a:lnTo>
                  <a:lnTo>
                    <a:pt x="304" y="244"/>
                  </a:lnTo>
                  <a:lnTo>
                    <a:pt x="304" y="244"/>
                  </a:lnTo>
                  <a:lnTo>
                    <a:pt x="301" y="242"/>
                  </a:lnTo>
                  <a:lnTo>
                    <a:pt x="299" y="232"/>
                  </a:lnTo>
                  <a:lnTo>
                    <a:pt x="299" y="232"/>
                  </a:lnTo>
                  <a:lnTo>
                    <a:pt x="296" y="230"/>
                  </a:lnTo>
                  <a:lnTo>
                    <a:pt x="296" y="230"/>
                  </a:lnTo>
                  <a:lnTo>
                    <a:pt x="294" y="230"/>
                  </a:lnTo>
                  <a:lnTo>
                    <a:pt x="292" y="228"/>
                  </a:lnTo>
                  <a:lnTo>
                    <a:pt x="292" y="228"/>
                  </a:lnTo>
                  <a:lnTo>
                    <a:pt x="289" y="225"/>
                  </a:lnTo>
                  <a:lnTo>
                    <a:pt x="289" y="223"/>
                  </a:lnTo>
                  <a:lnTo>
                    <a:pt x="285" y="216"/>
                  </a:lnTo>
                  <a:lnTo>
                    <a:pt x="282" y="216"/>
                  </a:lnTo>
                  <a:lnTo>
                    <a:pt x="282" y="216"/>
                  </a:lnTo>
                  <a:lnTo>
                    <a:pt x="280" y="213"/>
                  </a:lnTo>
                  <a:lnTo>
                    <a:pt x="277" y="211"/>
                  </a:lnTo>
                  <a:lnTo>
                    <a:pt x="275" y="209"/>
                  </a:lnTo>
                  <a:lnTo>
                    <a:pt x="275" y="209"/>
                  </a:lnTo>
                  <a:lnTo>
                    <a:pt x="273" y="204"/>
                  </a:lnTo>
                  <a:lnTo>
                    <a:pt x="273" y="204"/>
                  </a:lnTo>
                  <a:lnTo>
                    <a:pt x="273" y="202"/>
                  </a:lnTo>
                  <a:lnTo>
                    <a:pt x="266" y="199"/>
                  </a:lnTo>
                  <a:lnTo>
                    <a:pt x="266" y="199"/>
                  </a:lnTo>
                  <a:lnTo>
                    <a:pt x="266" y="197"/>
                  </a:lnTo>
                  <a:lnTo>
                    <a:pt x="266" y="197"/>
                  </a:lnTo>
                  <a:lnTo>
                    <a:pt x="266" y="197"/>
                  </a:lnTo>
                  <a:lnTo>
                    <a:pt x="263" y="192"/>
                  </a:lnTo>
                  <a:lnTo>
                    <a:pt x="263" y="190"/>
                  </a:lnTo>
                  <a:lnTo>
                    <a:pt x="261" y="185"/>
                  </a:lnTo>
                  <a:lnTo>
                    <a:pt x="258" y="185"/>
                  </a:lnTo>
                  <a:lnTo>
                    <a:pt x="247" y="176"/>
                  </a:lnTo>
                  <a:lnTo>
                    <a:pt x="247" y="173"/>
                  </a:lnTo>
                  <a:lnTo>
                    <a:pt x="244" y="171"/>
                  </a:lnTo>
                  <a:lnTo>
                    <a:pt x="244" y="168"/>
                  </a:lnTo>
                  <a:lnTo>
                    <a:pt x="242" y="168"/>
                  </a:lnTo>
                  <a:lnTo>
                    <a:pt x="237" y="166"/>
                  </a:lnTo>
                  <a:lnTo>
                    <a:pt x="237" y="166"/>
                  </a:lnTo>
                  <a:lnTo>
                    <a:pt x="235" y="164"/>
                  </a:lnTo>
                  <a:lnTo>
                    <a:pt x="232" y="164"/>
                  </a:lnTo>
                  <a:lnTo>
                    <a:pt x="230" y="159"/>
                  </a:lnTo>
                  <a:lnTo>
                    <a:pt x="230" y="159"/>
                  </a:lnTo>
                  <a:lnTo>
                    <a:pt x="230" y="159"/>
                  </a:lnTo>
                  <a:lnTo>
                    <a:pt x="228" y="157"/>
                  </a:lnTo>
                  <a:lnTo>
                    <a:pt x="225" y="157"/>
                  </a:lnTo>
                  <a:lnTo>
                    <a:pt x="225" y="157"/>
                  </a:lnTo>
                  <a:lnTo>
                    <a:pt x="225" y="154"/>
                  </a:lnTo>
                  <a:lnTo>
                    <a:pt x="225" y="152"/>
                  </a:lnTo>
                  <a:lnTo>
                    <a:pt x="220" y="147"/>
                  </a:lnTo>
                  <a:lnTo>
                    <a:pt x="218" y="147"/>
                  </a:lnTo>
                  <a:lnTo>
                    <a:pt x="213" y="145"/>
                  </a:lnTo>
                  <a:lnTo>
                    <a:pt x="213" y="145"/>
                  </a:lnTo>
                  <a:lnTo>
                    <a:pt x="213" y="145"/>
                  </a:lnTo>
                  <a:lnTo>
                    <a:pt x="213" y="145"/>
                  </a:lnTo>
                  <a:lnTo>
                    <a:pt x="213" y="142"/>
                  </a:lnTo>
                  <a:lnTo>
                    <a:pt x="213" y="142"/>
                  </a:lnTo>
                  <a:lnTo>
                    <a:pt x="213" y="140"/>
                  </a:lnTo>
                  <a:lnTo>
                    <a:pt x="211" y="140"/>
                  </a:lnTo>
                  <a:lnTo>
                    <a:pt x="211" y="140"/>
                  </a:lnTo>
                  <a:lnTo>
                    <a:pt x="206" y="135"/>
                  </a:lnTo>
                  <a:lnTo>
                    <a:pt x="201" y="133"/>
                  </a:lnTo>
                  <a:lnTo>
                    <a:pt x="201" y="133"/>
                  </a:lnTo>
                  <a:lnTo>
                    <a:pt x="199" y="128"/>
                  </a:lnTo>
                  <a:lnTo>
                    <a:pt x="197" y="128"/>
                  </a:lnTo>
                  <a:lnTo>
                    <a:pt x="197" y="128"/>
                  </a:lnTo>
                  <a:lnTo>
                    <a:pt x="194" y="128"/>
                  </a:lnTo>
                  <a:lnTo>
                    <a:pt x="183" y="123"/>
                  </a:lnTo>
                  <a:lnTo>
                    <a:pt x="180" y="123"/>
                  </a:lnTo>
                  <a:lnTo>
                    <a:pt x="180" y="123"/>
                  </a:lnTo>
                  <a:lnTo>
                    <a:pt x="178" y="123"/>
                  </a:lnTo>
                  <a:lnTo>
                    <a:pt x="175" y="123"/>
                  </a:lnTo>
                  <a:lnTo>
                    <a:pt x="175" y="123"/>
                  </a:lnTo>
                  <a:lnTo>
                    <a:pt x="173" y="123"/>
                  </a:lnTo>
                  <a:lnTo>
                    <a:pt x="173" y="123"/>
                  </a:lnTo>
                  <a:lnTo>
                    <a:pt x="173" y="123"/>
                  </a:lnTo>
                  <a:lnTo>
                    <a:pt x="168" y="119"/>
                  </a:lnTo>
                  <a:lnTo>
                    <a:pt x="166" y="119"/>
                  </a:lnTo>
                  <a:lnTo>
                    <a:pt x="166" y="119"/>
                  </a:lnTo>
                  <a:lnTo>
                    <a:pt x="164" y="119"/>
                  </a:lnTo>
                  <a:lnTo>
                    <a:pt x="161" y="121"/>
                  </a:lnTo>
                  <a:lnTo>
                    <a:pt x="156" y="121"/>
                  </a:lnTo>
                  <a:lnTo>
                    <a:pt x="156" y="123"/>
                  </a:lnTo>
                  <a:lnTo>
                    <a:pt x="154" y="123"/>
                  </a:lnTo>
                  <a:lnTo>
                    <a:pt x="154" y="123"/>
                  </a:lnTo>
                  <a:lnTo>
                    <a:pt x="152" y="123"/>
                  </a:lnTo>
                  <a:lnTo>
                    <a:pt x="149" y="121"/>
                  </a:lnTo>
                  <a:lnTo>
                    <a:pt x="149" y="121"/>
                  </a:lnTo>
                  <a:lnTo>
                    <a:pt x="149" y="121"/>
                  </a:lnTo>
                  <a:lnTo>
                    <a:pt x="145" y="123"/>
                  </a:lnTo>
                  <a:lnTo>
                    <a:pt x="142" y="123"/>
                  </a:lnTo>
                  <a:lnTo>
                    <a:pt x="137" y="121"/>
                  </a:lnTo>
                  <a:lnTo>
                    <a:pt x="137" y="121"/>
                  </a:lnTo>
                  <a:lnTo>
                    <a:pt x="137" y="121"/>
                  </a:lnTo>
                  <a:lnTo>
                    <a:pt x="137" y="119"/>
                  </a:lnTo>
                  <a:lnTo>
                    <a:pt x="137" y="116"/>
                  </a:lnTo>
                  <a:lnTo>
                    <a:pt x="137" y="112"/>
                  </a:lnTo>
                  <a:lnTo>
                    <a:pt x="137" y="109"/>
                  </a:lnTo>
                  <a:lnTo>
                    <a:pt x="137" y="109"/>
                  </a:lnTo>
                  <a:lnTo>
                    <a:pt x="140" y="107"/>
                  </a:lnTo>
                  <a:lnTo>
                    <a:pt x="140" y="107"/>
                  </a:lnTo>
                  <a:lnTo>
                    <a:pt x="142" y="105"/>
                  </a:lnTo>
                  <a:lnTo>
                    <a:pt x="142" y="105"/>
                  </a:lnTo>
                  <a:lnTo>
                    <a:pt x="142" y="105"/>
                  </a:lnTo>
                  <a:lnTo>
                    <a:pt x="140" y="100"/>
                  </a:lnTo>
                  <a:lnTo>
                    <a:pt x="142" y="95"/>
                  </a:lnTo>
                  <a:lnTo>
                    <a:pt x="142" y="93"/>
                  </a:lnTo>
                  <a:lnTo>
                    <a:pt x="142" y="93"/>
                  </a:lnTo>
                  <a:lnTo>
                    <a:pt x="142" y="93"/>
                  </a:lnTo>
                  <a:lnTo>
                    <a:pt x="142" y="93"/>
                  </a:lnTo>
                  <a:lnTo>
                    <a:pt x="145" y="93"/>
                  </a:lnTo>
                  <a:lnTo>
                    <a:pt x="145" y="93"/>
                  </a:lnTo>
                  <a:lnTo>
                    <a:pt x="145" y="90"/>
                  </a:lnTo>
                  <a:lnTo>
                    <a:pt x="145" y="90"/>
                  </a:lnTo>
                  <a:lnTo>
                    <a:pt x="145" y="90"/>
                  </a:lnTo>
                  <a:lnTo>
                    <a:pt x="145" y="90"/>
                  </a:lnTo>
                  <a:lnTo>
                    <a:pt x="145" y="88"/>
                  </a:lnTo>
                  <a:lnTo>
                    <a:pt x="142" y="88"/>
                  </a:lnTo>
                  <a:lnTo>
                    <a:pt x="142" y="86"/>
                  </a:lnTo>
                  <a:lnTo>
                    <a:pt x="140" y="83"/>
                  </a:lnTo>
                  <a:lnTo>
                    <a:pt x="140" y="83"/>
                  </a:lnTo>
                  <a:lnTo>
                    <a:pt x="140" y="79"/>
                  </a:lnTo>
                  <a:lnTo>
                    <a:pt x="140" y="74"/>
                  </a:lnTo>
                  <a:lnTo>
                    <a:pt x="140" y="71"/>
                  </a:lnTo>
                  <a:lnTo>
                    <a:pt x="142" y="67"/>
                  </a:lnTo>
                  <a:lnTo>
                    <a:pt x="142" y="67"/>
                  </a:lnTo>
                  <a:lnTo>
                    <a:pt x="145" y="64"/>
                  </a:lnTo>
                  <a:lnTo>
                    <a:pt x="145" y="64"/>
                  </a:lnTo>
                  <a:lnTo>
                    <a:pt x="145" y="64"/>
                  </a:lnTo>
                  <a:lnTo>
                    <a:pt x="147" y="64"/>
                  </a:lnTo>
                  <a:lnTo>
                    <a:pt x="147" y="62"/>
                  </a:lnTo>
                  <a:lnTo>
                    <a:pt x="147" y="62"/>
                  </a:lnTo>
                  <a:lnTo>
                    <a:pt x="147" y="60"/>
                  </a:lnTo>
                  <a:lnTo>
                    <a:pt x="147" y="60"/>
                  </a:lnTo>
                  <a:lnTo>
                    <a:pt x="147" y="60"/>
                  </a:lnTo>
                  <a:lnTo>
                    <a:pt x="147" y="57"/>
                  </a:lnTo>
                  <a:lnTo>
                    <a:pt x="147" y="57"/>
                  </a:lnTo>
                  <a:lnTo>
                    <a:pt x="145" y="57"/>
                  </a:lnTo>
                  <a:lnTo>
                    <a:pt x="142" y="55"/>
                  </a:lnTo>
                  <a:lnTo>
                    <a:pt x="142" y="52"/>
                  </a:lnTo>
                  <a:lnTo>
                    <a:pt x="142" y="52"/>
                  </a:lnTo>
                  <a:lnTo>
                    <a:pt x="140" y="48"/>
                  </a:lnTo>
                  <a:lnTo>
                    <a:pt x="140" y="45"/>
                  </a:lnTo>
                  <a:lnTo>
                    <a:pt x="137" y="43"/>
                  </a:lnTo>
                  <a:lnTo>
                    <a:pt x="137" y="43"/>
                  </a:lnTo>
                  <a:lnTo>
                    <a:pt x="130" y="36"/>
                  </a:lnTo>
                  <a:lnTo>
                    <a:pt x="130" y="34"/>
                  </a:lnTo>
                  <a:lnTo>
                    <a:pt x="128" y="31"/>
                  </a:lnTo>
                  <a:lnTo>
                    <a:pt x="128" y="26"/>
                  </a:lnTo>
                  <a:lnTo>
                    <a:pt x="126" y="24"/>
                  </a:lnTo>
                  <a:lnTo>
                    <a:pt x="126" y="22"/>
                  </a:lnTo>
                  <a:lnTo>
                    <a:pt x="123" y="19"/>
                  </a:lnTo>
                  <a:lnTo>
                    <a:pt x="109" y="8"/>
                  </a:lnTo>
                  <a:lnTo>
                    <a:pt x="109" y="8"/>
                  </a:lnTo>
                  <a:lnTo>
                    <a:pt x="109" y="8"/>
                  </a:lnTo>
                  <a:lnTo>
                    <a:pt x="104" y="8"/>
                  </a:lnTo>
                  <a:lnTo>
                    <a:pt x="104" y="8"/>
                  </a:lnTo>
                  <a:lnTo>
                    <a:pt x="102" y="8"/>
                  </a:lnTo>
                  <a:lnTo>
                    <a:pt x="102" y="5"/>
                  </a:lnTo>
                  <a:lnTo>
                    <a:pt x="102" y="5"/>
                  </a:lnTo>
                  <a:lnTo>
                    <a:pt x="102" y="5"/>
                  </a:lnTo>
                  <a:lnTo>
                    <a:pt x="99" y="3"/>
                  </a:lnTo>
                  <a:lnTo>
                    <a:pt x="99" y="3"/>
                  </a:lnTo>
                  <a:lnTo>
                    <a:pt x="97" y="3"/>
                  </a:lnTo>
                  <a:lnTo>
                    <a:pt x="97" y="3"/>
                  </a:lnTo>
                  <a:lnTo>
                    <a:pt x="97" y="3"/>
                  </a:lnTo>
                  <a:lnTo>
                    <a:pt x="95" y="3"/>
                  </a:lnTo>
                  <a:lnTo>
                    <a:pt x="95" y="3"/>
                  </a:lnTo>
                  <a:lnTo>
                    <a:pt x="92" y="3"/>
                  </a:lnTo>
                  <a:lnTo>
                    <a:pt x="92" y="3"/>
                  </a:lnTo>
                  <a:lnTo>
                    <a:pt x="92" y="3"/>
                  </a:lnTo>
                  <a:lnTo>
                    <a:pt x="90" y="3"/>
                  </a:lnTo>
                  <a:lnTo>
                    <a:pt x="88" y="0"/>
                  </a:lnTo>
                  <a:lnTo>
                    <a:pt x="88" y="0"/>
                  </a:lnTo>
                  <a:lnTo>
                    <a:pt x="83" y="0"/>
                  </a:lnTo>
                  <a:lnTo>
                    <a:pt x="80" y="5"/>
                  </a:lnTo>
                  <a:lnTo>
                    <a:pt x="80" y="15"/>
                  </a:lnTo>
                  <a:lnTo>
                    <a:pt x="80" y="17"/>
                  </a:lnTo>
                  <a:lnTo>
                    <a:pt x="80" y="17"/>
                  </a:lnTo>
                  <a:lnTo>
                    <a:pt x="78" y="17"/>
                  </a:lnTo>
                  <a:lnTo>
                    <a:pt x="78" y="17"/>
                  </a:lnTo>
                  <a:lnTo>
                    <a:pt x="76" y="19"/>
                  </a:lnTo>
                  <a:lnTo>
                    <a:pt x="76" y="24"/>
                  </a:lnTo>
                  <a:lnTo>
                    <a:pt x="73" y="26"/>
                  </a:lnTo>
                  <a:lnTo>
                    <a:pt x="73" y="29"/>
                  </a:lnTo>
                  <a:lnTo>
                    <a:pt x="73" y="31"/>
                  </a:lnTo>
                  <a:lnTo>
                    <a:pt x="76" y="36"/>
                  </a:lnTo>
                  <a:lnTo>
                    <a:pt x="76" y="38"/>
                  </a:lnTo>
                  <a:lnTo>
                    <a:pt x="76" y="41"/>
                  </a:lnTo>
                  <a:lnTo>
                    <a:pt x="73" y="45"/>
                  </a:lnTo>
                  <a:lnTo>
                    <a:pt x="73" y="45"/>
                  </a:lnTo>
                  <a:lnTo>
                    <a:pt x="73" y="48"/>
                  </a:lnTo>
                  <a:lnTo>
                    <a:pt x="73" y="48"/>
                  </a:lnTo>
                  <a:lnTo>
                    <a:pt x="71" y="48"/>
                  </a:lnTo>
                  <a:lnTo>
                    <a:pt x="71" y="50"/>
                  </a:lnTo>
                  <a:lnTo>
                    <a:pt x="71" y="50"/>
                  </a:lnTo>
                  <a:lnTo>
                    <a:pt x="69" y="52"/>
                  </a:lnTo>
                  <a:lnTo>
                    <a:pt x="69" y="55"/>
                  </a:lnTo>
                  <a:lnTo>
                    <a:pt x="69" y="57"/>
                  </a:lnTo>
                  <a:lnTo>
                    <a:pt x="69" y="60"/>
                  </a:lnTo>
                  <a:lnTo>
                    <a:pt x="69" y="64"/>
                  </a:lnTo>
                  <a:lnTo>
                    <a:pt x="69" y="67"/>
                  </a:lnTo>
                  <a:lnTo>
                    <a:pt x="69" y="69"/>
                  </a:lnTo>
                  <a:lnTo>
                    <a:pt x="69" y="71"/>
                  </a:lnTo>
                  <a:lnTo>
                    <a:pt x="66" y="71"/>
                  </a:lnTo>
                  <a:lnTo>
                    <a:pt x="62" y="74"/>
                  </a:lnTo>
                  <a:lnTo>
                    <a:pt x="59" y="74"/>
                  </a:lnTo>
                  <a:lnTo>
                    <a:pt x="59" y="74"/>
                  </a:lnTo>
                  <a:lnTo>
                    <a:pt x="59" y="74"/>
                  </a:lnTo>
                  <a:lnTo>
                    <a:pt x="59" y="76"/>
                  </a:lnTo>
                  <a:lnTo>
                    <a:pt x="57" y="76"/>
                  </a:lnTo>
                  <a:lnTo>
                    <a:pt x="54" y="79"/>
                  </a:lnTo>
                  <a:lnTo>
                    <a:pt x="54" y="79"/>
                  </a:lnTo>
                  <a:lnTo>
                    <a:pt x="54" y="79"/>
                  </a:lnTo>
                  <a:lnTo>
                    <a:pt x="54" y="81"/>
                  </a:lnTo>
                  <a:lnTo>
                    <a:pt x="52" y="81"/>
                  </a:lnTo>
                  <a:lnTo>
                    <a:pt x="52" y="81"/>
                  </a:lnTo>
                  <a:lnTo>
                    <a:pt x="54" y="83"/>
                  </a:lnTo>
                  <a:lnTo>
                    <a:pt x="54" y="83"/>
                  </a:lnTo>
                  <a:lnTo>
                    <a:pt x="54" y="83"/>
                  </a:lnTo>
                  <a:lnTo>
                    <a:pt x="52" y="86"/>
                  </a:lnTo>
                  <a:lnTo>
                    <a:pt x="52" y="86"/>
                  </a:lnTo>
                  <a:lnTo>
                    <a:pt x="52" y="86"/>
                  </a:lnTo>
                  <a:lnTo>
                    <a:pt x="50" y="86"/>
                  </a:lnTo>
                  <a:lnTo>
                    <a:pt x="47" y="88"/>
                  </a:lnTo>
                  <a:lnTo>
                    <a:pt x="47" y="93"/>
                  </a:lnTo>
                  <a:lnTo>
                    <a:pt x="47" y="95"/>
                  </a:lnTo>
                  <a:lnTo>
                    <a:pt x="50" y="97"/>
                  </a:lnTo>
                  <a:lnTo>
                    <a:pt x="50" y="97"/>
                  </a:lnTo>
                  <a:lnTo>
                    <a:pt x="50" y="100"/>
                  </a:lnTo>
                  <a:lnTo>
                    <a:pt x="52" y="105"/>
                  </a:lnTo>
                  <a:lnTo>
                    <a:pt x="52" y="105"/>
                  </a:lnTo>
                  <a:lnTo>
                    <a:pt x="52" y="107"/>
                  </a:lnTo>
                  <a:lnTo>
                    <a:pt x="52" y="107"/>
                  </a:lnTo>
                  <a:lnTo>
                    <a:pt x="54" y="116"/>
                  </a:lnTo>
                  <a:lnTo>
                    <a:pt x="54" y="121"/>
                  </a:lnTo>
                  <a:lnTo>
                    <a:pt x="54" y="123"/>
                  </a:lnTo>
                  <a:lnTo>
                    <a:pt x="54" y="126"/>
                  </a:lnTo>
                  <a:lnTo>
                    <a:pt x="54" y="128"/>
                  </a:lnTo>
                  <a:lnTo>
                    <a:pt x="57" y="131"/>
                  </a:lnTo>
                  <a:lnTo>
                    <a:pt x="59" y="131"/>
                  </a:lnTo>
                  <a:lnTo>
                    <a:pt x="59" y="131"/>
                  </a:lnTo>
                  <a:lnTo>
                    <a:pt x="59" y="140"/>
                  </a:lnTo>
                  <a:lnTo>
                    <a:pt x="59" y="154"/>
                  </a:lnTo>
                  <a:lnTo>
                    <a:pt x="59" y="157"/>
                  </a:lnTo>
                  <a:lnTo>
                    <a:pt x="57" y="161"/>
                  </a:lnTo>
                  <a:lnTo>
                    <a:pt x="54" y="166"/>
                  </a:lnTo>
                  <a:lnTo>
                    <a:pt x="54" y="166"/>
                  </a:lnTo>
                  <a:lnTo>
                    <a:pt x="54" y="168"/>
                  </a:lnTo>
                  <a:lnTo>
                    <a:pt x="57" y="168"/>
                  </a:lnTo>
                  <a:lnTo>
                    <a:pt x="59" y="168"/>
                  </a:lnTo>
                  <a:lnTo>
                    <a:pt x="62" y="168"/>
                  </a:lnTo>
                  <a:lnTo>
                    <a:pt x="64" y="173"/>
                  </a:lnTo>
                  <a:lnTo>
                    <a:pt x="66" y="176"/>
                  </a:lnTo>
                  <a:lnTo>
                    <a:pt x="66" y="180"/>
                  </a:lnTo>
                  <a:lnTo>
                    <a:pt x="64" y="180"/>
                  </a:lnTo>
                  <a:lnTo>
                    <a:pt x="62" y="180"/>
                  </a:lnTo>
                  <a:lnTo>
                    <a:pt x="62" y="183"/>
                  </a:lnTo>
                  <a:lnTo>
                    <a:pt x="62" y="183"/>
                  </a:lnTo>
                  <a:lnTo>
                    <a:pt x="62" y="183"/>
                  </a:lnTo>
                  <a:lnTo>
                    <a:pt x="62" y="185"/>
                  </a:lnTo>
                  <a:lnTo>
                    <a:pt x="62" y="190"/>
                  </a:lnTo>
                  <a:lnTo>
                    <a:pt x="62" y="192"/>
                  </a:lnTo>
                  <a:lnTo>
                    <a:pt x="59" y="192"/>
                  </a:lnTo>
                  <a:lnTo>
                    <a:pt x="57" y="194"/>
                  </a:lnTo>
                  <a:lnTo>
                    <a:pt x="54" y="197"/>
                  </a:lnTo>
                  <a:lnTo>
                    <a:pt x="52" y="199"/>
                  </a:lnTo>
                  <a:lnTo>
                    <a:pt x="50" y="199"/>
                  </a:lnTo>
                  <a:lnTo>
                    <a:pt x="47" y="199"/>
                  </a:lnTo>
                  <a:lnTo>
                    <a:pt x="40" y="194"/>
                  </a:lnTo>
                  <a:lnTo>
                    <a:pt x="38" y="197"/>
                  </a:lnTo>
                  <a:lnTo>
                    <a:pt x="38" y="199"/>
                  </a:lnTo>
                  <a:lnTo>
                    <a:pt x="38" y="202"/>
                  </a:lnTo>
                  <a:lnTo>
                    <a:pt x="40" y="204"/>
                  </a:lnTo>
                  <a:lnTo>
                    <a:pt x="38" y="206"/>
                  </a:lnTo>
                  <a:lnTo>
                    <a:pt x="38" y="206"/>
                  </a:lnTo>
                  <a:lnTo>
                    <a:pt x="35" y="209"/>
                  </a:lnTo>
                  <a:lnTo>
                    <a:pt x="35" y="209"/>
                  </a:lnTo>
                  <a:lnTo>
                    <a:pt x="33" y="211"/>
                  </a:lnTo>
                  <a:lnTo>
                    <a:pt x="31" y="221"/>
                  </a:lnTo>
                  <a:lnTo>
                    <a:pt x="31" y="223"/>
                  </a:lnTo>
                  <a:lnTo>
                    <a:pt x="28" y="225"/>
                  </a:lnTo>
                  <a:lnTo>
                    <a:pt x="28" y="228"/>
                  </a:lnTo>
                  <a:lnTo>
                    <a:pt x="28" y="230"/>
                  </a:lnTo>
                  <a:lnTo>
                    <a:pt x="28" y="230"/>
                  </a:lnTo>
                  <a:lnTo>
                    <a:pt x="28" y="232"/>
                  </a:lnTo>
                  <a:lnTo>
                    <a:pt x="28" y="232"/>
                  </a:lnTo>
                  <a:lnTo>
                    <a:pt x="28" y="235"/>
                  </a:lnTo>
                  <a:lnTo>
                    <a:pt x="26" y="237"/>
                  </a:lnTo>
                  <a:lnTo>
                    <a:pt x="26" y="237"/>
                  </a:lnTo>
                  <a:lnTo>
                    <a:pt x="24" y="239"/>
                  </a:lnTo>
                  <a:lnTo>
                    <a:pt x="21" y="254"/>
                  </a:lnTo>
                  <a:lnTo>
                    <a:pt x="24" y="256"/>
                  </a:lnTo>
                  <a:lnTo>
                    <a:pt x="24" y="258"/>
                  </a:lnTo>
                  <a:lnTo>
                    <a:pt x="26" y="261"/>
                  </a:lnTo>
                  <a:lnTo>
                    <a:pt x="28" y="263"/>
                  </a:lnTo>
                  <a:lnTo>
                    <a:pt x="28" y="263"/>
                  </a:lnTo>
                  <a:lnTo>
                    <a:pt x="28" y="265"/>
                  </a:lnTo>
                  <a:lnTo>
                    <a:pt x="28" y="265"/>
                  </a:lnTo>
                  <a:lnTo>
                    <a:pt x="24" y="265"/>
                  </a:lnTo>
                  <a:lnTo>
                    <a:pt x="21" y="265"/>
                  </a:lnTo>
                  <a:lnTo>
                    <a:pt x="21" y="268"/>
                  </a:lnTo>
                  <a:lnTo>
                    <a:pt x="19" y="270"/>
                  </a:lnTo>
                  <a:lnTo>
                    <a:pt x="19" y="273"/>
                  </a:lnTo>
                  <a:lnTo>
                    <a:pt x="16" y="275"/>
                  </a:lnTo>
                  <a:lnTo>
                    <a:pt x="16" y="277"/>
                  </a:lnTo>
                  <a:lnTo>
                    <a:pt x="14" y="277"/>
                  </a:lnTo>
                  <a:lnTo>
                    <a:pt x="14" y="275"/>
                  </a:lnTo>
                  <a:lnTo>
                    <a:pt x="14" y="273"/>
                  </a:lnTo>
                  <a:lnTo>
                    <a:pt x="12" y="270"/>
                  </a:lnTo>
                  <a:lnTo>
                    <a:pt x="12" y="270"/>
                  </a:lnTo>
                  <a:lnTo>
                    <a:pt x="9" y="270"/>
                  </a:lnTo>
                  <a:lnTo>
                    <a:pt x="5" y="280"/>
                  </a:lnTo>
                  <a:lnTo>
                    <a:pt x="5" y="280"/>
                  </a:lnTo>
                  <a:lnTo>
                    <a:pt x="5" y="282"/>
                  </a:lnTo>
                  <a:lnTo>
                    <a:pt x="5" y="287"/>
                  </a:lnTo>
                  <a:lnTo>
                    <a:pt x="5" y="287"/>
                  </a:lnTo>
                  <a:lnTo>
                    <a:pt x="2" y="292"/>
                  </a:lnTo>
                  <a:lnTo>
                    <a:pt x="2" y="294"/>
                  </a:lnTo>
                  <a:lnTo>
                    <a:pt x="2" y="296"/>
                  </a:lnTo>
                  <a:lnTo>
                    <a:pt x="2" y="299"/>
                  </a:lnTo>
                  <a:lnTo>
                    <a:pt x="2" y="301"/>
                  </a:lnTo>
                  <a:lnTo>
                    <a:pt x="2" y="303"/>
                  </a:lnTo>
                  <a:lnTo>
                    <a:pt x="2" y="306"/>
                  </a:lnTo>
                  <a:lnTo>
                    <a:pt x="2" y="308"/>
                  </a:lnTo>
                  <a:lnTo>
                    <a:pt x="0" y="313"/>
                  </a:lnTo>
                  <a:lnTo>
                    <a:pt x="0" y="318"/>
                  </a:lnTo>
                  <a:lnTo>
                    <a:pt x="0" y="320"/>
                  </a:lnTo>
                  <a:lnTo>
                    <a:pt x="2" y="322"/>
                  </a:lnTo>
                  <a:lnTo>
                    <a:pt x="5" y="332"/>
                  </a:lnTo>
                  <a:lnTo>
                    <a:pt x="9" y="334"/>
                  </a:lnTo>
                  <a:lnTo>
                    <a:pt x="9" y="336"/>
                  </a:lnTo>
                  <a:lnTo>
                    <a:pt x="9" y="341"/>
                  </a:lnTo>
                  <a:lnTo>
                    <a:pt x="9" y="344"/>
                  </a:lnTo>
                  <a:lnTo>
                    <a:pt x="9" y="346"/>
                  </a:lnTo>
                  <a:lnTo>
                    <a:pt x="12" y="346"/>
                  </a:lnTo>
                  <a:lnTo>
                    <a:pt x="14" y="351"/>
                  </a:lnTo>
                  <a:lnTo>
                    <a:pt x="16" y="351"/>
                  </a:lnTo>
                  <a:lnTo>
                    <a:pt x="21" y="351"/>
                  </a:lnTo>
                  <a:lnTo>
                    <a:pt x="24" y="351"/>
                  </a:lnTo>
                  <a:lnTo>
                    <a:pt x="26" y="353"/>
                  </a:lnTo>
                  <a:lnTo>
                    <a:pt x="28" y="353"/>
                  </a:lnTo>
                  <a:lnTo>
                    <a:pt x="31" y="355"/>
                  </a:lnTo>
                  <a:lnTo>
                    <a:pt x="31" y="358"/>
                  </a:lnTo>
                  <a:lnTo>
                    <a:pt x="31" y="360"/>
                  </a:lnTo>
                  <a:lnTo>
                    <a:pt x="31" y="360"/>
                  </a:lnTo>
                  <a:lnTo>
                    <a:pt x="28" y="362"/>
                  </a:lnTo>
                  <a:lnTo>
                    <a:pt x="28" y="362"/>
                  </a:lnTo>
                  <a:lnTo>
                    <a:pt x="28" y="367"/>
                  </a:lnTo>
                  <a:lnTo>
                    <a:pt x="26" y="367"/>
                  </a:lnTo>
                  <a:lnTo>
                    <a:pt x="26" y="367"/>
                  </a:lnTo>
                  <a:lnTo>
                    <a:pt x="21" y="367"/>
                  </a:lnTo>
                  <a:lnTo>
                    <a:pt x="19" y="367"/>
                  </a:lnTo>
                  <a:lnTo>
                    <a:pt x="19" y="367"/>
                  </a:lnTo>
                  <a:lnTo>
                    <a:pt x="19" y="370"/>
                  </a:lnTo>
                  <a:lnTo>
                    <a:pt x="19" y="370"/>
                  </a:lnTo>
                  <a:lnTo>
                    <a:pt x="19" y="372"/>
                  </a:lnTo>
                  <a:lnTo>
                    <a:pt x="21" y="372"/>
                  </a:lnTo>
                  <a:lnTo>
                    <a:pt x="21" y="372"/>
                  </a:lnTo>
                  <a:lnTo>
                    <a:pt x="21" y="374"/>
                  </a:lnTo>
                  <a:lnTo>
                    <a:pt x="21" y="377"/>
                  </a:lnTo>
                  <a:lnTo>
                    <a:pt x="21" y="377"/>
                  </a:lnTo>
                  <a:lnTo>
                    <a:pt x="24" y="377"/>
                  </a:lnTo>
                  <a:lnTo>
                    <a:pt x="24" y="379"/>
                  </a:lnTo>
                  <a:lnTo>
                    <a:pt x="21" y="381"/>
                  </a:lnTo>
                  <a:lnTo>
                    <a:pt x="21" y="381"/>
                  </a:lnTo>
                  <a:lnTo>
                    <a:pt x="21" y="384"/>
                  </a:lnTo>
                  <a:lnTo>
                    <a:pt x="24" y="384"/>
                  </a:lnTo>
                  <a:lnTo>
                    <a:pt x="24" y="386"/>
                  </a:lnTo>
                  <a:lnTo>
                    <a:pt x="24" y="386"/>
                  </a:lnTo>
                  <a:lnTo>
                    <a:pt x="24" y="386"/>
                  </a:lnTo>
                  <a:lnTo>
                    <a:pt x="24" y="389"/>
                  </a:lnTo>
                  <a:lnTo>
                    <a:pt x="24" y="391"/>
                  </a:lnTo>
                  <a:lnTo>
                    <a:pt x="24" y="393"/>
                  </a:lnTo>
                  <a:lnTo>
                    <a:pt x="26" y="393"/>
                  </a:lnTo>
                  <a:lnTo>
                    <a:pt x="26" y="393"/>
                  </a:lnTo>
                  <a:lnTo>
                    <a:pt x="28" y="393"/>
                  </a:lnTo>
                  <a:lnTo>
                    <a:pt x="28" y="396"/>
                  </a:lnTo>
                  <a:lnTo>
                    <a:pt x="31" y="396"/>
                  </a:lnTo>
                  <a:lnTo>
                    <a:pt x="45" y="393"/>
                  </a:lnTo>
                  <a:lnTo>
                    <a:pt x="47" y="393"/>
                  </a:lnTo>
                  <a:lnTo>
                    <a:pt x="50" y="393"/>
                  </a:lnTo>
                  <a:lnTo>
                    <a:pt x="54" y="396"/>
                  </a:lnTo>
                  <a:lnTo>
                    <a:pt x="71" y="391"/>
                  </a:lnTo>
                  <a:lnTo>
                    <a:pt x="80" y="391"/>
                  </a:lnTo>
                  <a:lnTo>
                    <a:pt x="80" y="391"/>
                  </a:lnTo>
                  <a:lnTo>
                    <a:pt x="83" y="389"/>
                  </a:lnTo>
                  <a:lnTo>
                    <a:pt x="83" y="389"/>
                  </a:lnTo>
                  <a:lnTo>
                    <a:pt x="83" y="389"/>
                  </a:lnTo>
                  <a:lnTo>
                    <a:pt x="83" y="389"/>
                  </a:lnTo>
                  <a:lnTo>
                    <a:pt x="85" y="389"/>
                  </a:lnTo>
                  <a:lnTo>
                    <a:pt x="85" y="386"/>
                  </a:lnTo>
                  <a:lnTo>
                    <a:pt x="85" y="386"/>
                  </a:lnTo>
                  <a:lnTo>
                    <a:pt x="85" y="384"/>
                  </a:lnTo>
                  <a:lnTo>
                    <a:pt x="85" y="379"/>
                  </a:lnTo>
                  <a:lnTo>
                    <a:pt x="85" y="379"/>
                  </a:lnTo>
                  <a:lnTo>
                    <a:pt x="85" y="379"/>
                  </a:lnTo>
                  <a:lnTo>
                    <a:pt x="85" y="377"/>
                  </a:lnTo>
                  <a:lnTo>
                    <a:pt x="85" y="377"/>
                  </a:lnTo>
                  <a:lnTo>
                    <a:pt x="85" y="377"/>
                  </a:lnTo>
                  <a:lnTo>
                    <a:pt x="85" y="377"/>
                  </a:lnTo>
                  <a:lnTo>
                    <a:pt x="88" y="374"/>
                  </a:lnTo>
                  <a:lnTo>
                    <a:pt x="88" y="374"/>
                  </a:lnTo>
                  <a:lnTo>
                    <a:pt x="92" y="374"/>
                  </a:lnTo>
                  <a:lnTo>
                    <a:pt x="95" y="372"/>
                  </a:lnTo>
                  <a:lnTo>
                    <a:pt x="95" y="372"/>
                  </a:lnTo>
                  <a:lnTo>
                    <a:pt x="97" y="370"/>
                  </a:lnTo>
                  <a:lnTo>
                    <a:pt x="99" y="370"/>
                  </a:lnTo>
                  <a:lnTo>
                    <a:pt x="99" y="370"/>
                  </a:lnTo>
                  <a:lnTo>
                    <a:pt x="102" y="370"/>
                  </a:lnTo>
                  <a:lnTo>
                    <a:pt x="107" y="370"/>
                  </a:lnTo>
                  <a:lnTo>
                    <a:pt x="111" y="370"/>
                  </a:lnTo>
                  <a:lnTo>
                    <a:pt x="114" y="370"/>
                  </a:lnTo>
                  <a:lnTo>
                    <a:pt x="114" y="370"/>
                  </a:lnTo>
                  <a:lnTo>
                    <a:pt x="114" y="370"/>
                  </a:lnTo>
                  <a:lnTo>
                    <a:pt x="116" y="367"/>
                  </a:lnTo>
                  <a:lnTo>
                    <a:pt x="116" y="367"/>
                  </a:lnTo>
                  <a:lnTo>
                    <a:pt x="116" y="367"/>
                  </a:lnTo>
                  <a:lnTo>
                    <a:pt x="116" y="365"/>
                  </a:lnTo>
                  <a:lnTo>
                    <a:pt x="116" y="362"/>
                  </a:lnTo>
                  <a:lnTo>
                    <a:pt x="118" y="362"/>
                  </a:lnTo>
                  <a:lnTo>
                    <a:pt x="118" y="362"/>
                  </a:lnTo>
                  <a:lnTo>
                    <a:pt x="118" y="362"/>
                  </a:lnTo>
                  <a:lnTo>
                    <a:pt x="121" y="362"/>
                  </a:lnTo>
                  <a:lnTo>
                    <a:pt x="121" y="362"/>
                  </a:lnTo>
                  <a:lnTo>
                    <a:pt x="121" y="362"/>
                  </a:lnTo>
                  <a:lnTo>
                    <a:pt x="123" y="360"/>
                  </a:lnTo>
                  <a:lnTo>
                    <a:pt x="123" y="360"/>
                  </a:lnTo>
                  <a:lnTo>
                    <a:pt x="123" y="360"/>
                  </a:lnTo>
                  <a:lnTo>
                    <a:pt x="123" y="358"/>
                  </a:lnTo>
                  <a:lnTo>
                    <a:pt x="123" y="358"/>
                  </a:lnTo>
                  <a:lnTo>
                    <a:pt x="126" y="360"/>
                  </a:lnTo>
                  <a:lnTo>
                    <a:pt x="128" y="360"/>
                  </a:lnTo>
                  <a:lnTo>
                    <a:pt x="128" y="360"/>
                  </a:lnTo>
                  <a:lnTo>
                    <a:pt x="128" y="360"/>
                  </a:lnTo>
                  <a:lnTo>
                    <a:pt x="133" y="365"/>
                  </a:lnTo>
                  <a:lnTo>
                    <a:pt x="133" y="367"/>
                  </a:lnTo>
                  <a:lnTo>
                    <a:pt x="133" y="367"/>
                  </a:lnTo>
                  <a:lnTo>
                    <a:pt x="135" y="370"/>
                  </a:lnTo>
                  <a:lnTo>
                    <a:pt x="135" y="370"/>
                  </a:lnTo>
                  <a:lnTo>
                    <a:pt x="137" y="372"/>
                  </a:lnTo>
                  <a:lnTo>
                    <a:pt x="140" y="372"/>
                  </a:lnTo>
                  <a:lnTo>
                    <a:pt x="145" y="370"/>
                  </a:lnTo>
                  <a:lnTo>
                    <a:pt x="145" y="370"/>
                  </a:lnTo>
                  <a:lnTo>
                    <a:pt x="147" y="372"/>
                  </a:lnTo>
                  <a:lnTo>
                    <a:pt x="147" y="372"/>
                  </a:lnTo>
                  <a:lnTo>
                    <a:pt x="147" y="398"/>
                  </a:lnTo>
                  <a:lnTo>
                    <a:pt x="149" y="398"/>
                  </a:lnTo>
                  <a:lnTo>
                    <a:pt x="149" y="398"/>
                  </a:lnTo>
                  <a:lnTo>
                    <a:pt x="166" y="398"/>
                  </a:lnTo>
                  <a:lnTo>
                    <a:pt x="171" y="396"/>
                  </a:lnTo>
                  <a:lnTo>
                    <a:pt x="187" y="384"/>
                  </a:lnTo>
                  <a:lnTo>
                    <a:pt x="190" y="381"/>
                  </a:lnTo>
                  <a:lnTo>
                    <a:pt x="190" y="381"/>
                  </a:lnTo>
                  <a:lnTo>
                    <a:pt x="192" y="379"/>
                  </a:lnTo>
                  <a:lnTo>
                    <a:pt x="192" y="379"/>
                  </a:lnTo>
                  <a:lnTo>
                    <a:pt x="204" y="379"/>
                  </a:lnTo>
                  <a:lnTo>
                    <a:pt x="206" y="377"/>
                  </a:lnTo>
                  <a:lnTo>
                    <a:pt x="209" y="377"/>
                  </a:lnTo>
                  <a:lnTo>
                    <a:pt x="211" y="374"/>
                  </a:lnTo>
                  <a:lnTo>
                    <a:pt x="213" y="372"/>
                  </a:lnTo>
                  <a:lnTo>
                    <a:pt x="223" y="370"/>
                  </a:lnTo>
                  <a:lnTo>
                    <a:pt x="225" y="370"/>
                  </a:lnTo>
                  <a:lnTo>
                    <a:pt x="228" y="372"/>
                  </a:lnTo>
                  <a:lnTo>
                    <a:pt x="230" y="374"/>
                  </a:lnTo>
                  <a:lnTo>
                    <a:pt x="232" y="377"/>
                  </a:lnTo>
                  <a:lnTo>
                    <a:pt x="232" y="379"/>
                  </a:lnTo>
                  <a:lnTo>
                    <a:pt x="232" y="381"/>
                  </a:lnTo>
                  <a:lnTo>
                    <a:pt x="237" y="381"/>
                  </a:lnTo>
                  <a:lnTo>
                    <a:pt x="237" y="384"/>
                  </a:lnTo>
                  <a:lnTo>
                    <a:pt x="239" y="384"/>
                  </a:lnTo>
                  <a:lnTo>
                    <a:pt x="242" y="389"/>
                  </a:lnTo>
                  <a:lnTo>
                    <a:pt x="242" y="389"/>
                  </a:lnTo>
                  <a:lnTo>
                    <a:pt x="249" y="389"/>
                  </a:lnTo>
                  <a:lnTo>
                    <a:pt x="251" y="389"/>
                  </a:lnTo>
                  <a:lnTo>
                    <a:pt x="251" y="389"/>
                  </a:lnTo>
                  <a:lnTo>
                    <a:pt x="251" y="389"/>
                  </a:lnTo>
                  <a:lnTo>
                    <a:pt x="254" y="389"/>
                  </a:lnTo>
                  <a:lnTo>
                    <a:pt x="254" y="389"/>
                  </a:lnTo>
                  <a:lnTo>
                    <a:pt x="256" y="389"/>
                  </a:lnTo>
                  <a:lnTo>
                    <a:pt x="258" y="389"/>
                  </a:lnTo>
                  <a:lnTo>
                    <a:pt x="263" y="386"/>
                  </a:lnTo>
                  <a:lnTo>
                    <a:pt x="268" y="386"/>
                  </a:lnTo>
                  <a:lnTo>
                    <a:pt x="270" y="386"/>
                  </a:lnTo>
                  <a:lnTo>
                    <a:pt x="270" y="386"/>
                  </a:lnTo>
                  <a:lnTo>
                    <a:pt x="273" y="386"/>
                  </a:lnTo>
                  <a:lnTo>
                    <a:pt x="273" y="386"/>
                  </a:lnTo>
                  <a:lnTo>
                    <a:pt x="280" y="391"/>
                  </a:lnTo>
                  <a:lnTo>
                    <a:pt x="280" y="384"/>
                  </a:lnTo>
                  <a:lnTo>
                    <a:pt x="280" y="379"/>
                  </a:lnTo>
                  <a:lnTo>
                    <a:pt x="280" y="374"/>
                  </a:lnTo>
                  <a:lnTo>
                    <a:pt x="280" y="372"/>
                  </a:lnTo>
                  <a:lnTo>
                    <a:pt x="280" y="370"/>
                  </a:lnTo>
                  <a:lnTo>
                    <a:pt x="280" y="370"/>
                  </a:lnTo>
                  <a:lnTo>
                    <a:pt x="280" y="367"/>
                  </a:lnTo>
                  <a:lnTo>
                    <a:pt x="282" y="362"/>
                  </a:lnTo>
                  <a:lnTo>
                    <a:pt x="282" y="362"/>
                  </a:lnTo>
                  <a:lnTo>
                    <a:pt x="282" y="362"/>
                  </a:lnTo>
                  <a:lnTo>
                    <a:pt x="282" y="362"/>
                  </a:lnTo>
                  <a:lnTo>
                    <a:pt x="282" y="360"/>
                  </a:lnTo>
                  <a:lnTo>
                    <a:pt x="282" y="360"/>
                  </a:lnTo>
                  <a:lnTo>
                    <a:pt x="282" y="360"/>
                  </a:lnTo>
                  <a:lnTo>
                    <a:pt x="282" y="360"/>
                  </a:lnTo>
                  <a:lnTo>
                    <a:pt x="282" y="360"/>
                  </a:lnTo>
                  <a:lnTo>
                    <a:pt x="282" y="360"/>
                  </a:lnTo>
                  <a:lnTo>
                    <a:pt x="282" y="358"/>
                  </a:lnTo>
                  <a:lnTo>
                    <a:pt x="282" y="355"/>
                  </a:lnTo>
                  <a:lnTo>
                    <a:pt x="280" y="353"/>
                  </a:lnTo>
                  <a:lnTo>
                    <a:pt x="280" y="353"/>
                  </a:lnTo>
                  <a:lnTo>
                    <a:pt x="280" y="353"/>
                  </a:lnTo>
                  <a:lnTo>
                    <a:pt x="280" y="351"/>
                  </a:lnTo>
                  <a:lnTo>
                    <a:pt x="282" y="351"/>
                  </a:lnTo>
                  <a:lnTo>
                    <a:pt x="282" y="351"/>
                  </a:lnTo>
                  <a:lnTo>
                    <a:pt x="282" y="348"/>
                  </a:lnTo>
                  <a:lnTo>
                    <a:pt x="285" y="348"/>
                  </a:lnTo>
                  <a:lnTo>
                    <a:pt x="289" y="348"/>
                  </a:lnTo>
                  <a:lnTo>
                    <a:pt x="292" y="348"/>
                  </a:lnTo>
                  <a:lnTo>
                    <a:pt x="292" y="351"/>
                  </a:lnTo>
                  <a:lnTo>
                    <a:pt x="294" y="351"/>
                  </a:lnTo>
                  <a:lnTo>
                    <a:pt x="301" y="348"/>
                  </a:lnTo>
                  <a:lnTo>
                    <a:pt x="304" y="348"/>
                  </a:lnTo>
                  <a:lnTo>
                    <a:pt x="306" y="348"/>
                  </a:lnTo>
                  <a:lnTo>
                    <a:pt x="306" y="348"/>
                  </a:lnTo>
                  <a:lnTo>
                    <a:pt x="308" y="348"/>
                  </a:lnTo>
                  <a:lnTo>
                    <a:pt x="311" y="348"/>
                  </a:lnTo>
                  <a:lnTo>
                    <a:pt x="311" y="348"/>
                  </a:lnTo>
                  <a:lnTo>
                    <a:pt x="311" y="351"/>
                  </a:lnTo>
                  <a:lnTo>
                    <a:pt x="311" y="351"/>
                  </a:lnTo>
                  <a:lnTo>
                    <a:pt x="313" y="351"/>
                  </a:lnTo>
                  <a:lnTo>
                    <a:pt x="313" y="351"/>
                  </a:lnTo>
                  <a:lnTo>
                    <a:pt x="315" y="353"/>
                  </a:lnTo>
                  <a:lnTo>
                    <a:pt x="339" y="351"/>
                  </a:lnTo>
                  <a:lnTo>
                    <a:pt x="337" y="3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594" y="1583"/>
              <a:ext cx="548" cy="422"/>
            </a:xfrm>
            <a:custGeom>
              <a:avLst/>
              <a:gdLst>
                <a:gd name="T0" fmla="*/ 529 w 548"/>
                <a:gd name="T1" fmla="*/ 33 h 422"/>
                <a:gd name="T2" fmla="*/ 522 w 548"/>
                <a:gd name="T3" fmla="*/ 24 h 422"/>
                <a:gd name="T4" fmla="*/ 508 w 548"/>
                <a:gd name="T5" fmla="*/ 12 h 422"/>
                <a:gd name="T6" fmla="*/ 435 w 548"/>
                <a:gd name="T7" fmla="*/ 0 h 422"/>
                <a:gd name="T8" fmla="*/ 406 w 548"/>
                <a:gd name="T9" fmla="*/ 5 h 422"/>
                <a:gd name="T10" fmla="*/ 394 w 548"/>
                <a:gd name="T11" fmla="*/ 24 h 422"/>
                <a:gd name="T12" fmla="*/ 370 w 548"/>
                <a:gd name="T13" fmla="*/ 76 h 422"/>
                <a:gd name="T14" fmla="*/ 363 w 548"/>
                <a:gd name="T15" fmla="*/ 57 h 422"/>
                <a:gd name="T16" fmla="*/ 356 w 548"/>
                <a:gd name="T17" fmla="*/ 41 h 422"/>
                <a:gd name="T18" fmla="*/ 352 w 548"/>
                <a:gd name="T19" fmla="*/ 22 h 422"/>
                <a:gd name="T20" fmla="*/ 314 w 548"/>
                <a:gd name="T21" fmla="*/ 10 h 422"/>
                <a:gd name="T22" fmla="*/ 292 w 548"/>
                <a:gd name="T23" fmla="*/ 33 h 422"/>
                <a:gd name="T24" fmla="*/ 285 w 548"/>
                <a:gd name="T25" fmla="*/ 57 h 422"/>
                <a:gd name="T26" fmla="*/ 290 w 548"/>
                <a:gd name="T27" fmla="*/ 71 h 422"/>
                <a:gd name="T28" fmla="*/ 306 w 548"/>
                <a:gd name="T29" fmla="*/ 95 h 422"/>
                <a:gd name="T30" fmla="*/ 311 w 548"/>
                <a:gd name="T31" fmla="*/ 119 h 422"/>
                <a:gd name="T32" fmla="*/ 321 w 548"/>
                <a:gd name="T33" fmla="*/ 128 h 422"/>
                <a:gd name="T34" fmla="*/ 333 w 548"/>
                <a:gd name="T35" fmla="*/ 142 h 422"/>
                <a:gd name="T36" fmla="*/ 344 w 548"/>
                <a:gd name="T37" fmla="*/ 140 h 422"/>
                <a:gd name="T38" fmla="*/ 361 w 548"/>
                <a:gd name="T39" fmla="*/ 152 h 422"/>
                <a:gd name="T40" fmla="*/ 382 w 548"/>
                <a:gd name="T41" fmla="*/ 142 h 422"/>
                <a:gd name="T42" fmla="*/ 375 w 548"/>
                <a:gd name="T43" fmla="*/ 230 h 422"/>
                <a:gd name="T44" fmla="*/ 366 w 548"/>
                <a:gd name="T45" fmla="*/ 232 h 422"/>
                <a:gd name="T46" fmla="*/ 349 w 548"/>
                <a:gd name="T47" fmla="*/ 249 h 422"/>
                <a:gd name="T48" fmla="*/ 321 w 548"/>
                <a:gd name="T49" fmla="*/ 249 h 422"/>
                <a:gd name="T50" fmla="*/ 295 w 548"/>
                <a:gd name="T51" fmla="*/ 237 h 422"/>
                <a:gd name="T52" fmla="*/ 273 w 548"/>
                <a:gd name="T53" fmla="*/ 230 h 422"/>
                <a:gd name="T54" fmla="*/ 264 w 548"/>
                <a:gd name="T55" fmla="*/ 230 h 422"/>
                <a:gd name="T56" fmla="*/ 238 w 548"/>
                <a:gd name="T57" fmla="*/ 190 h 422"/>
                <a:gd name="T58" fmla="*/ 231 w 548"/>
                <a:gd name="T59" fmla="*/ 190 h 422"/>
                <a:gd name="T60" fmla="*/ 228 w 548"/>
                <a:gd name="T61" fmla="*/ 180 h 422"/>
                <a:gd name="T62" fmla="*/ 226 w 548"/>
                <a:gd name="T63" fmla="*/ 166 h 422"/>
                <a:gd name="T64" fmla="*/ 228 w 548"/>
                <a:gd name="T65" fmla="*/ 147 h 422"/>
                <a:gd name="T66" fmla="*/ 204 w 548"/>
                <a:gd name="T67" fmla="*/ 133 h 422"/>
                <a:gd name="T68" fmla="*/ 193 w 548"/>
                <a:gd name="T69" fmla="*/ 147 h 422"/>
                <a:gd name="T70" fmla="*/ 195 w 548"/>
                <a:gd name="T71" fmla="*/ 197 h 422"/>
                <a:gd name="T72" fmla="*/ 171 w 548"/>
                <a:gd name="T73" fmla="*/ 211 h 422"/>
                <a:gd name="T74" fmla="*/ 145 w 548"/>
                <a:gd name="T75" fmla="*/ 190 h 422"/>
                <a:gd name="T76" fmla="*/ 136 w 548"/>
                <a:gd name="T77" fmla="*/ 178 h 422"/>
                <a:gd name="T78" fmla="*/ 124 w 548"/>
                <a:gd name="T79" fmla="*/ 168 h 422"/>
                <a:gd name="T80" fmla="*/ 100 w 548"/>
                <a:gd name="T81" fmla="*/ 197 h 422"/>
                <a:gd name="T82" fmla="*/ 34 w 548"/>
                <a:gd name="T83" fmla="*/ 225 h 422"/>
                <a:gd name="T84" fmla="*/ 12 w 548"/>
                <a:gd name="T85" fmla="*/ 249 h 422"/>
                <a:gd name="T86" fmla="*/ 3 w 548"/>
                <a:gd name="T87" fmla="*/ 273 h 422"/>
                <a:gd name="T88" fmla="*/ 10 w 548"/>
                <a:gd name="T89" fmla="*/ 280 h 422"/>
                <a:gd name="T90" fmla="*/ 19 w 548"/>
                <a:gd name="T91" fmla="*/ 299 h 422"/>
                <a:gd name="T92" fmla="*/ 178 w 548"/>
                <a:gd name="T93" fmla="*/ 313 h 422"/>
                <a:gd name="T94" fmla="*/ 185 w 548"/>
                <a:gd name="T95" fmla="*/ 329 h 422"/>
                <a:gd name="T96" fmla="*/ 183 w 548"/>
                <a:gd name="T97" fmla="*/ 348 h 422"/>
                <a:gd name="T98" fmla="*/ 159 w 548"/>
                <a:gd name="T99" fmla="*/ 355 h 422"/>
                <a:gd name="T100" fmla="*/ 174 w 548"/>
                <a:gd name="T101" fmla="*/ 393 h 422"/>
                <a:gd name="T102" fmla="*/ 193 w 548"/>
                <a:gd name="T103" fmla="*/ 422 h 422"/>
                <a:gd name="T104" fmla="*/ 207 w 548"/>
                <a:gd name="T105" fmla="*/ 400 h 422"/>
                <a:gd name="T106" fmla="*/ 252 w 548"/>
                <a:gd name="T107" fmla="*/ 412 h 422"/>
                <a:gd name="T108" fmla="*/ 254 w 548"/>
                <a:gd name="T109" fmla="*/ 393 h 422"/>
                <a:gd name="T110" fmla="*/ 268 w 548"/>
                <a:gd name="T111" fmla="*/ 393 h 422"/>
                <a:gd name="T112" fmla="*/ 290 w 548"/>
                <a:gd name="T113" fmla="*/ 393 h 422"/>
                <a:gd name="T114" fmla="*/ 321 w 548"/>
                <a:gd name="T115" fmla="*/ 410 h 422"/>
                <a:gd name="T116" fmla="*/ 361 w 548"/>
                <a:gd name="T117" fmla="*/ 405 h 422"/>
                <a:gd name="T118" fmla="*/ 406 w 548"/>
                <a:gd name="T119" fmla="*/ 34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22">
                  <a:moveTo>
                    <a:pt x="548" y="202"/>
                  </a:moveTo>
                  <a:lnTo>
                    <a:pt x="548" y="147"/>
                  </a:lnTo>
                  <a:lnTo>
                    <a:pt x="548" y="45"/>
                  </a:lnTo>
                  <a:lnTo>
                    <a:pt x="546" y="45"/>
                  </a:lnTo>
                  <a:lnTo>
                    <a:pt x="546" y="45"/>
                  </a:lnTo>
                  <a:lnTo>
                    <a:pt x="539" y="41"/>
                  </a:lnTo>
                  <a:lnTo>
                    <a:pt x="539" y="38"/>
                  </a:lnTo>
                  <a:lnTo>
                    <a:pt x="537" y="38"/>
                  </a:lnTo>
                  <a:lnTo>
                    <a:pt x="537" y="36"/>
                  </a:lnTo>
                  <a:lnTo>
                    <a:pt x="532" y="36"/>
                  </a:lnTo>
                  <a:lnTo>
                    <a:pt x="532" y="36"/>
                  </a:lnTo>
                  <a:lnTo>
                    <a:pt x="529" y="33"/>
                  </a:lnTo>
                  <a:lnTo>
                    <a:pt x="529" y="31"/>
                  </a:lnTo>
                  <a:lnTo>
                    <a:pt x="527" y="31"/>
                  </a:lnTo>
                  <a:lnTo>
                    <a:pt x="525" y="31"/>
                  </a:lnTo>
                  <a:lnTo>
                    <a:pt x="525" y="31"/>
                  </a:lnTo>
                  <a:lnTo>
                    <a:pt x="522" y="29"/>
                  </a:lnTo>
                  <a:lnTo>
                    <a:pt x="522" y="29"/>
                  </a:lnTo>
                  <a:lnTo>
                    <a:pt x="522" y="29"/>
                  </a:lnTo>
                  <a:lnTo>
                    <a:pt x="522" y="26"/>
                  </a:lnTo>
                  <a:lnTo>
                    <a:pt x="522" y="26"/>
                  </a:lnTo>
                  <a:lnTo>
                    <a:pt x="522" y="24"/>
                  </a:lnTo>
                  <a:lnTo>
                    <a:pt x="522" y="24"/>
                  </a:lnTo>
                  <a:lnTo>
                    <a:pt x="522" y="24"/>
                  </a:lnTo>
                  <a:lnTo>
                    <a:pt x="522" y="24"/>
                  </a:lnTo>
                  <a:lnTo>
                    <a:pt x="522" y="24"/>
                  </a:lnTo>
                  <a:lnTo>
                    <a:pt x="520" y="22"/>
                  </a:lnTo>
                  <a:lnTo>
                    <a:pt x="520" y="22"/>
                  </a:lnTo>
                  <a:lnTo>
                    <a:pt x="520" y="22"/>
                  </a:lnTo>
                  <a:lnTo>
                    <a:pt x="520" y="22"/>
                  </a:lnTo>
                  <a:lnTo>
                    <a:pt x="520" y="19"/>
                  </a:lnTo>
                  <a:lnTo>
                    <a:pt x="518" y="19"/>
                  </a:lnTo>
                  <a:lnTo>
                    <a:pt x="515" y="17"/>
                  </a:lnTo>
                  <a:lnTo>
                    <a:pt x="510" y="15"/>
                  </a:lnTo>
                  <a:lnTo>
                    <a:pt x="508" y="12"/>
                  </a:lnTo>
                  <a:lnTo>
                    <a:pt x="508" y="12"/>
                  </a:lnTo>
                  <a:lnTo>
                    <a:pt x="508" y="7"/>
                  </a:lnTo>
                  <a:lnTo>
                    <a:pt x="508" y="7"/>
                  </a:lnTo>
                  <a:lnTo>
                    <a:pt x="508" y="7"/>
                  </a:lnTo>
                  <a:lnTo>
                    <a:pt x="508" y="5"/>
                  </a:lnTo>
                  <a:lnTo>
                    <a:pt x="508" y="3"/>
                  </a:lnTo>
                  <a:lnTo>
                    <a:pt x="508" y="0"/>
                  </a:lnTo>
                  <a:lnTo>
                    <a:pt x="506" y="0"/>
                  </a:lnTo>
                  <a:lnTo>
                    <a:pt x="503" y="0"/>
                  </a:lnTo>
                  <a:lnTo>
                    <a:pt x="489" y="0"/>
                  </a:lnTo>
                  <a:lnTo>
                    <a:pt x="489" y="0"/>
                  </a:lnTo>
                  <a:lnTo>
                    <a:pt x="461" y="0"/>
                  </a:lnTo>
                  <a:lnTo>
                    <a:pt x="435" y="0"/>
                  </a:lnTo>
                  <a:lnTo>
                    <a:pt x="430" y="0"/>
                  </a:lnTo>
                  <a:lnTo>
                    <a:pt x="430" y="3"/>
                  </a:lnTo>
                  <a:lnTo>
                    <a:pt x="425" y="5"/>
                  </a:lnTo>
                  <a:lnTo>
                    <a:pt x="425" y="5"/>
                  </a:lnTo>
                  <a:lnTo>
                    <a:pt x="420" y="3"/>
                  </a:lnTo>
                  <a:lnTo>
                    <a:pt x="418" y="0"/>
                  </a:lnTo>
                  <a:lnTo>
                    <a:pt x="411" y="0"/>
                  </a:lnTo>
                  <a:lnTo>
                    <a:pt x="408" y="0"/>
                  </a:lnTo>
                  <a:lnTo>
                    <a:pt x="406" y="0"/>
                  </a:lnTo>
                  <a:lnTo>
                    <a:pt x="406" y="3"/>
                  </a:lnTo>
                  <a:lnTo>
                    <a:pt x="406" y="3"/>
                  </a:lnTo>
                  <a:lnTo>
                    <a:pt x="406" y="5"/>
                  </a:lnTo>
                  <a:lnTo>
                    <a:pt x="406" y="5"/>
                  </a:lnTo>
                  <a:lnTo>
                    <a:pt x="406" y="7"/>
                  </a:lnTo>
                  <a:lnTo>
                    <a:pt x="404" y="7"/>
                  </a:lnTo>
                  <a:lnTo>
                    <a:pt x="404" y="7"/>
                  </a:lnTo>
                  <a:lnTo>
                    <a:pt x="404" y="7"/>
                  </a:lnTo>
                  <a:lnTo>
                    <a:pt x="404" y="7"/>
                  </a:lnTo>
                  <a:lnTo>
                    <a:pt x="401" y="10"/>
                  </a:lnTo>
                  <a:lnTo>
                    <a:pt x="401" y="15"/>
                  </a:lnTo>
                  <a:lnTo>
                    <a:pt x="399" y="22"/>
                  </a:lnTo>
                  <a:lnTo>
                    <a:pt x="397" y="24"/>
                  </a:lnTo>
                  <a:lnTo>
                    <a:pt x="397" y="24"/>
                  </a:lnTo>
                  <a:lnTo>
                    <a:pt x="394" y="24"/>
                  </a:lnTo>
                  <a:lnTo>
                    <a:pt x="389" y="43"/>
                  </a:lnTo>
                  <a:lnTo>
                    <a:pt x="387" y="45"/>
                  </a:lnTo>
                  <a:lnTo>
                    <a:pt x="382" y="50"/>
                  </a:lnTo>
                  <a:lnTo>
                    <a:pt x="380" y="52"/>
                  </a:lnTo>
                  <a:lnTo>
                    <a:pt x="378" y="67"/>
                  </a:lnTo>
                  <a:lnTo>
                    <a:pt x="378" y="74"/>
                  </a:lnTo>
                  <a:lnTo>
                    <a:pt x="375" y="74"/>
                  </a:lnTo>
                  <a:lnTo>
                    <a:pt x="373" y="81"/>
                  </a:lnTo>
                  <a:lnTo>
                    <a:pt x="373" y="83"/>
                  </a:lnTo>
                  <a:lnTo>
                    <a:pt x="373" y="83"/>
                  </a:lnTo>
                  <a:lnTo>
                    <a:pt x="373" y="78"/>
                  </a:lnTo>
                  <a:lnTo>
                    <a:pt x="370" y="76"/>
                  </a:lnTo>
                  <a:lnTo>
                    <a:pt x="370" y="74"/>
                  </a:lnTo>
                  <a:lnTo>
                    <a:pt x="370" y="71"/>
                  </a:lnTo>
                  <a:lnTo>
                    <a:pt x="370" y="69"/>
                  </a:lnTo>
                  <a:lnTo>
                    <a:pt x="368" y="69"/>
                  </a:lnTo>
                  <a:lnTo>
                    <a:pt x="368" y="69"/>
                  </a:lnTo>
                  <a:lnTo>
                    <a:pt x="366" y="62"/>
                  </a:lnTo>
                  <a:lnTo>
                    <a:pt x="363" y="62"/>
                  </a:lnTo>
                  <a:lnTo>
                    <a:pt x="363" y="62"/>
                  </a:lnTo>
                  <a:lnTo>
                    <a:pt x="363" y="62"/>
                  </a:lnTo>
                  <a:lnTo>
                    <a:pt x="363" y="60"/>
                  </a:lnTo>
                  <a:lnTo>
                    <a:pt x="363" y="60"/>
                  </a:lnTo>
                  <a:lnTo>
                    <a:pt x="363" y="57"/>
                  </a:lnTo>
                  <a:lnTo>
                    <a:pt x="363" y="57"/>
                  </a:lnTo>
                  <a:lnTo>
                    <a:pt x="363" y="55"/>
                  </a:lnTo>
                  <a:lnTo>
                    <a:pt x="363" y="55"/>
                  </a:lnTo>
                  <a:lnTo>
                    <a:pt x="366" y="52"/>
                  </a:lnTo>
                  <a:lnTo>
                    <a:pt x="366" y="52"/>
                  </a:lnTo>
                  <a:lnTo>
                    <a:pt x="361" y="48"/>
                  </a:lnTo>
                  <a:lnTo>
                    <a:pt x="359" y="45"/>
                  </a:lnTo>
                  <a:lnTo>
                    <a:pt x="359" y="43"/>
                  </a:lnTo>
                  <a:lnTo>
                    <a:pt x="359" y="43"/>
                  </a:lnTo>
                  <a:lnTo>
                    <a:pt x="356" y="41"/>
                  </a:lnTo>
                  <a:lnTo>
                    <a:pt x="356" y="41"/>
                  </a:lnTo>
                  <a:lnTo>
                    <a:pt x="356" y="41"/>
                  </a:lnTo>
                  <a:lnTo>
                    <a:pt x="356" y="38"/>
                  </a:lnTo>
                  <a:lnTo>
                    <a:pt x="356" y="38"/>
                  </a:lnTo>
                  <a:lnTo>
                    <a:pt x="356" y="36"/>
                  </a:lnTo>
                  <a:lnTo>
                    <a:pt x="354" y="36"/>
                  </a:lnTo>
                  <a:lnTo>
                    <a:pt x="352" y="33"/>
                  </a:lnTo>
                  <a:lnTo>
                    <a:pt x="354" y="31"/>
                  </a:lnTo>
                  <a:lnTo>
                    <a:pt x="354" y="29"/>
                  </a:lnTo>
                  <a:lnTo>
                    <a:pt x="354" y="29"/>
                  </a:lnTo>
                  <a:lnTo>
                    <a:pt x="354" y="26"/>
                  </a:lnTo>
                  <a:lnTo>
                    <a:pt x="354" y="24"/>
                  </a:lnTo>
                  <a:lnTo>
                    <a:pt x="354" y="24"/>
                  </a:lnTo>
                  <a:lnTo>
                    <a:pt x="352" y="22"/>
                  </a:lnTo>
                  <a:lnTo>
                    <a:pt x="349" y="19"/>
                  </a:lnTo>
                  <a:lnTo>
                    <a:pt x="349" y="19"/>
                  </a:lnTo>
                  <a:lnTo>
                    <a:pt x="347" y="19"/>
                  </a:lnTo>
                  <a:lnTo>
                    <a:pt x="344" y="17"/>
                  </a:lnTo>
                  <a:lnTo>
                    <a:pt x="342" y="17"/>
                  </a:lnTo>
                  <a:lnTo>
                    <a:pt x="342" y="17"/>
                  </a:lnTo>
                  <a:lnTo>
                    <a:pt x="342" y="17"/>
                  </a:lnTo>
                  <a:lnTo>
                    <a:pt x="340" y="17"/>
                  </a:lnTo>
                  <a:lnTo>
                    <a:pt x="340" y="17"/>
                  </a:lnTo>
                  <a:lnTo>
                    <a:pt x="335" y="17"/>
                  </a:lnTo>
                  <a:lnTo>
                    <a:pt x="330" y="15"/>
                  </a:lnTo>
                  <a:lnTo>
                    <a:pt x="314" y="10"/>
                  </a:lnTo>
                  <a:lnTo>
                    <a:pt x="299" y="10"/>
                  </a:lnTo>
                  <a:lnTo>
                    <a:pt x="297" y="12"/>
                  </a:lnTo>
                  <a:lnTo>
                    <a:pt x="297" y="12"/>
                  </a:lnTo>
                  <a:lnTo>
                    <a:pt x="297" y="15"/>
                  </a:lnTo>
                  <a:lnTo>
                    <a:pt x="295" y="17"/>
                  </a:lnTo>
                  <a:lnTo>
                    <a:pt x="295" y="17"/>
                  </a:lnTo>
                  <a:lnTo>
                    <a:pt x="295" y="22"/>
                  </a:lnTo>
                  <a:lnTo>
                    <a:pt x="295" y="24"/>
                  </a:lnTo>
                  <a:lnTo>
                    <a:pt x="295" y="31"/>
                  </a:lnTo>
                  <a:lnTo>
                    <a:pt x="295" y="31"/>
                  </a:lnTo>
                  <a:lnTo>
                    <a:pt x="295" y="31"/>
                  </a:lnTo>
                  <a:lnTo>
                    <a:pt x="292" y="33"/>
                  </a:lnTo>
                  <a:lnTo>
                    <a:pt x="292" y="33"/>
                  </a:lnTo>
                  <a:lnTo>
                    <a:pt x="290" y="36"/>
                  </a:lnTo>
                  <a:lnTo>
                    <a:pt x="287" y="41"/>
                  </a:lnTo>
                  <a:lnTo>
                    <a:pt x="287" y="43"/>
                  </a:lnTo>
                  <a:lnTo>
                    <a:pt x="287" y="45"/>
                  </a:lnTo>
                  <a:lnTo>
                    <a:pt x="285" y="48"/>
                  </a:lnTo>
                  <a:lnTo>
                    <a:pt x="285" y="50"/>
                  </a:lnTo>
                  <a:lnTo>
                    <a:pt x="285" y="50"/>
                  </a:lnTo>
                  <a:lnTo>
                    <a:pt x="285" y="52"/>
                  </a:lnTo>
                  <a:lnTo>
                    <a:pt x="285" y="57"/>
                  </a:lnTo>
                  <a:lnTo>
                    <a:pt x="285" y="57"/>
                  </a:lnTo>
                  <a:lnTo>
                    <a:pt x="285" y="57"/>
                  </a:lnTo>
                  <a:lnTo>
                    <a:pt x="285" y="57"/>
                  </a:lnTo>
                  <a:lnTo>
                    <a:pt x="287" y="57"/>
                  </a:lnTo>
                  <a:lnTo>
                    <a:pt x="287" y="57"/>
                  </a:lnTo>
                  <a:lnTo>
                    <a:pt x="292" y="60"/>
                  </a:lnTo>
                  <a:lnTo>
                    <a:pt x="292" y="62"/>
                  </a:lnTo>
                  <a:lnTo>
                    <a:pt x="290" y="64"/>
                  </a:lnTo>
                  <a:lnTo>
                    <a:pt x="290" y="64"/>
                  </a:lnTo>
                  <a:lnTo>
                    <a:pt x="290" y="67"/>
                  </a:lnTo>
                  <a:lnTo>
                    <a:pt x="290" y="69"/>
                  </a:lnTo>
                  <a:lnTo>
                    <a:pt x="290" y="69"/>
                  </a:lnTo>
                  <a:lnTo>
                    <a:pt x="290" y="71"/>
                  </a:lnTo>
                  <a:lnTo>
                    <a:pt x="290" y="71"/>
                  </a:lnTo>
                  <a:lnTo>
                    <a:pt x="292" y="81"/>
                  </a:lnTo>
                  <a:lnTo>
                    <a:pt x="292" y="81"/>
                  </a:lnTo>
                  <a:lnTo>
                    <a:pt x="292" y="83"/>
                  </a:lnTo>
                  <a:lnTo>
                    <a:pt x="292" y="83"/>
                  </a:lnTo>
                  <a:lnTo>
                    <a:pt x="295" y="90"/>
                  </a:lnTo>
                  <a:lnTo>
                    <a:pt x="295" y="90"/>
                  </a:lnTo>
                  <a:lnTo>
                    <a:pt x="295" y="90"/>
                  </a:lnTo>
                  <a:lnTo>
                    <a:pt x="297" y="93"/>
                  </a:lnTo>
                  <a:lnTo>
                    <a:pt x="297" y="93"/>
                  </a:lnTo>
                  <a:lnTo>
                    <a:pt x="299" y="95"/>
                  </a:lnTo>
                  <a:lnTo>
                    <a:pt x="299" y="95"/>
                  </a:lnTo>
                  <a:lnTo>
                    <a:pt x="306" y="95"/>
                  </a:lnTo>
                  <a:lnTo>
                    <a:pt x="309" y="95"/>
                  </a:lnTo>
                  <a:lnTo>
                    <a:pt x="311" y="95"/>
                  </a:lnTo>
                  <a:lnTo>
                    <a:pt x="311" y="95"/>
                  </a:lnTo>
                  <a:lnTo>
                    <a:pt x="314" y="97"/>
                  </a:lnTo>
                  <a:lnTo>
                    <a:pt x="314" y="97"/>
                  </a:lnTo>
                  <a:lnTo>
                    <a:pt x="314" y="97"/>
                  </a:lnTo>
                  <a:lnTo>
                    <a:pt x="314" y="100"/>
                  </a:lnTo>
                  <a:lnTo>
                    <a:pt x="314" y="100"/>
                  </a:lnTo>
                  <a:lnTo>
                    <a:pt x="314" y="102"/>
                  </a:lnTo>
                  <a:lnTo>
                    <a:pt x="314" y="112"/>
                  </a:lnTo>
                  <a:lnTo>
                    <a:pt x="311" y="116"/>
                  </a:lnTo>
                  <a:lnTo>
                    <a:pt x="311" y="119"/>
                  </a:lnTo>
                  <a:lnTo>
                    <a:pt x="311" y="119"/>
                  </a:lnTo>
                  <a:lnTo>
                    <a:pt x="311" y="119"/>
                  </a:lnTo>
                  <a:lnTo>
                    <a:pt x="311" y="121"/>
                  </a:lnTo>
                  <a:lnTo>
                    <a:pt x="311" y="121"/>
                  </a:lnTo>
                  <a:lnTo>
                    <a:pt x="311" y="121"/>
                  </a:lnTo>
                  <a:lnTo>
                    <a:pt x="311" y="121"/>
                  </a:lnTo>
                  <a:lnTo>
                    <a:pt x="314" y="121"/>
                  </a:lnTo>
                  <a:lnTo>
                    <a:pt x="314" y="121"/>
                  </a:lnTo>
                  <a:lnTo>
                    <a:pt x="316" y="123"/>
                  </a:lnTo>
                  <a:lnTo>
                    <a:pt x="318" y="123"/>
                  </a:lnTo>
                  <a:lnTo>
                    <a:pt x="318" y="123"/>
                  </a:lnTo>
                  <a:lnTo>
                    <a:pt x="321" y="128"/>
                  </a:lnTo>
                  <a:lnTo>
                    <a:pt x="321" y="131"/>
                  </a:lnTo>
                  <a:lnTo>
                    <a:pt x="325" y="135"/>
                  </a:lnTo>
                  <a:lnTo>
                    <a:pt x="325" y="138"/>
                  </a:lnTo>
                  <a:lnTo>
                    <a:pt x="325" y="138"/>
                  </a:lnTo>
                  <a:lnTo>
                    <a:pt x="325" y="140"/>
                  </a:lnTo>
                  <a:lnTo>
                    <a:pt x="325" y="142"/>
                  </a:lnTo>
                  <a:lnTo>
                    <a:pt x="325" y="142"/>
                  </a:lnTo>
                  <a:lnTo>
                    <a:pt x="325" y="142"/>
                  </a:lnTo>
                  <a:lnTo>
                    <a:pt x="328" y="142"/>
                  </a:lnTo>
                  <a:lnTo>
                    <a:pt x="328" y="142"/>
                  </a:lnTo>
                  <a:lnTo>
                    <a:pt x="330" y="142"/>
                  </a:lnTo>
                  <a:lnTo>
                    <a:pt x="333" y="142"/>
                  </a:lnTo>
                  <a:lnTo>
                    <a:pt x="333" y="142"/>
                  </a:lnTo>
                  <a:lnTo>
                    <a:pt x="335" y="142"/>
                  </a:lnTo>
                  <a:lnTo>
                    <a:pt x="335" y="142"/>
                  </a:lnTo>
                  <a:lnTo>
                    <a:pt x="335" y="142"/>
                  </a:lnTo>
                  <a:lnTo>
                    <a:pt x="335" y="140"/>
                  </a:lnTo>
                  <a:lnTo>
                    <a:pt x="337" y="140"/>
                  </a:lnTo>
                  <a:lnTo>
                    <a:pt x="337" y="140"/>
                  </a:lnTo>
                  <a:lnTo>
                    <a:pt x="342" y="140"/>
                  </a:lnTo>
                  <a:lnTo>
                    <a:pt x="342" y="138"/>
                  </a:lnTo>
                  <a:lnTo>
                    <a:pt x="344" y="138"/>
                  </a:lnTo>
                  <a:lnTo>
                    <a:pt x="344" y="138"/>
                  </a:lnTo>
                  <a:lnTo>
                    <a:pt x="344" y="140"/>
                  </a:lnTo>
                  <a:lnTo>
                    <a:pt x="347" y="140"/>
                  </a:lnTo>
                  <a:lnTo>
                    <a:pt x="347" y="140"/>
                  </a:lnTo>
                  <a:lnTo>
                    <a:pt x="347" y="140"/>
                  </a:lnTo>
                  <a:lnTo>
                    <a:pt x="347" y="140"/>
                  </a:lnTo>
                  <a:lnTo>
                    <a:pt x="352" y="142"/>
                  </a:lnTo>
                  <a:lnTo>
                    <a:pt x="354" y="142"/>
                  </a:lnTo>
                  <a:lnTo>
                    <a:pt x="356" y="145"/>
                  </a:lnTo>
                  <a:lnTo>
                    <a:pt x="356" y="147"/>
                  </a:lnTo>
                  <a:lnTo>
                    <a:pt x="356" y="147"/>
                  </a:lnTo>
                  <a:lnTo>
                    <a:pt x="359" y="149"/>
                  </a:lnTo>
                  <a:lnTo>
                    <a:pt x="361" y="152"/>
                  </a:lnTo>
                  <a:lnTo>
                    <a:pt x="361" y="152"/>
                  </a:lnTo>
                  <a:lnTo>
                    <a:pt x="361" y="152"/>
                  </a:lnTo>
                  <a:lnTo>
                    <a:pt x="361" y="152"/>
                  </a:lnTo>
                  <a:lnTo>
                    <a:pt x="363" y="154"/>
                  </a:lnTo>
                  <a:lnTo>
                    <a:pt x="366" y="152"/>
                  </a:lnTo>
                  <a:lnTo>
                    <a:pt x="366" y="152"/>
                  </a:lnTo>
                  <a:lnTo>
                    <a:pt x="368" y="147"/>
                  </a:lnTo>
                  <a:lnTo>
                    <a:pt x="368" y="147"/>
                  </a:lnTo>
                  <a:lnTo>
                    <a:pt x="370" y="145"/>
                  </a:lnTo>
                  <a:lnTo>
                    <a:pt x="370" y="145"/>
                  </a:lnTo>
                  <a:lnTo>
                    <a:pt x="370" y="142"/>
                  </a:lnTo>
                  <a:lnTo>
                    <a:pt x="373" y="142"/>
                  </a:lnTo>
                  <a:lnTo>
                    <a:pt x="382" y="142"/>
                  </a:lnTo>
                  <a:lnTo>
                    <a:pt x="385" y="145"/>
                  </a:lnTo>
                  <a:lnTo>
                    <a:pt x="387" y="145"/>
                  </a:lnTo>
                  <a:lnTo>
                    <a:pt x="387" y="145"/>
                  </a:lnTo>
                  <a:lnTo>
                    <a:pt x="387" y="147"/>
                  </a:lnTo>
                  <a:lnTo>
                    <a:pt x="389" y="209"/>
                  </a:lnTo>
                  <a:lnTo>
                    <a:pt x="389" y="209"/>
                  </a:lnTo>
                  <a:lnTo>
                    <a:pt x="387" y="213"/>
                  </a:lnTo>
                  <a:lnTo>
                    <a:pt x="385" y="218"/>
                  </a:lnTo>
                  <a:lnTo>
                    <a:pt x="378" y="228"/>
                  </a:lnTo>
                  <a:lnTo>
                    <a:pt x="378" y="230"/>
                  </a:lnTo>
                  <a:lnTo>
                    <a:pt x="375" y="230"/>
                  </a:lnTo>
                  <a:lnTo>
                    <a:pt x="375" y="230"/>
                  </a:lnTo>
                  <a:lnTo>
                    <a:pt x="375" y="230"/>
                  </a:lnTo>
                  <a:lnTo>
                    <a:pt x="373" y="230"/>
                  </a:lnTo>
                  <a:lnTo>
                    <a:pt x="373" y="230"/>
                  </a:lnTo>
                  <a:lnTo>
                    <a:pt x="370" y="230"/>
                  </a:lnTo>
                  <a:lnTo>
                    <a:pt x="370" y="230"/>
                  </a:lnTo>
                  <a:lnTo>
                    <a:pt x="370" y="230"/>
                  </a:lnTo>
                  <a:lnTo>
                    <a:pt x="368" y="230"/>
                  </a:lnTo>
                  <a:lnTo>
                    <a:pt x="368" y="232"/>
                  </a:lnTo>
                  <a:lnTo>
                    <a:pt x="366" y="232"/>
                  </a:lnTo>
                  <a:lnTo>
                    <a:pt x="366" y="232"/>
                  </a:lnTo>
                  <a:lnTo>
                    <a:pt x="366" y="232"/>
                  </a:lnTo>
                  <a:lnTo>
                    <a:pt x="366" y="232"/>
                  </a:lnTo>
                  <a:lnTo>
                    <a:pt x="363" y="235"/>
                  </a:lnTo>
                  <a:lnTo>
                    <a:pt x="363" y="235"/>
                  </a:lnTo>
                  <a:lnTo>
                    <a:pt x="363" y="235"/>
                  </a:lnTo>
                  <a:lnTo>
                    <a:pt x="359" y="237"/>
                  </a:lnTo>
                  <a:lnTo>
                    <a:pt x="354" y="242"/>
                  </a:lnTo>
                  <a:lnTo>
                    <a:pt x="352" y="242"/>
                  </a:lnTo>
                  <a:lnTo>
                    <a:pt x="352" y="244"/>
                  </a:lnTo>
                  <a:lnTo>
                    <a:pt x="352" y="246"/>
                  </a:lnTo>
                  <a:lnTo>
                    <a:pt x="349" y="249"/>
                  </a:lnTo>
                  <a:lnTo>
                    <a:pt x="349" y="249"/>
                  </a:lnTo>
                  <a:lnTo>
                    <a:pt x="349" y="249"/>
                  </a:lnTo>
                  <a:lnTo>
                    <a:pt x="349" y="249"/>
                  </a:lnTo>
                  <a:lnTo>
                    <a:pt x="349" y="249"/>
                  </a:lnTo>
                  <a:lnTo>
                    <a:pt x="347" y="249"/>
                  </a:lnTo>
                  <a:lnTo>
                    <a:pt x="330" y="235"/>
                  </a:lnTo>
                  <a:lnTo>
                    <a:pt x="330" y="235"/>
                  </a:lnTo>
                  <a:lnTo>
                    <a:pt x="328" y="235"/>
                  </a:lnTo>
                  <a:lnTo>
                    <a:pt x="328" y="237"/>
                  </a:lnTo>
                  <a:lnTo>
                    <a:pt x="323" y="246"/>
                  </a:lnTo>
                  <a:lnTo>
                    <a:pt x="323" y="249"/>
                  </a:lnTo>
                  <a:lnTo>
                    <a:pt x="323" y="249"/>
                  </a:lnTo>
                  <a:lnTo>
                    <a:pt x="323" y="249"/>
                  </a:lnTo>
                  <a:lnTo>
                    <a:pt x="321" y="249"/>
                  </a:lnTo>
                  <a:lnTo>
                    <a:pt x="321" y="249"/>
                  </a:lnTo>
                  <a:lnTo>
                    <a:pt x="311" y="244"/>
                  </a:lnTo>
                  <a:lnTo>
                    <a:pt x="309" y="244"/>
                  </a:lnTo>
                  <a:lnTo>
                    <a:pt x="302" y="237"/>
                  </a:lnTo>
                  <a:lnTo>
                    <a:pt x="302" y="237"/>
                  </a:lnTo>
                  <a:lnTo>
                    <a:pt x="302" y="237"/>
                  </a:lnTo>
                  <a:lnTo>
                    <a:pt x="302" y="235"/>
                  </a:lnTo>
                  <a:lnTo>
                    <a:pt x="302" y="235"/>
                  </a:lnTo>
                  <a:lnTo>
                    <a:pt x="299" y="235"/>
                  </a:lnTo>
                  <a:lnTo>
                    <a:pt x="299" y="235"/>
                  </a:lnTo>
                  <a:lnTo>
                    <a:pt x="299" y="235"/>
                  </a:lnTo>
                  <a:lnTo>
                    <a:pt x="297" y="237"/>
                  </a:lnTo>
                  <a:lnTo>
                    <a:pt x="295" y="237"/>
                  </a:lnTo>
                  <a:lnTo>
                    <a:pt x="292" y="237"/>
                  </a:lnTo>
                  <a:lnTo>
                    <a:pt x="290" y="239"/>
                  </a:lnTo>
                  <a:lnTo>
                    <a:pt x="287" y="237"/>
                  </a:lnTo>
                  <a:lnTo>
                    <a:pt x="283" y="235"/>
                  </a:lnTo>
                  <a:lnTo>
                    <a:pt x="283" y="235"/>
                  </a:lnTo>
                  <a:lnTo>
                    <a:pt x="283" y="235"/>
                  </a:lnTo>
                  <a:lnTo>
                    <a:pt x="280" y="235"/>
                  </a:lnTo>
                  <a:lnTo>
                    <a:pt x="278" y="235"/>
                  </a:lnTo>
                  <a:lnTo>
                    <a:pt x="276" y="235"/>
                  </a:lnTo>
                  <a:lnTo>
                    <a:pt x="276" y="232"/>
                  </a:lnTo>
                  <a:lnTo>
                    <a:pt x="273" y="232"/>
                  </a:lnTo>
                  <a:lnTo>
                    <a:pt x="273" y="230"/>
                  </a:lnTo>
                  <a:lnTo>
                    <a:pt x="273" y="230"/>
                  </a:lnTo>
                  <a:lnTo>
                    <a:pt x="271" y="230"/>
                  </a:lnTo>
                  <a:lnTo>
                    <a:pt x="271" y="230"/>
                  </a:lnTo>
                  <a:lnTo>
                    <a:pt x="271" y="230"/>
                  </a:lnTo>
                  <a:lnTo>
                    <a:pt x="271" y="230"/>
                  </a:lnTo>
                  <a:lnTo>
                    <a:pt x="271" y="232"/>
                  </a:lnTo>
                  <a:lnTo>
                    <a:pt x="268" y="232"/>
                  </a:lnTo>
                  <a:lnTo>
                    <a:pt x="268" y="232"/>
                  </a:lnTo>
                  <a:lnTo>
                    <a:pt x="268" y="232"/>
                  </a:lnTo>
                  <a:lnTo>
                    <a:pt x="266" y="230"/>
                  </a:lnTo>
                  <a:lnTo>
                    <a:pt x="264" y="230"/>
                  </a:lnTo>
                  <a:lnTo>
                    <a:pt x="264" y="230"/>
                  </a:lnTo>
                  <a:lnTo>
                    <a:pt x="261" y="228"/>
                  </a:lnTo>
                  <a:lnTo>
                    <a:pt x="261" y="225"/>
                  </a:lnTo>
                  <a:lnTo>
                    <a:pt x="252" y="213"/>
                  </a:lnTo>
                  <a:lnTo>
                    <a:pt x="249" y="206"/>
                  </a:lnTo>
                  <a:lnTo>
                    <a:pt x="249" y="206"/>
                  </a:lnTo>
                  <a:lnTo>
                    <a:pt x="249" y="202"/>
                  </a:lnTo>
                  <a:lnTo>
                    <a:pt x="249" y="197"/>
                  </a:lnTo>
                  <a:lnTo>
                    <a:pt x="247" y="197"/>
                  </a:lnTo>
                  <a:lnTo>
                    <a:pt x="242" y="194"/>
                  </a:lnTo>
                  <a:lnTo>
                    <a:pt x="242" y="194"/>
                  </a:lnTo>
                  <a:lnTo>
                    <a:pt x="240" y="192"/>
                  </a:lnTo>
                  <a:lnTo>
                    <a:pt x="238" y="190"/>
                  </a:lnTo>
                  <a:lnTo>
                    <a:pt x="238" y="190"/>
                  </a:lnTo>
                  <a:lnTo>
                    <a:pt x="235" y="190"/>
                  </a:lnTo>
                  <a:lnTo>
                    <a:pt x="235" y="190"/>
                  </a:lnTo>
                  <a:lnTo>
                    <a:pt x="235" y="190"/>
                  </a:lnTo>
                  <a:lnTo>
                    <a:pt x="235" y="190"/>
                  </a:lnTo>
                  <a:lnTo>
                    <a:pt x="233" y="190"/>
                  </a:lnTo>
                  <a:lnTo>
                    <a:pt x="233" y="190"/>
                  </a:lnTo>
                  <a:lnTo>
                    <a:pt x="233" y="190"/>
                  </a:lnTo>
                  <a:lnTo>
                    <a:pt x="233" y="190"/>
                  </a:lnTo>
                  <a:lnTo>
                    <a:pt x="233" y="190"/>
                  </a:lnTo>
                  <a:lnTo>
                    <a:pt x="231" y="190"/>
                  </a:lnTo>
                  <a:lnTo>
                    <a:pt x="231" y="190"/>
                  </a:lnTo>
                  <a:lnTo>
                    <a:pt x="231" y="190"/>
                  </a:lnTo>
                  <a:lnTo>
                    <a:pt x="231" y="187"/>
                  </a:lnTo>
                  <a:lnTo>
                    <a:pt x="228" y="187"/>
                  </a:lnTo>
                  <a:lnTo>
                    <a:pt x="228" y="185"/>
                  </a:lnTo>
                  <a:lnTo>
                    <a:pt x="228" y="183"/>
                  </a:lnTo>
                  <a:lnTo>
                    <a:pt x="228" y="183"/>
                  </a:lnTo>
                  <a:lnTo>
                    <a:pt x="228" y="183"/>
                  </a:lnTo>
                  <a:lnTo>
                    <a:pt x="228" y="180"/>
                  </a:lnTo>
                  <a:lnTo>
                    <a:pt x="228" y="180"/>
                  </a:lnTo>
                  <a:lnTo>
                    <a:pt x="228" y="180"/>
                  </a:lnTo>
                  <a:lnTo>
                    <a:pt x="228" y="180"/>
                  </a:lnTo>
                  <a:lnTo>
                    <a:pt x="228" y="180"/>
                  </a:lnTo>
                  <a:lnTo>
                    <a:pt x="226" y="180"/>
                  </a:lnTo>
                  <a:lnTo>
                    <a:pt x="226" y="178"/>
                  </a:lnTo>
                  <a:lnTo>
                    <a:pt x="226" y="178"/>
                  </a:lnTo>
                  <a:lnTo>
                    <a:pt x="226" y="178"/>
                  </a:lnTo>
                  <a:lnTo>
                    <a:pt x="226" y="178"/>
                  </a:lnTo>
                  <a:lnTo>
                    <a:pt x="226" y="178"/>
                  </a:lnTo>
                  <a:lnTo>
                    <a:pt x="226" y="175"/>
                  </a:lnTo>
                  <a:lnTo>
                    <a:pt x="226" y="175"/>
                  </a:lnTo>
                  <a:lnTo>
                    <a:pt x="226" y="168"/>
                  </a:lnTo>
                  <a:lnTo>
                    <a:pt x="226" y="168"/>
                  </a:lnTo>
                  <a:lnTo>
                    <a:pt x="226" y="168"/>
                  </a:lnTo>
                  <a:lnTo>
                    <a:pt x="226" y="166"/>
                  </a:lnTo>
                  <a:lnTo>
                    <a:pt x="226" y="166"/>
                  </a:lnTo>
                  <a:lnTo>
                    <a:pt x="228" y="164"/>
                  </a:lnTo>
                  <a:lnTo>
                    <a:pt x="228" y="164"/>
                  </a:lnTo>
                  <a:lnTo>
                    <a:pt x="228" y="164"/>
                  </a:lnTo>
                  <a:lnTo>
                    <a:pt x="228" y="161"/>
                  </a:lnTo>
                  <a:lnTo>
                    <a:pt x="228" y="161"/>
                  </a:lnTo>
                  <a:lnTo>
                    <a:pt x="228" y="161"/>
                  </a:lnTo>
                  <a:lnTo>
                    <a:pt x="228" y="159"/>
                  </a:lnTo>
                  <a:lnTo>
                    <a:pt x="228" y="154"/>
                  </a:lnTo>
                  <a:lnTo>
                    <a:pt x="228" y="152"/>
                  </a:lnTo>
                  <a:lnTo>
                    <a:pt x="228" y="149"/>
                  </a:lnTo>
                  <a:lnTo>
                    <a:pt x="228" y="147"/>
                  </a:lnTo>
                  <a:lnTo>
                    <a:pt x="228" y="147"/>
                  </a:lnTo>
                  <a:lnTo>
                    <a:pt x="228" y="147"/>
                  </a:lnTo>
                  <a:lnTo>
                    <a:pt x="228" y="145"/>
                  </a:lnTo>
                  <a:lnTo>
                    <a:pt x="226" y="142"/>
                  </a:lnTo>
                  <a:lnTo>
                    <a:pt x="212" y="135"/>
                  </a:lnTo>
                  <a:lnTo>
                    <a:pt x="212" y="135"/>
                  </a:lnTo>
                  <a:lnTo>
                    <a:pt x="212" y="135"/>
                  </a:lnTo>
                  <a:lnTo>
                    <a:pt x="212" y="135"/>
                  </a:lnTo>
                  <a:lnTo>
                    <a:pt x="209" y="135"/>
                  </a:lnTo>
                  <a:lnTo>
                    <a:pt x="209" y="135"/>
                  </a:lnTo>
                  <a:lnTo>
                    <a:pt x="207" y="135"/>
                  </a:lnTo>
                  <a:lnTo>
                    <a:pt x="204" y="133"/>
                  </a:lnTo>
                  <a:lnTo>
                    <a:pt x="202" y="133"/>
                  </a:lnTo>
                  <a:lnTo>
                    <a:pt x="197" y="131"/>
                  </a:lnTo>
                  <a:lnTo>
                    <a:pt x="197" y="131"/>
                  </a:lnTo>
                  <a:lnTo>
                    <a:pt x="197" y="131"/>
                  </a:lnTo>
                  <a:lnTo>
                    <a:pt x="195" y="131"/>
                  </a:lnTo>
                  <a:lnTo>
                    <a:pt x="195" y="131"/>
                  </a:lnTo>
                  <a:lnTo>
                    <a:pt x="195" y="131"/>
                  </a:lnTo>
                  <a:lnTo>
                    <a:pt x="195" y="133"/>
                  </a:lnTo>
                  <a:lnTo>
                    <a:pt x="195" y="133"/>
                  </a:lnTo>
                  <a:lnTo>
                    <a:pt x="193" y="142"/>
                  </a:lnTo>
                  <a:lnTo>
                    <a:pt x="193" y="145"/>
                  </a:lnTo>
                  <a:lnTo>
                    <a:pt x="193" y="147"/>
                  </a:lnTo>
                  <a:lnTo>
                    <a:pt x="193" y="147"/>
                  </a:lnTo>
                  <a:lnTo>
                    <a:pt x="195" y="154"/>
                  </a:lnTo>
                  <a:lnTo>
                    <a:pt x="195" y="154"/>
                  </a:lnTo>
                  <a:lnTo>
                    <a:pt x="197" y="161"/>
                  </a:lnTo>
                  <a:lnTo>
                    <a:pt x="197" y="164"/>
                  </a:lnTo>
                  <a:lnTo>
                    <a:pt x="197" y="171"/>
                  </a:lnTo>
                  <a:lnTo>
                    <a:pt x="197" y="178"/>
                  </a:lnTo>
                  <a:lnTo>
                    <a:pt x="197" y="187"/>
                  </a:lnTo>
                  <a:lnTo>
                    <a:pt x="197" y="192"/>
                  </a:lnTo>
                  <a:lnTo>
                    <a:pt x="197" y="194"/>
                  </a:lnTo>
                  <a:lnTo>
                    <a:pt x="197" y="197"/>
                  </a:lnTo>
                  <a:lnTo>
                    <a:pt x="195" y="197"/>
                  </a:lnTo>
                  <a:lnTo>
                    <a:pt x="195" y="199"/>
                  </a:lnTo>
                  <a:lnTo>
                    <a:pt x="195" y="199"/>
                  </a:lnTo>
                  <a:lnTo>
                    <a:pt x="195" y="204"/>
                  </a:lnTo>
                  <a:lnTo>
                    <a:pt x="193" y="204"/>
                  </a:lnTo>
                  <a:lnTo>
                    <a:pt x="193" y="204"/>
                  </a:lnTo>
                  <a:lnTo>
                    <a:pt x="190" y="204"/>
                  </a:lnTo>
                  <a:lnTo>
                    <a:pt x="190" y="206"/>
                  </a:lnTo>
                  <a:lnTo>
                    <a:pt x="185" y="211"/>
                  </a:lnTo>
                  <a:lnTo>
                    <a:pt x="183" y="213"/>
                  </a:lnTo>
                  <a:lnTo>
                    <a:pt x="178" y="213"/>
                  </a:lnTo>
                  <a:lnTo>
                    <a:pt x="174" y="213"/>
                  </a:lnTo>
                  <a:lnTo>
                    <a:pt x="171" y="211"/>
                  </a:lnTo>
                  <a:lnTo>
                    <a:pt x="169" y="209"/>
                  </a:lnTo>
                  <a:lnTo>
                    <a:pt x="166" y="209"/>
                  </a:lnTo>
                  <a:lnTo>
                    <a:pt x="164" y="204"/>
                  </a:lnTo>
                  <a:lnTo>
                    <a:pt x="159" y="199"/>
                  </a:lnTo>
                  <a:lnTo>
                    <a:pt x="159" y="199"/>
                  </a:lnTo>
                  <a:lnTo>
                    <a:pt x="152" y="197"/>
                  </a:lnTo>
                  <a:lnTo>
                    <a:pt x="150" y="194"/>
                  </a:lnTo>
                  <a:lnTo>
                    <a:pt x="150" y="194"/>
                  </a:lnTo>
                  <a:lnTo>
                    <a:pt x="147" y="192"/>
                  </a:lnTo>
                  <a:lnTo>
                    <a:pt x="145" y="190"/>
                  </a:lnTo>
                  <a:lnTo>
                    <a:pt x="145" y="190"/>
                  </a:lnTo>
                  <a:lnTo>
                    <a:pt x="145" y="190"/>
                  </a:lnTo>
                  <a:lnTo>
                    <a:pt x="145" y="187"/>
                  </a:lnTo>
                  <a:lnTo>
                    <a:pt x="145" y="187"/>
                  </a:lnTo>
                  <a:lnTo>
                    <a:pt x="143" y="185"/>
                  </a:lnTo>
                  <a:lnTo>
                    <a:pt x="143" y="185"/>
                  </a:lnTo>
                  <a:lnTo>
                    <a:pt x="143" y="185"/>
                  </a:lnTo>
                  <a:lnTo>
                    <a:pt x="143" y="185"/>
                  </a:lnTo>
                  <a:lnTo>
                    <a:pt x="140" y="185"/>
                  </a:lnTo>
                  <a:lnTo>
                    <a:pt x="140" y="185"/>
                  </a:lnTo>
                  <a:lnTo>
                    <a:pt x="140" y="185"/>
                  </a:lnTo>
                  <a:lnTo>
                    <a:pt x="140" y="183"/>
                  </a:lnTo>
                  <a:lnTo>
                    <a:pt x="140" y="183"/>
                  </a:lnTo>
                  <a:lnTo>
                    <a:pt x="136" y="178"/>
                  </a:lnTo>
                  <a:lnTo>
                    <a:pt x="133" y="175"/>
                  </a:lnTo>
                  <a:lnTo>
                    <a:pt x="133" y="175"/>
                  </a:lnTo>
                  <a:lnTo>
                    <a:pt x="133" y="173"/>
                  </a:lnTo>
                  <a:lnTo>
                    <a:pt x="131" y="173"/>
                  </a:lnTo>
                  <a:lnTo>
                    <a:pt x="131" y="173"/>
                  </a:lnTo>
                  <a:lnTo>
                    <a:pt x="129" y="173"/>
                  </a:lnTo>
                  <a:lnTo>
                    <a:pt x="129" y="173"/>
                  </a:lnTo>
                  <a:lnTo>
                    <a:pt x="126" y="173"/>
                  </a:lnTo>
                  <a:lnTo>
                    <a:pt x="126" y="173"/>
                  </a:lnTo>
                  <a:lnTo>
                    <a:pt x="126" y="173"/>
                  </a:lnTo>
                  <a:lnTo>
                    <a:pt x="124" y="171"/>
                  </a:lnTo>
                  <a:lnTo>
                    <a:pt x="124" y="168"/>
                  </a:lnTo>
                  <a:lnTo>
                    <a:pt x="124" y="168"/>
                  </a:lnTo>
                  <a:lnTo>
                    <a:pt x="121" y="168"/>
                  </a:lnTo>
                  <a:lnTo>
                    <a:pt x="121" y="168"/>
                  </a:lnTo>
                  <a:lnTo>
                    <a:pt x="119" y="168"/>
                  </a:lnTo>
                  <a:lnTo>
                    <a:pt x="117" y="166"/>
                  </a:lnTo>
                  <a:lnTo>
                    <a:pt x="117" y="166"/>
                  </a:lnTo>
                  <a:lnTo>
                    <a:pt x="114" y="175"/>
                  </a:lnTo>
                  <a:lnTo>
                    <a:pt x="112" y="185"/>
                  </a:lnTo>
                  <a:lnTo>
                    <a:pt x="110" y="190"/>
                  </a:lnTo>
                  <a:lnTo>
                    <a:pt x="107" y="194"/>
                  </a:lnTo>
                  <a:lnTo>
                    <a:pt x="105" y="197"/>
                  </a:lnTo>
                  <a:lnTo>
                    <a:pt x="100" y="197"/>
                  </a:lnTo>
                  <a:lnTo>
                    <a:pt x="100" y="197"/>
                  </a:lnTo>
                  <a:lnTo>
                    <a:pt x="98" y="199"/>
                  </a:lnTo>
                  <a:lnTo>
                    <a:pt x="95" y="199"/>
                  </a:lnTo>
                  <a:lnTo>
                    <a:pt x="95" y="199"/>
                  </a:lnTo>
                  <a:lnTo>
                    <a:pt x="83" y="204"/>
                  </a:lnTo>
                  <a:lnTo>
                    <a:pt x="74" y="209"/>
                  </a:lnTo>
                  <a:lnTo>
                    <a:pt x="62" y="213"/>
                  </a:lnTo>
                  <a:lnTo>
                    <a:pt x="50" y="218"/>
                  </a:lnTo>
                  <a:lnTo>
                    <a:pt x="48" y="220"/>
                  </a:lnTo>
                  <a:lnTo>
                    <a:pt x="43" y="223"/>
                  </a:lnTo>
                  <a:lnTo>
                    <a:pt x="38" y="225"/>
                  </a:lnTo>
                  <a:lnTo>
                    <a:pt x="34" y="225"/>
                  </a:lnTo>
                  <a:lnTo>
                    <a:pt x="31" y="228"/>
                  </a:lnTo>
                  <a:lnTo>
                    <a:pt x="29" y="228"/>
                  </a:lnTo>
                  <a:lnTo>
                    <a:pt x="29" y="230"/>
                  </a:lnTo>
                  <a:lnTo>
                    <a:pt x="29" y="232"/>
                  </a:lnTo>
                  <a:lnTo>
                    <a:pt x="24" y="237"/>
                  </a:lnTo>
                  <a:lnTo>
                    <a:pt x="24" y="239"/>
                  </a:lnTo>
                  <a:lnTo>
                    <a:pt x="22" y="239"/>
                  </a:lnTo>
                  <a:lnTo>
                    <a:pt x="19" y="237"/>
                  </a:lnTo>
                  <a:lnTo>
                    <a:pt x="19" y="237"/>
                  </a:lnTo>
                  <a:lnTo>
                    <a:pt x="17" y="239"/>
                  </a:lnTo>
                  <a:lnTo>
                    <a:pt x="15" y="246"/>
                  </a:lnTo>
                  <a:lnTo>
                    <a:pt x="12" y="249"/>
                  </a:lnTo>
                  <a:lnTo>
                    <a:pt x="12" y="251"/>
                  </a:lnTo>
                  <a:lnTo>
                    <a:pt x="12" y="251"/>
                  </a:lnTo>
                  <a:lnTo>
                    <a:pt x="10" y="249"/>
                  </a:lnTo>
                  <a:lnTo>
                    <a:pt x="10" y="249"/>
                  </a:lnTo>
                  <a:lnTo>
                    <a:pt x="8" y="249"/>
                  </a:lnTo>
                  <a:lnTo>
                    <a:pt x="8" y="251"/>
                  </a:lnTo>
                  <a:lnTo>
                    <a:pt x="8" y="251"/>
                  </a:lnTo>
                  <a:lnTo>
                    <a:pt x="8" y="256"/>
                  </a:lnTo>
                  <a:lnTo>
                    <a:pt x="3" y="265"/>
                  </a:lnTo>
                  <a:lnTo>
                    <a:pt x="0" y="265"/>
                  </a:lnTo>
                  <a:lnTo>
                    <a:pt x="0" y="268"/>
                  </a:lnTo>
                  <a:lnTo>
                    <a:pt x="3" y="273"/>
                  </a:lnTo>
                  <a:lnTo>
                    <a:pt x="3" y="275"/>
                  </a:lnTo>
                  <a:lnTo>
                    <a:pt x="5" y="275"/>
                  </a:lnTo>
                  <a:lnTo>
                    <a:pt x="8" y="275"/>
                  </a:lnTo>
                  <a:lnTo>
                    <a:pt x="8" y="277"/>
                  </a:lnTo>
                  <a:lnTo>
                    <a:pt x="10" y="277"/>
                  </a:lnTo>
                  <a:lnTo>
                    <a:pt x="10" y="277"/>
                  </a:lnTo>
                  <a:lnTo>
                    <a:pt x="10" y="277"/>
                  </a:lnTo>
                  <a:lnTo>
                    <a:pt x="12" y="280"/>
                  </a:lnTo>
                  <a:lnTo>
                    <a:pt x="12" y="280"/>
                  </a:lnTo>
                  <a:lnTo>
                    <a:pt x="10" y="280"/>
                  </a:lnTo>
                  <a:lnTo>
                    <a:pt x="10" y="280"/>
                  </a:lnTo>
                  <a:lnTo>
                    <a:pt x="10" y="280"/>
                  </a:lnTo>
                  <a:lnTo>
                    <a:pt x="12" y="282"/>
                  </a:lnTo>
                  <a:lnTo>
                    <a:pt x="12" y="282"/>
                  </a:lnTo>
                  <a:lnTo>
                    <a:pt x="12" y="282"/>
                  </a:lnTo>
                  <a:lnTo>
                    <a:pt x="12" y="282"/>
                  </a:lnTo>
                  <a:lnTo>
                    <a:pt x="15" y="284"/>
                  </a:lnTo>
                  <a:lnTo>
                    <a:pt x="15" y="284"/>
                  </a:lnTo>
                  <a:lnTo>
                    <a:pt x="15" y="284"/>
                  </a:lnTo>
                  <a:lnTo>
                    <a:pt x="12" y="289"/>
                  </a:lnTo>
                  <a:lnTo>
                    <a:pt x="15" y="291"/>
                  </a:lnTo>
                  <a:lnTo>
                    <a:pt x="17" y="294"/>
                  </a:lnTo>
                  <a:lnTo>
                    <a:pt x="19" y="296"/>
                  </a:lnTo>
                  <a:lnTo>
                    <a:pt x="19" y="299"/>
                  </a:lnTo>
                  <a:lnTo>
                    <a:pt x="19" y="301"/>
                  </a:lnTo>
                  <a:lnTo>
                    <a:pt x="17" y="301"/>
                  </a:lnTo>
                  <a:lnTo>
                    <a:pt x="15" y="301"/>
                  </a:lnTo>
                  <a:lnTo>
                    <a:pt x="12" y="301"/>
                  </a:lnTo>
                  <a:lnTo>
                    <a:pt x="12" y="301"/>
                  </a:lnTo>
                  <a:lnTo>
                    <a:pt x="10" y="301"/>
                  </a:lnTo>
                  <a:lnTo>
                    <a:pt x="10" y="301"/>
                  </a:lnTo>
                  <a:lnTo>
                    <a:pt x="8" y="301"/>
                  </a:lnTo>
                  <a:lnTo>
                    <a:pt x="10" y="303"/>
                  </a:lnTo>
                  <a:lnTo>
                    <a:pt x="69" y="315"/>
                  </a:lnTo>
                  <a:lnTo>
                    <a:pt x="174" y="313"/>
                  </a:lnTo>
                  <a:lnTo>
                    <a:pt x="178" y="313"/>
                  </a:lnTo>
                  <a:lnTo>
                    <a:pt x="178" y="313"/>
                  </a:lnTo>
                  <a:lnTo>
                    <a:pt x="178" y="313"/>
                  </a:lnTo>
                  <a:lnTo>
                    <a:pt x="178" y="313"/>
                  </a:lnTo>
                  <a:lnTo>
                    <a:pt x="178" y="315"/>
                  </a:lnTo>
                  <a:lnTo>
                    <a:pt x="181" y="315"/>
                  </a:lnTo>
                  <a:lnTo>
                    <a:pt x="181" y="317"/>
                  </a:lnTo>
                  <a:lnTo>
                    <a:pt x="181" y="325"/>
                  </a:lnTo>
                  <a:lnTo>
                    <a:pt x="181" y="325"/>
                  </a:lnTo>
                  <a:lnTo>
                    <a:pt x="181" y="327"/>
                  </a:lnTo>
                  <a:lnTo>
                    <a:pt x="183" y="327"/>
                  </a:lnTo>
                  <a:lnTo>
                    <a:pt x="183" y="327"/>
                  </a:lnTo>
                  <a:lnTo>
                    <a:pt x="185" y="329"/>
                  </a:lnTo>
                  <a:lnTo>
                    <a:pt x="185" y="332"/>
                  </a:lnTo>
                  <a:lnTo>
                    <a:pt x="185" y="332"/>
                  </a:lnTo>
                  <a:lnTo>
                    <a:pt x="185" y="334"/>
                  </a:lnTo>
                  <a:lnTo>
                    <a:pt x="185" y="334"/>
                  </a:lnTo>
                  <a:lnTo>
                    <a:pt x="185" y="334"/>
                  </a:lnTo>
                  <a:lnTo>
                    <a:pt x="183" y="344"/>
                  </a:lnTo>
                  <a:lnTo>
                    <a:pt x="183" y="344"/>
                  </a:lnTo>
                  <a:lnTo>
                    <a:pt x="183" y="344"/>
                  </a:lnTo>
                  <a:lnTo>
                    <a:pt x="183" y="346"/>
                  </a:lnTo>
                  <a:lnTo>
                    <a:pt x="183" y="346"/>
                  </a:lnTo>
                  <a:lnTo>
                    <a:pt x="183" y="346"/>
                  </a:lnTo>
                  <a:lnTo>
                    <a:pt x="183" y="348"/>
                  </a:lnTo>
                  <a:lnTo>
                    <a:pt x="178" y="351"/>
                  </a:lnTo>
                  <a:lnTo>
                    <a:pt x="178" y="351"/>
                  </a:lnTo>
                  <a:lnTo>
                    <a:pt x="176" y="351"/>
                  </a:lnTo>
                  <a:lnTo>
                    <a:pt x="176" y="351"/>
                  </a:lnTo>
                  <a:lnTo>
                    <a:pt x="171" y="351"/>
                  </a:lnTo>
                  <a:lnTo>
                    <a:pt x="169" y="351"/>
                  </a:lnTo>
                  <a:lnTo>
                    <a:pt x="162" y="351"/>
                  </a:lnTo>
                  <a:lnTo>
                    <a:pt x="162" y="353"/>
                  </a:lnTo>
                  <a:lnTo>
                    <a:pt x="162" y="353"/>
                  </a:lnTo>
                  <a:lnTo>
                    <a:pt x="162" y="353"/>
                  </a:lnTo>
                  <a:lnTo>
                    <a:pt x="159" y="353"/>
                  </a:lnTo>
                  <a:lnTo>
                    <a:pt x="159" y="355"/>
                  </a:lnTo>
                  <a:lnTo>
                    <a:pt x="157" y="355"/>
                  </a:lnTo>
                  <a:lnTo>
                    <a:pt x="157" y="355"/>
                  </a:lnTo>
                  <a:lnTo>
                    <a:pt x="157" y="358"/>
                  </a:lnTo>
                  <a:lnTo>
                    <a:pt x="157" y="358"/>
                  </a:lnTo>
                  <a:lnTo>
                    <a:pt x="157" y="358"/>
                  </a:lnTo>
                  <a:lnTo>
                    <a:pt x="157" y="358"/>
                  </a:lnTo>
                  <a:lnTo>
                    <a:pt x="155" y="362"/>
                  </a:lnTo>
                  <a:lnTo>
                    <a:pt x="157" y="365"/>
                  </a:lnTo>
                  <a:lnTo>
                    <a:pt x="157" y="370"/>
                  </a:lnTo>
                  <a:lnTo>
                    <a:pt x="159" y="374"/>
                  </a:lnTo>
                  <a:lnTo>
                    <a:pt x="166" y="384"/>
                  </a:lnTo>
                  <a:lnTo>
                    <a:pt x="174" y="393"/>
                  </a:lnTo>
                  <a:lnTo>
                    <a:pt x="174" y="398"/>
                  </a:lnTo>
                  <a:lnTo>
                    <a:pt x="176" y="398"/>
                  </a:lnTo>
                  <a:lnTo>
                    <a:pt x="178" y="400"/>
                  </a:lnTo>
                  <a:lnTo>
                    <a:pt x="181" y="410"/>
                  </a:lnTo>
                  <a:lnTo>
                    <a:pt x="183" y="410"/>
                  </a:lnTo>
                  <a:lnTo>
                    <a:pt x="188" y="417"/>
                  </a:lnTo>
                  <a:lnTo>
                    <a:pt x="190" y="419"/>
                  </a:lnTo>
                  <a:lnTo>
                    <a:pt x="190" y="422"/>
                  </a:lnTo>
                  <a:lnTo>
                    <a:pt x="193" y="422"/>
                  </a:lnTo>
                  <a:lnTo>
                    <a:pt x="193" y="422"/>
                  </a:lnTo>
                  <a:lnTo>
                    <a:pt x="193" y="422"/>
                  </a:lnTo>
                  <a:lnTo>
                    <a:pt x="193" y="422"/>
                  </a:lnTo>
                  <a:lnTo>
                    <a:pt x="195" y="422"/>
                  </a:lnTo>
                  <a:lnTo>
                    <a:pt x="195" y="419"/>
                  </a:lnTo>
                  <a:lnTo>
                    <a:pt x="195" y="419"/>
                  </a:lnTo>
                  <a:lnTo>
                    <a:pt x="195" y="419"/>
                  </a:lnTo>
                  <a:lnTo>
                    <a:pt x="200" y="410"/>
                  </a:lnTo>
                  <a:lnTo>
                    <a:pt x="202" y="407"/>
                  </a:lnTo>
                  <a:lnTo>
                    <a:pt x="202" y="407"/>
                  </a:lnTo>
                  <a:lnTo>
                    <a:pt x="202" y="407"/>
                  </a:lnTo>
                  <a:lnTo>
                    <a:pt x="204" y="405"/>
                  </a:lnTo>
                  <a:lnTo>
                    <a:pt x="207" y="403"/>
                  </a:lnTo>
                  <a:lnTo>
                    <a:pt x="207" y="400"/>
                  </a:lnTo>
                  <a:lnTo>
                    <a:pt x="207" y="400"/>
                  </a:lnTo>
                  <a:lnTo>
                    <a:pt x="209" y="400"/>
                  </a:lnTo>
                  <a:lnTo>
                    <a:pt x="212" y="400"/>
                  </a:lnTo>
                  <a:lnTo>
                    <a:pt x="212" y="400"/>
                  </a:lnTo>
                  <a:lnTo>
                    <a:pt x="214" y="400"/>
                  </a:lnTo>
                  <a:lnTo>
                    <a:pt x="214" y="400"/>
                  </a:lnTo>
                  <a:lnTo>
                    <a:pt x="216" y="403"/>
                  </a:lnTo>
                  <a:lnTo>
                    <a:pt x="219" y="405"/>
                  </a:lnTo>
                  <a:lnTo>
                    <a:pt x="223" y="407"/>
                  </a:lnTo>
                  <a:lnTo>
                    <a:pt x="249" y="412"/>
                  </a:lnTo>
                  <a:lnTo>
                    <a:pt x="252" y="412"/>
                  </a:lnTo>
                  <a:lnTo>
                    <a:pt x="252" y="412"/>
                  </a:lnTo>
                  <a:lnTo>
                    <a:pt x="252" y="412"/>
                  </a:lnTo>
                  <a:lnTo>
                    <a:pt x="252" y="412"/>
                  </a:lnTo>
                  <a:lnTo>
                    <a:pt x="254" y="412"/>
                  </a:lnTo>
                  <a:lnTo>
                    <a:pt x="254" y="410"/>
                  </a:lnTo>
                  <a:lnTo>
                    <a:pt x="254" y="410"/>
                  </a:lnTo>
                  <a:lnTo>
                    <a:pt x="254" y="410"/>
                  </a:lnTo>
                  <a:lnTo>
                    <a:pt x="254" y="410"/>
                  </a:lnTo>
                  <a:lnTo>
                    <a:pt x="254" y="405"/>
                  </a:lnTo>
                  <a:lnTo>
                    <a:pt x="254" y="405"/>
                  </a:lnTo>
                  <a:lnTo>
                    <a:pt x="254" y="403"/>
                  </a:lnTo>
                  <a:lnTo>
                    <a:pt x="254" y="400"/>
                  </a:lnTo>
                  <a:lnTo>
                    <a:pt x="254" y="398"/>
                  </a:lnTo>
                  <a:lnTo>
                    <a:pt x="254" y="393"/>
                  </a:lnTo>
                  <a:lnTo>
                    <a:pt x="254" y="393"/>
                  </a:lnTo>
                  <a:lnTo>
                    <a:pt x="254" y="391"/>
                  </a:lnTo>
                  <a:lnTo>
                    <a:pt x="257" y="391"/>
                  </a:lnTo>
                  <a:lnTo>
                    <a:pt x="257" y="391"/>
                  </a:lnTo>
                  <a:lnTo>
                    <a:pt x="257" y="391"/>
                  </a:lnTo>
                  <a:lnTo>
                    <a:pt x="257" y="391"/>
                  </a:lnTo>
                  <a:lnTo>
                    <a:pt x="257" y="391"/>
                  </a:lnTo>
                  <a:lnTo>
                    <a:pt x="259" y="391"/>
                  </a:lnTo>
                  <a:lnTo>
                    <a:pt x="259" y="393"/>
                  </a:lnTo>
                  <a:lnTo>
                    <a:pt x="264" y="393"/>
                  </a:lnTo>
                  <a:lnTo>
                    <a:pt x="266" y="393"/>
                  </a:lnTo>
                  <a:lnTo>
                    <a:pt x="268" y="393"/>
                  </a:lnTo>
                  <a:lnTo>
                    <a:pt x="276" y="396"/>
                  </a:lnTo>
                  <a:lnTo>
                    <a:pt x="278" y="396"/>
                  </a:lnTo>
                  <a:lnTo>
                    <a:pt x="278" y="396"/>
                  </a:lnTo>
                  <a:lnTo>
                    <a:pt x="278" y="396"/>
                  </a:lnTo>
                  <a:lnTo>
                    <a:pt x="283" y="393"/>
                  </a:lnTo>
                  <a:lnTo>
                    <a:pt x="285" y="391"/>
                  </a:lnTo>
                  <a:lnTo>
                    <a:pt x="287" y="391"/>
                  </a:lnTo>
                  <a:lnTo>
                    <a:pt x="287" y="391"/>
                  </a:lnTo>
                  <a:lnTo>
                    <a:pt x="287" y="391"/>
                  </a:lnTo>
                  <a:lnTo>
                    <a:pt x="287" y="391"/>
                  </a:lnTo>
                  <a:lnTo>
                    <a:pt x="287" y="391"/>
                  </a:lnTo>
                  <a:lnTo>
                    <a:pt x="290" y="393"/>
                  </a:lnTo>
                  <a:lnTo>
                    <a:pt x="290" y="398"/>
                  </a:lnTo>
                  <a:lnTo>
                    <a:pt x="290" y="398"/>
                  </a:lnTo>
                  <a:lnTo>
                    <a:pt x="292" y="400"/>
                  </a:lnTo>
                  <a:lnTo>
                    <a:pt x="292" y="400"/>
                  </a:lnTo>
                  <a:lnTo>
                    <a:pt x="309" y="407"/>
                  </a:lnTo>
                  <a:lnTo>
                    <a:pt x="311" y="407"/>
                  </a:lnTo>
                  <a:lnTo>
                    <a:pt x="311" y="407"/>
                  </a:lnTo>
                  <a:lnTo>
                    <a:pt x="314" y="407"/>
                  </a:lnTo>
                  <a:lnTo>
                    <a:pt x="316" y="407"/>
                  </a:lnTo>
                  <a:lnTo>
                    <a:pt x="318" y="410"/>
                  </a:lnTo>
                  <a:lnTo>
                    <a:pt x="321" y="410"/>
                  </a:lnTo>
                  <a:lnTo>
                    <a:pt x="321" y="410"/>
                  </a:lnTo>
                  <a:lnTo>
                    <a:pt x="321" y="410"/>
                  </a:lnTo>
                  <a:lnTo>
                    <a:pt x="323" y="410"/>
                  </a:lnTo>
                  <a:lnTo>
                    <a:pt x="323" y="410"/>
                  </a:lnTo>
                  <a:lnTo>
                    <a:pt x="323" y="410"/>
                  </a:lnTo>
                  <a:lnTo>
                    <a:pt x="325" y="407"/>
                  </a:lnTo>
                  <a:lnTo>
                    <a:pt x="328" y="407"/>
                  </a:lnTo>
                  <a:lnTo>
                    <a:pt x="328" y="405"/>
                  </a:lnTo>
                  <a:lnTo>
                    <a:pt x="333" y="405"/>
                  </a:lnTo>
                  <a:lnTo>
                    <a:pt x="335" y="405"/>
                  </a:lnTo>
                  <a:lnTo>
                    <a:pt x="340" y="405"/>
                  </a:lnTo>
                  <a:lnTo>
                    <a:pt x="342" y="405"/>
                  </a:lnTo>
                  <a:lnTo>
                    <a:pt x="361" y="405"/>
                  </a:lnTo>
                  <a:lnTo>
                    <a:pt x="361" y="403"/>
                  </a:lnTo>
                  <a:lnTo>
                    <a:pt x="361" y="400"/>
                  </a:lnTo>
                  <a:lnTo>
                    <a:pt x="363" y="396"/>
                  </a:lnTo>
                  <a:lnTo>
                    <a:pt x="363" y="393"/>
                  </a:lnTo>
                  <a:lnTo>
                    <a:pt x="366" y="393"/>
                  </a:lnTo>
                  <a:lnTo>
                    <a:pt x="366" y="388"/>
                  </a:lnTo>
                  <a:lnTo>
                    <a:pt x="366" y="388"/>
                  </a:lnTo>
                  <a:lnTo>
                    <a:pt x="366" y="386"/>
                  </a:lnTo>
                  <a:lnTo>
                    <a:pt x="385" y="346"/>
                  </a:lnTo>
                  <a:lnTo>
                    <a:pt x="385" y="344"/>
                  </a:lnTo>
                  <a:lnTo>
                    <a:pt x="389" y="344"/>
                  </a:lnTo>
                  <a:lnTo>
                    <a:pt x="406" y="348"/>
                  </a:lnTo>
                  <a:lnTo>
                    <a:pt x="406" y="348"/>
                  </a:lnTo>
                  <a:lnTo>
                    <a:pt x="408" y="351"/>
                  </a:lnTo>
                  <a:lnTo>
                    <a:pt x="456" y="351"/>
                  </a:lnTo>
                  <a:lnTo>
                    <a:pt x="482" y="315"/>
                  </a:lnTo>
                  <a:lnTo>
                    <a:pt x="548" y="230"/>
                  </a:lnTo>
                  <a:lnTo>
                    <a:pt x="548" y="20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303" y="3157"/>
              <a:ext cx="799" cy="509"/>
            </a:xfrm>
            <a:custGeom>
              <a:avLst/>
              <a:gdLst>
                <a:gd name="T0" fmla="*/ 780 w 799"/>
                <a:gd name="T1" fmla="*/ 367 h 509"/>
                <a:gd name="T2" fmla="*/ 747 w 799"/>
                <a:gd name="T3" fmla="*/ 199 h 509"/>
                <a:gd name="T4" fmla="*/ 714 w 799"/>
                <a:gd name="T5" fmla="*/ 178 h 509"/>
                <a:gd name="T6" fmla="*/ 688 w 799"/>
                <a:gd name="T7" fmla="*/ 161 h 509"/>
                <a:gd name="T8" fmla="*/ 609 w 799"/>
                <a:gd name="T9" fmla="*/ 140 h 509"/>
                <a:gd name="T10" fmla="*/ 562 w 799"/>
                <a:gd name="T11" fmla="*/ 137 h 509"/>
                <a:gd name="T12" fmla="*/ 545 w 799"/>
                <a:gd name="T13" fmla="*/ 140 h 509"/>
                <a:gd name="T14" fmla="*/ 533 w 799"/>
                <a:gd name="T15" fmla="*/ 137 h 509"/>
                <a:gd name="T16" fmla="*/ 484 w 799"/>
                <a:gd name="T17" fmla="*/ 133 h 509"/>
                <a:gd name="T18" fmla="*/ 462 w 799"/>
                <a:gd name="T19" fmla="*/ 111 h 509"/>
                <a:gd name="T20" fmla="*/ 443 w 799"/>
                <a:gd name="T21" fmla="*/ 104 h 509"/>
                <a:gd name="T22" fmla="*/ 422 w 799"/>
                <a:gd name="T23" fmla="*/ 92 h 509"/>
                <a:gd name="T24" fmla="*/ 412 w 799"/>
                <a:gd name="T25" fmla="*/ 74 h 509"/>
                <a:gd name="T26" fmla="*/ 377 w 799"/>
                <a:gd name="T27" fmla="*/ 76 h 509"/>
                <a:gd name="T28" fmla="*/ 358 w 799"/>
                <a:gd name="T29" fmla="*/ 57 h 509"/>
                <a:gd name="T30" fmla="*/ 360 w 799"/>
                <a:gd name="T31" fmla="*/ 38 h 509"/>
                <a:gd name="T32" fmla="*/ 360 w 799"/>
                <a:gd name="T33" fmla="*/ 7 h 509"/>
                <a:gd name="T34" fmla="*/ 327 w 799"/>
                <a:gd name="T35" fmla="*/ 133 h 509"/>
                <a:gd name="T36" fmla="*/ 332 w 799"/>
                <a:gd name="T37" fmla="*/ 161 h 509"/>
                <a:gd name="T38" fmla="*/ 315 w 799"/>
                <a:gd name="T39" fmla="*/ 159 h 509"/>
                <a:gd name="T40" fmla="*/ 294 w 799"/>
                <a:gd name="T41" fmla="*/ 173 h 509"/>
                <a:gd name="T42" fmla="*/ 277 w 799"/>
                <a:gd name="T43" fmla="*/ 192 h 509"/>
                <a:gd name="T44" fmla="*/ 265 w 799"/>
                <a:gd name="T45" fmla="*/ 208 h 509"/>
                <a:gd name="T46" fmla="*/ 251 w 799"/>
                <a:gd name="T47" fmla="*/ 220 h 509"/>
                <a:gd name="T48" fmla="*/ 234 w 799"/>
                <a:gd name="T49" fmla="*/ 227 h 509"/>
                <a:gd name="T50" fmla="*/ 218 w 799"/>
                <a:gd name="T51" fmla="*/ 246 h 509"/>
                <a:gd name="T52" fmla="*/ 173 w 799"/>
                <a:gd name="T53" fmla="*/ 270 h 509"/>
                <a:gd name="T54" fmla="*/ 168 w 799"/>
                <a:gd name="T55" fmla="*/ 289 h 509"/>
                <a:gd name="T56" fmla="*/ 161 w 799"/>
                <a:gd name="T57" fmla="*/ 313 h 509"/>
                <a:gd name="T58" fmla="*/ 156 w 799"/>
                <a:gd name="T59" fmla="*/ 329 h 509"/>
                <a:gd name="T60" fmla="*/ 140 w 799"/>
                <a:gd name="T61" fmla="*/ 339 h 509"/>
                <a:gd name="T62" fmla="*/ 118 w 799"/>
                <a:gd name="T63" fmla="*/ 334 h 509"/>
                <a:gd name="T64" fmla="*/ 97 w 799"/>
                <a:gd name="T65" fmla="*/ 341 h 509"/>
                <a:gd name="T66" fmla="*/ 83 w 799"/>
                <a:gd name="T67" fmla="*/ 348 h 509"/>
                <a:gd name="T68" fmla="*/ 75 w 799"/>
                <a:gd name="T69" fmla="*/ 358 h 509"/>
                <a:gd name="T70" fmla="*/ 68 w 799"/>
                <a:gd name="T71" fmla="*/ 365 h 509"/>
                <a:gd name="T72" fmla="*/ 75 w 799"/>
                <a:gd name="T73" fmla="*/ 374 h 509"/>
                <a:gd name="T74" fmla="*/ 68 w 799"/>
                <a:gd name="T75" fmla="*/ 395 h 509"/>
                <a:gd name="T76" fmla="*/ 33 w 799"/>
                <a:gd name="T77" fmla="*/ 393 h 509"/>
                <a:gd name="T78" fmla="*/ 4 w 799"/>
                <a:gd name="T79" fmla="*/ 400 h 509"/>
                <a:gd name="T80" fmla="*/ 4 w 799"/>
                <a:gd name="T81" fmla="*/ 419 h 509"/>
                <a:gd name="T82" fmla="*/ 2 w 799"/>
                <a:gd name="T83" fmla="*/ 445 h 509"/>
                <a:gd name="T84" fmla="*/ 4 w 799"/>
                <a:gd name="T85" fmla="*/ 459 h 509"/>
                <a:gd name="T86" fmla="*/ 9 w 799"/>
                <a:gd name="T87" fmla="*/ 488 h 509"/>
                <a:gd name="T88" fmla="*/ 59 w 799"/>
                <a:gd name="T89" fmla="*/ 507 h 509"/>
                <a:gd name="T90" fmla="*/ 595 w 799"/>
                <a:gd name="T91" fmla="*/ 507 h 509"/>
                <a:gd name="T92" fmla="*/ 607 w 799"/>
                <a:gd name="T93" fmla="*/ 483 h 509"/>
                <a:gd name="T94" fmla="*/ 607 w 799"/>
                <a:gd name="T95" fmla="*/ 450 h 509"/>
                <a:gd name="T96" fmla="*/ 590 w 799"/>
                <a:gd name="T97" fmla="*/ 391 h 509"/>
                <a:gd name="T98" fmla="*/ 595 w 799"/>
                <a:gd name="T99" fmla="*/ 372 h 509"/>
                <a:gd name="T100" fmla="*/ 612 w 799"/>
                <a:gd name="T101" fmla="*/ 360 h 509"/>
                <a:gd name="T102" fmla="*/ 624 w 799"/>
                <a:gd name="T103" fmla="*/ 358 h 509"/>
                <a:gd name="T104" fmla="*/ 621 w 799"/>
                <a:gd name="T105" fmla="*/ 367 h 509"/>
                <a:gd name="T106" fmla="*/ 614 w 799"/>
                <a:gd name="T107" fmla="*/ 367 h 509"/>
                <a:gd name="T108" fmla="*/ 657 w 799"/>
                <a:gd name="T109" fmla="*/ 379 h 509"/>
                <a:gd name="T110" fmla="*/ 688 w 799"/>
                <a:gd name="T111" fmla="*/ 393 h 509"/>
                <a:gd name="T112" fmla="*/ 726 w 799"/>
                <a:gd name="T113" fmla="*/ 410 h 509"/>
                <a:gd name="T114" fmla="*/ 792 w 799"/>
                <a:gd name="T115" fmla="*/ 4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9" h="509">
                  <a:moveTo>
                    <a:pt x="799" y="395"/>
                  </a:moveTo>
                  <a:lnTo>
                    <a:pt x="797" y="391"/>
                  </a:lnTo>
                  <a:lnTo>
                    <a:pt x="794" y="384"/>
                  </a:lnTo>
                  <a:lnTo>
                    <a:pt x="794" y="384"/>
                  </a:lnTo>
                  <a:lnTo>
                    <a:pt x="787" y="376"/>
                  </a:lnTo>
                  <a:lnTo>
                    <a:pt x="782" y="374"/>
                  </a:lnTo>
                  <a:lnTo>
                    <a:pt x="782" y="374"/>
                  </a:lnTo>
                  <a:lnTo>
                    <a:pt x="780" y="367"/>
                  </a:lnTo>
                  <a:lnTo>
                    <a:pt x="773" y="362"/>
                  </a:lnTo>
                  <a:lnTo>
                    <a:pt x="771" y="360"/>
                  </a:lnTo>
                  <a:lnTo>
                    <a:pt x="766" y="358"/>
                  </a:lnTo>
                  <a:lnTo>
                    <a:pt x="747" y="355"/>
                  </a:lnTo>
                  <a:lnTo>
                    <a:pt x="747" y="353"/>
                  </a:lnTo>
                  <a:lnTo>
                    <a:pt x="747" y="322"/>
                  </a:lnTo>
                  <a:lnTo>
                    <a:pt x="747" y="260"/>
                  </a:lnTo>
                  <a:lnTo>
                    <a:pt x="747" y="199"/>
                  </a:lnTo>
                  <a:lnTo>
                    <a:pt x="740" y="197"/>
                  </a:lnTo>
                  <a:lnTo>
                    <a:pt x="735" y="197"/>
                  </a:lnTo>
                  <a:lnTo>
                    <a:pt x="733" y="194"/>
                  </a:lnTo>
                  <a:lnTo>
                    <a:pt x="721" y="185"/>
                  </a:lnTo>
                  <a:lnTo>
                    <a:pt x="718" y="185"/>
                  </a:lnTo>
                  <a:lnTo>
                    <a:pt x="718" y="182"/>
                  </a:lnTo>
                  <a:lnTo>
                    <a:pt x="716" y="178"/>
                  </a:lnTo>
                  <a:lnTo>
                    <a:pt x="714" y="178"/>
                  </a:lnTo>
                  <a:lnTo>
                    <a:pt x="714" y="175"/>
                  </a:lnTo>
                  <a:lnTo>
                    <a:pt x="709" y="175"/>
                  </a:lnTo>
                  <a:lnTo>
                    <a:pt x="704" y="173"/>
                  </a:lnTo>
                  <a:lnTo>
                    <a:pt x="702" y="173"/>
                  </a:lnTo>
                  <a:lnTo>
                    <a:pt x="695" y="163"/>
                  </a:lnTo>
                  <a:lnTo>
                    <a:pt x="692" y="161"/>
                  </a:lnTo>
                  <a:lnTo>
                    <a:pt x="688" y="161"/>
                  </a:lnTo>
                  <a:lnTo>
                    <a:pt x="688" y="161"/>
                  </a:lnTo>
                  <a:lnTo>
                    <a:pt x="680" y="156"/>
                  </a:lnTo>
                  <a:lnTo>
                    <a:pt x="652" y="145"/>
                  </a:lnTo>
                  <a:lnTo>
                    <a:pt x="645" y="145"/>
                  </a:lnTo>
                  <a:lnTo>
                    <a:pt x="621" y="140"/>
                  </a:lnTo>
                  <a:lnTo>
                    <a:pt x="619" y="142"/>
                  </a:lnTo>
                  <a:lnTo>
                    <a:pt x="616" y="140"/>
                  </a:lnTo>
                  <a:lnTo>
                    <a:pt x="612" y="142"/>
                  </a:lnTo>
                  <a:lnTo>
                    <a:pt x="609" y="140"/>
                  </a:lnTo>
                  <a:lnTo>
                    <a:pt x="595" y="140"/>
                  </a:lnTo>
                  <a:lnTo>
                    <a:pt x="583" y="142"/>
                  </a:lnTo>
                  <a:lnTo>
                    <a:pt x="578" y="142"/>
                  </a:lnTo>
                  <a:lnTo>
                    <a:pt x="574" y="145"/>
                  </a:lnTo>
                  <a:lnTo>
                    <a:pt x="574" y="145"/>
                  </a:lnTo>
                  <a:lnTo>
                    <a:pt x="571" y="142"/>
                  </a:lnTo>
                  <a:lnTo>
                    <a:pt x="569" y="140"/>
                  </a:lnTo>
                  <a:lnTo>
                    <a:pt x="562" y="137"/>
                  </a:lnTo>
                  <a:lnTo>
                    <a:pt x="557" y="137"/>
                  </a:lnTo>
                  <a:lnTo>
                    <a:pt x="555" y="137"/>
                  </a:lnTo>
                  <a:lnTo>
                    <a:pt x="552" y="137"/>
                  </a:lnTo>
                  <a:lnTo>
                    <a:pt x="550" y="140"/>
                  </a:lnTo>
                  <a:lnTo>
                    <a:pt x="550" y="140"/>
                  </a:lnTo>
                  <a:lnTo>
                    <a:pt x="548" y="142"/>
                  </a:lnTo>
                  <a:lnTo>
                    <a:pt x="545" y="142"/>
                  </a:lnTo>
                  <a:lnTo>
                    <a:pt x="545" y="140"/>
                  </a:lnTo>
                  <a:lnTo>
                    <a:pt x="543" y="140"/>
                  </a:lnTo>
                  <a:lnTo>
                    <a:pt x="543" y="140"/>
                  </a:lnTo>
                  <a:lnTo>
                    <a:pt x="540" y="140"/>
                  </a:lnTo>
                  <a:lnTo>
                    <a:pt x="538" y="140"/>
                  </a:lnTo>
                  <a:lnTo>
                    <a:pt x="538" y="140"/>
                  </a:lnTo>
                  <a:lnTo>
                    <a:pt x="536" y="137"/>
                  </a:lnTo>
                  <a:lnTo>
                    <a:pt x="536" y="137"/>
                  </a:lnTo>
                  <a:lnTo>
                    <a:pt x="533" y="137"/>
                  </a:lnTo>
                  <a:lnTo>
                    <a:pt x="531" y="135"/>
                  </a:lnTo>
                  <a:lnTo>
                    <a:pt x="526" y="135"/>
                  </a:lnTo>
                  <a:lnTo>
                    <a:pt x="524" y="135"/>
                  </a:lnTo>
                  <a:lnTo>
                    <a:pt x="524" y="133"/>
                  </a:lnTo>
                  <a:lnTo>
                    <a:pt x="522" y="133"/>
                  </a:lnTo>
                  <a:lnTo>
                    <a:pt x="500" y="130"/>
                  </a:lnTo>
                  <a:lnTo>
                    <a:pt x="488" y="133"/>
                  </a:lnTo>
                  <a:lnTo>
                    <a:pt x="484" y="133"/>
                  </a:lnTo>
                  <a:lnTo>
                    <a:pt x="474" y="130"/>
                  </a:lnTo>
                  <a:lnTo>
                    <a:pt x="472" y="128"/>
                  </a:lnTo>
                  <a:lnTo>
                    <a:pt x="469" y="128"/>
                  </a:lnTo>
                  <a:lnTo>
                    <a:pt x="467" y="126"/>
                  </a:lnTo>
                  <a:lnTo>
                    <a:pt x="467" y="121"/>
                  </a:lnTo>
                  <a:lnTo>
                    <a:pt x="467" y="118"/>
                  </a:lnTo>
                  <a:lnTo>
                    <a:pt x="465" y="114"/>
                  </a:lnTo>
                  <a:lnTo>
                    <a:pt x="462" y="111"/>
                  </a:lnTo>
                  <a:lnTo>
                    <a:pt x="457" y="111"/>
                  </a:lnTo>
                  <a:lnTo>
                    <a:pt x="455" y="109"/>
                  </a:lnTo>
                  <a:lnTo>
                    <a:pt x="453" y="109"/>
                  </a:lnTo>
                  <a:lnTo>
                    <a:pt x="453" y="109"/>
                  </a:lnTo>
                  <a:lnTo>
                    <a:pt x="453" y="107"/>
                  </a:lnTo>
                  <a:lnTo>
                    <a:pt x="450" y="107"/>
                  </a:lnTo>
                  <a:lnTo>
                    <a:pt x="448" y="104"/>
                  </a:lnTo>
                  <a:lnTo>
                    <a:pt x="443" y="104"/>
                  </a:lnTo>
                  <a:lnTo>
                    <a:pt x="441" y="104"/>
                  </a:lnTo>
                  <a:lnTo>
                    <a:pt x="438" y="102"/>
                  </a:lnTo>
                  <a:lnTo>
                    <a:pt x="434" y="102"/>
                  </a:lnTo>
                  <a:lnTo>
                    <a:pt x="427" y="97"/>
                  </a:lnTo>
                  <a:lnTo>
                    <a:pt x="424" y="95"/>
                  </a:lnTo>
                  <a:lnTo>
                    <a:pt x="424" y="95"/>
                  </a:lnTo>
                  <a:lnTo>
                    <a:pt x="424" y="92"/>
                  </a:lnTo>
                  <a:lnTo>
                    <a:pt x="422" y="92"/>
                  </a:lnTo>
                  <a:lnTo>
                    <a:pt x="420" y="88"/>
                  </a:lnTo>
                  <a:lnTo>
                    <a:pt x="417" y="81"/>
                  </a:lnTo>
                  <a:lnTo>
                    <a:pt x="417" y="81"/>
                  </a:lnTo>
                  <a:lnTo>
                    <a:pt x="417" y="78"/>
                  </a:lnTo>
                  <a:lnTo>
                    <a:pt x="417" y="76"/>
                  </a:lnTo>
                  <a:lnTo>
                    <a:pt x="415" y="76"/>
                  </a:lnTo>
                  <a:lnTo>
                    <a:pt x="412" y="74"/>
                  </a:lnTo>
                  <a:lnTo>
                    <a:pt x="412" y="74"/>
                  </a:lnTo>
                  <a:lnTo>
                    <a:pt x="403" y="76"/>
                  </a:lnTo>
                  <a:lnTo>
                    <a:pt x="401" y="78"/>
                  </a:lnTo>
                  <a:lnTo>
                    <a:pt x="398" y="78"/>
                  </a:lnTo>
                  <a:lnTo>
                    <a:pt x="391" y="78"/>
                  </a:lnTo>
                  <a:lnTo>
                    <a:pt x="389" y="78"/>
                  </a:lnTo>
                  <a:lnTo>
                    <a:pt x="382" y="78"/>
                  </a:lnTo>
                  <a:lnTo>
                    <a:pt x="379" y="78"/>
                  </a:lnTo>
                  <a:lnTo>
                    <a:pt x="377" y="76"/>
                  </a:lnTo>
                  <a:lnTo>
                    <a:pt x="374" y="71"/>
                  </a:lnTo>
                  <a:lnTo>
                    <a:pt x="370" y="62"/>
                  </a:lnTo>
                  <a:lnTo>
                    <a:pt x="367" y="59"/>
                  </a:lnTo>
                  <a:lnTo>
                    <a:pt x="363" y="57"/>
                  </a:lnTo>
                  <a:lnTo>
                    <a:pt x="363" y="57"/>
                  </a:lnTo>
                  <a:lnTo>
                    <a:pt x="360" y="57"/>
                  </a:lnTo>
                  <a:lnTo>
                    <a:pt x="358" y="57"/>
                  </a:lnTo>
                  <a:lnTo>
                    <a:pt x="358" y="57"/>
                  </a:lnTo>
                  <a:lnTo>
                    <a:pt x="358" y="57"/>
                  </a:lnTo>
                  <a:lnTo>
                    <a:pt x="355" y="55"/>
                  </a:lnTo>
                  <a:lnTo>
                    <a:pt x="355" y="52"/>
                  </a:lnTo>
                  <a:lnTo>
                    <a:pt x="355" y="50"/>
                  </a:lnTo>
                  <a:lnTo>
                    <a:pt x="353" y="50"/>
                  </a:lnTo>
                  <a:lnTo>
                    <a:pt x="355" y="43"/>
                  </a:lnTo>
                  <a:lnTo>
                    <a:pt x="355" y="40"/>
                  </a:lnTo>
                  <a:lnTo>
                    <a:pt x="360" y="38"/>
                  </a:lnTo>
                  <a:lnTo>
                    <a:pt x="365" y="33"/>
                  </a:lnTo>
                  <a:lnTo>
                    <a:pt x="367" y="31"/>
                  </a:lnTo>
                  <a:lnTo>
                    <a:pt x="367" y="26"/>
                  </a:lnTo>
                  <a:lnTo>
                    <a:pt x="367" y="21"/>
                  </a:lnTo>
                  <a:lnTo>
                    <a:pt x="367" y="17"/>
                  </a:lnTo>
                  <a:lnTo>
                    <a:pt x="365" y="14"/>
                  </a:lnTo>
                  <a:lnTo>
                    <a:pt x="363" y="10"/>
                  </a:lnTo>
                  <a:lnTo>
                    <a:pt x="360" y="7"/>
                  </a:lnTo>
                  <a:lnTo>
                    <a:pt x="355" y="5"/>
                  </a:lnTo>
                  <a:lnTo>
                    <a:pt x="322" y="0"/>
                  </a:lnTo>
                  <a:lnTo>
                    <a:pt x="322" y="3"/>
                  </a:lnTo>
                  <a:lnTo>
                    <a:pt x="322" y="19"/>
                  </a:lnTo>
                  <a:lnTo>
                    <a:pt x="320" y="123"/>
                  </a:lnTo>
                  <a:lnTo>
                    <a:pt x="322" y="126"/>
                  </a:lnTo>
                  <a:lnTo>
                    <a:pt x="322" y="128"/>
                  </a:lnTo>
                  <a:lnTo>
                    <a:pt x="327" y="133"/>
                  </a:lnTo>
                  <a:lnTo>
                    <a:pt x="339" y="152"/>
                  </a:lnTo>
                  <a:lnTo>
                    <a:pt x="339" y="154"/>
                  </a:lnTo>
                  <a:lnTo>
                    <a:pt x="341" y="156"/>
                  </a:lnTo>
                  <a:lnTo>
                    <a:pt x="339" y="156"/>
                  </a:lnTo>
                  <a:lnTo>
                    <a:pt x="341" y="159"/>
                  </a:lnTo>
                  <a:lnTo>
                    <a:pt x="341" y="159"/>
                  </a:lnTo>
                  <a:lnTo>
                    <a:pt x="341" y="159"/>
                  </a:lnTo>
                  <a:lnTo>
                    <a:pt x="332" y="161"/>
                  </a:lnTo>
                  <a:lnTo>
                    <a:pt x="329" y="161"/>
                  </a:lnTo>
                  <a:lnTo>
                    <a:pt x="327" y="161"/>
                  </a:lnTo>
                  <a:lnTo>
                    <a:pt x="325" y="159"/>
                  </a:lnTo>
                  <a:lnTo>
                    <a:pt x="322" y="161"/>
                  </a:lnTo>
                  <a:lnTo>
                    <a:pt x="322" y="161"/>
                  </a:lnTo>
                  <a:lnTo>
                    <a:pt x="320" y="161"/>
                  </a:lnTo>
                  <a:lnTo>
                    <a:pt x="317" y="161"/>
                  </a:lnTo>
                  <a:lnTo>
                    <a:pt x="315" y="159"/>
                  </a:lnTo>
                  <a:lnTo>
                    <a:pt x="315" y="156"/>
                  </a:lnTo>
                  <a:lnTo>
                    <a:pt x="310" y="161"/>
                  </a:lnTo>
                  <a:lnTo>
                    <a:pt x="310" y="161"/>
                  </a:lnTo>
                  <a:lnTo>
                    <a:pt x="308" y="163"/>
                  </a:lnTo>
                  <a:lnTo>
                    <a:pt x="301" y="171"/>
                  </a:lnTo>
                  <a:lnTo>
                    <a:pt x="299" y="171"/>
                  </a:lnTo>
                  <a:lnTo>
                    <a:pt x="296" y="173"/>
                  </a:lnTo>
                  <a:lnTo>
                    <a:pt x="294" y="173"/>
                  </a:lnTo>
                  <a:lnTo>
                    <a:pt x="289" y="175"/>
                  </a:lnTo>
                  <a:lnTo>
                    <a:pt x="289" y="180"/>
                  </a:lnTo>
                  <a:lnTo>
                    <a:pt x="284" y="185"/>
                  </a:lnTo>
                  <a:lnTo>
                    <a:pt x="284" y="185"/>
                  </a:lnTo>
                  <a:lnTo>
                    <a:pt x="282" y="187"/>
                  </a:lnTo>
                  <a:lnTo>
                    <a:pt x="282" y="187"/>
                  </a:lnTo>
                  <a:lnTo>
                    <a:pt x="277" y="189"/>
                  </a:lnTo>
                  <a:lnTo>
                    <a:pt x="277" y="192"/>
                  </a:lnTo>
                  <a:lnTo>
                    <a:pt x="275" y="192"/>
                  </a:lnTo>
                  <a:lnTo>
                    <a:pt x="272" y="194"/>
                  </a:lnTo>
                  <a:lnTo>
                    <a:pt x="272" y="197"/>
                  </a:lnTo>
                  <a:lnTo>
                    <a:pt x="270" y="201"/>
                  </a:lnTo>
                  <a:lnTo>
                    <a:pt x="270" y="204"/>
                  </a:lnTo>
                  <a:lnTo>
                    <a:pt x="270" y="204"/>
                  </a:lnTo>
                  <a:lnTo>
                    <a:pt x="265" y="206"/>
                  </a:lnTo>
                  <a:lnTo>
                    <a:pt x="265" y="208"/>
                  </a:lnTo>
                  <a:lnTo>
                    <a:pt x="263" y="208"/>
                  </a:lnTo>
                  <a:lnTo>
                    <a:pt x="261" y="216"/>
                  </a:lnTo>
                  <a:lnTo>
                    <a:pt x="261" y="216"/>
                  </a:lnTo>
                  <a:lnTo>
                    <a:pt x="258" y="218"/>
                  </a:lnTo>
                  <a:lnTo>
                    <a:pt x="258" y="218"/>
                  </a:lnTo>
                  <a:lnTo>
                    <a:pt x="253" y="220"/>
                  </a:lnTo>
                  <a:lnTo>
                    <a:pt x="251" y="220"/>
                  </a:lnTo>
                  <a:lnTo>
                    <a:pt x="251" y="220"/>
                  </a:lnTo>
                  <a:lnTo>
                    <a:pt x="249" y="220"/>
                  </a:lnTo>
                  <a:lnTo>
                    <a:pt x="246" y="220"/>
                  </a:lnTo>
                  <a:lnTo>
                    <a:pt x="244" y="223"/>
                  </a:lnTo>
                  <a:lnTo>
                    <a:pt x="244" y="223"/>
                  </a:lnTo>
                  <a:lnTo>
                    <a:pt x="239" y="225"/>
                  </a:lnTo>
                  <a:lnTo>
                    <a:pt x="239" y="225"/>
                  </a:lnTo>
                  <a:lnTo>
                    <a:pt x="237" y="227"/>
                  </a:lnTo>
                  <a:lnTo>
                    <a:pt x="234" y="227"/>
                  </a:lnTo>
                  <a:lnTo>
                    <a:pt x="232" y="230"/>
                  </a:lnTo>
                  <a:lnTo>
                    <a:pt x="230" y="232"/>
                  </a:lnTo>
                  <a:lnTo>
                    <a:pt x="230" y="234"/>
                  </a:lnTo>
                  <a:lnTo>
                    <a:pt x="230" y="234"/>
                  </a:lnTo>
                  <a:lnTo>
                    <a:pt x="227" y="237"/>
                  </a:lnTo>
                  <a:lnTo>
                    <a:pt x="223" y="244"/>
                  </a:lnTo>
                  <a:lnTo>
                    <a:pt x="223" y="244"/>
                  </a:lnTo>
                  <a:lnTo>
                    <a:pt x="218" y="246"/>
                  </a:lnTo>
                  <a:lnTo>
                    <a:pt x="213" y="253"/>
                  </a:lnTo>
                  <a:lnTo>
                    <a:pt x="211" y="256"/>
                  </a:lnTo>
                  <a:lnTo>
                    <a:pt x="208" y="256"/>
                  </a:lnTo>
                  <a:lnTo>
                    <a:pt x="201" y="253"/>
                  </a:lnTo>
                  <a:lnTo>
                    <a:pt x="196" y="253"/>
                  </a:lnTo>
                  <a:lnTo>
                    <a:pt x="196" y="256"/>
                  </a:lnTo>
                  <a:lnTo>
                    <a:pt x="175" y="268"/>
                  </a:lnTo>
                  <a:lnTo>
                    <a:pt x="173" y="270"/>
                  </a:lnTo>
                  <a:lnTo>
                    <a:pt x="170" y="270"/>
                  </a:lnTo>
                  <a:lnTo>
                    <a:pt x="170" y="272"/>
                  </a:lnTo>
                  <a:lnTo>
                    <a:pt x="170" y="272"/>
                  </a:lnTo>
                  <a:lnTo>
                    <a:pt x="170" y="275"/>
                  </a:lnTo>
                  <a:lnTo>
                    <a:pt x="170" y="277"/>
                  </a:lnTo>
                  <a:lnTo>
                    <a:pt x="170" y="279"/>
                  </a:lnTo>
                  <a:lnTo>
                    <a:pt x="168" y="282"/>
                  </a:lnTo>
                  <a:lnTo>
                    <a:pt x="168" y="289"/>
                  </a:lnTo>
                  <a:lnTo>
                    <a:pt x="168" y="289"/>
                  </a:lnTo>
                  <a:lnTo>
                    <a:pt x="168" y="291"/>
                  </a:lnTo>
                  <a:lnTo>
                    <a:pt x="168" y="294"/>
                  </a:lnTo>
                  <a:lnTo>
                    <a:pt x="168" y="296"/>
                  </a:lnTo>
                  <a:lnTo>
                    <a:pt x="168" y="298"/>
                  </a:lnTo>
                  <a:lnTo>
                    <a:pt x="166" y="298"/>
                  </a:lnTo>
                  <a:lnTo>
                    <a:pt x="163" y="303"/>
                  </a:lnTo>
                  <a:lnTo>
                    <a:pt x="161" y="313"/>
                  </a:lnTo>
                  <a:lnTo>
                    <a:pt x="161" y="315"/>
                  </a:lnTo>
                  <a:lnTo>
                    <a:pt x="161" y="320"/>
                  </a:lnTo>
                  <a:lnTo>
                    <a:pt x="161" y="322"/>
                  </a:lnTo>
                  <a:lnTo>
                    <a:pt x="159" y="324"/>
                  </a:lnTo>
                  <a:lnTo>
                    <a:pt x="159" y="327"/>
                  </a:lnTo>
                  <a:lnTo>
                    <a:pt x="159" y="327"/>
                  </a:lnTo>
                  <a:lnTo>
                    <a:pt x="156" y="327"/>
                  </a:lnTo>
                  <a:lnTo>
                    <a:pt x="156" y="329"/>
                  </a:lnTo>
                  <a:lnTo>
                    <a:pt x="154" y="329"/>
                  </a:lnTo>
                  <a:lnTo>
                    <a:pt x="154" y="329"/>
                  </a:lnTo>
                  <a:lnTo>
                    <a:pt x="151" y="329"/>
                  </a:lnTo>
                  <a:lnTo>
                    <a:pt x="151" y="329"/>
                  </a:lnTo>
                  <a:lnTo>
                    <a:pt x="149" y="334"/>
                  </a:lnTo>
                  <a:lnTo>
                    <a:pt x="149" y="336"/>
                  </a:lnTo>
                  <a:lnTo>
                    <a:pt x="147" y="339"/>
                  </a:lnTo>
                  <a:lnTo>
                    <a:pt x="140" y="339"/>
                  </a:lnTo>
                  <a:lnTo>
                    <a:pt x="132" y="341"/>
                  </a:lnTo>
                  <a:lnTo>
                    <a:pt x="130" y="341"/>
                  </a:lnTo>
                  <a:lnTo>
                    <a:pt x="125" y="339"/>
                  </a:lnTo>
                  <a:lnTo>
                    <a:pt x="125" y="336"/>
                  </a:lnTo>
                  <a:lnTo>
                    <a:pt x="123" y="334"/>
                  </a:lnTo>
                  <a:lnTo>
                    <a:pt x="121" y="334"/>
                  </a:lnTo>
                  <a:lnTo>
                    <a:pt x="118" y="334"/>
                  </a:lnTo>
                  <a:lnTo>
                    <a:pt x="118" y="334"/>
                  </a:lnTo>
                  <a:lnTo>
                    <a:pt x="113" y="339"/>
                  </a:lnTo>
                  <a:lnTo>
                    <a:pt x="111" y="341"/>
                  </a:lnTo>
                  <a:lnTo>
                    <a:pt x="109" y="343"/>
                  </a:lnTo>
                  <a:lnTo>
                    <a:pt x="104" y="343"/>
                  </a:lnTo>
                  <a:lnTo>
                    <a:pt x="102" y="343"/>
                  </a:lnTo>
                  <a:lnTo>
                    <a:pt x="102" y="343"/>
                  </a:lnTo>
                  <a:lnTo>
                    <a:pt x="99" y="341"/>
                  </a:lnTo>
                  <a:lnTo>
                    <a:pt x="97" y="341"/>
                  </a:lnTo>
                  <a:lnTo>
                    <a:pt x="94" y="343"/>
                  </a:lnTo>
                  <a:lnTo>
                    <a:pt x="92" y="343"/>
                  </a:lnTo>
                  <a:lnTo>
                    <a:pt x="92" y="346"/>
                  </a:lnTo>
                  <a:lnTo>
                    <a:pt x="92" y="346"/>
                  </a:lnTo>
                  <a:lnTo>
                    <a:pt x="90" y="346"/>
                  </a:lnTo>
                  <a:lnTo>
                    <a:pt x="87" y="346"/>
                  </a:lnTo>
                  <a:lnTo>
                    <a:pt x="83" y="348"/>
                  </a:lnTo>
                  <a:lnTo>
                    <a:pt x="83" y="348"/>
                  </a:lnTo>
                  <a:lnTo>
                    <a:pt x="80" y="350"/>
                  </a:lnTo>
                  <a:lnTo>
                    <a:pt x="80" y="350"/>
                  </a:lnTo>
                  <a:lnTo>
                    <a:pt x="80" y="353"/>
                  </a:lnTo>
                  <a:lnTo>
                    <a:pt x="80" y="353"/>
                  </a:lnTo>
                  <a:lnTo>
                    <a:pt x="80" y="355"/>
                  </a:lnTo>
                  <a:lnTo>
                    <a:pt x="78" y="355"/>
                  </a:lnTo>
                  <a:lnTo>
                    <a:pt x="78" y="358"/>
                  </a:lnTo>
                  <a:lnTo>
                    <a:pt x="75" y="358"/>
                  </a:lnTo>
                  <a:lnTo>
                    <a:pt x="73" y="358"/>
                  </a:lnTo>
                  <a:lnTo>
                    <a:pt x="73" y="360"/>
                  </a:lnTo>
                  <a:lnTo>
                    <a:pt x="73" y="360"/>
                  </a:lnTo>
                  <a:lnTo>
                    <a:pt x="73" y="360"/>
                  </a:lnTo>
                  <a:lnTo>
                    <a:pt x="71" y="362"/>
                  </a:lnTo>
                  <a:lnTo>
                    <a:pt x="71" y="362"/>
                  </a:lnTo>
                  <a:lnTo>
                    <a:pt x="68" y="362"/>
                  </a:lnTo>
                  <a:lnTo>
                    <a:pt x="68" y="365"/>
                  </a:lnTo>
                  <a:lnTo>
                    <a:pt x="68" y="365"/>
                  </a:lnTo>
                  <a:lnTo>
                    <a:pt x="68" y="367"/>
                  </a:lnTo>
                  <a:lnTo>
                    <a:pt x="68" y="367"/>
                  </a:lnTo>
                  <a:lnTo>
                    <a:pt x="71" y="369"/>
                  </a:lnTo>
                  <a:lnTo>
                    <a:pt x="71" y="372"/>
                  </a:lnTo>
                  <a:lnTo>
                    <a:pt x="73" y="372"/>
                  </a:lnTo>
                  <a:lnTo>
                    <a:pt x="75" y="372"/>
                  </a:lnTo>
                  <a:lnTo>
                    <a:pt x="75" y="374"/>
                  </a:lnTo>
                  <a:lnTo>
                    <a:pt x="78" y="376"/>
                  </a:lnTo>
                  <a:lnTo>
                    <a:pt x="78" y="379"/>
                  </a:lnTo>
                  <a:lnTo>
                    <a:pt x="78" y="381"/>
                  </a:lnTo>
                  <a:lnTo>
                    <a:pt x="75" y="384"/>
                  </a:lnTo>
                  <a:lnTo>
                    <a:pt x="75" y="386"/>
                  </a:lnTo>
                  <a:lnTo>
                    <a:pt x="71" y="393"/>
                  </a:lnTo>
                  <a:lnTo>
                    <a:pt x="68" y="395"/>
                  </a:lnTo>
                  <a:lnTo>
                    <a:pt x="68" y="395"/>
                  </a:lnTo>
                  <a:lnTo>
                    <a:pt x="68" y="395"/>
                  </a:lnTo>
                  <a:lnTo>
                    <a:pt x="66" y="398"/>
                  </a:lnTo>
                  <a:lnTo>
                    <a:pt x="64" y="398"/>
                  </a:lnTo>
                  <a:lnTo>
                    <a:pt x="61" y="400"/>
                  </a:lnTo>
                  <a:lnTo>
                    <a:pt x="57" y="400"/>
                  </a:lnTo>
                  <a:lnTo>
                    <a:pt x="54" y="400"/>
                  </a:lnTo>
                  <a:lnTo>
                    <a:pt x="49" y="400"/>
                  </a:lnTo>
                  <a:lnTo>
                    <a:pt x="33" y="393"/>
                  </a:lnTo>
                  <a:lnTo>
                    <a:pt x="28" y="393"/>
                  </a:lnTo>
                  <a:lnTo>
                    <a:pt x="21" y="393"/>
                  </a:lnTo>
                  <a:lnTo>
                    <a:pt x="16" y="393"/>
                  </a:lnTo>
                  <a:lnTo>
                    <a:pt x="4" y="391"/>
                  </a:lnTo>
                  <a:lnTo>
                    <a:pt x="4" y="391"/>
                  </a:lnTo>
                  <a:lnTo>
                    <a:pt x="4" y="393"/>
                  </a:lnTo>
                  <a:lnTo>
                    <a:pt x="7" y="395"/>
                  </a:lnTo>
                  <a:lnTo>
                    <a:pt x="4" y="400"/>
                  </a:lnTo>
                  <a:lnTo>
                    <a:pt x="4" y="402"/>
                  </a:lnTo>
                  <a:lnTo>
                    <a:pt x="4" y="407"/>
                  </a:lnTo>
                  <a:lnTo>
                    <a:pt x="4" y="410"/>
                  </a:lnTo>
                  <a:lnTo>
                    <a:pt x="2" y="410"/>
                  </a:lnTo>
                  <a:lnTo>
                    <a:pt x="2" y="410"/>
                  </a:lnTo>
                  <a:lnTo>
                    <a:pt x="2" y="414"/>
                  </a:lnTo>
                  <a:lnTo>
                    <a:pt x="4" y="417"/>
                  </a:lnTo>
                  <a:lnTo>
                    <a:pt x="4" y="419"/>
                  </a:lnTo>
                  <a:lnTo>
                    <a:pt x="4" y="421"/>
                  </a:lnTo>
                  <a:lnTo>
                    <a:pt x="2" y="429"/>
                  </a:lnTo>
                  <a:lnTo>
                    <a:pt x="2" y="433"/>
                  </a:lnTo>
                  <a:lnTo>
                    <a:pt x="2" y="438"/>
                  </a:lnTo>
                  <a:lnTo>
                    <a:pt x="2" y="438"/>
                  </a:lnTo>
                  <a:lnTo>
                    <a:pt x="4" y="440"/>
                  </a:lnTo>
                  <a:lnTo>
                    <a:pt x="4" y="443"/>
                  </a:lnTo>
                  <a:lnTo>
                    <a:pt x="2" y="445"/>
                  </a:lnTo>
                  <a:lnTo>
                    <a:pt x="2" y="447"/>
                  </a:lnTo>
                  <a:lnTo>
                    <a:pt x="2" y="450"/>
                  </a:lnTo>
                  <a:lnTo>
                    <a:pt x="4" y="452"/>
                  </a:lnTo>
                  <a:lnTo>
                    <a:pt x="4" y="452"/>
                  </a:lnTo>
                  <a:lnTo>
                    <a:pt x="4" y="455"/>
                  </a:lnTo>
                  <a:lnTo>
                    <a:pt x="7" y="457"/>
                  </a:lnTo>
                  <a:lnTo>
                    <a:pt x="4" y="457"/>
                  </a:lnTo>
                  <a:lnTo>
                    <a:pt x="4" y="459"/>
                  </a:lnTo>
                  <a:lnTo>
                    <a:pt x="0" y="462"/>
                  </a:lnTo>
                  <a:lnTo>
                    <a:pt x="0" y="462"/>
                  </a:lnTo>
                  <a:lnTo>
                    <a:pt x="0" y="466"/>
                  </a:lnTo>
                  <a:lnTo>
                    <a:pt x="4" y="473"/>
                  </a:lnTo>
                  <a:lnTo>
                    <a:pt x="4" y="478"/>
                  </a:lnTo>
                  <a:lnTo>
                    <a:pt x="4" y="481"/>
                  </a:lnTo>
                  <a:lnTo>
                    <a:pt x="7" y="485"/>
                  </a:lnTo>
                  <a:lnTo>
                    <a:pt x="9" y="488"/>
                  </a:lnTo>
                  <a:lnTo>
                    <a:pt x="11" y="490"/>
                  </a:lnTo>
                  <a:lnTo>
                    <a:pt x="11" y="500"/>
                  </a:lnTo>
                  <a:lnTo>
                    <a:pt x="11" y="502"/>
                  </a:lnTo>
                  <a:lnTo>
                    <a:pt x="11" y="504"/>
                  </a:lnTo>
                  <a:lnTo>
                    <a:pt x="11" y="504"/>
                  </a:lnTo>
                  <a:lnTo>
                    <a:pt x="14" y="507"/>
                  </a:lnTo>
                  <a:lnTo>
                    <a:pt x="14" y="507"/>
                  </a:lnTo>
                  <a:lnTo>
                    <a:pt x="59" y="507"/>
                  </a:lnTo>
                  <a:lnTo>
                    <a:pt x="220" y="507"/>
                  </a:lnTo>
                  <a:lnTo>
                    <a:pt x="230" y="507"/>
                  </a:lnTo>
                  <a:lnTo>
                    <a:pt x="306" y="507"/>
                  </a:lnTo>
                  <a:lnTo>
                    <a:pt x="336" y="507"/>
                  </a:lnTo>
                  <a:lnTo>
                    <a:pt x="441" y="507"/>
                  </a:lnTo>
                  <a:lnTo>
                    <a:pt x="514" y="507"/>
                  </a:lnTo>
                  <a:lnTo>
                    <a:pt x="540" y="507"/>
                  </a:lnTo>
                  <a:lnTo>
                    <a:pt x="595" y="507"/>
                  </a:lnTo>
                  <a:lnTo>
                    <a:pt x="600" y="507"/>
                  </a:lnTo>
                  <a:lnTo>
                    <a:pt x="602" y="509"/>
                  </a:lnTo>
                  <a:lnTo>
                    <a:pt x="602" y="509"/>
                  </a:lnTo>
                  <a:lnTo>
                    <a:pt x="600" y="504"/>
                  </a:lnTo>
                  <a:lnTo>
                    <a:pt x="600" y="502"/>
                  </a:lnTo>
                  <a:lnTo>
                    <a:pt x="600" y="495"/>
                  </a:lnTo>
                  <a:lnTo>
                    <a:pt x="605" y="488"/>
                  </a:lnTo>
                  <a:lnTo>
                    <a:pt x="607" y="483"/>
                  </a:lnTo>
                  <a:lnTo>
                    <a:pt x="607" y="478"/>
                  </a:lnTo>
                  <a:lnTo>
                    <a:pt x="605" y="471"/>
                  </a:lnTo>
                  <a:lnTo>
                    <a:pt x="602" y="466"/>
                  </a:lnTo>
                  <a:lnTo>
                    <a:pt x="605" y="464"/>
                  </a:lnTo>
                  <a:lnTo>
                    <a:pt x="605" y="462"/>
                  </a:lnTo>
                  <a:lnTo>
                    <a:pt x="607" y="459"/>
                  </a:lnTo>
                  <a:lnTo>
                    <a:pt x="607" y="455"/>
                  </a:lnTo>
                  <a:lnTo>
                    <a:pt x="607" y="450"/>
                  </a:lnTo>
                  <a:lnTo>
                    <a:pt x="605" y="447"/>
                  </a:lnTo>
                  <a:lnTo>
                    <a:pt x="600" y="443"/>
                  </a:lnTo>
                  <a:lnTo>
                    <a:pt x="600" y="438"/>
                  </a:lnTo>
                  <a:lnTo>
                    <a:pt x="600" y="436"/>
                  </a:lnTo>
                  <a:lnTo>
                    <a:pt x="597" y="429"/>
                  </a:lnTo>
                  <a:lnTo>
                    <a:pt x="597" y="424"/>
                  </a:lnTo>
                  <a:lnTo>
                    <a:pt x="593" y="412"/>
                  </a:lnTo>
                  <a:lnTo>
                    <a:pt x="590" y="391"/>
                  </a:lnTo>
                  <a:lnTo>
                    <a:pt x="590" y="386"/>
                  </a:lnTo>
                  <a:lnTo>
                    <a:pt x="590" y="384"/>
                  </a:lnTo>
                  <a:lnTo>
                    <a:pt x="593" y="381"/>
                  </a:lnTo>
                  <a:lnTo>
                    <a:pt x="593" y="379"/>
                  </a:lnTo>
                  <a:lnTo>
                    <a:pt x="593" y="376"/>
                  </a:lnTo>
                  <a:lnTo>
                    <a:pt x="595" y="376"/>
                  </a:lnTo>
                  <a:lnTo>
                    <a:pt x="595" y="372"/>
                  </a:lnTo>
                  <a:lnTo>
                    <a:pt x="595" y="372"/>
                  </a:lnTo>
                  <a:lnTo>
                    <a:pt x="595" y="372"/>
                  </a:lnTo>
                  <a:lnTo>
                    <a:pt x="602" y="365"/>
                  </a:lnTo>
                  <a:lnTo>
                    <a:pt x="605" y="365"/>
                  </a:lnTo>
                  <a:lnTo>
                    <a:pt x="605" y="362"/>
                  </a:lnTo>
                  <a:lnTo>
                    <a:pt x="614" y="362"/>
                  </a:lnTo>
                  <a:lnTo>
                    <a:pt x="614" y="362"/>
                  </a:lnTo>
                  <a:lnTo>
                    <a:pt x="612" y="362"/>
                  </a:lnTo>
                  <a:lnTo>
                    <a:pt x="612" y="360"/>
                  </a:lnTo>
                  <a:lnTo>
                    <a:pt x="612" y="358"/>
                  </a:lnTo>
                  <a:lnTo>
                    <a:pt x="612" y="358"/>
                  </a:lnTo>
                  <a:lnTo>
                    <a:pt x="609" y="360"/>
                  </a:lnTo>
                  <a:lnTo>
                    <a:pt x="607" y="358"/>
                  </a:lnTo>
                  <a:lnTo>
                    <a:pt x="607" y="358"/>
                  </a:lnTo>
                  <a:lnTo>
                    <a:pt x="612" y="358"/>
                  </a:lnTo>
                  <a:lnTo>
                    <a:pt x="616" y="355"/>
                  </a:lnTo>
                  <a:lnTo>
                    <a:pt x="624" y="358"/>
                  </a:lnTo>
                  <a:lnTo>
                    <a:pt x="626" y="360"/>
                  </a:lnTo>
                  <a:lnTo>
                    <a:pt x="624" y="362"/>
                  </a:lnTo>
                  <a:lnTo>
                    <a:pt x="626" y="362"/>
                  </a:lnTo>
                  <a:lnTo>
                    <a:pt x="628" y="365"/>
                  </a:lnTo>
                  <a:lnTo>
                    <a:pt x="628" y="367"/>
                  </a:lnTo>
                  <a:lnTo>
                    <a:pt x="628" y="367"/>
                  </a:lnTo>
                  <a:lnTo>
                    <a:pt x="626" y="367"/>
                  </a:lnTo>
                  <a:lnTo>
                    <a:pt x="621" y="367"/>
                  </a:lnTo>
                  <a:lnTo>
                    <a:pt x="621" y="367"/>
                  </a:lnTo>
                  <a:lnTo>
                    <a:pt x="621" y="367"/>
                  </a:lnTo>
                  <a:lnTo>
                    <a:pt x="619" y="367"/>
                  </a:lnTo>
                  <a:lnTo>
                    <a:pt x="619" y="369"/>
                  </a:lnTo>
                  <a:lnTo>
                    <a:pt x="619" y="367"/>
                  </a:lnTo>
                  <a:lnTo>
                    <a:pt x="616" y="367"/>
                  </a:lnTo>
                  <a:lnTo>
                    <a:pt x="616" y="367"/>
                  </a:lnTo>
                  <a:lnTo>
                    <a:pt x="614" y="367"/>
                  </a:lnTo>
                  <a:lnTo>
                    <a:pt x="614" y="369"/>
                  </a:lnTo>
                  <a:lnTo>
                    <a:pt x="616" y="369"/>
                  </a:lnTo>
                  <a:lnTo>
                    <a:pt x="619" y="372"/>
                  </a:lnTo>
                  <a:lnTo>
                    <a:pt x="626" y="369"/>
                  </a:lnTo>
                  <a:lnTo>
                    <a:pt x="628" y="369"/>
                  </a:lnTo>
                  <a:lnTo>
                    <a:pt x="638" y="372"/>
                  </a:lnTo>
                  <a:lnTo>
                    <a:pt x="645" y="376"/>
                  </a:lnTo>
                  <a:lnTo>
                    <a:pt x="657" y="379"/>
                  </a:lnTo>
                  <a:lnTo>
                    <a:pt x="678" y="391"/>
                  </a:lnTo>
                  <a:lnTo>
                    <a:pt x="683" y="393"/>
                  </a:lnTo>
                  <a:lnTo>
                    <a:pt x="683" y="391"/>
                  </a:lnTo>
                  <a:lnTo>
                    <a:pt x="685" y="391"/>
                  </a:lnTo>
                  <a:lnTo>
                    <a:pt x="688" y="391"/>
                  </a:lnTo>
                  <a:lnTo>
                    <a:pt x="690" y="391"/>
                  </a:lnTo>
                  <a:lnTo>
                    <a:pt x="688" y="393"/>
                  </a:lnTo>
                  <a:lnTo>
                    <a:pt x="688" y="393"/>
                  </a:lnTo>
                  <a:lnTo>
                    <a:pt x="688" y="395"/>
                  </a:lnTo>
                  <a:lnTo>
                    <a:pt x="690" y="395"/>
                  </a:lnTo>
                  <a:lnTo>
                    <a:pt x="692" y="395"/>
                  </a:lnTo>
                  <a:lnTo>
                    <a:pt x="697" y="398"/>
                  </a:lnTo>
                  <a:lnTo>
                    <a:pt x="704" y="405"/>
                  </a:lnTo>
                  <a:lnTo>
                    <a:pt x="709" y="407"/>
                  </a:lnTo>
                  <a:lnTo>
                    <a:pt x="714" y="407"/>
                  </a:lnTo>
                  <a:lnTo>
                    <a:pt x="726" y="410"/>
                  </a:lnTo>
                  <a:lnTo>
                    <a:pt x="740" y="407"/>
                  </a:lnTo>
                  <a:lnTo>
                    <a:pt x="747" y="410"/>
                  </a:lnTo>
                  <a:lnTo>
                    <a:pt x="749" y="407"/>
                  </a:lnTo>
                  <a:lnTo>
                    <a:pt x="754" y="407"/>
                  </a:lnTo>
                  <a:lnTo>
                    <a:pt x="773" y="407"/>
                  </a:lnTo>
                  <a:lnTo>
                    <a:pt x="775" y="407"/>
                  </a:lnTo>
                  <a:lnTo>
                    <a:pt x="787" y="402"/>
                  </a:lnTo>
                  <a:lnTo>
                    <a:pt x="792" y="400"/>
                  </a:lnTo>
                  <a:lnTo>
                    <a:pt x="794" y="398"/>
                  </a:lnTo>
                  <a:lnTo>
                    <a:pt x="797" y="395"/>
                  </a:lnTo>
                  <a:lnTo>
                    <a:pt x="797" y="395"/>
                  </a:lnTo>
                  <a:lnTo>
                    <a:pt x="799" y="395"/>
                  </a:lnTo>
                  <a:lnTo>
                    <a:pt x="799" y="39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300" y="3003"/>
              <a:ext cx="344" cy="554"/>
            </a:xfrm>
            <a:custGeom>
              <a:avLst/>
              <a:gdLst>
                <a:gd name="T0" fmla="*/ 325 w 344"/>
                <a:gd name="T1" fmla="*/ 280 h 554"/>
                <a:gd name="T2" fmla="*/ 302 w 344"/>
                <a:gd name="T3" fmla="*/ 142 h 554"/>
                <a:gd name="T4" fmla="*/ 283 w 344"/>
                <a:gd name="T5" fmla="*/ 135 h 554"/>
                <a:gd name="T6" fmla="*/ 249 w 344"/>
                <a:gd name="T7" fmla="*/ 116 h 554"/>
                <a:gd name="T8" fmla="*/ 197 w 344"/>
                <a:gd name="T9" fmla="*/ 107 h 554"/>
                <a:gd name="T10" fmla="*/ 190 w 344"/>
                <a:gd name="T11" fmla="*/ 86 h 554"/>
                <a:gd name="T12" fmla="*/ 178 w 344"/>
                <a:gd name="T13" fmla="*/ 71 h 554"/>
                <a:gd name="T14" fmla="*/ 169 w 344"/>
                <a:gd name="T15" fmla="*/ 57 h 554"/>
                <a:gd name="T16" fmla="*/ 154 w 344"/>
                <a:gd name="T17" fmla="*/ 48 h 554"/>
                <a:gd name="T18" fmla="*/ 145 w 344"/>
                <a:gd name="T19" fmla="*/ 24 h 554"/>
                <a:gd name="T20" fmla="*/ 140 w 344"/>
                <a:gd name="T21" fmla="*/ 26 h 554"/>
                <a:gd name="T22" fmla="*/ 138 w 344"/>
                <a:gd name="T23" fmla="*/ 15 h 554"/>
                <a:gd name="T24" fmla="*/ 140 w 344"/>
                <a:gd name="T25" fmla="*/ 7 h 554"/>
                <a:gd name="T26" fmla="*/ 131 w 344"/>
                <a:gd name="T27" fmla="*/ 3 h 554"/>
                <a:gd name="T28" fmla="*/ 119 w 344"/>
                <a:gd name="T29" fmla="*/ 5 h 554"/>
                <a:gd name="T30" fmla="*/ 109 w 344"/>
                <a:gd name="T31" fmla="*/ 15 h 554"/>
                <a:gd name="T32" fmla="*/ 109 w 344"/>
                <a:gd name="T33" fmla="*/ 29 h 554"/>
                <a:gd name="T34" fmla="*/ 90 w 344"/>
                <a:gd name="T35" fmla="*/ 31 h 554"/>
                <a:gd name="T36" fmla="*/ 78 w 344"/>
                <a:gd name="T37" fmla="*/ 41 h 554"/>
                <a:gd name="T38" fmla="*/ 71 w 344"/>
                <a:gd name="T39" fmla="*/ 59 h 554"/>
                <a:gd name="T40" fmla="*/ 67 w 344"/>
                <a:gd name="T41" fmla="*/ 78 h 554"/>
                <a:gd name="T42" fmla="*/ 69 w 344"/>
                <a:gd name="T43" fmla="*/ 86 h 554"/>
                <a:gd name="T44" fmla="*/ 67 w 344"/>
                <a:gd name="T45" fmla="*/ 93 h 554"/>
                <a:gd name="T46" fmla="*/ 71 w 344"/>
                <a:gd name="T47" fmla="*/ 114 h 554"/>
                <a:gd name="T48" fmla="*/ 71 w 344"/>
                <a:gd name="T49" fmla="*/ 140 h 554"/>
                <a:gd name="T50" fmla="*/ 71 w 344"/>
                <a:gd name="T51" fmla="*/ 159 h 554"/>
                <a:gd name="T52" fmla="*/ 76 w 344"/>
                <a:gd name="T53" fmla="*/ 197 h 554"/>
                <a:gd name="T54" fmla="*/ 83 w 344"/>
                <a:gd name="T55" fmla="*/ 213 h 554"/>
                <a:gd name="T56" fmla="*/ 81 w 344"/>
                <a:gd name="T57" fmla="*/ 230 h 554"/>
                <a:gd name="T58" fmla="*/ 97 w 344"/>
                <a:gd name="T59" fmla="*/ 270 h 554"/>
                <a:gd name="T60" fmla="*/ 93 w 344"/>
                <a:gd name="T61" fmla="*/ 282 h 554"/>
                <a:gd name="T62" fmla="*/ 71 w 344"/>
                <a:gd name="T63" fmla="*/ 291 h 554"/>
                <a:gd name="T64" fmla="*/ 48 w 344"/>
                <a:gd name="T65" fmla="*/ 308 h 554"/>
                <a:gd name="T66" fmla="*/ 41 w 344"/>
                <a:gd name="T67" fmla="*/ 360 h 554"/>
                <a:gd name="T68" fmla="*/ 38 w 344"/>
                <a:gd name="T69" fmla="*/ 384 h 554"/>
                <a:gd name="T70" fmla="*/ 24 w 344"/>
                <a:gd name="T71" fmla="*/ 379 h 554"/>
                <a:gd name="T72" fmla="*/ 22 w 344"/>
                <a:gd name="T73" fmla="*/ 398 h 554"/>
                <a:gd name="T74" fmla="*/ 29 w 344"/>
                <a:gd name="T75" fmla="*/ 419 h 554"/>
                <a:gd name="T76" fmla="*/ 24 w 344"/>
                <a:gd name="T77" fmla="*/ 436 h 554"/>
                <a:gd name="T78" fmla="*/ 12 w 344"/>
                <a:gd name="T79" fmla="*/ 443 h 554"/>
                <a:gd name="T80" fmla="*/ 12 w 344"/>
                <a:gd name="T81" fmla="*/ 457 h 554"/>
                <a:gd name="T82" fmla="*/ 22 w 344"/>
                <a:gd name="T83" fmla="*/ 462 h 554"/>
                <a:gd name="T84" fmla="*/ 19 w 344"/>
                <a:gd name="T85" fmla="*/ 476 h 554"/>
                <a:gd name="T86" fmla="*/ 10 w 344"/>
                <a:gd name="T87" fmla="*/ 495 h 554"/>
                <a:gd name="T88" fmla="*/ 10 w 344"/>
                <a:gd name="T89" fmla="*/ 538 h 554"/>
                <a:gd name="T90" fmla="*/ 52 w 344"/>
                <a:gd name="T91" fmla="*/ 554 h 554"/>
                <a:gd name="T92" fmla="*/ 74 w 344"/>
                <a:gd name="T93" fmla="*/ 547 h 554"/>
                <a:gd name="T94" fmla="*/ 74 w 344"/>
                <a:gd name="T95" fmla="*/ 526 h 554"/>
                <a:gd name="T96" fmla="*/ 76 w 344"/>
                <a:gd name="T97" fmla="*/ 514 h 554"/>
                <a:gd name="T98" fmla="*/ 83 w 344"/>
                <a:gd name="T99" fmla="*/ 507 h 554"/>
                <a:gd name="T100" fmla="*/ 95 w 344"/>
                <a:gd name="T101" fmla="*/ 497 h 554"/>
                <a:gd name="T102" fmla="*/ 116 w 344"/>
                <a:gd name="T103" fmla="*/ 493 h 554"/>
                <a:gd name="T104" fmla="*/ 143 w 344"/>
                <a:gd name="T105" fmla="*/ 493 h 554"/>
                <a:gd name="T106" fmla="*/ 159 w 344"/>
                <a:gd name="T107" fmla="*/ 481 h 554"/>
                <a:gd name="T108" fmla="*/ 169 w 344"/>
                <a:gd name="T109" fmla="*/ 452 h 554"/>
                <a:gd name="T110" fmla="*/ 173 w 344"/>
                <a:gd name="T111" fmla="*/ 431 h 554"/>
                <a:gd name="T112" fmla="*/ 204 w 344"/>
                <a:gd name="T113" fmla="*/ 407 h 554"/>
                <a:gd name="T114" fmla="*/ 233 w 344"/>
                <a:gd name="T115" fmla="*/ 388 h 554"/>
                <a:gd name="T116" fmla="*/ 249 w 344"/>
                <a:gd name="T117" fmla="*/ 374 h 554"/>
                <a:gd name="T118" fmla="*/ 266 w 344"/>
                <a:gd name="T119" fmla="*/ 362 h 554"/>
                <a:gd name="T120" fmla="*/ 280 w 344"/>
                <a:gd name="T121" fmla="*/ 346 h 554"/>
                <a:gd name="T122" fmla="*/ 299 w 344"/>
                <a:gd name="T123" fmla="*/ 327 h 554"/>
                <a:gd name="T124" fmla="*/ 323 w 344"/>
                <a:gd name="T125" fmla="*/ 3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554">
                  <a:moveTo>
                    <a:pt x="344" y="313"/>
                  </a:moveTo>
                  <a:lnTo>
                    <a:pt x="344" y="313"/>
                  </a:lnTo>
                  <a:lnTo>
                    <a:pt x="342" y="310"/>
                  </a:lnTo>
                  <a:lnTo>
                    <a:pt x="344" y="310"/>
                  </a:lnTo>
                  <a:lnTo>
                    <a:pt x="342" y="308"/>
                  </a:lnTo>
                  <a:lnTo>
                    <a:pt x="342" y="306"/>
                  </a:lnTo>
                  <a:lnTo>
                    <a:pt x="330" y="287"/>
                  </a:lnTo>
                  <a:lnTo>
                    <a:pt x="325" y="282"/>
                  </a:lnTo>
                  <a:lnTo>
                    <a:pt x="325" y="280"/>
                  </a:lnTo>
                  <a:lnTo>
                    <a:pt x="323" y="277"/>
                  </a:lnTo>
                  <a:lnTo>
                    <a:pt x="325" y="173"/>
                  </a:lnTo>
                  <a:lnTo>
                    <a:pt x="325" y="157"/>
                  </a:lnTo>
                  <a:lnTo>
                    <a:pt x="325" y="154"/>
                  </a:lnTo>
                  <a:lnTo>
                    <a:pt x="309" y="152"/>
                  </a:lnTo>
                  <a:lnTo>
                    <a:pt x="306" y="152"/>
                  </a:lnTo>
                  <a:lnTo>
                    <a:pt x="306" y="149"/>
                  </a:lnTo>
                  <a:lnTo>
                    <a:pt x="304" y="145"/>
                  </a:lnTo>
                  <a:lnTo>
                    <a:pt x="302" y="142"/>
                  </a:lnTo>
                  <a:lnTo>
                    <a:pt x="299" y="142"/>
                  </a:lnTo>
                  <a:lnTo>
                    <a:pt x="294" y="142"/>
                  </a:lnTo>
                  <a:lnTo>
                    <a:pt x="294" y="142"/>
                  </a:lnTo>
                  <a:lnTo>
                    <a:pt x="292" y="140"/>
                  </a:lnTo>
                  <a:lnTo>
                    <a:pt x="290" y="140"/>
                  </a:lnTo>
                  <a:lnTo>
                    <a:pt x="287" y="140"/>
                  </a:lnTo>
                  <a:lnTo>
                    <a:pt x="287" y="140"/>
                  </a:lnTo>
                  <a:lnTo>
                    <a:pt x="285" y="140"/>
                  </a:lnTo>
                  <a:lnTo>
                    <a:pt x="283" y="135"/>
                  </a:lnTo>
                  <a:lnTo>
                    <a:pt x="280" y="135"/>
                  </a:lnTo>
                  <a:lnTo>
                    <a:pt x="268" y="135"/>
                  </a:lnTo>
                  <a:lnTo>
                    <a:pt x="264" y="135"/>
                  </a:lnTo>
                  <a:lnTo>
                    <a:pt x="259" y="133"/>
                  </a:lnTo>
                  <a:lnTo>
                    <a:pt x="256" y="130"/>
                  </a:lnTo>
                  <a:lnTo>
                    <a:pt x="254" y="128"/>
                  </a:lnTo>
                  <a:lnTo>
                    <a:pt x="254" y="119"/>
                  </a:lnTo>
                  <a:lnTo>
                    <a:pt x="252" y="116"/>
                  </a:lnTo>
                  <a:lnTo>
                    <a:pt x="249" y="116"/>
                  </a:lnTo>
                  <a:lnTo>
                    <a:pt x="245" y="114"/>
                  </a:lnTo>
                  <a:lnTo>
                    <a:pt x="242" y="114"/>
                  </a:lnTo>
                  <a:lnTo>
                    <a:pt x="235" y="112"/>
                  </a:lnTo>
                  <a:lnTo>
                    <a:pt x="233" y="109"/>
                  </a:lnTo>
                  <a:lnTo>
                    <a:pt x="216" y="114"/>
                  </a:lnTo>
                  <a:lnTo>
                    <a:pt x="211" y="114"/>
                  </a:lnTo>
                  <a:lnTo>
                    <a:pt x="207" y="112"/>
                  </a:lnTo>
                  <a:lnTo>
                    <a:pt x="204" y="112"/>
                  </a:lnTo>
                  <a:lnTo>
                    <a:pt x="197" y="107"/>
                  </a:lnTo>
                  <a:lnTo>
                    <a:pt x="195" y="104"/>
                  </a:lnTo>
                  <a:lnTo>
                    <a:pt x="188" y="95"/>
                  </a:lnTo>
                  <a:lnTo>
                    <a:pt x="188" y="93"/>
                  </a:lnTo>
                  <a:lnTo>
                    <a:pt x="188" y="93"/>
                  </a:lnTo>
                  <a:lnTo>
                    <a:pt x="190" y="90"/>
                  </a:lnTo>
                  <a:lnTo>
                    <a:pt x="190" y="90"/>
                  </a:lnTo>
                  <a:lnTo>
                    <a:pt x="190" y="88"/>
                  </a:lnTo>
                  <a:lnTo>
                    <a:pt x="190" y="86"/>
                  </a:lnTo>
                  <a:lnTo>
                    <a:pt x="190" y="86"/>
                  </a:lnTo>
                  <a:lnTo>
                    <a:pt x="190" y="83"/>
                  </a:lnTo>
                  <a:lnTo>
                    <a:pt x="190" y="78"/>
                  </a:lnTo>
                  <a:lnTo>
                    <a:pt x="188" y="76"/>
                  </a:lnTo>
                  <a:lnTo>
                    <a:pt x="188" y="76"/>
                  </a:lnTo>
                  <a:lnTo>
                    <a:pt x="185" y="76"/>
                  </a:lnTo>
                  <a:lnTo>
                    <a:pt x="183" y="74"/>
                  </a:lnTo>
                  <a:lnTo>
                    <a:pt x="183" y="74"/>
                  </a:lnTo>
                  <a:lnTo>
                    <a:pt x="178" y="71"/>
                  </a:lnTo>
                  <a:lnTo>
                    <a:pt x="178" y="71"/>
                  </a:lnTo>
                  <a:lnTo>
                    <a:pt x="178" y="69"/>
                  </a:lnTo>
                  <a:lnTo>
                    <a:pt x="176" y="67"/>
                  </a:lnTo>
                  <a:lnTo>
                    <a:pt x="176" y="64"/>
                  </a:lnTo>
                  <a:lnTo>
                    <a:pt x="176" y="62"/>
                  </a:lnTo>
                  <a:lnTo>
                    <a:pt x="171" y="59"/>
                  </a:lnTo>
                  <a:lnTo>
                    <a:pt x="171" y="57"/>
                  </a:lnTo>
                  <a:lnTo>
                    <a:pt x="169" y="57"/>
                  </a:lnTo>
                  <a:lnTo>
                    <a:pt x="169" y="57"/>
                  </a:lnTo>
                  <a:lnTo>
                    <a:pt x="169" y="57"/>
                  </a:lnTo>
                  <a:lnTo>
                    <a:pt x="169" y="55"/>
                  </a:lnTo>
                  <a:lnTo>
                    <a:pt x="166" y="52"/>
                  </a:lnTo>
                  <a:lnTo>
                    <a:pt x="166" y="52"/>
                  </a:lnTo>
                  <a:lnTo>
                    <a:pt x="164" y="52"/>
                  </a:lnTo>
                  <a:lnTo>
                    <a:pt x="164" y="52"/>
                  </a:lnTo>
                  <a:lnTo>
                    <a:pt x="159" y="50"/>
                  </a:lnTo>
                  <a:lnTo>
                    <a:pt x="157" y="48"/>
                  </a:lnTo>
                  <a:lnTo>
                    <a:pt x="157" y="48"/>
                  </a:lnTo>
                  <a:lnTo>
                    <a:pt x="154" y="48"/>
                  </a:lnTo>
                  <a:lnTo>
                    <a:pt x="154" y="43"/>
                  </a:lnTo>
                  <a:lnTo>
                    <a:pt x="152" y="36"/>
                  </a:lnTo>
                  <a:lnTo>
                    <a:pt x="150" y="33"/>
                  </a:lnTo>
                  <a:lnTo>
                    <a:pt x="150" y="26"/>
                  </a:lnTo>
                  <a:lnTo>
                    <a:pt x="150" y="26"/>
                  </a:lnTo>
                  <a:lnTo>
                    <a:pt x="147" y="26"/>
                  </a:lnTo>
                  <a:lnTo>
                    <a:pt x="147" y="24"/>
                  </a:lnTo>
                  <a:lnTo>
                    <a:pt x="147" y="24"/>
                  </a:lnTo>
                  <a:lnTo>
                    <a:pt x="145" y="24"/>
                  </a:lnTo>
                  <a:lnTo>
                    <a:pt x="145" y="24"/>
                  </a:lnTo>
                  <a:lnTo>
                    <a:pt x="145" y="24"/>
                  </a:lnTo>
                  <a:lnTo>
                    <a:pt x="145" y="24"/>
                  </a:lnTo>
                  <a:lnTo>
                    <a:pt x="145" y="24"/>
                  </a:lnTo>
                  <a:lnTo>
                    <a:pt x="143" y="26"/>
                  </a:lnTo>
                  <a:lnTo>
                    <a:pt x="143" y="26"/>
                  </a:lnTo>
                  <a:lnTo>
                    <a:pt x="143" y="26"/>
                  </a:lnTo>
                  <a:lnTo>
                    <a:pt x="143" y="26"/>
                  </a:lnTo>
                  <a:lnTo>
                    <a:pt x="140" y="26"/>
                  </a:lnTo>
                  <a:lnTo>
                    <a:pt x="140" y="26"/>
                  </a:lnTo>
                  <a:lnTo>
                    <a:pt x="140" y="26"/>
                  </a:lnTo>
                  <a:lnTo>
                    <a:pt x="140" y="24"/>
                  </a:lnTo>
                  <a:lnTo>
                    <a:pt x="138" y="24"/>
                  </a:lnTo>
                  <a:lnTo>
                    <a:pt x="138" y="19"/>
                  </a:lnTo>
                  <a:lnTo>
                    <a:pt x="138" y="19"/>
                  </a:lnTo>
                  <a:lnTo>
                    <a:pt x="138" y="19"/>
                  </a:lnTo>
                  <a:lnTo>
                    <a:pt x="138" y="17"/>
                  </a:lnTo>
                  <a:lnTo>
                    <a:pt x="138" y="15"/>
                  </a:lnTo>
                  <a:lnTo>
                    <a:pt x="138" y="15"/>
                  </a:lnTo>
                  <a:lnTo>
                    <a:pt x="138" y="15"/>
                  </a:lnTo>
                  <a:lnTo>
                    <a:pt x="138" y="15"/>
                  </a:lnTo>
                  <a:lnTo>
                    <a:pt x="138" y="15"/>
                  </a:lnTo>
                  <a:lnTo>
                    <a:pt x="140" y="12"/>
                  </a:lnTo>
                  <a:lnTo>
                    <a:pt x="140" y="12"/>
                  </a:lnTo>
                  <a:lnTo>
                    <a:pt x="140" y="12"/>
                  </a:lnTo>
                  <a:lnTo>
                    <a:pt x="140" y="7"/>
                  </a:lnTo>
                  <a:lnTo>
                    <a:pt x="140" y="7"/>
                  </a:lnTo>
                  <a:lnTo>
                    <a:pt x="140" y="5"/>
                  </a:lnTo>
                  <a:lnTo>
                    <a:pt x="138" y="5"/>
                  </a:lnTo>
                  <a:lnTo>
                    <a:pt x="138" y="3"/>
                  </a:lnTo>
                  <a:lnTo>
                    <a:pt x="138" y="3"/>
                  </a:lnTo>
                  <a:lnTo>
                    <a:pt x="133" y="0"/>
                  </a:lnTo>
                  <a:lnTo>
                    <a:pt x="133" y="0"/>
                  </a:lnTo>
                  <a:lnTo>
                    <a:pt x="133" y="0"/>
                  </a:lnTo>
                  <a:lnTo>
                    <a:pt x="131" y="3"/>
                  </a:lnTo>
                  <a:lnTo>
                    <a:pt x="131" y="3"/>
                  </a:lnTo>
                  <a:lnTo>
                    <a:pt x="128" y="3"/>
                  </a:lnTo>
                  <a:lnTo>
                    <a:pt x="124" y="0"/>
                  </a:lnTo>
                  <a:lnTo>
                    <a:pt x="121" y="0"/>
                  </a:lnTo>
                  <a:lnTo>
                    <a:pt x="119" y="0"/>
                  </a:lnTo>
                  <a:lnTo>
                    <a:pt x="119" y="0"/>
                  </a:lnTo>
                  <a:lnTo>
                    <a:pt x="119" y="3"/>
                  </a:lnTo>
                  <a:lnTo>
                    <a:pt x="119" y="5"/>
                  </a:lnTo>
                  <a:lnTo>
                    <a:pt x="119" y="5"/>
                  </a:lnTo>
                  <a:lnTo>
                    <a:pt x="119" y="5"/>
                  </a:lnTo>
                  <a:lnTo>
                    <a:pt x="116" y="7"/>
                  </a:lnTo>
                  <a:lnTo>
                    <a:pt x="116" y="7"/>
                  </a:lnTo>
                  <a:lnTo>
                    <a:pt x="116" y="7"/>
                  </a:lnTo>
                  <a:lnTo>
                    <a:pt x="114" y="12"/>
                  </a:lnTo>
                  <a:lnTo>
                    <a:pt x="112" y="12"/>
                  </a:lnTo>
                  <a:lnTo>
                    <a:pt x="109" y="12"/>
                  </a:lnTo>
                  <a:lnTo>
                    <a:pt x="109" y="12"/>
                  </a:lnTo>
                  <a:lnTo>
                    <a:pt x="109" y="15"/>
                  </a:lnTo>
                  <a:lnTo>
                    <a:pt x="109" y="15"/>
                  </a:lnTo>
                  <a:lnTo>
                    <a:pt x="109" y="17"/>
                  </a:lnTo>
                  <a:lnTo>
                    <a:pt x="109" y="17"/>
                  </a:lnTo>
                  <a:lnTo>
                    <a:pt x="109" y="17"/>
                  </a:lnTo>
                  <a:lnTo>
                    <a:pt x="107" y="19"/>
                  </a:lnTo>
                  <a:lnTo>
                    <a:pt x="107" y="22"/>
                  </a:lnTo>
                  <a:lnTo>
                    <a:pt x="107" y="22"/>
                  </a:lnTo>
                  <a:lnTo>
                    <a:pt x="109" y="24"/>
                  </a:lnTo>
                  <a:lnTo>
                    <a:pt x="109" y="26"/>
                  </a:lnTo>
                  <a:lnTo>
                    <a:pt x="109" y="29"/>
                  </a:lnTo>
                  <a:lnTo>
                    <a:pt x="107" y="31"/>
                  </a:lnTo>
                  <a:lnTo>
                    <a:pt x="100" y="31"/>
                  </a:lnTo>
                  <a:lnTo>
                    <a:pt x="100" y="31"/>
                  </a:lnTo>
                  <a:lnTo>
                    <a:pt x="100" y="31"/>
                  </a:lnTo>
                  <a:lnTo>
                    <a:pt x="97" y="31"/>
                  </a:lnTo>
                  <a:lnTo>
                    <a:pt x="95" y="29"/>
                  </a:lnTo>
                  <a:lnTo>
                    <a:pt x="93" y="29"/>
                  </a:lnTo>
                  <a:lnTo>
                    <a:pt x="90" y="29"/>
                  </a:lnTo>
                  <a:lnTo>
                    <a:pt x="90" y="31"/>
                  </a:lnTo>
                  <a:lnTo>
                    <a:pt x="90" y="36"/>
                  </a:lnTo>
                  <a:lnTo>
                    <a:pt x="88" y="36"/>
                  </a:lnTo>
                  <a:lnTo>
                    <a:pt x="88" y="38"/>
                  </a:lnTo>
                  <a:lnTo>
                    <a:pt x="86" y="38"/>
                  </a:lnTo>
                  <a:lnTo>
                    <a:pt x="83" y="38"/>
                  </a:lnTo>
                  <a:lnTo>
                    <a:pt x="83" y="36"/>
                  </a:lnTo>
                  <a:lnTo>
                    <a:pt x="81" y="38"/>
                  </a:lnTo>
                  <a:lnTo>
                    <a:pt x="78" y="38"/>
                  </a:lnTo>
                  <a:lnTo>
                    <a:pt x="78" y="41"/>
                  </a:lnTo>
                  <a:lnTo>
                    <a:pt x="76" y="48"/>
                  </a:lnTo>
                  <a:lnTo>
                    <a:pt x="76" y="50"/>
                  </a:lnTo>
                  <a:lnTo>
                    <a:pt x="78" y="57"/>
                  </a:lnTo>
                  <a:lnTo>
                    <a:pt x="78" y="59"/>
                  </a:lnTo>
                  <a:lnTo>
                    <a:pt x="76" y="62"/>
                  </a:lnTo>
                  <a:lnTo>
                    <a:pt x="76" y="59"/>
                  </a:lnTo>
                  <a:lnTo>
                    <a:pt x="74" y="59"/>
                  </a:lnTo>
                  <a:lnTo>
                    <a:pt x="71" y="59"/>
                  </a:lnTo>
                  <a:lnTo>
                    <a:pt x="71" y="59"/>
                  </a:lnTo>
                  <a:lnTo>
                    <a:pt x="71" y="62"/>
                  </a:lnTo>
                  <a:lnTo>
                    <a:pt x="71" y="67"/>
                  </a:lnTo>
                  <a:lnTo>
                    <a:pt x="69" y="67"/>
                  </a:lnTo>
                  <a:lnTo>
                    <a:pt x="69" y="74"/>
                  </a:lnTo>
                  <a:lnTo>
                    <a:pt x="67" y="74"/>
                  </a:lnTo>
                  <a:lnTo>
                    <a:pt x="67" y="76"/>
                  </a:lnTo>
                  <a:lnTo>
                    <a:pt x="67" y="76"/>
                  </a:lnTo>
                  <a:lnTo>
                    <a:pt x="67" y="78"/>
                  </a:lnTo>
                  <a:lnTo>
                    <a:pt x="67" y="78"/>
                  </a:lnTo>
                  <a:lnTo>
                    <a:pt x="67" y="78"/>
                  </a:lnTo>
                  <a:lnTo>
                    <a:pt x="69" y="78"/>
                  </a:lnTo>
                  <a:lnTo>
                    <a:pt x="69" y="81"/>
                  </a:lnTo>
                  <a:lnTo>
                    <a:pt x="69" y="81"/>
                  </a:lnTo>
                  <a:lnTo>
                    <a:pt x="69" y="81"/>
                  </a:lnTo>
                  <a:lnTo>
                    <a:pt x="69" y="81"/>
                  </a:lnTo>
                  <a:lnTo>
                    <a:pt x="69" y="83"/>
                  </a:lnTo>
                  <a:lnTo>
                    <a:pt x="69" y="83"/>
                  </a:lnTo>
                  <a:lnTo>
                    <a:pt x="69" y="86"/>
                  </a:lnTo>
                  <a:lnTo>
                    <a:pt x="69" y="86"/>
                  </a:lnTo>
                  <a:lnTo>
                    <a:pt x="71" y="88"/>
                  </a:lnTo>
                  <a:lnTo>
                    <a:pt x="71" y="88"/>
                  </a:lnTo>
                  <a:lnTo>
                    <a:pt x="71" y="90"/>
                  </a:lnTo>
                  <a:lnTo>
                    <a:pt x="69" y="90"/>
                  </a:lnTo>
                  <a:lnTo>
                    <a:pt x="67" y="90"/>
                  </a:lnTo>
                  <a:lnTo>
                    <a:pt x="67" y="90"/>
                  </a:lnTo>
                  <a:lnTo>
                    <a:pt x="64" y="90"/>
                  </a:lnTo>
                  <a:lnTo>
                    <a:pt x="67" y="93"/>
                  </a:lnTo>
                  <a:lnTo>
                    <a:pt x="69" y="95"/>
                  </a:lnTo>
                  <a:lnTo>
                    <a:pt x="71" y="95"/>
                  </a:lnTo>
                  <a:lnTo>
                    <a:pt x="71" y="100"/>
                  </a:lnTo>
                  <a:lnTo>
                    <a:pt x="71" y="102"/>
                  </a:lnTo>
                  <a:lnTo>
                    <a:pt x="76" y="104"/>
                  </a:lnTo>
                  <a:lnTo>
                    <a:pt x="71" y="107"/>
                  </a:lnTo>
                  <a:lnTo>
                    <a:pt x="71" y="109"/>
                  </a:lnTo>
                  <a:lnTo>
                    <a:pt x="71" y="112"/>
                  </a:lnTo>
                  <a:lnTo>
                    <a:pt x="71" y="114"/>
                  </a:lnTo>
                  <a:lnTo>
                    <a:pt x="71" y="116"/>
                  </a:lnTo>
                  <a:lnTo>
                    <a:pt x="71" y="116"/>
                  </a:lnTo>
                  <a:lnTo>
                    <a:pt x="69" y="119"/>
                  </a:lnTo>
                  <a:lnTo>
                    <a:pt x="67" y="123"/>
                  </a:lnTo>
                  <a:lnTo>
                    <a:pt x="64" y="126"/>
                  </a:lnTo>
                  <a:lnTo>
                    <a:pt x="64" y="128"/>
                  </a:lnTo>
                  <a:lnTo>
                    <a:pt x="67" y="130"/>
                  </a:lnTo>
                  <a:lnTo>
                    <a:pt x="69" y="138"/>
                  </a:lnTo>
                  <a:lnTo>
                    <a:pt x="71" y="140"/>
                  </a:lnTo>
                  <a:lnTo>
                    <a:pt x="71" y="142"/>
                  </a:lnTo>
                  <a:lnTo>
                    <a:pt x="74" y="145"/>
                  </a:lnTo>
                  <a:lnTo>
                    <a:pt x="74" y="147"/>
                  </a:lnTo>
                  <a:lnTo>
                    <a:pt x="71" y="152"/>
                  </a:lnTo>
                  <a:lnTo>
                    <a:pt x="71" y="154"/>
                  </a:lnTo>
                  <a:lnTo>
                    <a:pt x="71" y="154"/>
                  </a:lnTo>
                  <a:lnTo>
                    <a:pt x="71" y="157"/>
                  </a:lnTo>
                  <a:lnTo>
                    <a:pt x="71" y="159"/>
                  </a:lnTo>
                  <a:lnTo>
                    <a:pt x="71" y="159"/>
                  </a:lnTo>
                  <a:lnTo>
                    <a:pt x="69" y="161"/>
                  </a:lnTo>
                  <a:lnTo>
                    <a:pt x="69" y="161"/>
                  </a:lnTo>
                  <a:lnTo>
                    <a:pt x="67" y="164"/>
                  </a:lnTo>
                  <a:lnTo>
                    <a:pt x="67" y="164"/>
                  </a:lnTo>
                  <a:lnTo>
                    <a:pt x="67" y="166"/>
                  </a:lnTo>
                  <a:lnTo>
                    <a:pt x="67" y="171"/>
                  </a:lnTo>
                  <a:lnTo>
                    <a:pt x="71" y="187"/>
                  </a:lnTo>
                  <a:lnTo>
                    <a:pt x="76" y="192"/>
                  </a:lnTo>
                  <a:lnTo>
                    <a:pt x="76" y="197"/>
                  </a:lnTo>
                  <a:lnTo>
                    <a:pt x="78" y="201"/>
                  </a:lnTo>
                  <a:lnTo>
                    <a:pt x="78" y="204"/>
                  </a:lnTo>
                  <a:lnTo>
                    <a:pt x="78" y="206"/>
                  </a:lnTo>
                  <a:lnTo>
                    <a:pt x="81" y="209"/>
                  </a:lnTo>
                  <a:lnTo>
                    <a:pt x="83" y="211"/>
                  </a:lnTo>
                  <a:lnTo>
                    <a:pt x="83" y="211"/>
                  </a:lnTo>
                  <a:lnTo>
                    <a:pt x="83" y="213"/>
                  </a:lnTo>
                  <a:lnTo>
                    <a:pt x="83" y="213"/>
                  </a:lnTo>
                  <a:lnTo>
                    <a:pt x="83" y="213"/>
                  </a:lnTo>
                  <a:lnTo>
                    <a:pt x="81" y="216"/>
                  </a:lnTo>
                  <a:lnTo>
                    <a:pt x="81" y="218"/>
                  </a:lnTo>
                  <a:lnTo>
                    <a:pt x="81" y="220"/>
                  </a:lnTo>
                  <a:lnTo>
                    <a:pt x="83" y="223"/>
                  </a:lnTo>
                  <a:lnTo>
                    <a:pt x="83" y="223"/>
                  </a:lnTo>
                  <a:lnTo>
                    <a:pt x="83" y="223"/>
                  </a:lnTo>
                  <a:lnTo>
                    <a:pt x="83" y="223"/>
                  </a:lnTo>
                  <a:lnTo>
                    <a:pt x="81" y="228"/>
                  </a:lnTo>
                  <a:lnTo>
                    <a:pt x="81" y="230"/>
                  </a:lnTo>
                  <a:lnTo>
                    <a:pt x="81" y="235"/>
                  </a:lnTo>
                  <a:lnTo>
                    <a:pt x="86" y="251"/>
                  </a:lnTo>
                  <a:lnTo>
                    <a:pt x="88" y="256"/>
                  </a:lnTo>
                  <a:lnTo>
                    <a:pt x="90" y="258"/>
                  </a:lnTo>
                  <a:lnTo>
                    <a:pt x="93" y="261"/>
                  </a:lnTo>
                  <a:lnTo>
                    <a:pt x="97" y="263"/>
                  </a:lnTo>
                  <a:lnTo>
                    <a:pt x="97" y="268"/>
                  </a:lnTo>
                  <a:lnTo>
                    <a:pt x="97" y="270"/>
                  </a:lnTo>
                  <a:lnTo>
                    <a:pt x="97" y="270"/>
                  </a:lnTo>
                  <a:lnTo>
                    <a:pt x="95" y="275"/>
                  </a:lnTo>
                  <a:lnTo>
                    <a:pt x="93" y="275"/>
                  </a:lnTo>
                  <a:lnTo>
                    <a:pt x="93" y="277"/>
                  </a:lnTo>
                  <a:lnTo>
                    <a:pt x="93" y="277"/>
                  </a:lnTo>
                  <a:lnTo>
                    <a:pt x="93" y="280"/>
                  </a:lnTo>
                  <a:lnTo>
                    <a:pt x="95" y="280"/>
                  </a:lnTo>
                  <a:lnTo>
                    <a:pt x="95" y="280"/>
                  </a:lnTo>
                  <a:lnTo>
                    <a:pt x="95" y="282"/>
                  </a:lnTo>
                  <a:lnTo>
                    <a:pt x="93" y="282"/>
                  </a:lnTo>
                  <a:lnTo>
                    <a:pt x="90" y="282"/>
                  </a:lnTo>
                  <a:lnTo>
                    <a:pt x="90" y="284"/>
                  </a:lnTo>
                  <a:lnTo>
                    <a:pt x="90" y="287"/>
                  </a:lnTo>
                  <a:lnTo>
                    <a:pt x="88" y="287"/>
                  </a:lnTo>
                  <a:lnTo>
                    <a:pt x="86" y="287"/>
                  </a:lnTo>
                  <a:lnTo>
                    <a:pt x="83" y="287"/>
                  </a:lnTo>
                  <a:lnTo>
                    <a:pt x="78" y="287"/>
                  </a:lnTo>
                  <a:lnTo>
                    <a:pt x="76" y="289"/>
                  </a:lnTo>
                  <a:lnTo>
                    <a:pt x="71" y="291"/>
                  </a:lnTo>
                  <a:lnTo>
                    <a:pt x="69" y="294"/>
                  </a:lnTo>
                  <a:lnTo>
                    <a:pt x="64" y="294"/>
                  </a:lnTo>
                  <a:lnTo>
                    <a:pt x="62" y="294"/>
                  </a:lnTo>
                  <a:lnTo>
                    <a:pt x="62" y="296"/>
                  </a:lnTo>
                  <a:lnTo>
                    <a:pt x="62" y="296"/>
                  </a:lnTo>
                  <a:lnTo>
                    <a:pt x="60" y="299"/>
                  </a:lnTo>
                  <a:lnTo>
                    <a:pt x="50" y="303"/>
                  </a:lnTo>
                  <a:lnTo>
                    <a:pt x="48" y="306"/>
                  </a:lnTo>
                  <a:lnTo>
                    <a:pt x="48" y="308"/>
                  </a:lnTo>
                  <a:lnTo>
                    <a:pt x="45" y="315"/>
                  </a:lnTo>
                  <a:lnTo>
                    <a:pt x="45" y="320"/>
                  </a:lnTo>
                  <a:lnTo>
                    <a:pt x="48" y="327"/>
                  </a:lnTo>
                  <a:lnTo>
                    <a:pt x="48" y="343"/>
                  </a:lnTo>
                  <a:lnTo>
                    <a:pt x="48" y="351"/>
                  </a:lnTo>
                  <a:lnTo>
                    <a:pt x="48" y="355"/>
                  </a:lnTo>
                  <a:lnTo>
                    <a:pt x="45" y="355"/>
                  </a:lnTo>
                  <a:lnTo>
                    <a:pt x="43" y="358"/>
                  </a:lnTo>
                  <a:lnTo>
                    <a:pt x="41" y="360"/>
                  </a:lnTo>
                  <a:lnTo>
                    <a:pt x="41" y="360"/>
                  </a:lnTo>
                  <a:lnTo>
                    <a:pt x="43" y="365"/>
                  </a:lnTo>
                  <a:lnTo>
                    <a:pt x="43" y="367"/>
                  </a:lnTo>
                  <a:lnTo>
                    <a:pt x="41" y="367"/>
                  </a:lnTo>
                  <a:lnTo>
                    <a:pt x="41" y="372"/>
                  </a:lnTo>
                  <a:lnTo>
                    <a:pt x="38" y="372"/>
                  </a:lnTo>
                  <a:lnTo>
                    <a:pt x="36" y="377"/>
                  </a:lnTo>
                  <a:lnTo>
                    <a:pt x="41" y="379"/>
                  </a:lnTo>
                  <a:lnTo>
                    <a:pt x="38" y="384"/>
                  </a:lnTo>
                  <a:lnTo>
                    <a:pt x="38" y="386"/>
                  </a:lnTo>
                  <a:lnTo>
                    <a:pt x="36" y="386"/>
                  </a:lnTo>
                  <a:lnTo>
                    <a:pt x="36" y="386"/>
                  </a:lnTo>
                  <a:lnTo>
                    <a:pt x="33" y="386"/>
                  </a:lnTo>
                  <a:lnTo>
                    <a:pt x="31" y="386"/>
                  </a:lnTo>
                  <a:lnTo>
                    <a:pt x="29" y="386"/>
                  </a:lnTo>
                  <a:lnTo>
                    <a:pt x="29" y="384"/>
                  </a:lnTo>
                  <a:lnTo>
                    <a:pt x="26" y="384"/>
                  </a:lnTo>
                  <a:lnTo>
                    <a:pt x="24" y="379"/>
                  </a:lnTo>
                  <a:lnTo>
                    <a:pt x="24" y="379"/>
                  </a:lnTo>
                  <a:lnTo>
                    <a:pt x="22" y="381"/>
                  </a:lnTo>
                  <a:lnTo>
                    <a:pt x="22" y="384"/>
                  </a:lnTo>
                  <a:lnTo>
                    <a:pt x="19" y="386"/>
                  </a:lnTo>
                  <a:lnTo>
                    <a:pt x="22" y="388"/>
                  </a:lnTo>
                  <a:lnTo>
                    <a:pt x="22" y="391"/>
                  </a:lnTo>
                  <a:lnTo>
                    <a:pt x="22" y="393"/>
                  </a:lnTo>
                  <a:lnTo>
                    <a:pt x="22" y="396"/>
                  </a:lnTo>
                  <a:lnTo>
                    <a:pt x="22" y="398"/>
                  </a:lnTo>
                  <a:lnTo>
                    <a:pt x="22" y="400"/>
                  </a:lnTo>
                  <a:lnTo>
                    <a:pt x="22" y="405"/>
                  </a:lnTo>
                  <a:lnTo>
                    <a:pt x="24" y="407"/>
                  </a:lnTo>
                  <a:lnTo>
                    <a:pt x="24" y="410"/>
                  </a:lnTo>
                  <a:lnTo>
                    <a:pt x="24" y="412"/>
                  </a:lnTo>
                  <a:lnTo>
                    <a:pt x="24" y="412"/>
                  </a:lnTo>
                  <a:lnTo>
                    <a:pt x="29" y="417"/>
                  </a:lnTo>
                  <a:lnTo>
                    <a:pt x="29" y="417"/>
                  </a:lnTo>
                  <a:lnTo>
                    <a:pt x="29" y="419"/>
                  </a:lnTo>
                  <a:lnTo>
                    <a:pt x="29" y="422"/>
                  </a:lnTo>
                  <a:lnTo>
                    <a:pt x="26" y="429"/>
                  </a:lnTo>
                  <a:lnTo>
                    <a:pt x="24" y="429"/>
                  </a:lnTo>
                  <a:lnTo>
                    <a:pt x="24" y="429"/>
                  </a:lnTo>
                  <a:lnTo>
                    <a:pt x="24" y="431"/>
                  </a:lnTo>
                  <a:lnTo>
                    <a:pt x="24" y="431"/>
                  </a:lnTo>
                  <a:lnTo>
                    <a:pt x="24" y="433"/>
                  </a:lnTo>
                  <a:lnTo>
                    <a:pt x="24" y="436"/>
                  </a:lnTo>
                  <a:lnTo>
                    <a:pt x="24" y="436"/>
                  </a:lnTo>
                  <a:lnTo>
                    <a:pt x="24" y="441"/>
                  </a:lnTo>
                  <a:lnTo>
                    <a:pt x="19" y="441"/>
                  </a:lnTo>
                  <a:lnTo>
                    <a:pt x="17" y="438"/>
                  </a:lnTo>
                  <a:lnTo>
                    <a:pt x="12" y="438"/>
                  </a:lnTo>
                  <a:lnTo>
                    <a:pt x="12" y="441"/>
                  </a:lnTo>
                  <a:lnTo>
                    <a:pt x="12" y="441"/>
                  </a:lnTo>
                  <a:lnTo>
                    <a:pt x="12" y="441"/>
                  </a:lnTo>
                  <a:lnTo>
                    <a:pt x="12" y="443"/>
                  </a:lnTo>
                  <a:lnTo>
                    <a:pt x="12" y="443"/>
                  </a:lnTo>
                  <a:lnTo>
                    <a:pt x="12" y="445"/>
                  </a:lnTo>
                  <a:lnTo>
                    <a:pt x="12" y="448"/>
                  </a:lnTo>
                  <a:lnTo>
                    <a:pt x="12" y="450"/>
                  </a:lnTo>
                  <a:lnTo>
                    <a:pt x="12" y="450"/>
                  </a:lnTo>
                  <a:lnTo>
                    <a:pt x="12" y="450"/>
                  </a:lnTo>
                  <a:lnTo>
                    <a:pt x="12" y="452"/>
                  </a:lnTo>
                  <a:lnTo>
                    <a:pt x="12" y="452"/>
                  </a:lnTo>
                  <a:lnTo>
                    <a:pt x="12" y="455"/>
                  </a:lnTo>
                  <a:lnTo>
                    <a:pt x="12" y="457"/>
                  </a:lnTo>
                  <a:lnTo>
                    <a:pt x="17" y="459"/>
                  </a:lnTo>
                  <a:lnTo>
                    <a:pt x="17" y="462"/>
                  </a:lnTo>
                  <a:lnTo>
                    <a:pt x="19" y="462"/>
                  </a:lnTo>
                  <a:lnTo>
                    <a:pt x="19" y="464"/>
                  </a:lnTo>
                  <a:lnTo>
                    <a:pt x="19" y="462"/>
                  </a:lnTo>
                  <a:lnTo>
                    <a:pt x="19" y="462"/>
                  </a:lnTo>
                  <a:lnTo>
                    <a:pt x="19" y="462"/>
                  </a:lnTo>
                  <a:lnTo>
                    <a:pt x="22" y="462"/>
                  </a:lnTo>
                  <a:lnTo>
                    <a:pt x="22" y="462"/>
                  </a:lnTo>
                  <a:lnTo>
                    <a:pt x="24" y="462"/>
                  </a:lnTo>
                  <a:lnTo>
                    <a:pt x="24" y="462"/>
                  </a:lnTo>
                  <a:lnTo>
                    <a:pt x="24" y="464"/>
                  </a:lnTo>
                  <a:lnTo>
                    <a:pt x="24" y="464"/>
                  </a:lnTo>
                  <a:lnTo>
                    <a:pt x="24" y="467"/>
                  </a:lnTo>
                  <a:lnTo>
                    <a:pt x="24" y="469"/>
                  </a:lnTo>
                  <a:lnTo>
                    <a:pt x="19" y="476"/>
                  </a:lnTo>
                  <a:lnTo>
                    <a:pt x="19" y="476"/>
                  </a:lnTo>
                  <a:lnTo>
                    <a:pt x="19" y="476"/>
                  </a:lnTo>
                  <a:lnTo>
                    <a:pt x="14" y="476"/>
                  </a:lnTo>
                  <a:lnTo>
                    <a:pt x="14" y="476"/>
                  </a:lnTo>
                  <a:lnTo>
                    <a:pt x="12" y="478"/>
                  </a:lnTo>
                  <a:lnTo>
                    <a:pt x="10" y="488"/>
                  </a:lnTo>
                  <a:lnTo>
                    <a:pt x="7" y="490"/>
                  </a:lnTo>
                  <a:lnTo>
                    <a:pt x="7" y="493"/>
                  </a:lnTo>
                  <a:lnTo>
                    <a:pt x="7" y="493"/>
                  </a:lnTo>
                  <a:lnTo>
                    <a:pt x="10" y="495"/>
                  </a:lnTo>
                  <a:lnTo>
                    <a:pt x="10" y="495"/>
                  </a:lnTo>
                  <a:lnTo>
                    <a:pt x="10" y="500"/>
                  </a:lnTo>
                  <a:lnTo>
                    <a:pt x="7" y="502"/>
                  </a:lnTo>
                  <a:lnTo>
                    <a:pt x="0" y="509"/>
                  </a:lnTo>
                  <a:lnTo>
                    <a:pt x="0" y="512"/>
                  </a:lnTo>
                  <a:lnTo>
                    <a:pt x="3" y="523"/>
                  </a:lnTo>
                  <a:lnTo>
                    <a:pt x="3" y="526"/>
                  </a:lnTo>
                  <a:lnTo>
                    <a:pt x="7" y="533"/>
                  </a:lnTo>
                  <a:lnTo>
                    <a:pt x="7" y="533"/>
                  </a:lnTo>
                  <a:lnTo>
                    <a:pt x="10" y="538"/>
                  </a:lnTo>
                  <a:lnTo>
                    <a:pt x="10" y="540"/>
                  </a:lnTo>
                  <a:lnTo>
                    <a:pt x="7" y="545"/>
                  </a:lnTo>
                  <a:lnTo>
                    <a:pt x="7" y="545"/>
                  </a:lnTo>
                  <a:lnTo>
                    <a:pt x="7" y="545"/>
                  </a:lnTo>
                  <a:lnTo>
                    <a:pt x="19" y="547"/>
                  </a:lnTo>
                  <a:lnTo>
                    <a:pt x="24" y="547"/>
                  </a:lnTo>
                  <a:lnTo>
                    <a:pt x="31" y="547"/>
                  </a:lnTo>
                  <a:lnTo>
                    <a:pt x="36" y="547"/>
                  </a:lnTo>
                  <a:lnTo>
                    <a:pt x="52" y="554"/>
                  </a:lnTo>
                  <a:lnTo>
                    <a:pt x="57" y="554"/>
                  </a:lnTo>
                  <a:lnTo>
                    <a:pt x="60" y="554"/>
                  </a:lnTo>
                  <a:lnTo>
                    <a:pt x="64" y="554"/>
                  </a:lnTo>
                  <a:lnTo>
                    <a:pt x="67" y="552"/>
                  </a:lnTo>
                  <a:lnTo>
                    <a:pt x="69" y="552"/>
                  </a:lnTo>
                  <a:lnTo>
                    <a:pt x="71" y="549"/>
                  </a:lnTo>
                  <a:lnTo>
                    <a:pt x="71" y="549"/>
                  </a:lnTo>
                  <a:lnTo>
                    <a:pt x="71" y="549"/>
                  </a:lnTo>
                  <a:lnTo>
                    <a:pt x="74" y="547"/>
                  </a:lnTo>
                  <a:lnTo>
                    <a:pt x="78" y="540"/>
                  </a:lnTo>
                  <a:lnTo>
                    <a:pt x="78" y="538"/>
                  </a:lnTo>
                  <a:lnTo>
                    <a:pt x="81" y="535"/>
                  </a:lnTo>
                  <a:lnTo>
                    <a:pt x="81" y="533"/>
                  </a:lnTo>
                  <a:lnTo>
                    <a:pt x="81" y="530"/>
                  </a:lnTo>
                  <a:lnTo>
                    <a:pt x="78" y="528"/>
                  </a:lnTo>
                  <a:lnTo>
                    <a:pt x="78" y="526"/>
                  </a:lnTo>
                  <a:lnTo>
                    <a:pt x="76" y="526"/>
                  </a:lnTo>
                  <a:lnTo>
                    <a:pt x="74" y="526"/>
                  </a:lnTo>
                  <a:lnTo>
                    <a:pt x="74" y="523"/>
                  </a:lnTo>
                  <a:lnTo>
                    <a:pt x="71" y="521"/>
                  </a:lnTo>
                  <a:lnTo>
                    <a:pt x="71" y="521"/>
                  </a:lnTo>
                  <a:lnTo>
                    <a:pt x="71" y="519"/>
                  </a:lnTo>
                  <a:lnTo>
                    <a:pt x="71" y="519"/>
                  </a:lnTo>
                  <a:lnTo>
                    <a:pt x="71" y="516"/>
                  </a:lnTo>
                  <a:lnTo>
                    <a:pt x="74" y="516"/>
                  </a:lnTo>
                  <a:lnTo>
                    <a:pt x="74" y="516"/>
                  </a:lnTo>
                  <a:lnTo>
                    <a:pt x="76" y="514"/>
                  </a:lnTo>
                  <a:lnTo>
                    <a:pt x="76" y="514"/>
                  </a:lnTo>
                  <a:lnTo>
                    <a:pt x="76" y="514"/>
                  </a:lnTo>
                  <a:lnTo>
                    <a:pt x="76" y="512"/>
                  </a:lnTo>
                  <a:lnTo>
                    <a:pt x="78" y="512"/>
                  </a:lnTo>
                  <a:lnTo>
                    <a:pt x="81" y="512"/>
                  </a:lnTo>
                  <a:lnTo>
                    <a:pt x="81" y="509"/>
                  </a:lnTo>
                  <a:lnTo>
                    <a:pt x="83" y="509"/>
                  </a:lnTo>
                  <a:lnTo>
                    <a:pt x="83" y="507"/>
                  </a:lnTo>
                  <a:lnTo>
                    <a:pt x="83" y="507"/>
                  </a:lnTo>
                  <a:lnTo>
                    <a:pt x="83" y="504"/>
                  </a:lnTo>
                  <a:lnTo>
                    <a:pt x="83" y="504"/>
                  </a:lnTo>
                  <a:lnTo>
                    <a:pt x="86" y="502"/>
                  </a:lnTo>
                  <a:lnTo>
                    <a:pt x="86" y="502"/>
                  </a:lnTo>
                  <a:lnTo>
                    <a:pt x="90" y="500"/>
                  </a:lnTo>
                  <a:lnTo>
                    <a:pt x="93" y="500"/>
                  </a:lnTo>
                  <a:lnTo>
                    <a:pt x="95" y="500"/>
                  </a:lnTo>
                  <a:lnTo>
                    <a:pt x="95" y="500"/>
                  </a:lnTo>
                  <a:lnTo>
                    <a:pt x="95" y="497"/>
                  </a:lnTo>
                  <a:lnTo>
                    <a:pt x="97" y="497"/>
                  </a:lnTo>
                  <a:lnTo>
                    <a:pt x="100" y="495"/>
                  </a:lnTo>
                  <a:lnTo>
                    <a:pt x="102" y="495"/>
                  </a:lnTo>
                  <a:lnTo>
                    <a:pt x="105" y="497"/>
                  </a:lnTo>
                  <a:lnTo>
                    <a:pt x="105" y="497"/>
                  </a:lnTo>
                  <a:lnTo>
                    <a:pt x="107" y="497"/>
                  </a:lnTo>
                  <a:lnTo>
                    <a:pt x="112" y="497"/>
                  </a:lnTo>
                  <a:lnTo>
                    <a:pt x="114" y="495"/>
                  </a:lnTo>
                  <a:lnTo>
                    <a:pt x="116" y="493"/>
                  </a:lnTo>
                  <a:lnTo>
                    <a:pt x="121" y="488"/>
                  </a:lnTo>
                  <a:lnTo>
                    <a:pt x="121" y="488"/>
                  </a:lnTo>
                  <a:lnTo>
                    <a:pt x="124" y="488"/>
                  </a:lnTo>
                  <a:lnTo>
                    <a:pt x="126" y="488"/>
                  </a:lnTo>
                  <a:lnTo>
                    <a:pt x="128" y="490"/>
                  </a:lnTo>
                  <a:lnTo>
                    <a:pt x="128" y="493"/>
                  </a:lnTo>
                  <a:lnTo>
                    <a:pt x="133" y="495"/>
                  </a:lnTo>
                  <a:lnTo>
                    <a:pt x="135" y="495"/>
                  </a:lnTo>
                  <a:lnTo>
                    <a:pt x="143" y="493"/>
                  </a:lnTo>
                  <a:lnTo>
                    <a:pt x="150" y="493"/>
                  </a:lnTo>
                  <a:lnTo>
                    <a:pt x="152" y="490"/>
                  </a:lnTo>
                  <a:lnTo>
                    <a:pt x="152" y="488"/>
                  </a:lnTo>
                  <a:lnTo>
                    <a:pt x="154" y="483"/>
                  </a:lnTo>
                  <a:lnTo>
                    <a:pt x="154" y="483"/>
                  </a:lnTo>
                  <a:lnTo>
                    <a:pt x="157" y="483"/>
                  </a:lnTo>
                  <a:lnTo>
                    <a:pt x="157" y="483"/>
                  </a:lnTo>
                  <a:lnTo>
                    <a:pt x="159" y="483"/>
                  </a:lnTo>
                  <a:lnTo>
                    <a:pt x="159" y="481"/>
                  </a:lnTo>
                  <a:lnTo>
                    <a:pt x="162" y="481"/>
                  </a:lnTo>
                  <a:lnTo>
                    <a:pt x="162" y="481"/>
                  </a:lnTo>
                  <a:lnTo>
                    <a:pt x="162" y="478"/>
                  </a:lnTo>
                  <a:lnTo>
                    <a:pt x="164" y="476"/>
                  </a:lnTo>
                  <a:lnTo>
                    <a:pt x="164" y="474"/>
                  </a:lnTo>
                  <a:lnTo>
                    <a:pt x="164" y="469"/>
                  </a:lnTo>
                  <a:lnTo>
                    <a:pt x="164" y="467"/>
                  </a:lnTo>
                  <a:lnTo>
                    <a:pt x="166" y="457"/>
                  </a:lnTo>
                  <a:lnTo>
                    <a:pt x="169" y="452"/>
                  </a:lnTo>
                  <a:lnTo>
                    <a:pt x="171" y="452"/>
                  </a:lnTo>
                  <a:lnTo>
                    <a:pt x="171" y="450"/>
                  </a:lnTo>
                  <a:lnTo>
                    <a:pt x="171" y="448"/>
                  </a:lnTo>
                  <a:lnTo>
                    <a:pt x="171" y="445"/>
                  </a:lnTo>
                  <a:lnTo>
                    <a:pt x="171" y="443"/>
                  </a:lnTo>
                  <a:lnTo>
                    <a:pt x="171" y="443"/>
                  </a:lnTo>
                  <a:lnTo>
                    <a:pt x="171" y="436"/>
                  </a:lnTo>
                  <a:lnTo>
                    <a:pt x="173" y="433"/>
                  </a:lnTo>
                  <a:lnTo>
                    <a:pt x="173" y="431"/>
                  </a:lnTo>
                  <a:lnTo>
                    <a:pt x="173" y="429"/>
                  </a:lnTo>
                  <a:lnTo>
                    <a:pt x="173" y="426"/>
                  </a:lnTo>
                  <a:lnTo>
                    <a:pt x="173" y="426"/>
                  </a:lnTo>
                  <a:lnTo>
                    <a:pt x="173" y="424"/>
                  </a:lnTo>
                  <a:lnTo>
                    <a:pt x="176" y="424"/>
                  </a:lnTo>
                  <a:lnTo>
                    <a:pt x="178" y="422"/>
                  </a:lnTo>
                  <a:lnTo>
                    <a:pt x="199" y="410"/>
                  </a:lnTo>
                  <a:lnTo>
                    <a:pt x="199" y="407"/>
                  </a:lnTo>
                  <a:lnTo>
                    <a:pt x="204" y="407"/>
                  </a:lnTo>
                  <a:lnTo>
                    <a:pt x="211" y="410"/>
                  </a:lnTo>
                  <a:lnTo>
                    <a:pt x="214" y="410"/>
                  </a:lnTo>
                  <a:lnTo>
                    <a:pt x="216" y="407"/>
                  </a:lnTo>
                  <a:lnTo>
                    <a:pt x="221" y="400"/>
                  </a:lnTo>
                  <a:lnTo>
                    <a:pt x="226" y="398"/>
                  </a:lnTo>
                  <a:lnTo>
                    <a:pt x="226" y="398"/>
                  </a:lnTo>
                  <a:lnTo>
                    <a:pt x="230" y="391"/>
                  </a:lnTo>
                  <a:lnTo>
                    <a:pt x="233" y="388"/>
                  </a:lnTo>
                  <a:lnTo>
                    <a:pt x="233" y="388"/>
                  </a:lnTo>
                  <a:lnTo>
                    <a:pt x="233" y="386"/>
                  </a:lnTo>
                  <a:lnTo>
                    <a:pt x="235" y="384"/>
                  </a:lnTo>
                  <a:lnTo>
                    <a:pt x="237" y="381"/>
                  </a:lnTo>
                  <a:lnTo>
                    <a:pt x="240" y="381"/>
                  </a:lnTo>
                  <a:lnTo>
                    <a:pt x="242" y="379"/>
                  </a:lnTo>
                  <a:lnTo>
                    <a:pt x="242" y="379"/>
                  </a:lnTo>
                  <a:lnTo>
                    <a:pt x="247" y="377"/>
                  </a:lnTo>
                  <a:lnTo>
                    <a:pt x="247" y="377"/>
                  </a:lnTo>
                  <a:lnTo>
                    <a:pt x="249" y="374"/>
                  </a:lnTo>
                  <a:lnTo>
                    <a:pt x="252" y="374"/>
                  </a:lnTo>
                  <a:lnTo>
                    <a:pt x="254" y="374"/>
                  </a:lnTo>
                  <a:lnTo>
                    <a:pt x="254" y="374"/>
                  </a:lnTo>
                  <a:lnTo>
                    <a:pt x="256" y="374"/>
                  </a:lnTo>
                  <a:lnTo>
                    <a:pt x="261" y="372"/>
                  </a:lnTo>
                  <a:lnTo>
                    <a:pt x="261" y="372"/>
                  </a:lnTo>
                  <a:lnTo>
                    <a:pt x="264" y="370"/>
                  </a:lnTo>
                  <a:lnTo>
                    <a:pt x="264" y="370"/>
                  </a:lnTo>
                  <a:lnTo>
                    <a:pt x="266" y="362"/>
                  </a:lnTo>
                  <a:lnTo>
                    <a:pt x="268" y="362"/>
                  </a:lnTo>
                  <a:lnTo>
                    <a:pt x="268" y="360"/>
                  </a:lnTo>
                  <a:lnTo>
                    <a:pt x="273" y="358"/>
                  </a:lnTo>
                  <a:lnTo>
                    <a:pt x="273" y="358"/>
                  </a:lnTo>
                  <a:lnTo>
                    <a:pt x="273" y="355"/>
                  </a:lnTo>
                  <a:lnTo>
                    <a:pt x="275" y="351"/>
                  </a:lnTo>
                  <a:lnTo>
                    <a:pt x="275" y="348"/>
                  </a:lnTo>
                  <a:lnTo>
                    <a:pt x="278" y="346"/>
                  </a:lnTo>
                  <a:lnTo>
                    <a:pt x="280" y="346"/>
                  </a:lnTo>
                  <a:lnTo>
                    <a:pt x="280" y="343"/>
                  </a:lnTo>
                  <a:lnTo>
                    <a:pt x="285" y="341"/>
                  </a:lnTo>
                  <a:lnTo>
                    <a:pt x="285" y="341"/>
                  </a:lnTo>
                  <a:lnTo>
                    <a:pt x="287" y="339"/>
                  </a:lnTo>
                  <a:lnTo>
                    <a:pt x="287" y="339"/>
                  </a:lnTo>
                  <a:lnTo>
                    <a:pt x="292" y="334"/>
                  </a:lnTo>
                  <a:lnTo>
                    <a:pt x="292" y="329"/>
                  </a:lnTo>
                  <a:lnTo>
                    <a:pt x="297" y="327"/>
                  </a:lnTo>
                  <a:lnTo>
                    <a:pt x="299" y="327"/>
                  </a:lnTo>
                  <a:lnTo>
                    <a:pt x="302" y="325"/>
                  </a:lnTo>
                  <a:lnTo>
                    <a:pt x="304" y="325"/>
                  </a:lnTo>
                  <a:lnTo>
                    <a:pt x="311" y="317"/>
                  </a:lnTo>
                  <a:lnTo>
                    <a:pt x="313" y="315"/>
                  </a:lnTo>
                  <a:lnTo>
                    <a:pt x="313" y="315"/>
                  </a:lnTo>
                  <a:lnTo>
                    <a:pt x="318" y="310"/>
                  </a:lnTo>
                  <a:lnTo>
                    <a:pt x="318" y="313"/>
                  </a:lnTo>
                  <a:lnTo>
                    <a:pt x="320" y="315"/>
                  </a:lnTo>
                  <a:lnTo>
                    <a:pt x="323" y="315"/>
                  </a:lnTo>
                  <a:lnTo>
                    <a:pt x="325" y="315"/>
                  </a:lnTo>
                  <a:lnTo>
                    <a:pt x="325" y="315"/>
                  </a:lnTo>
                  <a:lnTo>
                    <a:pt x="328" y="313"/>
                  </a:lnTo>
                  <a:lnTo>
                    <a:pt x="330" y="315"/>
                  </a:lnTo>
                  <a:lnTo>
                    <a:pt x="332" y="315"/>
                  </a:lnTo>
                  <a:lnTo>
                    <a:pt x="335" y="315"/>
                  </a:lnTo>
                  <a:lnTo>
                    <a:pt x="344" y="313"/>
                  </a:lnTo>
                  <a:lnTo>
                    <a:pt x="344" y="31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95" y="1917"/>
              <a:ext cx="207" cy="260"/>
            </a:xfrm>
            <a:custGeom>
              <a:avLst/>
              <a:gdLst>
                <a:gd name="T0" fmla="*/ 197 w 207"/>
                <a:gd name="T1" fmla="*/ 52 h 260"/>
                <a:gd name="T2" fmla="*/ 192 w 207"/>
                <a:gd name="T3" fmla="*/ 43 h 260"/>
                <a:gd name="T4" fmla="*/ 188 w 207"/>
                <a:gd name="T5" fmla="*/ 24 h 260"/>
                <a:gd name="T6" fmla="*/ 183 w 207"/>
                <a:gd name="T7" fmla="*/ 17 h 260"/>
                <a:gd name="T8" fmla="*/ 173 w 207"/>
                <a:gd name="T9" fmla="*/ 7 h 260"/>
                <a:gd name="T10" fmla="*/ 171 w 207"/>
                <a:gd name="T11" fmla="*/ 10 h 260"/>
                <a:gd name="T12" fmla="*/ 169 w 207"/>
                <a:gd name="T13" fmla="*/ 2 h 260"/>
                <a:gd name="T14" fmla="*/ 162 w 207"/>
                <a:gd name="T15" fmla="*/ 5 h 260"/>
                <a:gd name="T16" fmla="*/ 157 w 207"/>
                <a:gd name="T17" fmla="*/ 10 h 260"/>
                <a:gd name="T18" fmla="*/ 150 w 207"/>
                <a:gd name="T19" fmla="*/ 7 h 260"/>
                <a:gd name="T20" fmla="*/ 143 w 207"/>
                <a:gd name="T21" fmla="*/ 10 h 260"/>
                <a:gd name="T22" fmla="*/ 140 w 207"/>
                <a:gd name="T23" fmla="*/ 19 h 260"/>
                <a:gd name="T24" fmla="*/ 133 w 207"/>
                <a:gd name="T25" fmla="*/ 12 h 260"/>
                <a:gd name="T26" fmla="*/ 126 w 207"/>
                <a:gd name="T27" fmla="*/ 12 h 260"/>
                <a:gd name="T28" fmla="*/ 124 w 207"/>
                <a:gd name="T29" fmla="*/ 28 h 260"/>
                <a:gd name="T30" fmla="*/ 124 w 207"/>
                <a:gd name="T31" fmla="*/ 45 h 260"/>
                <a:gd name="T32" fmla="*/ 121 w 207"/>
                <a:gd name="T33" fmla="*/ 52 h 260"/>
                <a:gd name="T34" fmla="*/ 121 w 207"/>
                <a:gd name="T35" fmla="*/ 71 h 260"/>
                <a:gd name="T36" fmla="*/ 119 w 207"/>
                <a:gd name="T37" fmla="*/ 83 h 260"/>
                <a:gd name="T38" fmla="*/ 109 w 207"/>
                <a:gd name="T39" fmla="*/ 102 h 260"/>
                <a:gd name="T40" fmla="*/ 105 w 207"/>
                <a:gd name="T41" fmla="*/ 114 h 260"/>
                <a:gd name="T42" fmla="*/ 95 w 207"/>
                <a:gd name="T43" fmla="*/ 123 h 260"/>
                <a:gd name="T44" fmla="*/ 79 w 207"/>
                <a:gd name="T45" fmla="*/ 140 h 260"/>
                <a:gd name="T46" fmla="*/ 64 w 207"/>
                <a:gd name="T47" fmla="*/ 140 h 260"/>
                <a:gd name="T48" fmla="*/ 50 w 207"/>
                <a:gd name="T49" fmla="*/ 156 h 260"/>
                <a:gd name="T50" fmla="*/ 41 w 207"/>
                <a:gd name="T51" fmla="*/ 163 h 260"/>
                <a:gd name="T52" fmla="*/ 38 w 207"/>
                <a:gd name="T53" fmla="*/ 175 h 260"/>
                <a:gd name="T54" fmla="*/ 26 w 207"/>
                <a:gd name="T55" fmla="*/ 187 h 260"/>
                <a:gd name="T56" fmla="*/ 10 w 207"/>
                <a:gd name="T57" fmla="*/ 180 h 260"/>
                <a:gd name="T58" fmla="*/ 0 w 207"/>
                <a:gd name="T59" fmla="*/ 185 h 260"/>
                <a:gd name="T60" fmla="*/ 17 w 207"/>
                <a:gd name="T61" fmla="*/ 232 h 260"/>
                <a:gd name="T62" fmla="*/ 22 w 207"/>
                <a:gd name="T63" fmla="*/ 246 h 260"/>
                <a:gd name="T64" fmla="*/ 36 w 207"/>
                <a:gd name="T65" fmla="*/ 260 h 260"/>
                <a:gd name="T66" fmla="*/ 41 w 207"/>
                <a:gd name="T67" fmla="*/ 260 h 260"/>
                <a:gd name="T68" fmla="*/ 45 w 207"/>
                <a:gd name="T69" fmla="*/ 253 h 260"/>
                <a:gd name="T70" fmla="*/ 52 w 207"/>
                <a:gd name="T71" fmla="*/ 253 h 260"/>
                <a:gd name="T72" fmla="*/ 60 w 207"/>
                <a:gd name="T73" fmla="*/ 244 h 260"/>
                <a:gd name="T74" fmla="*/ 67 w 207"/>
                <a:gd name="T75" fmla="*/ 237 h 260"/>
                <a:gd name="T76" fmla="*/ 81 w 207"/>
                <a:gd name="T77" fmla="*/ 232 h 260"/>
                <a:gd name="T78" fmla="*/ 86 w 207"/>
                <a:gd name="T79" fmla="*/ 227 h 260"/>
                <a:gd name="T80" fmla="*/ 95 w 207"/>
                <a:gd name="T81" fmla="*/ 220 h 260"/>
                <a:gd name="T82" fmla="*/ 105 w 207"/>
                <a:gd name="T83" fmla="*/ 208 h 260"/>
                <a:gd name="T84" fmla="*/ 109 w 207"/>
                <a:gd name="T85" fmla="*/ 201 h 260"/>
                <a:gd name="T86" fmla="*/ 114 w 207"/>
                <a:gd name="T87" fmla="*/ 201 h 260"/>
                <a:gd name="T88" fmla="*/ 119 w 207"/>
                <a:gd name="T89" fmla="*/ 196 h 260"/>
                <a:gd name="T90" fmla="*/ 124 w 207"/>
                <a:gd name="T91" fmla="*/ 194 h 260"/>
                <a:gd name="T92" fmla="*/ 128 w 207"/>
                <a:gd name="T93" fmla="*/ 194 h 260"/>
                <a:gd name="T94" fmla="*/ 138 w 207"/>
                <a:gd name="T95" fmla="*/ 187 h 260"/>
                <a:gd name="T96" fmla="*/ 147 w 207"/>
                <a:gd name="T97" fmla="*/ 192 h 260"/>
                <a:gd name="T98" fmla="*/ 152 w 207"/>
                <a:gd name="T99" fmla="*/ 189 h 260"/>
                <a:gd name="T100" fmla="*/ 157 w 207"/>
                <a:gd name="T101" fmla="*/ 185 h 260"/>
                <a:gd name="T102" fmla="*/ 164 w 207"/>
                <a:gd name="T103" fmla="*/ 173 h 260"/>
                <a:gd name="T104" fmla="*/ 178 w 207"/>
                <a:gd name="T105" fmla="*/ 166 h 260"/>
                <a:gd name="T106" fmla="*/ 183 w 207"/>
                <a:gd name="T107" fmla="*/ 163 h 260"/>
                <a:gd name="T108" fmla="*/ 190 w 207"/>
                <a:gd name="T109" fmla="*/ 163 h 260"/>
                <a:gd name="T110" fmla="*/ 195 w 207"/>
                <a:gd name="T111" fmla="*/ 156 h 260"/>
                <a:gd name="T112" fmla="*/ 197 w 207"/>
                <a:gd name="T113" fmla="*/ 149 h 260"/>
                <a:gd name="T114" fmla="*/ 200 w 207"/>
                <a:gd name="T115" fmla="*/ 125 h 260"/>
                <a:gd name="T116" fmla="*/ 197 w 207"/>
                <a:gd name="T117" fmla="*/ 118 h 260"/>
                <a:gd name="T118" fmla="*/ 202 w 207"/>
                <a:gd name="T119" fmla="*/ 104 h 260"/>
                <a:gd name="T120" fmla="*/ 202 w 207"/>
                <a:gd name="T12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60">
                  <a:moveTo>
                    <a:pt x="207" y="78"/>
                  </a:moveTo>
                  <a:lnTo>
                    <a:pt x="207" y="76"/>
                  </a:lnTo>
                  <a:lnTo>
                    <a:pt x="207" y="71"/>
                  </a:lnTo>
                  <a:lnTo>
                    <a:pt x="204" y="69"/>
                  </a:lnTo>
                  <a:lnTo>
                    <a:pt x="202" y="62"/>
                  </a:lnTo>
                  <a:lnTo>
                    <a:pt x="200" y="59"/>
                  </a:lnTo>
                  <a:lnTo>
                    <a:pt x="200" y="54"/>
                  </a:lnTo>
                  <a:lnTo>
                    <a:pt x="197" y="52"/>
                  </a:lnTo>
                  <a:lnTo>
                    <a:pt x="195" y="50"/>
                  </a:lnTo>
                  <a:lnTo>
                    <a:pt x="195" y="50"/>
                  </a:lnTo>
                  <a:lnTo>
                    <a:pt x="195" y="50"/>
                  </a:lnTo>
                  <a:lnTo>
                    <a:pt x="192" y="47"/>
                  </a:lnTo>
                  <a:lnTo>
                    <a:pt x="192" y="45"/>
                  </a:lnTo>
                  <a:lnTo>
                    <a:pt x="192" y="45"/>
                  </a:lnTo>
                  <a:lnTo>
                    <a:pt x="192" y="43"/>
                  </a:lnTo>
                  <a:lnTo>
                    <a:pt x="192" y="43"/>
                  </a:lnTo>
                  <a:lnTo>
                    <a:pt x="192" y="43"/>
                  </a:lnTo>
                  <a:lnTo>
                    <a:pt x="192" y="36"/>
                  </a:lnTo>
                  <a:lnTo>
                    <a:pt x="192" y="31"/>
                  </a:lnTo>
                  <a:lnTo>
                    <a:pt x="192" y="28"/>
                  </a:lnTo>
                  <a:lnTo>
                    <a:pt x="190" y="28"/>
                  </a:lnTo>
                  <a:lnTo>
                    <a:pt x="190" y="26"/>
                  </a:lnTo>
                  <a:lnTo>
                    <a:pt x="188" y="24"/>
                  </a:lnTo>
                  <a:lnTo>
                    <a:pt x="188" y="24"/>
                  </a:lnTo>
                  <a:lnTo>
                    <a:pt x="188" y="21"/>
                  </a:lnTo>
                  <a:lnTo>
                    <a:pt x="188" y="21"/>
                  </a:lnTo>
                  <a:lnTo>
                    <a:pt x="188" y="21"/>
                  </a:lnTo>
                  <a:lnTo>
                    <a:pt x="188" y="19"/>
                  </a:lnTo>
                  <a:lnTo>
                    <a:pt x="188" y="17"/>
                  </a:lnTo>
                  <a:lnTo>
                    <a:pt x="188" y="14"/>
                  </a:lnTo>
                  <a:lnTo>
                    <a:pt x="185" y="14"/>
                  </a:lnTo>
                  <a:lnTo>
                    <a:pt x="183" y="17"/>
                  </a:lnTo>
                  <a:lnTo>
                    <a:pt x="181" y="17"/>
                  </a:lnTo>
                  <a:lnTo>
                    <a:pt x="181" y="14"/>
                  </a:lnTo>
                  <a:lnTo>
                    <a:pt x="181" y="12"/>
                  </a:lnTo>
                  <a:lnTo>
                    <a:pt x="178" y="10"/>
                  </a:lnTo>
                  <a:lnTo>
                    <a:pt x="178" y="7"/>
                  </a:lnTo>
                  <a:lnTo>
                    <a:pt x="176" y="7"/>
                  </a:lnTo>
                  <a:lnTo>
                    <a:pt x="176" y="7"/>
                  </a:lnTo>
                  <a:lnTo>
                    <a:pt x="173" y="7"/>
                  </a:lnTo>
                  <a:lnTo>
                    <a:pt x="173" y="7"/>
                  </a:lnTo>
                  <a:lnTo>
                    <a:pt x="173" y="7"/>
                  </a:lnTo>
                  <a:lnTo>
                    <a:pt x="171" y="7"/>
                  </a:lnTo>
                  <a:lnTo>
                    <a:pt x="171" y="5"/>
                  </a:lnTo>
                  <a:lnTo>
                    <a:pt x="169" y="7"/>
                  </a:lnTo>
                  <a:lnTo>
                    <a:pt x="169" y="7"/>
                  </a:lnTo>
                  <a:lnTo>
                    <a:pt x="171" y="10"/>
                  </a:lnTo>
                  <a:lnTo>
                    <a:pt x="171" y="10"/>
                  </a:lnTo>
                  <a:lnTo>
                    <a:pt x="169" y="10"/>
                  </a:lnTo>
                  <a:lnTo>
                    <a:pt x="169" y="10"/>
                  </a:lnTo>
                  <a:lnTo>
                    <a:pt x="169" y="10"/>
                  </a:lnTo>
                  <a:lnTo>
                    <a:pt x="166" y="10"/>
                  </a:lnTo>
                  <a:lnTo>
                    <a:pt x="166" y="7"/>
                  </a:lnTo>
                  <a:lnTo>
                    <a:pt x="166" y="5"/>
                  </a:lnTo>
                  <a:lnTo>
                    <a:pt x="166" y="5"/>
                  </a:lnTo>
                  <a:lnTo>
                    <a:pt x="169" y="2"/>
                  </a:lnTo>
                  <a:lnTo>
                    <a:pt x="169" y="0"/>
                  </a:lnTo>
                  <a:lnTo>
                    <a:pt x="169" y="0"/>
                  </a:lnTo>
                  <a:lnTo>
                    <a:pt x="166" y="0"/>
                  </a:lnTo>
                  <a:lnTo>
                    <a:pt x="166" y="0"/>
                  </a:lnTo>
                  <a:lnTo>
                    <a:pt x="166" y="0"/>
                  </a:lnTo>
                  <a:lnTo>
                    <a:pt x="164" y="5"/>
                  </a:lnTo>
                  <a:lnTo>
                    <a:pt x="164" y="5"/>
                  </a:lnTo>
                  <a:lnTo>
                    <a:pt x="162" y="5"/>
                  </a:lnTo>
                  <a:lnTo>
                    <a:pt x="159" y="5"/>
                  </a:lnTo>
                  <a:lnTo>
                    <a:pt x="159" y="5"/>
                  </a:lnTo>
                  <a:lnTo>
                    <a:pt x="159" y="5"/>
                  </a:lnTo>
                  <a:lnTo>
                    <a:pt x="162" y="7"/>
                  </a:lnTo>
                  <a:lnTo>
                    <a:pt x="162" y="10"/>
                  </a:lnTo>
                  <a:lnTo>
                    <a:pt x="159" y="10"/>
                  </a:lnTo>
                  <a:lnTo>
                    <a:pt x="157" y="10"/>
                  </a:lnTo>
                  <a:lnTo>
                    <a:pt x="157" y="10"/>
                  </a:lnTo>
                  <a:lnTo>
                    <a:pt x="157" y="10"/>
                  </a:lnTo>
                  <a:lnTo>
                    <a:pt x="157" y="10"/>
                  </a:lnTo>
                  <a:lnTo>
                    <a:pt x="154" y="10"/>
                  </a:lnTo>
                  <a:lnTo>
                    <a:pt x="154" y="10"/>
                  </a:lnTo>
                  <a:lnTo>
                    <a:pt x="154" y="7"/>
                  </a:lnTo>
                  <a:lnTo>
                    <a:pt x="152" y="7"/>
                  </a:lnTo>
                  <a:lnTo>
                    <a:pt x="152" y="7"/>
                  </a:lnTo>
                  <a:lnTo>
                    <a:pt x="150" y="7"/>
                  </a:lnTo>
                  <a:lnTo>
                    <a:pt x="147" y="7"/>
                  </a:lnTo>
                  <a:lnTo>
                    <a:pt x="147" y="10"/>
                  </a:lnTo>
                  <a:lnTo>
                    <a:pt x="145" y="10"/>
                  </a:lnTo>
                  <a:lnTo>
                    <a:pt x="145" y="10"/>
                  </a:lnTo>
                  <a:lnTo>
                    <a:pt x="145" y="10"/>
                  </a:lnTo>
                  <a:lnTo>
                    <a:pt x="143" y="10"/>
                  </a:lnTo>
                  <a:lnTo>
                    <a:pt x="143" y="10"/>
                  </a:lnTo>
                  <a:lnTo>
                    <a:pt x="143" y="10"/>
                  </a:lnTo>
                  <a:lnTo>
                    <a:pt x="143" y="12"/>
                  </a:lnTo>
                  <a:lnTo>
                    <a:pt x="143" y="12"/>
                  </a:lnTo>
                  <a:lnTo>
                    <a:pt x="143" y="14"/>
                  </a:lnTo>
                  <a:lnTo>
                    <a:pt x="140" y="14"/>
                  </a:lnTo>
                  <a:lnTo>
                    <a:pt x="140" y="14"/>
                  </a:lnTo>
                  <a:lnTo>
                    <a:pt x="140" y="17"/>
                  </a:lnTo>
                  <a:lnTo>
                    <a:pt x="140" y="19"/>
                  </a:lnTo>
                  <a:lnTo>
                    <a:pt x="140" y="19"/>
                  </a:lnTo>
                  <a:lnTo>
                    <a:pt x="138" y="19"/>
                  </a:lnTo>
                  <a:lnTo>
                    <a:pt x="138" y="19"/>
                  </a:lnTo>
                  <a:lnTo>
                    <a:pt x="138" y="17"/>
                  </a:lnTo>
                  <a:lnTo>
                    <a:pt x="138" y="17"/>
                  </a:lnTo>
                  <a:lnTo>
                    <a:pt x="138" y="14"/>
                  </a:lnTo>
                  <a:lnTo>
                    <a:pt x="135" y="14"/>
                  </a:lnTo>
                  <a:lnTo>
                    <a:pt x="135" y="12"/>
                  </a:lnTo>
                  <a:lnTo>
                    <a:pt x="133" y="12"/>
                  </a:lnTo>
                  <a:lnTo>
                    <a:pt x="131" y="12"/>
                  </a:lnTo>
                  <a:lnTo>
                    <a:pt x="131" y="12"/>
                  </a:lnTo>
                  <a:lnTo>
                    <a:pt x="131" y="10"/>
                  </a:lnTo>
                  <a:lnTo>
                    <a:pt x="131" y="7"/>
                  </a:lnTo>
                  <a:lnTo>
                    <a:pt x="128" y="7"/>
                  </a:lnTo>
                  <a:lnTo>
                    <a:pt x="126" y="7"/>
                  </a:lnTo>
                  <a:lnTo>
                    <a:pt x="126" y="10"/>
                  </a:lnTo>
                  <a:lnTo>
                    <a:pt x="126" y="12"/>
                  </a:lnTo>
                  <a:lnTo>
                    <a:pt x="126" y="14"/>
                  </a:lnTo>
                  <a:lnTo>
                    <a:pt x="126" y="17"/>
                  </a:lnTo>
                  <a:lnTo>
                    <a:pt x="121" y="17"/>
                  </a:lnTo>
                  <a:lnTo>
                    <a:pt x="121" y="17"/>
                  </a:lnTo>
                  <a:lnTo>
                    <a:pt x="121" y="19"/>
                  </a:lnTo>
                  <a:lnTo>
                    <a:pt x="124" y="24"/>
                  </a:lnTo>
                  <a:lnTo>
                    <a:pt x="124" y="26"/>
                  </a:lnTo>
                  <a:lnTo>
                    <a:pt x="124" y="28"/>
                  </a:lnTo>
                  <a:lnTo>
                    <a:pt x="126" y="31"/>
                  </a:lnTo>
                  <a:lnTo>
                    <a:pt x="126" y="31"/>
                  </a:lnTo>
                  <a:lnTo>
                    <a:pt x="126" y="33"/>
                  </a:lnTo>
                  <a:lnTo>
                    <a:pt x="126" y="36"/>
                  </a:lnTo>
                  <a:lnTo>
                    <a:pt x="124" y="36"/>
                  </a:lnTo>
                  <a:lnTo>
                    <a:pt x="124" y="38"/>
                  </a:lnTo>
                  <a:lnTo>
                    <a:pt x="124" y="43"/>
                  </a:lnTo>
                  <a:lnTo>
                    <a:pt x="124" y="45"/>
                  </a:lnTo>
                  <a:lnTo>
                    <a:pt x="124" y="45"/>
                  </a:lnTo>
                  <a:lnTo>
                    <a:pt x="124" y="45"/>
                  </a:lnTo>
                  <a:lnTo>
                    <a:pt x="121" y="45"/>
                  </a:lnTo>
                  <a:lnTo>
                    <a:pt x="121" y="47"/>
                  </a:lnTo>
                  <a:lnTo>
                    <a:pt x="119" y="47"/>
                  </a:lnTo>
                  <a:lnTo>
                    <a:pt x="119" y="47"/>
                  </a:lnTo>
                  <a:lnTo>
                    <a:pt x="119" y="50"/>
                  </a:lnTo>
                  <a:lnTo>
                    <a:pt x="121" y="52"/>
                  </a:lnTo>
                  <a:lnTo>
                    <a:pt x="121" y="54"/>
                  </a:lnTo>
                  <a:lnTo>
                    <a:pt x="121" y="57"/>
                  </a:lnTo>
                  <a:lnTo>
                    <a:pt x="119" y="64"/>
                  </a:lnTo>
                  <a:lnTo>
                    <a:pt x="119" y="66"/>
                  </a:lnTo>
                  <a:lnTo>
                    <a:pt x="121" y="66"/>
                  </a:lnTo>
                  <a:lnTo>
                    <a:pt x="121" y="69"/>
                  </a:lnTo>
                  <a:lnTo>
                    <a:pt x="121" y="69"/>
                  </a:lnTo>
                  <a:lnTo>
                    <a:pt x="121" y="71"/>
                  </a:lnTo>
                  <a:lnTo>
                    <a:pt x="119" y="73"/>
                  </a:lnTo>
                  <a:lnTo>
                    <a:pt x="119" y="73"/>
                  </a:lnTo>
                  <a:lnTo>
                    <a:pt x="119" y="73"/>
                  </a:lnTo>
                  <a:lnTo>
                    <a:pt x="119" y="76"/>
                  </a:lnTo>
                  <a:lnTo>
                    <a:pt x="119" y="81"/>
                  </a:lnTo>
                  <a:lnTo>
                    <a:pt x="119" y="83"/>
                  </a:lnTo>
                  <a:lnTo>
                    <a:pt x="119" y="83"/>
                  </a:lnTo>
                  <a:lnTo>
                    <a:pt x="119" y="83"/>
                  </a:lnTo>
                  <a:lnTo>
                    <a:pt x="116" y="90"/>
                  </a:lnTo>
                  <a:lnTo>
                    <a:pt x="116" y="90"/>
                  </a:lnTo>
                  <a:lnTo>
                    <a:pt x="116" y="92"/>
                  </a:lnTo>
                  <a:lnTo>
                    <a:pt x="114" y="95"/>
                  </a:lnTo>
                  <a:lnTo>
                    <a:pt x="112" y="97"/>
                  </a:lnTo>
                  <a:lnTo>
                    <a:pt x="109" y="99"/>
                  </a:lnTo>
                  <a:lnTo>
                    <a:pt x="109" y="102"/>
                  </a:lnTo>
                  <a:lnTo>
                    <a:pt x="109" y="102"/>
                  </a:lnTo>
                  <a:lnTo>
                    <a:pt x="109" y="104"/>
                  </a:lnTo>
                  <a:lnTo>
                    <a:pt x="109" y="107"/>
                  </a:lnTo>
                  <a:lnTo>
                    <a:pt x="109" y="109"/>
                  </a:lnTo>
                  <a:lnTo>
                    <a:pt x="109" y="111"/>
                  </a:lnTo>
                  <a:lnTo>
                    <a:pt x="107" y="111"/>
                  </a:lnTo>
                  <a:lnTo>
                    <a:pt x="107" y="114"/>
                  </a:lnTo>
                  <a:lnTo>
                    <a:pt x="107" y="114"/>
                  </a:lnTo>
                  <a:lnTo>
                    <a:pt x="105" y="114"/>
                  </a:lnTo>
                  <a:lnTo>
                    <a:pt x="105" y="114"/>
                  </a:lnTo>
                  <a:lnTo>
                    <a:pt x="105" y="114"/>
                  </a:lnTo>
                  <a:lnTo>
                    <a:pt x="100" y="114"/>
                  </a:lnTo>
                  <a:lnTo>
                    <a:pt x="97" y="114"/>
                  </a:lnTo>
                  <a:lnTo>
                    <a:pt x="97" y="116"/>
                  </a:lnTo>
                  <a:lnTo>
                    <a:pt x="95" y="116"/>
                  </a:lnTo>
                  <a:lnTo>
                    <a:pt x="95" y="121"/>
                  </a:lnTo>
                  <a:lnTo>
                    <a:pt x="95" y="123"/>
                  </a:lnTo>
                  <a:lnTo>
                    <a:pt x="93" y="125"/>
                  </a:lnTo>
                  <a:lnTo>
                    <a:pt x="93" y="125"/>
                  </a:lnTo>
                  <a:lnTo>
                    <a:pt x="90" y="128"/>
                  </a:lnTo>
                  <a:lnTo>
                    <a:pt x="86" y="128"/>
                  </a:lnTo>
                  <a:lnTo>
                    <a:pt x="86" y="128"/>
                  </a:lnTo>
                  <a:lnTo>
                    <a:pt x="79" y="133"/>
                  </a:lnTo>
                  <a:lnTo>
                    <a:pt x="79" y="135"/>
                  </a:lnTo>
                  <a:lnTo>
                    <a:pt x="79" y="140"/>
                  </a:lnTo>
                  <a:lnTo>
                    <a:pt x="79" y="142"/>
                  </a:lnTo>
                  <a:lnTo>
                    <a:pt x="79" y="142"/>
                  </a:lnTo>
                  <a:lnTo>
                    <a:pt x="76" y="142"/>
                  </a:lnTo>
                  <a:lnTo>
                    <a:pt x="71" y="142"/>
                  </a:lnTo>
                  <a:lnTo>
                    <a:pt x="71" y="142"/>
                  </a:lnTo>
                  <a:lnTo>
                    <a:pt x="69" y="142"/>
                  </a:lnTo>
                  <a:lnTo>
                    <a:pt x="67" y="140"/>
                  </a:lnTo>
                  <a:lnTo>
                    <a:pt x="64" y="140"/>
                  </a:lnTo>
                  <a:lnTo>
                    <a:pt x="62" y="142"/>
                  </a:lnTo>
                  <a:lnTo>
                    <a:pt x="57" y="144"/>
                  </a:lnTo>
                  <a:lnTo>
                    <a:pt x="55" y="144"/>
                  </a:lnTo>
                  <a:lnTo>
                    <a:pt x="55" y="144"/>
                  </a:lnTo>
                  <a:lnTo>
                    <a:pt x="52" y="147"/>
                  </a:lnTo>
                  <a:lnTo>
                    <a:pt x="50" y="149"/>
                  </a:lnTo>
                  <a:lnTo>
                    <a:pt x="50" y="152"/>
                  </a:lnTo>
                  <a:lnTo>
                    <a:pt x="50" y="156"/>
                  </a:lnTo>
                  <a:lnTo>
                    <a:pt x="50" y="156"/>
                  </a:lnTo>
                  <a:lnTo>
                    <a:pt x="48" y="156"/>
                  </a:lnTo>
                  <a:lnTo>
                    <a:pt x="45" y="156"/>
                  </a:lnTo>
                  <a:lnTo>
                    <a:pt x="43" y="156"/>
                  </a:lnTo>
                  <a:lnTo>
                    <a:pt x="43" y="159"/>
                  </a:lnTo>
                  <a:lnTo>
                    <a:pt x="43" y="161"/>
                  </a:lnTo>
                  <a:lnTo>
                    <a:pt x="41" y="163"/>
                  </a:lnTo>
                  <a:lnTo>
                    <a:pt x="41" y="163"/>
                  </a:lnTo>
                  <a:lnTo>
                    <a:pt x="38" y="163"/>
                  </a:lnTo>
                  <a:lnTo>
                    <a:pt x="38" y="166"/>
                  </a:lnTo>
                  <a:lnTo>
                    <a:pt x="41" y="168"/>
                  </a:lnTo>
                  <a:lnTo>
                    <a:pt x="41" y="170"/>
                  </a:lnTo>
                  <a:lnTo>
                    <a:pt x="41" y="170"/>
                  </a:lnTo>
                  <a:lnTo>
                    <a:pt x="41" y="173"/>
                  </a:lnTo>
                  <a:lnTo>
                    <a:pt x="38" y="175"/>
                  </a:lnTo>
                  <a:lnTo>
                    <a:pt x="38" y="175"/>
                  </a:lnTo>
                  <a:lnTo>
                    <a:pt x="38" y="175"/>
                  </a:lnTo>
                  <a:lnTo>
                    <a:pt x="38" y="178"/>
                  </a:lnTo>
                  <a:lnTo>
                    <a:pt x="38" y="180"/>
                  </a:lnTo>
                  <a:lnTo>
                    <a:pt x="36" y="180"/>
                  </a:lnTo>
                  <a:lnTo>
                    <a:pt x="36" y="182"/>
                  </a:lnTo>
                  <a:lnTo>
                    <a:pt x="33" y="182"/>
                  </a:lnTo>
                  <a:lnTo>
                    <a:pt x="31" y="185"/>
                  </a:lnTo>
                  <a:lnTo>
                    <a:pt x="26" y="187"/>
                  </a:lnTo>
                  <a:lnTo>
                    <a:pt x="24" y="192"/>
                  </a:lnTo>
                  <a:lnTo>
                    <a:pt x="19" y="187"/>
                  </a:lnTo>
                  <a:lnTo>
                    <a:pt x="17" y="187"/>
                  </a:lnTo>
                  <a:lnTo>
                    <a:pt x="14" y="187"/>
                  </a:lnTo>
                  <a:lnTo>
                    <a:pt x="14" y="185"/>
                  </a:lnTo>
                  <a:lnTo>
                    <a:pt x="12" y="182"/>
                  </a:lnTo>
                  <a:lnTo>
                    <a:pt x="12" y="180"/>
                  </a:lnTo>
                  <a:lnTo>
                    <a:pt x="10" y="180"/>
                  </a:lnTo>
                  <a:lnTo>
                    <a:pt x="7" y="180"/>
                  </a:lnTo>
                  <a:lnTo>
                    <a:pt x="5" y="180"/>
                  </a:lnTo>
                  <a:lnTo>
                    <a:pt x="5" y="180"/>
                  </a:lnTo>
                  <a:lnTo>
                    <a:pt x="5" y="180"/>
                  </a:lnTo>
                  <a:lnTo>
                    <a:pt x="3" y="182"/>
                  </a:lnTo>
                  <a:lnTo>
                    <a:pt x="3" y="182"/>
                  </a:lnTo>
                  <a:lnTo>
                    <a:pt x="3" y="182"/>
                  </a:lnTo>
                  <a:lnTo>
                    <a:pt x="0" y="185"/>
                  </a:lnTo>
                  <a:lnTo>
                    <a:pt x="0" y="187"/>
                  </a:lnTo>
                  <a:lnTo>
                    <a:pt x="0" y="187"/>
                  </a:lnTo>
                  <a:lnTo>
                    <a:pt x="0" y="189"/>
                  </a:lnTo>
                  <a:lnTo>
                    <a:pt x="0" y="192"/>
                  </a:lnTo>
                  <a:lnTo>
                    <a:pt x="14" y="218"/>
                  </a:lnTo>
                  <a:lnTo>
                    <a:pt x="14" y="220"/>
                  </a:lnTo>
                  <a:lnTo>
                    <a:pt x="14" y="225"/>
                  </a:lnTo>
                  <a:lnTo>
                    <a:pt x="17" y="232"/>
                  </a:lnTo>
                  <a:lnTo>
                    <a:pt x="17" y="237"/>
                  </a:lnTo>
                  <a:lnTo>
                    <a:pt x="17" y="237"/>
                  </a:lnTo>
                  <a:lnTo>
                    <a:pt x="17" y="239"/>
                  </a:lnTo>
                  <a:lnTo>
                    <a:pt x="22" y="241"/>
                  </a:lnTo>
                  <a:lnTo>
                    <a:pt x="22" y="244"/>
                  </a:lnTo>
                  <a:lnTo>
                    <a:pt x="22" y="244"/>
                  </a:lnTo>
                  <a:lnTo>
                    <a:pt x="22" y="246"/>
                  </a:lnTo>
                  <a:lnTo>
                    <a:pt x="22" y="246"/>
                  </a:lnTo>
                  <a:lnTo>
                    <a:pt x="24" y="249"/>
                  </a:lnTo>
                  <a:lnTo>
                    <a:pt x="24" y="249"/>
                  </a:lnTo>
                  <a:lnTo>
                    <a:pt x="24" y="249"/>
                  </a:lnTo>
                  <a:lnTo>
                    <a:pt x="24" y="251"/>
                  </a:lnTo>
                  <a:lnTo>
                    <a:pt x="26" y="253"/>
                  </a:lnTo>
                  <a:lnTo>
                    <a:pt x="29" y="256"/>
                  </a:lnTo>
                  <a:lnTo>
                    <a:pt x="36" y="260"/>
                  </a:lnTo>
                  <a:lnTo>
                    <a:pt x="36" y="260"/>
                  </a:lnTo>
                  <a:lnTo>
                    <a:pt x="36" y="260"/>
                  </a:lnTo>
                  <a:lnTo>
                    <a:pt x="36" y="258"/>
                  </a:lnTo>
                  <a:lnTo>
                    <a:pt x="38" y="258"/>
                  </a:lnTo>
                  <a:lnTo>
                    <a:pt x="38" y="258"/>
                  </a:lnTo>
                  <a:lnTo>
                    <a:pt x="38" y="258"/>
                  </a:lnTo>
                  <a:lnTo>
                    <a:pt x="38" y="258"/>
                  </a:lnTo>
                  <a:lnTo>
                    <a:pt x="41" y="260"/>
                  </a:lnTo>
                  <a:lnTo>
                    <a:pt x="41" y="260"/>
                  </a:lnTo>
                  <a:lnTo>
                    <a:pt x="41" y="260"/>
                  </a:lnTo>
                  <a:lnTo>
                    <a:pt x="43" y="260"/>
                  </a:lnTo>
                  <a:lnTo>
                    <a:pt x="43" y="258"/>
                  </a:lnTo>
                  <a:lnTo>
                    <a:pt x="43" y="258"/>
                  </a:lnTo>
                  <a:lnTo>
                    <a:pt x="43" y="258"/>
                  </a:lnTo>
                  <a:lnTo>
                    <a:pt x="43" y="256"/>
                  </a:lnTo>
                  <a:lnTo>
                    <a:pt x="45" y="256"/>
                  </a:lnTo>
                  <a:lnTo>
                    <a:pt x="45" y="253"/>
                  </a:lnTo>
                  <a:lnTo>
                    <a:pt x="45" y="253"/>
                  </a:lnTo>
                  <a:lnTo>
                    <a:pt x="48" y="253"/>
                  </a:lnTo>
                  <a:lnTo>
                    <a:pt x="48" y="253"/>
                  </a:lnTo>
                  <a:lnTo>
                    <a:pt x="48" y="253"/>
                  </a:lnTo>
                  <a:lnTo>
                    <a:pt x="48" y="253"/>
                  </a:lnTo>
                  <a:lnTo>
                    <a:pt x="50" y="253"/>
                  </a:lnTo>
                  <a:lnTo>
                    <a:pt x="52" y="253"/>
                  </a:lnTo>
                  <a:lnTo>
                    <a:pt x="52" y="253"/>
                  </a:lnTo>
                  <a:lnTo>
                    <a:pt x="55" y="249"/>
                  </a:lnTo>
                  <a:lnTo>
                    <a:pt x="57" y="246"/>
                  </a:lnTo>
                  <a:lnTo>
                    <a:pt x="57" y="246"/>
                  </a:lnTo>
                  <a:lnTo>
                    <a:pt x="57" y="244"/>
                  </a:lnTo>
                  <a:lnTo>
                    <a:pt x="57" y="244"/>
                  </a:lnTo>
                  <a:lnTo>
                    <a:pt x="57" y="244"/>
                  </a:lnTo>
                  <a:lnTo>
                    <a:pt x="57" y="244"/>
                  </a:lnTo>
                  <a:lnTo>
                    <a:pt x="60" y="244"/>
                  </a:lnTo>
                  <a:lnTo>
                    <a:pt x="60" y="241"/>
                  </a:lnTo>
                  <a:lnTo>
                    <a:pt x="62" y="241"/>
                  </a:lnTo>
                  <a:lnTo>
                    <a:pt x="62" y="239"/>
                  </a:lnTo>
                  <a:lnTo>
                    <a:pt x="62" y="237"/>
                  </a:lnTo>
                  <a:lnTo>
                    <a:pt x="64" y="237"/>
                  </a:lnTo>
                  <a:lnTo>
                    <a:pt x="64" y="237"/>
                  </a:lnTo>
                  <a:lnTo>
                    <a:pt x="67" y="239"/>
                  </a:lnTo>
                  <a:lnTo>
                    <a:pt x="67" y="237"/>
                  </a:lnTo>
                  <a:lnTo>
                    <a:pt x="71" y="234"/>
                  </a:lnTo>
                  <a:lnTo>
                    <a:pt x="71" y="234"/>
                  </a:lnTo>
                  <a:lnTo>
                    <a:pt x="74" y="232"/>
                  </a:lnTo>
                  <a:lnTo>
                    <a:pt x="74" y="232"/>
                  </a:lnTo>
                  <a:lnTo>
                    <a:pt x="76" y="232"/>
                  </a:lnTo>
                  <a:lnTo>
                    <a:pt x="79" y="234"/>
                  </a:lnTo>
                  <a:lnTo>
                    <a:pt x="79" y="234"/>
                  </a:lnTo>
                  <a:lnTo>
                    <a:pt x="81" y="232"/>
                  </a:lnTo>
                  <a:lnTo>
                    <a:pt x="81" y="230"/>
                  </a:lnTo>
                  <a:lnTo>
                    <a:pt x="81" y="230"/>
                  </a:lnTo>
                  <a:lnTo>
                    <a:pt x="83" y="230"/>
                  </a:lnTo>
                  <a:lnTo>
                    <a:pt x="83" y="230"/>
                  </a:lnTo>
                  <a:lnTo>
                    <a:pt x="86" y="232"/>
                  </a:lnTo>
                  <a:lnTo>
                    <a:pt x="88" y="232"/>
                  </a:lnTo>
                  <a:lnTo>
                    <a:pt x="88" y="230"/>
                  </a:lnTo>
                  <a:lnTo>
                    <a:pt x="86" y="227"/>
                  </a:lnTo>
                  <a:lnTo>
                    <a:pt x="83" y="225"/>
                  </a:lnTo>
                  <a:lnTo>
                    <a:pt x="83" y="223"/>
                  </a:lnTo>
                  <a:lnTo>
                    <a:pt x="83" y="223"/>
                  </a:lnTo>
                  <a:lnTo>
                    <a:pt x="86" y="223"/>
                  </a:lnTo>
                  <a:lnTo>
                    <a:pt x="88" y="225"/>
                  </a:lnTo>
                  <a:lnTo>
                    <a:pt x="90" y="225"/>
                  </a:lnTo>
                  <a:lnTo>
                    <a:pt x="90" y="225"/>
                  </a:lnTo>
                  <a:lnTo>
                    <a:pt x="95" y="220"/>
                  </a:lnTo>
                  <a:lnTo>
                    <a:pt x="97" y="220"/>
                  </a:lnTo>
                  <a:lnTo>
                    <a:pt x="97" y="218"/>
                  </a:lnTo>
                  <a:lnTo>
                    <a:pt x="97" y="215"/>
                  </a:lnTo>
                  <a:lnTo>
                    <a:pt x="100" y="213"/>
                  </a:lnTo>
                  <a:lnTo>
                    <a:pt x="100" y="208"/>
                  </a:lnTo>
                  <a:lnTo>
                    <a:pt x="100" y="208"/>
                  </a:lnTo>
                  <a:lnTo>
                    <a:pt x="102" y="208"/>
                  </a:lnTo>
                  <a:lnTo>
                    <a:pt x="105" y="208"/>
                  </a:lnTo>
                  <a:lnTo>
                    <a:pt x="105" y="206"/>
                  </a:lnTo>
                  <a:lnTo>
                    <a:pt x="105" y="204"/>
                  </a:lnTo>
                  <a:lnTo>
                    <a:pt x="105" y="201"/>
                  </a:lnTo>
                  <a:lnTo>
                    <a:pt x="107" y="199"/>
                  </a:lnTo>
                  <a:lnTo>
                    <a:pt x="107" y="199"/>
                  </a:lnTo>
                  <a:lnTo>
                    <a:pt x="109" y="199"/>
                  </a:lnTo>
                  <a:lnTo>
                    <a:pt x="109" y="199"/>
                  </a:lnTo>
                  <a:lnTo>
                    <a:pt x="109" y="201"/>
                  </a:lnTo>
                  <a:lnTo>
                    <a:pt x="109" y="201"/>
                  </a:lnTo>
                  <a:lnTo>
                    <a:pt x="107" y="201"/>
                  </a:lnTo>
                  <a:lnTo>
                    <a:pt x="109" y="201"/>
                  </a:lnTo>
                  <a:lnTo>
                    <a:pt x="109" y="201"/>
                  </a:lnTo>
                  <a:lnTo>
                    <a:pt x="109" y="201"/>
                  </a:lnTo>
                  <a:lnTo>
                    <a:pt x="109" y="201"/>
                  </a:lnTo>
                  <a:lnTo>
                    <a:pt x="109" y="204"/>
                  </a:lnTo>
                  <a:lnTo>
                    <a:pt x="114" y="201"/>
                  </a:lnTo>
                  <a:lnTo>
                    <a:pt x="114" y="201"/>
                  </a:lnTo>
                  <a:lnTo>
                    <a:pt x="116" y="201"/>
                  </a:lnTo>
                  <a:lnTo>
                    <a:pt x="116" y="201"/>
                  </a:lnTo>
                  <a:lnTo>
                    <a:pt x="119" y="201"/>
                  </a:lnTo>
                  <a:lnTo>
                    <a:pt x="119" y="201"/>
                  </a:lnTo>
                  <a:lnTo>
                    <a:pt x="119" y="199"/>
                  </a:lnTo>
                  <a:lnTo>
                    <a:pt x="119" y="199"/>
                  </a:lnTo>
                  <a:lnTo>
                    <a:pt x="119" y="196"/>
                  </a:lnTo>
                  <a:lnTo>
                    <a:pt x="119" y="196"/>
                  </a:lnTo>
                  <a:lnTo>
                    <a:pt x="119" y="196"/>
                  </a:lnTo>
                  <a:lnTo>
                    <a:pt x="121" y="196"/>
                  </a:lnTo>
                  <a:lnTo>
                    <a:pt x="121" y="199"/>
                  </a:lnTo>
                  <a:lnTo>
                    <a:pt x="121" y="199"/>
                  </a:lnTo>
                  <a:lnTo>
                    <a:pt x="124" y="199"/>
                  </a:lnTo>
                  <a:lnTo>
                    <a:pt x="124" y="196"/>
                  </a:lnTo>
                  <a:lnTo>
                    <a:pt x="124" y="194"/>
                  </a:lnTo>
                  <a:lnTo>
                    <a:pt x="124" y="194"/>
                  </a:lnTo>
                  <a:lnTo>
                    <a:pt x="126" y="192"/>
                  </a:lnTo>
                  <a:lnTo>
                    <a:pt x="126" y="192"/>
                  </a:lnTo>
                  <a:lnTo>
                    <a:pt x="126" y="192"/>
                  </a:lnTo>
                  <a:lnTo>
                    <a:pt x="126" y="192"/>
                  </a:lnTo>
                  <a:lnTo>
                    <a:pt x="128" y="192"/>
                  </a:lnTo>
                  <a:lnTo>
                    <a:pt x="128" y="192"/>
                  </a:lnTo>
                  <a:lnTo>
                    <a:pt x="128" y="194"/>
                  </a:lnTo>
                  <a:lnTo>
                    <a:pt x="128" y="194"/>
                  </a:lnTo>
                  <a:lnTo>
                    <a:pt x="131" y="194"/>
                  </a:lnTo>
                  <a:lnTo>
                    <a:pt x="131" y="194"/>
                  </a:lnTo>
                  <a:lnTo>
                    <a:pt x="135" y="194"/>
                  </a:lnTo>
                  <a:lnTo>
                    <a:pt x="138" y="192"/>
                  </a:lnTo>
                  <a:lnTo>
                    <a:pt x="138" y="192"/>
                  </a:lnTo>
                  <a:lnTo>
                    <a:pt x="138" y="189"/>
                  </a:lnTo>
                  <a:lnTo>
                    <a:pt x="138" y="187"/>
                  </a:lnTo>
                  <a:lnTo>
                    <a:pt x="138" y="187"/>
                  </a:lnTo>
                  <a:lnTo>
                    <a:pt x="143" y="187"/>
                  </a:lnTo>
                  <a:lnTo>
                    <a:pt x="143" y="187"/>
                  </a:lnTo>
                  <a:lnTo>
                    <a:pt x="145" y="189"/>
                  </a:lnTo>
                  <a:lnTo>
                    <a:pt x="145" y="192"/>
                  </a:lnTo>
                  <a:lnTo>
                    <a:pt x="145" y="192"/>
                  </a:lnTo>
                  <a:lnTo>
                    <a:pt x="145" y="192"/>
                  </a:lnTo>
                  <a:lnTo>
                    <a:pt x="147" y="192"/>
                  </a:lnTo>
                  <a:lnTo>
                    <a:pt x="147" y="189"/>
                  </a:lnTo>
                  <a:lnTo>
                    <a:pt x="147" y="189"/>
                  </a:lnTo>
                  <a:lnTo>
                    <a:pt x="147" y="185"/>
                  </a:lnTo>
                  <a:lnTo>
                    <a:pt x="147" y="187"/>
                  </a:lnTo>
                  <a:lnTo>
                    <a:pt x="150" y="189"/>
                  </a:lnTo>
                  <a:lnTo>
                    <a:pt x="150" y="189"/>
                  </a:lnTo>
                  <a:lnTo>
                    <a:pt x="152" y="189"/>
                  </a:lnTo>
                  <a:lnTo>
                    <a:pt x="152" y="189"/>
                  </a:lnTo>
                  <a:lnTo>
                    <a:pt x="154" y="187"/>
                  </a:lnTo>
                  <a:lnTo>
                    <a:pt x="154" y="187"/>
                  </a:lnTo>
                  <a:lnTo>
                    <a:pt x="154" y="187"/>
                  </a:lnTo>
                  <a:lnTo>
                    <a:pt x="154" y="185"/>
                  </a:lnTo>
                  <a:lnTo>
                    <a:pt x="157" y="185"/>
                  </a:lnTo>
                  <a:lnTo>
                    <a:pt x="157" y="185"/>
                  </a:lnTo>
                  <a:lnTo>
                    <a:pt x="157" y="185"/>
                  </a:lnTo>
                  <a:lnTo>
                    <a:pt x="157" y="185"/>
                  </a:lnTo>
                  <a:lnTo>
                    <a:pt x="157" y="182"/>
                  </a:lnTo>
                  <a:lnTo>
                    <a:pt x="157" y="180"/>
                  </a:lnTo>
                  <a:lnTo>
                    <a:pt x="159" y="180"/>
                  </a:lnTo>
                  <a:lnTo>
                    <a:pt x="159" y="180"/>
                  </a:lnTo>
                  <a:lnTo>
                    <a:pt x="162" y="173"/>
                  </a:lnTo>
                  <a:lnTo>
                    <a:pt x="162" y="170"/>
                  </a:lnTo>
                  <a:lnTo>
                    <a:pt x="164" y="173"/>
                  </a:lnTo>
                  <a:lnTo>
                    <a:pt x="164" y="173"/>
                  </a:lnTo>
                  <a:lnTo>
                    <a:pt x="164" y="175"/>
                  </a:lnTo>
                  <a:lnTo>
                    <a:pt x="166" y="175"/>
                  </a:lnTo>
                  <a:lnTo>
                    <a:pt x="169" y="175"/>
                  </a:lnTo>
                  <a:lnTo>
                    <a:pt x="176" y="168"/>
                  </a:lnTo>
                  <a:lnTo>
                    <a:pt x="176" y="166"/>
                  </a:lnTo>
                  <a:lnTo>
                    <a:pt x="178" y="166"/>
                  </a:lnTo>
                  <a:lnTo>
                    <a:pt x="178" y="166"/>
                  </a:lnTo>
                  <a:lnTo>
                    <a:pt x="178" y="166"/>
                  </a:lnTo>
                  <a:lnTo>
                    <a:pt x="178" y="166"/>
                  </a:lnTo>
                  <a:lnTo>
                    <a:pt x="178" y="166"/>
                  </a:lnTo>
                  <a:lnTo>
                    <a:pt x="181" y="166"/>
                  </a:lnTo>
                  <a:lnTo>
                    <a:pt x="181" y="166"/>
                  </a:lnTo>
                  <a:lnTo>
                    <a:pt x="181" y="163"/>
                  </a:lnTo>
                  <a:lnTo>
                    <a:pt x="181" y="163"/>
                  </a:lnTo>
                  <a:lnTo>
                    <a:pt x="183" y="161"/>
                  </a:lnTo>
                  <a:lnTo>
                    <a:pt x="183" y="163"/>
                  </a:lnTo>
                  <a:lnTo>
                    <a:pt x="185" y="163"/>
                  </a:lnTo>
                  <a:lnTo>
                    <a:pt x="185" y="163"/>
                  </a:lnTo>
                  <a:lnTo>
                    <a:pt x="185" y="163"/>
                  </a:lnTo>
                  <a:lnTo>
                    <a:pt x="188" y="159"/>
                  </a:lnTo>
                  <a:lnTo>
                    <a:pt x="188" y="159"/>
                  </a:lnTo>
                  <a:lnTo>
                    <a:pt x="190" y="159"/>
                  </a:lnTo>
                  <a:lnTo>
                    <a:pt x="190" y="161"/>
                  </a:lnTo>
                  <a:lnTo>
                    <a:pt x="190" y="163"/>
                  </a:lnTo>
                  <a:lnTo>
                    <a:pt x="192" y="163"/>
                  </a:lnTo>
                  <a:lnTo>
                    <a:pt x="192" y="163"/>
                  </a:lnTo>
                  <a:lnTo>
                    <a:pt x="192" y="161"/>
                  </a:lnTo>
                  <a:lnTo>
                    <a:pt x="192" y="161"/>
                  </a:lnTo>
                  <a:lnTo>
                    <a:pt x="192" y="159"/>
                  </a:lnTo>
                  <a:lnTo>
                    <a:pt x="192" y="159"/>
                  </a:lnTo>
                  <a:lnTo>
                    <a:pt x="192" y="159"/>
                  </a:lnTo>
                  <a:lnTo>
                    <a:pt x="195" y="156"/>
                  </a:lnTo>
                  <a:lnTo>
                    <a:pt x="195" y="156"/>
                  </a:lnTo>
                  <a:lnTo>
                    <a:pt x="195" y="154"/>
                  </a:lnTo>
                  <a:lnTo>
                    <a:pt x="195" y="152"/>
                  </a:lnTo>
                  <a:lnTo>
                    <a:pt x="195" y="152"/>
                  </a:lnTo>
                  <a:lnTo>
                    <a:pt x="195" y="152"/>
                  </a:lnTo>
                  <a:lnTo>
                    <a:pt x="197" y="152"/>
                  </a:lnTo>
                  <a:lnTo>
                    <a:pt x="197" y="149"/>
                  </a:lnTo>
                  <a:lnTo>
                    <a:pt x="197" y="149"/>
                  </a:lnTo>
                  <a:lnTo>
                    <a:pt x="202" y="142"/>
                  </a:lnTo>
                  <a:lnTo>
                    <a:pt x="202" y="137"/>
                  </a:lnTo>
                  <a:lnTo>
                    <a:pt x="202" y="135"/>
                  </a:lnTo>
                  <a:lnTo>
                    <a:pt x="202" y="128"/>
                  </a:lnTo>
                  <a:lnTo>
                    <a:pt x="202" y="125"/>
                  </a:lnTo>
                  <a:lnTo>
                    <a:pt x="200" y="125"/>
                  </a:lnTo>
                  <a:lnTo>
                    <a:pt x="200" y="125"/>
                  </a:lnTo>
                  <a:lnTo>
                    <a:pt x="200" y="125"/>
                  </a:lnTo>
                  <a:lnTo>
                    <a:pt x="200" y="123"/>
                  </a:lnTo>
                  <a:lnTo>
                    <a:pt x="200" y="123"/>
                  </a:lnTo>
                  <a:lnTo>
                    <a:pt x="200" y="121"/>
                  </a:lnTo>
                  <a:lnTo>
                    <a:pt x="200" y="121"/>
                  </a:lnTo>
                  <a:lnTo>
                    <a:pt x="200" y="121"/>
                  </a:lnTo>
                  <a:lnTo>
                    <a:pt x="197" y="121"/>
                  </a:lnTo>
                  <a:lnTo>
                    <a:pt x="197" y="118"/>
                  </a:lnTo>
                  <a:lnTo>
                    <a:pt x="197" y="118"/>
                  </a:lnTo>
                  <a:lnTo>
                    <a:pt x="197" y="118"/>
                  </a:lnTo>
                  <a:lnTo>
                    <a:pt x="200" y="118"/>
                  </a:lnTo>
                  <a:lnTo>
                    <a:pt x="200" y="116"/>
                  </a:lnTo>
                  <a:lnTo>
                    <a:pt x="200" y="116"/>
                  </a:lnTo>
                  <a:lnTo>
                    <a:pt x="200" y="114"/>
                  </a:lnTo>
                  <a:lnTo>
                    <a:pt x="200" y="109"/>
                  </a:lnTo>
                  <a:lnTo>
                    <a:pt x="200" y="109"/>
                  </a:lnTo>
                  <a:lnTo>
                    <a:pt x="202" y="104"/>
                  </a:lnTo>
                  <a:lnTo>
                    <a:pt x="202" y="102"/>
                  </a:lnTo>
                  <a:lnTo>
                    <a:pt x="202" y="104"/>
                  </a:lnTo>
                  <a:lnTo>
                    <a:pt x="202" y="102"/>
                  </a:lnTo>
                  <a:lnTo>
                    <a:pt x="202" y="102"/>
                  </a:lnTo>
                  <a:lnTo>
                    <a:pt x="200" y="99"/>
                  </a:lnTo>
                  <a:lnTo>
                    <a:pt x="202" y="99"/>
                  </a:lnTo>
                  <a:lnTo>
                    <a:pt x="202" y="99"/>
                  </a:lnTo>
                  <a:lnTo>
                    <a:pt x="202" y="97"/>
                  </a:lnTo>
                  <a:lnTo>
                    <a:pt x="202" y="97"/>
                  </a:lnTo>
                  <a:lnTo>
                    <a:pt x="202" y="95"/>
                  </a:lnTo>
                  <a:lnTo>
                    <a:pt x="202" y="85"/>
                  </a:lnTo>
                  <a:lnTo>
                    <a:pt x="202" y="83"/>
                  </a:lnTo>
                  <a:lnTo>
                    <a:pt x="207" y="7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421" y="2561"/>
              <a:ext cx="356" cy="596"/>
            </a:xfrm>
            <a:custGeom>
              <a:avLst/>
              <a:gdLst>
                <a:gd name="T0" fmla="*/ 356 w 356"/>
                <a:gd name="T1" fmla="*/ 331 h 596"/>
                <a:gd name="T2" fmla="*/ 339 w 356"/>
                <a:gd name="T3" fmla="*/ 284 h 596"/>
                <a:gd name="T4" fmla="*/ 330 w 356"/>
                <a:gd name="T5" fmla="*/ 253 h 596"/>
                <a:gd name="T6" fmla="*/ 332 w 356"/>
                <a:gd name="T7" fmla="*/ 234 h 596"/>
                <a:gd name="T8" fmla="*/ 332 w 356"/>
                <a:gd name="T9" fmla="*/ 213 h 596"/>
                <a:gd name="T10" fmla="*/ 318 w 356"/>
                <a:gd name="T11" fmla="*/ 196 h 596"/>
                <a:gd name="T12" fmla="*/ 309 w 356"/>
                <a:gd name="T13" fmla="*/ 170 h 596"/>
                <a:gd name="T14" fmla="*/ 297 w 356"/>
                <a:gd name="T15" fmla="*/ 132 h 596"/>
                <a:gd name="T16" fmla="*/ 292 w 356"/>
                <a:gd name="T17" fmla="*/ 99 h 596"/>
                <a:gd name="T18" fmla="*/ 294 w 356"/>
                <a:gd name="T19" fmla="*/ 83 h 596"/>
                <a:gd name="T20" fmla="*/ 287 w 356"/>
                <a:gd name="T21" fmla="*/ 64 h 596"/>
                <a:gd name="T22" fmla="*/ 285 w 356"/>
                <a:gd name="T23" fmla="*/ 49 h 596"/>
                <a:gd name="T24" fmla="*/ 268 w 356"/>
                <a:gd name="T25" fmla="*/ 28 h 596"/>
                <a:gd name="T26" fmla="*/ 249 w 356"/>
                <a:gd name="T27" fmla="*/ 31 h 596"/>
                <a:gd name="T28" fmla="*/ 230 w 356"/>
                <a:gd name="T29" fmla="*/ 19 h 596"/>
                <a:gd name="T30" fmla="*/ 202 w 356"/>
                <a:gd name="T31" fmla="*/ 21 h 596"/>
                <a:gd name="T32" fmla="*/ 147 w 356"/>
                <a:gd name="T33" fmla="*/ 40 h 596"/>
                <a:gd name="T34" fmla="*/ 133 w 356"/>
                <a:gd name="T35" fmla="*/ 12 h 596"/>
                <a:gd name="T36" fmla="*/ 121 w 356"/>
                <a:gd name="T37" fmla="*/ 0 h 596"/>
                <a:gd name="T38" fmla="*/ 116 w 356"/>
                <a:gd name="T39" fmla="*/ 4 h 596"/>
                <a:gd name="T40" fmla="*/ 109 w 356"/>
                <a:gd name="T41" fmla="*/ 12 h 596"/>
                <a:gd name="T42" fmla="*/ 86 w 356"/>
                <a:gd name="T43" fmla="*/ 16 h 596"/>
                <a:gd name="T44" fmla="*/ 83 w 356"/>
                <a:gd name="T45" fmla="*/ 26 h 596"/>
                <a:gd name="T46" fmla="*/ 78 w 356"/>
                <a:gd name="T47" fmla="*/ 33 h 596"/>
                <a:gd name="T48" fmla="*/ 29 w 356"/>
                <a:gd name="T49" fmla="*/ 47 h 596"/>
                <a:gd name="T50" fmla="*/ 38 w 356"/>
                <a:gd name="T51" fmla="*/ 64 h 596"/>
                <a:gd name="T52" fmla="*/ 45 w 356"/>
                <a:gd name="T53" fmla="*/ 94 h 596"/>
                <a:gd name="T54" fmla="*/ 45 w 356"/>
                <a:gd name="T55" fmla="*/ 109 h 596"/>
                <a:gd name="T56" fmla="*/ 41 w 356"/>
                <a:gd name="T57" fmla="*/ 128 h 596"/>
                <a:gd name="T58" fmla="*/ 62 w 356"/>
                <a:gd name="T59" fmla="*/ 135 h 596"/>
                <a:gd name="T60" fmla="*/ 64 w 356"/>
                <a:gd name="T61" fmla="*/ 158 h 596"/>
                <a:gd name="T62" fmla="*/ 62 w 356"/>
                <a:gd name="T63" fmla="*/ 170 h 596"/>
                <a:gd name="T64" fmla="*/ 57 w 356"/>
                <a:gd name="T65" fmla="*/ 191 h 596"/>
                <a:gd name="T66" fmla="*/ 62 w 356"/>
                <a:gd name="T67" fmla="*/ 217 h 596"/>
                <a:gd name="T68" fmla="*/ 64 w 356"/>
                <a:gd name="T69" fmla="*/ 239 h 596"/>
                <a:gd name="T70" fmla="*/ 45 w 356"/>
                <a:gd name="T71" fmla="*/ 244 h 596"/>
                <a:gd name="T72" fmla="*/ 36 w 356"/>
                <a:gd name="T73" fmla="*/ 270 h 596"/>
                <a:gd name="T74" fmla="*/ 22 w 356"/>
                <a:gd name="T75" fmla="*/ 293 h 596"/>
                <a:gd name="T76" fmla="*/ 17 w 356"/>
                <a:gd name="T77" fmla="*/ 338 h 596"/>
                <a:gd name="T78" fmla="*/ 10 w 356"/>
                <a:gd name="T79" fmla="*/ 359 h 596"/>
                <a:gd name="T80" fmla="*/ 14 w 356"/>
                <a:gd name="T81" fmla="*/ 386 h 596"/>
                <a:gd name="T82" fmla="*/ 17 w 356"/>
                <a:gd name="T83" fmla="*/ 416 h 596"/>
                <a:gd name="T84" fmla="*/ 17 w 356"/>
                <a:gd name="T85" fmla="*/ 433 h 596"/>
                <a:gd name="T86" fmla="*/ 17 w 356"/>
                <a:gd name="T87" fmla="*/ 447 h 596"/>
                <a:gd name="T88" fmla="*/ 17 w 356"/>
                <a:gd name="T89" fmla="*/ 457 h 596"/>
                <a:gd name="T90" fmla="*/ 19 w 356"/>
                <a:gd name="T91" fmla="*/ 468 h 596"/>
                <a:gd name="T92" fmla="*/ 24 w 356"/>
                <a:gd name="T93" fmla="*/ 466 h 596"/>
                <a:gd name="T94" fmla="*/ 31 w 356"/>
                <a:gd name="T95" fmla="*/ 478 h 596"/>
                <a:gd name="T96" fmla="*/ 45 w 356"/>
                <a:gd name="T97" fmla="*/ 494 h 596"/>
                <a:gd name="T98" fmla="*/ 55 w 356"/>
                <a:gd name="T99" fmla="*/ 509 h 596"/>
                <a:gd name="T100" fmla="*/ 69 w 356"/>
                <a:gd name="T101" fmla="*/ 520 h 596"/>
                <a:gd name="T102" fmla="*/ 67 w 356"/>
                <a:gd name="T103" fmla="*/ 537 h 596"/>
                <a:gd name="T104" fmla="*/ 121 w 356"/>
                <a:gd name="T105" fmla="*/ 556 h 596"/>
                <a:gd name="T106" fmla="*/ 147 w 356"/>
                <a:gd name="T107" fmla="*/ 577 h 596"/>
                <a:gd name="T108" fmla="*/ 173 w 356"/>
                <a:gd name="T109" fmla="*/ 584 h 596"/>
                <a:gd name="T110" fmla="*/ 202 w 356"/>
                <a:gd name="T111" fmla="*/ 457 h 596"/>
                <a:gd name="T112" fmla="*/ 309 w 356"/>
                <a:gd name="T113" fmla="*/ 428 h 596"/>
                <a:gd name="T114" fmla="*/ 354 w 356"/>
                <a:gd name="T115" fmla="*/ 37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596">
                  <a:moveTo>
                    <a:pt x="356" y="348"/>
                  </a:moveTo>
                  <a:lnTo>
                    <a:pt x="356" y="345"/>
                  </a:lnTo>
                  <a:lnTo>
                    <a:pt x="356" y="345"/>
                  </a:lnTo>
                  <a:lnTo>
                    <a:pt x="356" y="343"/>
                  </a:lnTo>
                  <a:lnTo>
                    <a:pt x="356" y="343"/>
                  </a:lnTo>
                  <a:lnTo>
                    <a:pt x="354" y="341"/>
                  </a:lnTo>
                  <a:lnTo>
                    <a:pt x="356" y="336"/>
                  </a:lnTo>
                  <a:lnTo>
                    <a:pt x="356" y="333"/>
                  </a:lnTo>
                  <a:lnTo>
                    <a:pt x="356" y="331"/>
                  </a:lnTo>
                  <a:lnTo>
                    <a:pt x="354" y="329"/>
                  </a:lnTo>
                  <a:lnTo>
                    <a:pt x="354" y="326"/>
                  </a:lnTo>
                  <a:lnTo>
                    <a:pt x="354" y="324"/>
                  </a:lnTo>
                  <a:lnTo>
                    <a:pt x="351" y="322"/>
                  </a:lnTo>
                  <a:lnTo>
                    <a:pt x="351" y="319"/>
                  </a:lnTo>
                  <a:lnTo>
                    <a:pt x="354" y="315"/>
                  </a:lnTo>
                  <a:lnTo>
                    <a:pt x="351" y="312"/>
                  </a:lnTo>
                  <a:lnTo>
                    <a:pt x="351" y="305"/>
                  </a:lnTo>
                  <a:lnTo>
                    <a:pt x="339" y="284"/>
                  </a:lnTo>
                  <a:lnTo>
                    <a:pt x="335" y="279"/>
                  </a:lnTo>
                  <a:lnTo>
                    <a:pt x="335" y="277"/>
                  </a:lnTo>
                  <a:lnTo>
                    <a:pt x="335" y="274"/>
                  </a:lnTo>
                  <a:lnTo>
                    <a:pt x="332" y="267"/>
                  </a:lnTo>
                  <a:lnTo>
                    <a:pt x="332" y="260"/>
                  </a:lnTo>
                  <a:lnTo>
                    <a:pt x="332" y="258"/>
                  </a:lnTo>
                  <a:lnTo>
                    <a:pt x="330" y="255"/>
                  </a:lnTo>
                  <a:lnTo>
                    <a:pt x="330" y="255"/>
                  </a:lnTo>
                  <a:lnTo>
                    <a:pt x="330" y="253"/>
                  </a:lnTo>
                  <a:lnTo>
                    <a:pt x="330" y="251"/>
                  </a:lnTo>
                  <a:lnTo>
                    <a:pt x="330" y="241"/>
                  </a:lnTo>
                  <a:lnTo>
                    <a:pt x="328" y="239"/>
                  </a:lnTo>
                  <a:lnTo>
                    <a:pt x="328" y="239"/>
                  </a:lnTo>
                  <a:lnTo>
                    <a:pt x="330" y="236"/>
                  </a:lnTo>
                  <a:lnTo>
                    <a:pt x="330" y="234"/>
                  </a:lnTo>
                  <a:lnTo>
                    <a:pt x="330" y="234"/>
                  </a:lnTo>
                  <a:lnTo>
                    <a:pt x="330" y="234"/>
                  </a:lnTo>
                  <a:lnTo>
                    <a:pt x="332" y="234"/>
                  </a:lnTo>
                  <a:lnTo>
                    <a:pt x="332" y="234"/>
                  </a:lnTo>
                  <a:lnTo>
                    <a:pt x="335" y="234"/>
                  </a:lnTo>
                  <a:lnTo>
                    <a:pt x="335" y="232"/>
                  </a:lnTo>
                  <a:lnTo>
                    <a:pt x="335" y="225"/>
                  </a:lnTo>
                  <a:lnTo>
                    <a:pt x="335" y="222"/>
                  </a:lnTo>
                  <a:lnTo>
                    <a:pt x="335" y="220"/>
                  </a:lnTo>
                  <a:lnTo>
                    <a:pt x="332" y="217"/>
                  </a:lnTo>
                  <a:lnTo>
                    <a:pt x="332" y="215"/>
                  </a:lnTo>
                  <a:lnTo>
                    <a:pt x="332" y="213"/>
                  </a:lnTo>
                  <a:lnTo>
                    <a:pt x="330" y="213"/>
                  </a:lnTo>
                  <a:lnTo>
                    <a:pt x="330" y="210"/>
                  </a:lnTo>
                  <a:lnTo>
                    <a:pt x="328" y="210"/>
                  </a:lnTo>
                  <a:lnTo>
                    <a:pt x="328" y="206"/>
                  </a:lnTo>
                  <a:lnTo>
                    <a:pt x="325" y="203"/>
                  </a:lnTo>
                  <a:lnTo>
                    <a:pt x="325" y="201"/>
                  </a:lnTo>
                  <a:lnTo>
                    <a:pt x="323" y="201"/>
                  </a:lnTo>
                  <a:lnTo>
                    <a:pt x="320" y="199"/>
                  </a:lnTo>
                  <a:lnTo>
                    <a:pt x="318" y="196"/>
                  </a:lnTo>
                  <a:lnTo>
                    <a:pt x="318" y="196"/>
                  </a:lnTo>
                  <a:lnTo>
                    <a:pt x="318" y="194"/>
                  </a:lnTo>
                  <a:lnTo>
                    <a:pt x="316" y="187"/>
                  </a:lnTo>
                  <a:lnTo>
                    <a:pt x="313" y="182"/>
                  </a:lnTo>
                  <a:lnTo>
                    <a:pt x="313" y="177"/>
                  </a:lnTo>
                  <a:lnTo>
                    <a:pt x="311" y="177"/>
                  </a:lnTo>
                  <a:lnTo>
                    <a:pt x="311" y="173"/>
                  </a:lnTo>
                  <a:lnTo>
                    <a:pt x="311" y="173"/>
                  </a:lnTo>
                  <a:lnTo>
                    <a:pt x="309" y="170"/>
                  </a:lnTo>
                  <a:lnTo>
                    <a:pt x="299" y="156"/>
                  </a:lnTo>
                  <a:lnTo>
                    <a:pt x="299" y="154"/>
                  </a:lnTo>
                  <a:lnTo>
                    <a:pt x="299" y="151"/>
                  </a:lnTo>
                  <a:lnTo>
                    <a:pt x="299" y="146"/>
                  </a:lnTo>
                  <a:lnTo>
                    <a:pt x="299" y="144"/>
                  </a:lnTo>
                  <a:lnTo>
                    <a:pt x="297" y="139"/>
                  </a:lnTo>
                  <a:lnTo>
                    <a:pt x="297" y="137"/>
                  </a:lnTo>
                  <a:lnTo>
                    <a:pt x="297" y="135"/>
                  </a:lnTo>
                  <a:lnTo>
                    <a:pt x="297" y="132"/>
                  </a:lnTo>
                  <a:lnTo>
                    <a:pt x="297" y="125"/>
                  </a:lnTo>
                  <a:lnTo>
                    <a:pt x="297" y="116"/>
                  </a:lnTo>
                  <a:lnTo>
                    <a:pt x="294" y="113"/>
                  </a:lnTo>
                  <a:lnTo>
                    <a:pt x="294" y="111"/>
                  </a:lnTo>
                  <a:lnTo>
                    <a:pt x="294" y="111"/>
                  </a:lnTo>
                  <a:lnTo>
                    <a:pt x="294" y="109"/>
                  </a:lnTo>
                  <a:lnTo>
                    <a:pt x="294" y="109"/>
                  </a:lnTo>
                  <a:lnTo>
                    <a:pt x="294" y="104"/>
                  </a:lnTo>
                  <a:lnTo>
                    <a:pt x="292" y="99"/>
                  </a:lnTo>
                  <a:lnTo>
                    <a:pt x="294" y="99"/>
                  </a:lnTo>
                  <a:lnTo>
                    <a:pt x="294" y="97"/>
                  </a:lnTo>
                  <a:lnTo>
                    <a:pt x="294" y="94"/>
                  </a:lnTo>
                  <a:lnTo>
                    <a:pt x="294" y="92"/>
                  </a:lnTo>
                  <a:lnTo>
                    <a:pt x="294" y="90"/>
                  </a:lnTo>
                  <a:lnTo>
                    <a:pt x="294" y="87"/>
                  </a:lnTo>
                  <a:lnTo>
                    <a:pt x="297" y="85"/>
                  </a:lnTo>
                  <a:lnTo>
                    <a:pt x="294" y="83"/>
                  </a:lnTo>
                  <a:lnTo>
                    <a:pt x="294" y="83"/>
                  </a:lnTo>
                  <a:lnTo>
                    <a:pt x="294" y="80"/>
                  </a:lnTo>
                  <a:lnTo>
                    <a:pt x="294" y="78"/>
                  </a:lnTo>
                  <a:lnTo>
                    <a:pt x="294" y="78"/>
                  </a:lnTo>
                  <a:lnTo>
                    <a:pt x="292" y="75"/>
                  </a:lnTo>
                  <a:lnTo>
                    <a:pt x="292" y="75"/>
                  </a:lnTo>
                  <a:lnTo>
                    <a:pt x="290" y="75"/>
                  </a:lnTo>
                  <a:lnTo>
                    <a:pt x="290" y="73"/>
                  </a:lnTo>
                  <a:lnTo>
                    <a:pt x="287" y="64"/>
                  </a:lnTo>
                  <a:lnTo>
                    <a:pt x="287" y="64"/>
                  </a:lnTo>
                  <a:lnTo>
                    <a:pt x="287" y="61"/>
                  </a:lnTo>
                  <a:lnTo>
                    <a:pt x="287" y="59"/>
                  </a:lnTo>
                  <a:lnTo>
                    <a:pt x="287" y="57"/>
                  </a:lnTo>
                  <a:lnTo>
                    <a:pt x="285" y="54"/>
                  </a:lnTo>
                  <a:lnTo>
                    <a:pt x="285" y="54"/>
                  </a:lnTo>
                  <a:lnTo>
                    <a:pt x="285" y="54"/>
                  </a:lnTo>
                  <a:lnTo>
                    <a:pt x="285" y="52"/>
                  </a:lnTo>
                  <a:lnTo>
                    <a:pt x="285" y="52"/>
                  </a:lnTo>
                  <a:lnTo>
                    <a:pt x="285" y="49"/>
                  </a:lnTo>
                  <a:lnTo>
                    <a:pt x="285" y="49"/>
                  </a:lnTo>
                  <a:lnTo>
                    <a:pt x="283" y="47"/>
                  </a:lnTo>
                  <a:lnTo>
                    <a:pt x="280" y="47"/>
                  </a:lnTo>
                  <a:lnTo>
                    <a:pt x="278" y="38"/>
                  </a:lnTo>
                  <a:lnTo>
                    <a:pt x="278" y="33"/>
                  </a:lnTo>
                  <a:lnTo>
                    <a:pt x="271" y="28"/>
                  </a:lnTo>
                  <a:lnTo>
                    <a:pt x="271" y="28"/>
                  </a:lnTo>
                  <a:lnTo>
                    <a:pt x="268" y="28"/>
                  </a:lnTo>
                  <a:lnTo>
                    <a:pt x="268" y="28"/>
                  </a:lnTo>
                  <a:lnTo>
                    <a:pt x="266" y="28"/>
                  </a:lnTo>
                  <a:lnTo>
                    <a:pt x="261" y="28"/>
                  </a:lnTo>
                  <a:lnTo>
                    <a:pt x="256" y="31"/>
                  </a:lnTo>
                  <a:lnTo>
                    <a:pt x="254" y="31"/>
                  </a:lnTo>
                  <a:lnTo>
                    <a:pt x="252" y="31"/>
                  </a:lnTo>
                  <a:lnTo>
                    <a:pt x="252" y="31"/>
                  </a:lnTo>
                  <a:lnTo>
                    <a:pt x="249" y="31"/>
                  </a:lnTo>
                  <a:lnTo>
                    <a:pt x="249" y="31"/>
                  </a:lnTo>
                  <a:lnTo>
                    <a:pt x="249" y="31"/>
                  </a:lnTo>
                  <a:lnTo>
                    <a:pt x="247" y="31"/>
                  </a:lnTo>
                  <a:lnTo>
                    <a:pt x="240" y="31"/>
                  </a:lnTo>
                  <a:lnTo>
                    <a:pt x="240" y="31"/>
                  </a:lnTo>
                  <a:lnTo>
                    <a:pt x="237" y="26"/>
                  </a:lnTo>
                  <a:lnTo>
                    <a:pt x="235" y="26"/>
                  </a:lnTo>
                  <a:lnTo>
                    <a:pt x="235" y="23"/>
                  </a:lnTo>
                  <a:lnTo>
                    <a:pt x="230" y="23"/>
                  </a:lnTo>
                  <a:lnTo>
                    <a:pt x="230" y="21"/>
                  </a:lnTo>
                  <a:lnTo>
                    <a:pt x="230" y="19"/>
                  </a:lnTo>
                  <a:lnTo>
                    <a:pt x="228" y="16"/>
                  </a:lnTo>
                  <a:lnTo>
                    <a:pt x="226" y="14"/>
                  </a:lnTo>
                  <a:lnTo>
                    <a:pt x="223" y="12"/>
                  </a:lnTo>
                  <a:lnTo>
                    <a:pt x="221" y="12"/>
                  </a:lnTo>
                  <a:lnTo>
                    <a:pt x="211" y="14"/>
                  </a:lnTo>
                  <a:lnTo>
                    <a:pt x="209" y="16"/>
                  </a:lnTo>
                  <a:lnTo>
                    <a:pt x="207" y="19"/>
                  </a:lnTo>
                  <a:lnTo>
                    <a:pt x="204" y="19"/>
                  </a:lnTo>
                  <a:lnTo>
                    <a:pt x="202" y="21"/>
                  </a:lnTo>
                  <a:lnTo>
                    <a:pt x="190" y="21"/>
                  </a:lnTo>
                  <a:lnTo>
                    <a:pt x="190" y="21"/>
                  </a:lnTo>
                  <a:lnTo>
                    <a:pt x="188" y="23"/>
                  </a:lnTo>
                  <a:lnTo>
                    <a:pt x="188" y="23"/>
                  </a:lnTo>
                  <a:lnTo>
                    <a:pt x="185" y="26"/>
                  </a:lnTo>
                  <a:lnTo>
                    <a:pt x="169" y="38"/>
                  </a:lnTo>
                  <a:lnTo>
                    <a:pt x="164" y="40"/>
                  </a:lnTo>
                  <a:lnTo>
                    <a:pt x="147" y="40"/>
                  </a:lnTo>
                  <a:lnTo>
                    <a:pt x="147" y="40"/>
                  </a:lnTo>
                  <a:lnTo>
                    <a:pt x="145" y="40"/>
                  </a:lnTo>
                  <a:lnTo>
                    <a:pt x="145" y="14"/>
                  </a:lnTo>
                  <a:lnTo>
                    <a:pt x="145" y="14"/>
                  </a:lnTo>
                  <a:lnTo>
                    <a:pt x="143" y="12"/>
                  </a:lnTo>
                  <a:lnTo>
                    <a:pt x="143" y="12"/>
                  </a:lnTo>
                  <a:lnTo>
                    <a:pt x="138" y="14"/>
                  </a:lnTo>
                  <a:lnTo>
                    <a:pt x="135" y="14"/>
                  </a:lnTo>
                  <a:lnTo>
                    <a:pt x="133" y="12"/>
                  </a:lnTo>
                  <a:lnTo>
                    <a:pt x="133" y="12"/>
                  </a:lnTo>
                  <a:lnTo>
                    <a:pt x="131" y="9"/>
                  </a:lnTo>
                  <a:lnTo>
                    <a:pt x="131" y="9"/>
                  </a:lnTo>
                  <a:lnTo>
                    <a:pt x="131" y="7"/>
                  </a:lnTo>
                  <a:lnTo>
                    <a:pt x="126" y="2"/>
                  </a:lnTo>
                  <a:lnTo>
                    <a:pt x="126" y="2"/>
                  </a:lnTo>
                  <a:lnTo>
                    <a:pt x="126" y="2"/>
                  </a:lnTo>
                  <a:lnTo>
                    <a:pt x="124" y="2"/>
                  </a:lnTo>
                  <a:lnTo>
                    <a:pt x="121" y="0"/>
                  </a:lnTo>
                  <a:lnTo>
                    <a:pt x="121" y="0"/>
                  </a:lnTo>
                  <a:lnTo>
                    <a:pt x="121" y="2"/>
                  </a:lnTo>
                  <a:lnTo>
                    <a:pt x="121" y="2"/>
                  </a:lnTo>
                  <a:lnTo>
                    <a:pt x="121" y="2"/>
                  </a:lnTo>
                  <a:lnTo>
                    <a:pt x="119" y="4"/>
                  </a:lnTo>
                  <a:lnTo>
                    <a:pt x="119" y="4"/>
                  </a:lnTo>
                  <a:lnTo>
                    <a:pt x="119" y="4"/>
                  </a:lnTo>
                  <a:lnTo>
                    <a:pt x="116" y="4"/>
                  </a:lnTo>
                  <a:lnTo>
                    <a:pt x="116" y="4"/>
                  </a:lnTo>
                  <a:lnTo>
                    <a:pt x="116" y="4"/>
                  </a:lnTo>
                  <a:lnTo>
                    <a:pt x="114" y="4"/>
                  </a:lnTo>
                  <a:lnTo>
                    <a:pt x="114" y="7"/>
                  </a:lnTo>
                  <a:lnTo>
                    <a:pt x="114" y="9"/>
                  </a:lnTo>
                  <a:lnTo>
                    <a:pt x="114" y="9"/>
                  </a:lnTo>
                  <a:lnTo>
                    <a:pt x="114" y="9"/>
                  </a:lnTo>
                  <a:lnTo>
                    <a:pt x="112" y="12"/>
                  </a:lnTo>
                  <a:lnTo>
                    <a:pt x="112" y="12"/>
                  </a:lnTo>
                  <a:lnTo>
                    <a:pt x="112" y="12"/>
                  </a:lnTo>
                  <a:lnTo>
                    <a:pt x="109" y="12"/>
                  </a:lnTo>
                  <a:lnTo>
                    <a:pt x="105" y="12"/>
                  </a:lnTo>
                  <a:lnTo>
                    <a:pt x="100" y="12"/>
                  </a:lnTo>
                  <a:lnTo>
                    <a:pt x="97" y="12"/>
                  </a:lnTo>
                  <a:lnTo>
                    <a:pt x="97" y="12"/>
                  </a:lnTo>
                  <a:lnTo>
                    <a:pt x="95" y="12"/>
                  </a:lnTo>
                  <a:lnTo>
                    <a:pt x="93" y="14"/>
                  </a:lnTo>
                  <a:lnTo>
                    <a:pt x="93" y="14"/>
                  </a:lnTo>
                  <a:lnTo>
                    <a:pt x="90" y="16"/>
                  </a:lnTo>
                  <a:lnTo>
                    <a:pt x="86" y="16"/>
                  </a:lnTo>
                  <a:lnTo>
                    <a:pt x="86" y="16"/>
                  </a:lnTo>
                  <a:lnTo>
                    <a:pt x="83" y="19"/>
                  </a:lnTo>
                  <a:lnTo>
                    <a:pt x="83" y="19"/>
                  </a:lnTo>
                  <a:lnTo>
                    <a:pt x="83" y="19"/>
                  </a:lnTo>
                  <a:lnTo>
                    <a:pt x="83" y="19"/>
                  </a:lnTo>
                  <a:lnTo>
                    <a:pt x="83" y="21"/>
                  </a:lnTo>
                  <a:lnTo>
                    <a:pt x="83" y="21"/>
                  </a:lnTo>
                  <a:lnTo>
                    <a:pt x="83" y="21"/>
                  </a:lnTo>
                  <a:lnTo>
                    <a:pt x="83" y="26"/>
                  </a:lnTo>
                  <a:lnTo>
                    <a:pt x="83" y="28"/>
                  </a:lnTo>
                  <a:lnTo>
                    <a:pt x="83" y="28"/>
                  </a:lnTo>
                  <a:lnTo>
                    <a:pt x="83" y="31"/>
                  </a:lnTo>
                  <a:lnTo>
                    <a:pt x="81" y="31"/>
                  </a:lnTo>
                  <a:lnTo>
                    <a:pt x="81" y="31"/>
                  </a:lnTo>
                  <a:lnTo>
                    <a:pt x="81" y="31"/>
                  </a:lnTo>
                  <a:lnTo>
                    <a:pt x="81" y="31"/>
                  </a:lnTo>
                  <a:lnTo>
                    <a:pt x="78" y="33"/>
                  </a:lnTo>
                  <a:lnTo>
                    <a:pt x="78" y="33"/>
                  </a:lnTo>
                  <a:lnTo>
                    <a:pt x="69" y="33"/>
                  </a:lnTo>
                  <a:lnTo>
                    <a:pt x="52" y="38"/>
                  </a:lnTo>
                  <a:lnTo>
                    <a:pt x="48" y="35"/>
                  </a:lnTo>
                  <a:lnTo>
                    <a:pt x="45" y="35"/>
                  </a:lnTo>
                  <a:lnTo>
                    <a:pt x="43" y="35"/>
                  </a:lnTo>
                  <a:lnTo>
                    <a:pt x="29" y="38"/>
                  </a:lnTo>
                  <a:lnTo>
                    <a:pt x="26" y="38"/>
                  </a:lnTo>
                  <a:lnTo>
                    <a:pt x="29" y="40"/>
                  </a:lnTo>
                  <a:lnTo>
                    <a:pt x="29" y="47"/>
                  </a:lnTo>
                  <a:lnTo>
                    <a:pt x="31" y="49"/>
                  </a:lnTo>
                  <a:lnTo>
                    <a:pt x="33" y="52"/>
                  </a:lnTo>
                  <a:lnTo>
                    <a:pt x="36" y="54"/>
                  </a:lnTo>
                  <a:lnTo>
                    <a:pt x="36" y="57"/>
                  </a:lnTo>
                  <a:lnTo>
                    <a:pt x="36" y="57"/>
                  </a:lnTo>
                  <a:lnTo>
                    <a:pt x="36" y="59"/>
                  </a:lnTo>
                  <a:lnTo>
                    <a:pt x="36" y="61"/>
                  </a:lnTo>
                  <a:lnTo>
                    <a:pt x="38" y="64"/>
                  </a:lnTo>
                  <a:lnTo>
                    <a:pt x="38" y="64"/>
                  </a:lnTo>
                  <a:lnTo>
                    <a:pt x="36" y="64"/>
                  </a:lnTo>
                  <a:lnTo>
                    <a:pt x="33" y="66"/>
                  </a:lnTo>
                  <a:lnTo>
                    <a:pt x="33" y="66"/>
                  </a:lnTo>
                  <a:lnTo>
                    <a:pt x="33" y="68"/>
                  </a:lnTo>
                  <a:lnTo>
                    <a:pt x="33" y="71"/>
                  </a:lnTo>
                  <a:lnTo>
                    <a:pt x="36" y="83"/>
                  </a:lnTo>
                  <a:lnTo>
                    <a:pt x="38" y="85"/>
                  </a:lnTo>
                  <a:lnTo>
                    <a:pt x="43" y="90"/>
                  </a:lnTo>
                  <a:lnTo>
                    <a:pt x="45" y="94"/>
                  </a:lnTo>
                  <a:lnTo>
                    <a:pt x="48" y="94"/>
                  </a:lnTo>
                  <a:lnTo>
                    <a:pt x="48" y="94"/>
                  </a:lnTo>
                  <a:lnTo>
                    <a:pt x="50" y="97"/>
                  </a:lnTo>
                  <a:lnTo>
                    <a:pt x="50" y="97"/>
                  </a:lnTo>
                  <a:lnTo>
                    <a:pt x="48" y="99"/>
                  </a:lnTo>
                  <a:lnTo>
                    <a:pt x="48" y="102"/>
                  </a:lnTo>
                  <a:lnTo>
                    <a:pt x="48" y="106"/>
                  </a:lnTo>
                  <a:lnTo>
                    <a:pt x="45" y="109"/>
                  </a:lnTo>
                  <a:lnTo>
                    <a:pt x="45" y="109"/>
                  </a:lnTo>
                  <a:lnTo>
                    <a:pt x="43" y="111"/>
                  </a:lnTo>
                  <a:lnTo>
                    <a:pt x="41" y="111"/>
                  </a:lnTo>
                  <a:lnTo>
                    <a:pt x="41" y="113"/>
                  </a:lnTo>
                  <a:lnTo>
                    <a:pt x="41" y="113"/>
                  </a:lnTo>
                  <a:lnTo>
                    <a:pt x="41" y="116"/>
                  </a:lnTo>
                  <a:lnTo>
                    <a:pt x="41" y="116"/>
                  </a:lnTo>
                  <a:lnTo>
                    <a:pt x="43" y="118"/>
                  </a:lnTo>
                  <a:lnTo>
                    <a:pt x="41" y="125"/>
                  </a:lnTo>
                  <a:lnTo>
                    <a:pt x="41" y="128"/>
                  </a:lnTo>
                  <a:lnTo>
                    <a:pt x="41" y="128"/>
                  </a:lnTo>
                  <a:lnTo>
                    <a:pt x="43" y="130"/>
                  </a:lnTo>
                  <a:lnTo>
                    <a:pt x="45" y="132"/>
                  </a:lnTo>
                  <a:lnTo>
                    <a:pt x="45" y="135"/>
                  </a:lnTo>
                  <a:lnTo>
                    <a:pt x="50" y="139"/>
                  </a:lnTo>
                  <a:lnTo>
                    <a:pt x="52" y="139"/>
                  </a:lnTo>
                  <a:lnTo>
                    <a:pt x="55" y="135"/>
                  </a:lnTo>
                  <a:lnTo>
                    <a:pt x="57" y="135"/>
                  </a:lnTo>
                  <a:lnTo>
                    <a:pt x="62" y="135"/>
                  </a:lnTo>
                  <a:lnTo>
                    <a:pt x="64" y="137"/>
                  </a:lnTo>
                  <a:lnTo>
                    <a:pt x="67" y="139"/>
                  </a:lnTo>
                  <a:lnTo>
                    <a:pt x="67" y="144"/>
                  </a:lnTo>
                  <a:lnTo>
                    <a:pt x="69" y="149"/>
                  </a:lnTo>
                  <a:lnTo>
                    <a:pt x="69" y="151"/>
                  </a:lnTo>
                  <a:lnTo>
                    <a:pt x="69" y="151"/>
                  </a:lnTo>
                  <a:lnTo>
                    <a:pt x="67" y="156"/>
                  </a:lnTo>
                  <a:lnTo>
                    <a:pt x="64" y="156"/>
                  </a:lnTo>
                  <a:lnTo>
                    <a:pt x="64" y="158"/>
                  </a:lnTo>
                  <a:lnTo>
                    <a:pt x="64" y="163"/>
                  </a:lnTo>
                  <a:lnTo>
                    <a:pt x="64" y="165"/>
                  </a:lnTo>
                  <a:lnTo>
                    <a:pt x="64" y="165"/>
                  </a:lnTo>
                  <a:lnTo>
                    <a:pt x="62" y="165"/>
                  </a:lnTo>
                  <a:lnTo>
                    <a:pt x="62" y="165"/>
                  </a:lnTo>
                  <a:lnTo>
                    <a:pt x="60" y="168"/>
                  </a:lnTo>
                  <a:lnTo>
                    <a:pt x="60" y="168"/>
                  </a:lnTo>
                  <a:lnTo>
                    <a:pt x="62" y="170"/>
                  </a:lnTo>
                  <a:lnTo>
                    <a:pt x="62" y="170"/>
                  </a:lnTo>
                  <a:lnTo>
                    <a:pt x="60" y="177"/>
                  </a:lnTo>
                  <a:lnTo>
                    <a:pt x="60" y="177"/>
                  </a:lnTo>
                  <a:lnTo>
                    <a:pt x="60" y="180"/>
                  </a:lnTo>
                  <a:lnTo>
                    <a:pt x="62" y="184"/>
                  </a:lnTo>
                  <a:lnTo>
                    <a:pt x="62" y="184"/>
                  </a:lnTo>
                  <a:lnTo>
                    <a:pt x="62" y="187"/>
                  </a:lnTo>
                  <a:lnTo>
                    <a:pt x="57" y="189"/>
                  </a:lnTo>
                  <a:lnTo>
                    <a:pt x="57" y="189"/>
                  </a:lnTo>
                  <a:lnTo>
                    <a:pt x="57" y="191"/>
                  </a:lnTo>
                  <a:lnTo>
                    <a:pt x="60" y="201"/>
                  </a:lnTo>
                  <a:lnTo>
                    <a:pt x="60" y="201"/>
                  </a:lnTo>
                  <a:lnTo>
                    <a:pt x="57" y="206"/>
                  </a:lnTo>
                  <a:lnTo>
                    <a:pt x="57" y="208"/>
                  </a:lnTo>
                  <a:lnTo>
                    <a:pt x="60" y="210"/>
                  </a:lnTo>
                  <a:lnTo>
                    <a:pt x="60" y="208"/>
                  </a:lnTo>
                  <a:lnTo>
                    <a:pt x="62" y="210"/>
                  </a:lnTo>
                  <a:lnTo>
                    <a:pt x="62" y="213"/>
                  </a:lnTo>
                  <a:lnTo>
                    <a:pt x="62" y="217"/>
                  </a:lnTo>
                  <a:lnTo>
                    <a:pt x="62" y="225"/>
                  </a:lnTo>
                  <a:lnTo>
                    <a:pt x="62" y="227"/>
                  </a:lnTo>
                  <a:lnTo>
                    <a:pt x="62" y="227"/>
                  </a:lnTo>
                  <a:lnTo>
                    <a:pt x="62" y="229"/>
                  </a:lnTo>
                  <a:lnTo>
                    <a:pt x="62" y="229"/>
                  </a:lnTo>
                  <a:lnTo>
                    <a:pt x="62" y="232"/>
                  </a:lnTo>
                  <a:lnTo>
                    <a:pt x="64" y="236"/>
                  </a:lnTo>
                  <a:lnTo>
                    <a:pt x="64" y="239"/>
                  </a:lnTo>
                  <a:lnTo>
                    <a:pt x="64" y="239"/>
                  </a:lnTo>
                  <a:lnTo>
                    <a:pt x="60" y="241"/>
                  </a:lnTo>
                  <a:lnTo>
                    <a:pt x="57" y="244"/>
                  </a:lnTo>
                  <a:lnTo>
                    <a:pt x="57" y="244"/>
                  </a:lnTo>
                  <a:lnTo>
                    <a:pt x="57" y="244"/>
                  </a:lnTo>
                  <a:lnTo>
                    <a:pt x="55" y="244"/>
                  </a:lnTo>
                  <a:lnTo>
                    <a:pt x="52" y="241"/>
                  </a:lnTo>
                  <a:lnTo>
                    <a:pt x="50" y="241"/>
                  </a:lnTo>
                  <a:lnTo>
                    <a:pt x="45" y="244"/>
                  </a:lnTo>
                  <a:lnTo>
                    <a:pt x="45" y="244"/>
                  </a:lnTo>
                  <a:lnTo>
                    <a:pt x="45" y="244"/>
                  </a:lnTo>
                  <a:lnTo>
                    <a:pt x="45" y="246"/>
                  </a:lnTo>
                  <a:lnTo>
                    <a:pt x="45" y="251"/>
                  </a:lnTo>
                  <a:lnTo>
                    <a:pt x="45" y="253"/>
                  </a:lnTo>
                  <a:lnTo>
                    <a:pt x="45" y="255"/>
                  </a:lnTo>
                  <a:lnTo>
                    <a:pt x="43" y="258"/>
                  </a:lnTo>
                  <a:lnTo>
                    <a:pt x="41" y="260"/>
                  </a:lnTo>
                  <a:lnTo>
                    <a:pt x="38" y="262"/>
                  </a:lnTo>
                  <a:lnTo>
                    <a:pt x="36" y="270"/>
                  </a:lnTo>
                  <a:lnTo>
                    <a:pt x="36" y="270"/>
                  </a:lnTo>
                  <a:lnTo>
                    <a:pt x="31" y="274"/>
                  </a:lnTo>
                  <a:lnTo>
                    <a:pt x="31" y="277"/>
                  </a:lnTo>
                  <a:lnTo>
                    <a:pt x="29" y="279"/>
                  </a:lnTo>
                  <a:lnTo>
                    <a:pt x="29" y="288"/>
                  </a:lnTo>
                  <a:lnTo>
                    <a:pt x="26" y="291"/>
                  </a:lnTo>
                  <a:lnTo>
                    <a:pt x="24" y="291"/>
                  </a:lnTo>
                  <a:lnTo>
                    <a:pt x="24" y="293"/>
                  </a:lnTo>
                  <a:lnTo>
                    <a:pt x="22" y="293"/>
                  </a:lnTo>
                  <a:lnTo>
                    <a:pt x="24" y="296"/>
                  </a:lnTo>
                  <a:lnTo>
                    <a:pt x="24" y="296"/>
                  </a:lnTo>
                  <a:lnTo>
                    <a:pt x="26" y="298"/>
                  </a:lnTo>
                  <a:lnTo>
                    <a:pt x="26" y="298"/>
                  </a:lnTo>
                  <a:lnTo>
                    <a:pt x="19" y="315"/>
                  </a:lnTo>
                  <a:lnTo>
                    <a:pt x="17" y="322"/>
                  </a:lnTo>
                  <a:lnTo>
                    <a:pt x="17" y="322"/>
                  </a:lnTo>
                  <a:lnTo>
                    <a:pt x="17" y="331"/>
                  </a:lnTo>
                  <a:lnTo>
                    <a:pt x="17" y="338"/>
                  </a:lnTo>
                  <a:lnTo>
                    <a:pt x="3" y="343"/>
                  </a:lnTo>
                  <a:lnTo>
                    <a:pt x="0" y="348"/>
                  </a:lnTo>
                  <a:lnTo>
                    <a:pt x="0" y="352"/>
                  </a:lnTo>
                  <a:lnTo>
                    <a:pt x="5" y="352"/>
                  </a:lnTo>
                  <a:lnTo>
                    <a:pt x="7" y="352"/>
                  </a:lnTo>
                  <a:lnTo>
                    <a:pt x="12" y="355"/>
                  </a:lnTo>
                  <a:lnTo>
                    <a:pt x="12" y="357"/>
                  </a:lnTo>
                  <a:lnTo>
                    <a:pt x="12" y="359"/>
                  </a:lnTo>
                  <a:lnTo>
                    <a:pt x="10" y="359"/>
                  </a:lnTo>
                  <a:lnTo>
                    <a:pt x="10" y="359"/>
                  </a:lnTo>
                  <a:lnTo>
                    <a:pt x="10" y="362"/>
                  </a:lnTo>
                  <a:lnTo>
                    <a:pt x="12" y="369"/>
                  </a:lnTo>
                  <a:lnTo>
                    <a:pt x="12" y="371"/>
                  </a:lnTo>
                  <a:lnTo>
                    <a:pt x="14" y="371"/>
                  </a:lnTo>
                  <a:lnTo>
                    <a:pt x="14" y="374"/>
                  </a:lnTo>
                  <a:lnTo>
                    <a:pt x="14" y="378"/>
                  </a:lnTo>
                  <a:lnTo>
                    <a:pt x="14" y="383"/>
                  </a:lnTo>
                  <a:lnTo>
                    <a:pt x="14" y="386"/>
                  </a:lnTo>
                  <a:lnTo>
                    <a:pt x="12" y="388"/>
                  </a:lnTo>
                  <a:lnTo>
                    <a:pt x="12" y="390"/>
                  </a:lnTo>
                  <a:lnTo>
                    <a:pt x="17" y="402"/>
                  </a:lnTo>
                  <a:lnTo>
                    <a:pt x="19" y="404"/>
                  </a:lnTo>
                  <a:lnTo>
                    <a:pt x="19" y="407"/>
                  </a:lnTo>
                  <a:lnTo>
                    <a:pt x="12" y="414"/>
                  </a:lnTo>
                  <a:lnTo>
                    <a:pt x="12" y="416"/>
                  </a:lnTo>
                  <a:lnTo>
                    <a:pt x="14" y="416"/>
                  </a:lnTo>
                  <a:lnTo>
                    <a:pt x="17" y="416"/>
                  </a:lnTo>
                  <a:lnTo>
                    <a:pt x="17" y="419"/>
                  </a:lnTo>
                  <a:lnTo>
                    <a:pt x="17" y="419"/>
                  </a:lnTo>
                  <a:lnTo>
                    <a:pt x="14" y="419"/>
                  </a:lnTo>
                  <a:lnTo>
                    <a:pt x="14" y="421"/>
                  </a:lnTo>
                  <a:lnTo>
                    <a:pt x="14" y="421"/>
                  </a:lnTo>
                  <a:lnTo>
                    <a:pt x="14" y="423"/>
                  </a:lnTo>
                  <a:lnTo>
                    <a:pt x="14" y="423"/>
                  </a:lnTo>
                  <a:lnTo>
                    <a:pt x="17" y="430"/>
                  </a:lnTo>
                  <a:lnTo>
                    <a:pt x="17" y="433"/>
                  </a:lnTo>
                  <a:lnTo>
                    <a:pt x="17" y="433"/>
                  </a:lnTo>
                  <a:lnTo>
                    <a:pt x="14" y="435"/>
                  </a:lnTo>
                  <a:lnTo>
                    <a:pt x="14" y="435"/>
                  </a:lnTo>
                  <a:lnTo>
                    <a:pt x="12" y="440"/>
                  </a:lnTo>
                  <a:lnTo>
                    <a:pt x="12" y="442"/>
                  </a:lnTo>
                  <a:lnTo>
                    <a:pt x="12" y="442"/>
                  </a:lnTo>
                  <a:lnTo>
                    <a:pt x="17" y="445"/>
                  </a:lnTo>
                  <a:lnTo>
                    <a:pt x="17" y="445"/>
                  </a:lnTo>
                  <a:lnTo>
                    <a:pt x="17" y="447"/>
                  </a:lnTo>
                  <a:lnTo>
                    <a:pt x="19" y="447"/>
                  </a:lnTo>
                  <a:lnTo>
                    <a:pt x="19" y="449"/>
                  </a:lnTo>
                  <a:lnTo>
                    <a:pt x="19" y="449"/>
                  </a:lnTo>
                  <a:lnTo>
                    <a:pt x="19" y="454"/>
                  </a:lnTo>
                  <a:lnTo>
                    <a:pt x="19" y="454"/>
                  </a:lnTo>
                  <a:lnTo>
                    <a:pt x="19" y="454"/>
                  </a:lnTo>
                  <a:lnTo>
                    <a:pt x="17" y="457"/>
                  </a:lnTo>
                  <a:lnTo>
                    <a:pt x="17" y="457"/>
                  </a:lnTo>
                  <a:lnTo>
                    <a:pt x="17" y="457"/>
                  </a:lnTo>
                  <a:lnTo>
                    <a:pt x="17" y="457"/>
                  </a:lnTo>
                  <a:lnTo>
                    <a:pt x="17" y="457"/>
                  </a:lnTo>
                  <a:lnTo>
                    <a:pt x="17" y="459"/>
                  </a:lnTo>
                  <a:lnTo>
                    <a:pt x="17" y="461"/>
                  </a:lnTo>
                  <a:lnTo>
                    <a:pt x="17" y="461"/>
                  </a:lnTo>
                  <a:lnTo>
                    <a:pt x="17" y="461"/>
                  </a:lnTo>
                  <a:lnTo>
                    <a:pt x="17" y="466"/>
                  </a:lnTo>
                  <a:lnTo>
                    <a:pt x="19" y="466"/>
                  </a:lnTo>
                  <a:lnTo>
                    <a:pt x="19" y="468"/>
                  </a:lnTo>
                  <a:lnTo>
                    <a:pt x="19" y="468"/>
                  </a:lnTo>
                  <a:lnTo>
                    <a:pt x="19" y="468"/>
                  </a:lnTo>
                  <a:lnTo>
                    <a:pt x="22" y="468"/>
                  </a:lnTo>
                  <a:lnTo>
                    <a:pt x="22" y="468"/>
                  </a:lnTo>
                  <a:lnTo>
                    <a:pt x="22" y="468"/>
                  </a:lnTo>
                  <a:lnTo>
                    <a:pt x="22" y="468"/>
                  </a:lnTo>
                  <a:lnTo>
                    <a:pt x="24" y="466"/>
                  </a:lnTo>
                  <a:lnTo>
                    <a:pt x="24" y="466"/>
                  </a:lnTo>
                  <a:lnTo>
                    <a:pt x="24" y="466"/>
                  </a:lnTo>
                  <a:lnTo>
                    <a:pt x="24" y="466"/>
                  </a:lnTo>
                  <a:lnTo>
                    <a:pt x="24" y="466"/>
                  </a:lnTo>
                  <a:lnTo>
                    <a:pt x="26" y="466"/>
                  </a:lnTo>
                  <a:lnTo>
                    <a:pt x="26" y="466"/>
                  </a:lnTo>
                  <a:lnTo>
                    <a:pt x="26" y="468"/>
                  </a:lnTo>
                  <a:lnTo>
                    <a:pt x="29" y="468"/>
                  </a:lnTo>
                  <a:lnTo>
                    <a:pt x="29" y="468"/>
                  </a:lnTo>
                  <a:lnTo>
                    <a:pt x="29" y="475"/>
                  </a:lnTo>
                  <a:lnTo>
                    <a:pt x="31" y="478"/>
                  </a:lnTo>
                  <a:lnTo>
                    <a:pt x="33" y="485"/>
                  </a:lnTo>
                  <a:lnTo>
                    <a:pt x="33" y="490"/>
                  </a:lnTo>
                  <a:lnTo>
                    <a:pt x="36" y="490"/>
                  </a:lnTo>
                  <a:lnTo>
                    <a:pt x="36" y="490"/>
                  </a:lnTo>
                  <a:lnTo>
                    <a:pt x="38" y="492"/>
                  </a:lnTo>
                  <a:lnTo>
                    <a:pt x="43" y="494"/>
                  </a:lnTo>
                  <a:lnTo>
                    <a:pt x="43" y="494"/>
                  </a:lnTo>
                  <a:lnTo>
                    <a:pt x="45" y="494"/>
                  </a:lnTo>
                  <a:lnTo>
                    <a:pt x="45" y="494"/>
                  </a:lnTo>
                  <a:lnTo>
                    <a:pt x="48" y="497"/>
                  </a:lnTo>
                  <a:lnTo>
                    <a:pt x="48" y="499"/>
                  </a:lnTo>
                  <a:lnTo>
                    <a:pt x="48" y="499"/>
                  </a:lnTo>
                  <a:lnTo>
                    <a:pt x="48" y="499"/>
                  </a:lnTo>
                  <a:lnTo>
                    <a:pt x="50" y="499"/>
                  </a:lnTo>
                  <a:lnTo>
                    <a:pt x="50" y="501"/>
                  </a:lnTo>
                  <a:lnTo>
                    <a:pt x="55" y="504"/>
                  </a:lnTo>
                  <a:lnTo>
                    <a:pt x="55" y="506"/>
                  </a:lnTo>
                  <a:lnTo>
                    <a:pt x="55" y="509"/>
                  </a:lnTo>
                  <a:lnTo>
                    <a:pt x="57" y="511"/>
                  </a:lnTo>
                  <a:lnTo>
                    <a:pt x="57" y="513"/>
                  </a:lnTo>
                  <a:lnTo>
                    <a:pt x="57" y="513"/>
                  </a:lnTo>
                  <a:lnTo>
                    <a:pt x="62" y="516"/>
                  </a:lnTo>
                  <a:lnTo>
                    <a:pt x="62" y="516"/>
                  </a:lnTo>
                  <a:lnTo>
                    <a:pt x="64" y="518"/>
                  </a:lnTo>
                  <a:lnTo>
                    <a:pt x="67" y="518"/>
                  </a:lnTo>
                  <a:lnTo>
                    <a:pt x="67" y="518"/>
                  </a:lnTo>
                  <a:lnTo>
                    <a:pt x="69" y="520"/>
                  </a:lnTo>
                  <a:lnTo>
                    <a:pt x="69" y="525"/>
                  </a:lnTo>
                  <a:lnTo>
                    <a:pt x="69" y="528"/>
                  </a:lnTo>
                  <a:lnTo>
                    <a:pt x="69" y="528"/>
                  </a:lnTo>
                  <a:lnTo>
                    <a:pt x="69" y="530"/>
                  </a:lnTo>
                  <a:lnTo>
                    <a:pt x="69" y="532"/>
                  </a:lnTo>
                  <a:lnTo>
                    <a:pt x="69" y="532"/>
                  </a:lnTo>
                  <a:lnTo>
                    <a:pt x="67" y="535"/>
                  </a:lnTo>
                  <a:lnTo>
                    <a:pt x="67" y="535"/>
                  </a:lnTo>
                  <a:lnTo>
                    <a:pt x="67" y="537"/>
                  </a:lnTo>
                  <a:lnTo>
                    <a:pt x="74" y="546"/>
                  </a:lnTo>
                  <a:lnTo>
                    <a:pt x="76" y="549"/>
                  </a:lnTo>
                  <a:lnTo>
                    <a:pt x="83" y="554"/>
                  </a:lnTo>
                  <a:lnTo>
                    <a:pt x="86" y="554"/>
                  </a:lnTo>
                  <a:lnTo>
                    <a:pt x="90" y="556"/>
                  </a:lnTo>
                  <a:lnTo>
                    <a:pt x="95" y="556"/>
                  </a:lnTo>
                  <a:lnTo>
                    <a:pt x="112" y="551"/>
                  </a:lnTo>
                  <a:lnTo>
                    <a:pt x="114" y="554"/>
                  </a:lnTo>
                  <a:lnTo>
                    <a:pt x="121" y="556"/>
                  </a:lnTo>
                  <a:lnTo>
                    <a:pt x="124" y="556"/>
                  </a:lnTo>
                  <a:lnTo>
                    <a:pt x="128" y="558"/>
                  </a:lnTo>
                  <a:lnTo>
                    <a:pt x="131" y="558"/>
                  </a:lnTo>
                  <a:lnTo>
                    <a:pt x="133" y="561"/>
                  </a:lnTo>
                  <a:lnTo>
                    <a:pt x="133" y="570"/>
                  </a:lnTo>
                  <a:lnTo>
                    <a:pt x="135" y="572"/>
                  </a:lnTo>
                  <a:lnTo>
                    <a:pt x="138" y="575"/>
                  </a:lnTo>
                  <a:lnTo>
                    <a:pt x="143" y="577"/>
                  </a:lnTo>
                  <a:lnTo>
                    <a:pt x="147" y="577"/>
                  </a:lnTo>
                  <a:lnTo>
                    <a:pt x="159" y="577"/>
                  </a:lnTo>
                  <a:lnTo>
                    <a:pt x="162" y="577"/>
                  </a:lnTo>
                  <a:lnTo>
                    <a:pt x="164" y="582"/>
                  </a:lnTo>
                  <a:lnTo>
                    <a:pt x="166" y="582"/>
                  </a:lnTo>
                  <a:lnTo>
                    <a:pt x="166" y="582"/>
                  </a:lnTo>
                  <a:lnTo>
                    <a:pt x="169" y="582"/>
                  </a:lnTo>
                  <a:lnTo>
                    <a:pt x="171" y="582"/>
                  </a:lnTo>
                  <a:lnTo>
                    <a:pt x="173" y="584"/>
                  </a:lnTo>
                  <a:lnTo>
                    <a:pt x="173" y="584"/>
                  </a:lnTo>
                  <a:lnTo>
                    <a:pt x="178" y="584"/>
                  </a:lnTo>
                  <a:lnTo>
                    <a:pt x="181" y="584"/>
                  </a:lnTo>
                  <a:lnTo>
                    <a:pt x="183" y="587"/>
                  </a:lnTo>
                  <a:lnTo>
                    <a:pt x="185" y="591"/>
                  </a:lnTo>
                  <a:lnTo>
                    <a:pt x="185" y="594"/>
                  </a:lnTo>
                  <a:lnTo>
                    <a:pt x="188" y="594"/>
                  </a:lnTo>
                  <a:lnTo>
                    <a:pt x="204" y="596"/>
                  </a:lnTo>
                  <a:lnTo>
                    <a:pt x="204" y="518"/>
                  </a:lnTo>
                  <a:lnTo>
                    <a:pt x="202" y="457"/>
                  </a:lnTo>
                  <a:lnTo>
                    <a:pt x="199" y="445"/>
                  </a:lnTo>
                  <a:lnTo>
                    <a:pt x="199" y="442"/>
                  </a:lnTo>
                  <a:lnTo>
                    <a:pt x="199" y="440"/>
                  </a:lnTo>
                  <a:lnTo>
                    <a:pt x="199" y="438"/>
                  </a:lnTo>
                  <a:lnTo>
                    <a:pt x="199" y="430"/>
                  </a:lnTo>
                  <a:lnTo>
                    <a:pt x="202" y="428"/>
                  </a:lnTo>
                  <a:lnTo>
                    <a:pt x="204" y="428"/>
                  </a:lnTo>
                  <a:lnTo>
                    <a:pt x="302" y="428"/>
                  </a:lnTo>
                  <a:lnTo>
                    <a:pt x="309" y="428"/>
                  </a:lnTo>
                  <a:lnTo>
                    <a:pt x="347" y="428"/>
                  </a:lnTo>
                  <a:lnTo>
                    <a:pt x="347" y="428"/>
                  </a:lnTo>
                  <a:lnTo>
                    <a:pt x="344" y="423"/>
                  </a:lnTo>
                  <a:lnTo>
                    <a:pt x="344" y="421"/>
                  </a:lnTo>
                  <a:lnTo>
                    <a:pt x="347" y="416"/>
                  </a:lnTo>
                  <a:lnTo>
                    <a:pt x="347" y="409"/>
                  </a:lnTo>
                  <a:lnTo>
                    <a:pt x="351" y="393"/>
                  </a:lnTo>
                  <a:lnTo>
                    <a:pt x="351" y="381"/>
                  </a:lnTo>
                  <a:lnTo>
                    <a:pt x="354" y="376"/>
                  </a:lnTo>
                  <a:lnTo>
                    <a:pt x="354" y="374"/>
                  </a:lnTo>
                  <a:lnTo>
                    <a:pt x="356" y="364"/>
                  </a:lnTo>
                  <a:lnTo>
                    <a:pt x="356" y="357"/>
                  </a:lnTo>
                  <a:lnTo>
                    <a:pt x="356" y="355"/>
                  </a:lnTo>
                  <a:lnTo>
                    <a:pt x="354" y="348"/>
                  </a:lnTo>
                  <a:lnTo>
                    <a:pt x="356" y="348"/>
                  </a:lnTo>
                  <a:lnTo>
                    <a:pt x="356" y="3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2502" y="2137"/>
              <a:ext cx="372" cy="421"/>
            </a:xfrm>
            <a:custGeom>
              <a:avLst/>
              <a:gdLst>
                <a:gd name="T0" fmla="*/ 341 w 372"/>
                <a:gd name="T1" fmla="*/ 163 h 421"/>
                <a:gd name="T2" fmla="*/ 308 w 372"/>
                <a:gd name="T3" fmla="*/ 123 h 421"/>
                <a:gd name="T4" fmla="*/ 287 w 372"/>
                <a:gd name="T5" fmla="*/ 107 h 421"/>
                <a:gd name="T6" fmla="*/ 289 w 372"/>
                <a:gd name="T7" fmla="*/ 100 h 421"/>
                <a:gd name="T8" fmla="*/ 277 w 372"/>
                <a:gd name="T9" fmla="*/ 78 h 421"/>
                <a:gd name="T10" fmla="*/ 251 w 372"/>
                <a:gd name="T11" fmla="*/ 59 h 421"/>
                <a:gd name="T12" fmla="*/ 228 w 372"/>
                <a:gd name="T13" fmla="*/ 55 h 421"/>
                <a:gd name="T14" fmla="*/ 209 w 372"/>
                <a:gd name="T15" fmla="*/ 62 h 421"/>
                <a:gd name="T16" fmla="*/ 159 w 372"/>
                <a:gd name="T17" fmla="*/ 59 h 421"/>
                <a:gd name="T18" fmla="*/ 149 w 372"/>
                <a:gd name="T19" fmla="*/ 43 h 421"/>
                <a:gd name="T20" fmla="*/ 147 w 372"/>
                <a:gd name="T21" fmla="*/ 38 h 421"/>
                <a:gd name="T22" fmla="*/ 137 w 372"/>
                <a:gd name="T23" fmla="*/ 40 h 421"/>
                <a:gd name="T24" fmla="*/ 130 w 372"/>
                <a:gd name="T25" fmla="*/ 36 h 421"/>
                <a:gd name="T26" fmla="*/ 118 w 372"/>
                <a:gd name="T27" fmla="*/ 33 h 421"/>
                <a:gd name="T28" fmla="*/ 111 w 372"/>
                <a:gd name="T29" fmla="*/ 26 h 421"/>
                <a:gd name="T30" fmla="*/ 104 w 372"/>
                <a:gd name="T31" fmla="*/ 26 h 421"/>
                <a:gd name="T32" fmla="*/ 107 w 372"/>
                <a:gd name="T33" fmla="*/ 14 h 421"/>
                <a:gd name="T34" fmla="*/ 107 w 372"/>
                <a:gd name="T35" fmla="*/ 5 h 421"/>
                <a:gd name="T36" fmla="*/ 104 w 372"/>
                <a:gd name="T37" fmla="*/ 0 h 421"/>
                <a:gd name="T38" fmla="*/ 95 w 372"/>
                <a:gd name="T39" fmla="*/ 3 h 421"/>
                <a:gd name="T40" fmla="*/ 88 w 372"/>
                <a:gd name="T41" fmla="*/ 0 h 421"/>
                <a:gd name="T42" fmla="*/ 40 w 372"/>
                <a:gd name="T43" fmla="*/ 19 h 421"/>
                <a:gd name="T44" fmla="*/ 28 w 372"/>
                <a:gd name="T45" fmla="*/ 29 h 421"/>
                <a:gd name="T46" fmla="*/ 16 w 372"/>
                <a:gd name="T47" fmla="*/ 45 h 421"/>
                <a:gd name="T48" fmla="*/ 0 w 372"/>
                <a:gd name="T49" fmla="*/ 66 h 421"/>
                <a:gd name="T50" fmla="*/ 12 w 372"/>
                <a:gd name="T51" fmla="*/ 69 h 421"/>
                <a:gd name="T52" fmla="*/ 19 w 372"/>
                <a:gd name="T53" fmla="*/ 71 h 421"/>
                <a:gd name="T54" fmla="*/ 43 w 372"/>
                <a:gd name="T55" fmla="*/ 88 h 421"/>
                <a:gd name="T56" fmla="*/ 57 w 372"/>
                <a:gd name="T57" fmla="*/ 111 h 421"/>
                <a:gd name="T58" fmla="*/ 64 w 372"/>
                <a:gd name="T59" fmla="*/ 126 h 421"/>
                <a:gd name="T60" fmla="*/ 62 w 372"/>
                <a:gd name="T61" fmla="*/ 130 h 421"/>
                <a:gd name="T62" fmla="*/ 59 w 372"/>
                <a:gd name="T63" fmla="*/ 152 h 421"/>
                <a:gd name="T64" fmla="*/ 62 w 372"/>
                <a:gd name="T65" fmla="*/ 159 h 421"/>
                <a:gd name="T66" fmla="*/ 59 w 372"/>
                <a:gd name="T67" fmla="*/ 171 h 421"/>
                <a:gd name="T68" fmla="*/ 54 w 372"/>
                <a:gd name="T69" fmla="*/ 185 h 421"/>
                <a:gd name="T70" fmla="*/ 66 w 372"/>
                <a:gd name="T71" fmla="*/ 187 h 421"/>
                <a:gd name="T72" fmla="*/ 83 w 372"/>
                <a:gd name="T73" fmla="*/ 185 h 421"/>
                <a:gd name="T74" fmla="*/ 95 w 372"/>
                <a:gd name="T75" fmla="*/ 189 h 421"/>
                <a:gd name="T76" fmla="*/ 118 w 372"/>
                <a:gd name="T77" fmla="*/ 199 h 421"/>
                <a:gd name="T78" fmla="*/ 130 w 372"/>
                <a:gd name="T79" fmla="*/ 211 h 421"/>
                <a:gd name="T80" fmla="*/ 142 w 372"/>
                <a:gd name="T81" fmla="*/ 223 h 421"/>
                <a:gd name="T82" fmla="*/ 154 w 372"/>
                <a:gd name="T83" fmla="*/ 232 h 421"/>
                <a:gd name="T84" fmla="*/ 178 w 372"/>
                <a:gd name="T85" fmla="*/ 251 h 421"/>
                <a:gd name="T86" fmla="*/ 190 w 372"/>
                <a:gd name="T87" fmla="*/ 268 h 421"/>
                <a:gd name="T88" fmla="*/ 199 w 372"/>
                <a:gd name="T89" fmla="*/ 282 h 421"/>
                <a:gd name="T90" fmla="*/ 213 w 372"/>
                <a:gd name="T91" fmla="*/ 296 h 421"/>
                <a:gd name="T92" fmla="*/ 225 w 372"/>
                <a:gd name="T93" fmla="*/ 317 h 421"/>
                <a:gd name="T94" fmla="*/ 228 w 372"/>
                <a:gd name="T95" fmla="*/ 374 h 421"/>
                <a:gd name="T96" fmla="*/ 237 w 372"/>
                <a:gd name="T97" fmla="*/ 391 h 421"/>
                <a:gd name="T98" fmla="*/ 247 w 372"/>
                <a:gd name="T99" fmla="*/ 402 h 421"/>
                <a:gd name="T100" fmla="*/ 251 w 372"/>
                <a:gd name="T101" fmla="*/ 407 h 421"/>
                <a:gd name="T102" fmla="*/ 268 w 372"/>
                <a:gd name="T103" fmla="*/ 421 h 421"/>
                <a:gd name="T104" fmla="*/ 275 w 372"/>
                <a:gd name="T105" fmla="*/ 421 h 421"/>
                <a:gd name="T106" fmla="*/ 289 w 372"/>
                <a:gd name="T107" fmla="*/ 421 h 421"/>
                <a:gd name="T108" fmla="*/ 318 w 372"/>
                <a:gd name="T109" fmla="*/ 417 h 421"/>
                <a:gd name="T110" fmla="*/ 332 w 372"/>
                <a:gd name="T111" fmla="*/ 419 h 421"/>
                <a:gd name="T112" fmla="*/ 349 w 372"/>
                <a:gd name="T113" fmla="*/ 305 h 421"/>
                <a:gd name="T114" fmla="*/ 365 w 372"/>
                <a:gd name="T115" fmla="*/ 2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421">
                  <a:moveTo>
                    <a:pt x="358" y="211"/>
                  </a:moveTo>
                  <a:lnTo>
                    <a:pt x="353" y="201"/>
                  </a:lnTo>
                  <a:lnTo>
                    <a:pt x="349" y="189"/>
                  </a:lnTo>
                  <a:lnTo>
                    <a:pt x="344" y="175"/>
                  </a:lnTo>
                  <a:lnTo>
                    <a:pt x="341" y="171"/>
                  </a:lnTo>
                  <a:lnTo>
                    <a:pt x="341" y="166"/>
                  </a:lnTo>
                  <a:lnTo>
                    <a:pt x="341" y="163"/>
                  </a:lnTo>
                  <a:lnTo>
                    <a:pt x="341" y="163"/>
                  </a:lnTo>
                  <a:lnTo>
                    <a:pt x="341" y="159"/>
                  </a:lnTo>
                  <a:lnTo>
                    <a:pt x="341" y="156"/>
                  </a:lnTo>
                  <a:lnTo>
                    <a:pt x="339" y="154"/>
                  </a:lnTo>
                  <a:lnTo>
                    <a:pt x="337" y="149"/>
                  </a:lnTo>
                  <a:lnTo>
                    <a:pt x="323" y="135"/>
                  </a:lnTo>
                  <a:lnTo>
                    <a:pt x="320" y="135"/>
                  </a:lnTo>
                  <a:lnTo>
                    <a:pt x="320" y="133"/>
                  </a:lnTo>
                  <a:lnTo>
                    <a:pt x="308" y="123"/>
                  </a:lnTo>
                  <a:lnTo>
                    <a:pt x="306" y="118"/>
                  </a:lnTo>
                  <a:lnTo>
                    <a:pt x="289" y="111"/>
                  </a:lnTo>
                  <a:lnTo>
                    <a:pt x="289" y="111"/>
                  </a:lnTo>
                  <a:lnTo>
                    <a:pt x="287" y="111"/>
                  </a:lnTo>
                  <a:lnTo>
                    <a:pt x="287" y="109"/>
                  </a:lnTo>
                  <a:lnTo>
                    <a:pt x="287" y="109"/>
                  </a:lnTo>
                  <a:lnTo>
                    <a:pt x="287" y="107"/>
                  </a:lnTo>
                  <a:lnTo>
                    <a:pt x="287" y="107"/>
                  </a:lnTo>
                  <a:lnTo>
                    <a:pt x="287" y="107"/>
                  </a:lnTo>
                  <a:lnTo>
                    <a:pt x="287" y="104"/>
                  </a:lnTo>
                  <a:lnTo>
                    <a:pt x="289" y="104"/>
                  </a:lnTo>
                  <a:lnTo>
                    <a:pt x="289" y="102"/>
                  </a:lnTo>
                  <a:lnTo>
                    <a:pt x="289" y="100"/>
                  </a:lnTo>
                  <a:lnTo>
                    <a:pt x="289" y="100"/>
                  </a:lnTo>
                  <a:lnTo>
                    <a:pt x="289" y="100"/>
                  </a:lnTo>
                  <a:lnTo>
                    <a:pt x="289" y="100"/>
                  </a:lnTo>
                  <a:lnTo>
                    <a:pt x="289" y="97"/>
                  </a:lnTo>
                  <a:lnTo>
                    <a:pt x="287" y="97"/>
                  </a:lnTo>
                  <a:lnTo>
                    <a:pt x="287" y="97"/>
                  </a:lnTo>
                  <a:lnTo>
                    <a:pt x="285" y="95"/>
                  </a:lnTo>
                  <a:lnTo>
                    <a:pt x="282" y="92"/>
                  </a:lnTo>
                  <a:lnTo>
                    <a:pt x="277" y="88"/>
                  </a:lnTo>
                  <a:lnTo>
                    <a:pt x="277" y="88"/>
                  </a:lnTo>
                  <a:lnTo>
                    <a:pt x="277" y="78"/>
                  </a:lnTo>
                  <a:lnTo>
                    <a:pt x="275" y="76"/>
                  </a:lnTo>
                  <a:lnTo>
                    <a:pt x="275" y="74"/>
                  </a:lnTo>
                  <a:lnTo>
                    <a:pt x="275" y="74"/>
                  </a:lnTo>
                  <a:lnTo>
                    <a:pt x="275" y="74"/>
                  </a:lnTo>
                  <a:lnTo>
                    <a:pt x="275" y="71"/>
                  </a:lnTo>
                  <a:lnTo>
                    <a:pt x="270" y="69"/>
                  </a:lnTo>
                  <a:lnTo>
                    <a:pt x="268" y="66"/>
                  </a:lnTo>
                  <a:lnTo>
                    <a:pt x="251" y="59"/>
                  </a:lnTo>
                  <a:lnTo>
                    <a:pt x="235" y="52"/>
                  </a:lnTo>
                  <a:lnTo>
                    <a:pt x="230" y="52"/>
                  </a:lnTo>
                  <a:lnTo>
                    <a:pt x="230" y="52"/>
                  </a:lnTo>
                  <a:lnTo>
                    <a:pt x="228" y="55"/>
                  </a:lnTo>
                  <a:lnTo>
                    <a:pt x="228" y="55"/>
                  </a:lnTo>
                  <a:lnTo>
                    <a:pt x="228" y="55"/>
                  </a:lnTo>
                  <a:lnTo>
                    <a:pt x="228" y="55"/>
                  </a:lnTo>
                  <a:lnTo>
                    <a:pt x="228" y="55"/>
                  </a:lnTo>
                  <a:lnTo>
                    <a:pt x="228" y="57"/>
                  </a:lnTo>
                  <a:lnTo>
                    <a:pt x="225" y="57"/>
                  </a:lnTo>
                  <a:lnTo>
                    <a:pt x="225" y="59"/>
                  </a:lnTo>
                  <a:lnTo>
                    <a:pt x="223" y="59"/>
                  </a:lnTo>
                  <a:lnTo>
                    <a:pt x="223" y="59"/>
                  </a:lnTo>
                  <a:lnTo>
                    <a:pt x="223" y="59"/>
                  </a:lnTo>
                  <a:lnTo>
                    <a:pt x="216" y="62"/>
                  </a:lnTo>
                  <a:lnTo>
                    <a:pt x="209" y="62"/>
                  </a:lnTo>
                  <a:lnTo>
                    <a:pt x="171" y="59"/>
                  </a:lnTo>
                  <a:lnTo>
                    <a:pt x="164" y="62"/>
                  </a:lnTo>
                  <a:lnTo>
                    <a:pt x="164" y="62"/>
                  </a:lnTo>
                  <a:lnTo>
                    <a:pt x="161" y="64"/>
                  </a:lnTo>
                  <a:lnTo>
                    <a:pt x="159" y="64"/>
                  </a:lnTo>
                  <a:lnTo>
                    <a:pt x="159" y="62"/>
                  </a:lnTo>
                  <a:lnTo>
                    <a:pt x="159" y="62"/>
                  </a:lnTo>
                  <a:lnTo>
                    <a:pt x="159" y="59"/>
                  </a:lnTo>
                  <a:lnTo>
                    <a:pt x="159" y="59"/>
                  </a:lnTo>
                  <a:lnTo>
                    <a:pt x="159" y="59"/>
                  </a:lnTo>
                  <a:lnTo>
                    <a:pt x="156" y="57"/>
                  </a:lnTo>
                  <a:lnTo>
                    <a:pt x="156" y="57"/>
                  </a:lnTo>
                  <a:lnTo>
                    <a:pt x="152" y="50"/>
                  </a:lnTo>
                  <a:lnTo>
                    <a:pt x="152" y="50"/>
                  </a:lnTo>
                  <a:lnTo>
                    <a:pt x="152" y="47"/>
                  </a:lnTo>
                  <a:lnTo>
                    <a:pt x="149" y="43"/>
                  </a:lnTo>
                  <a:lnTo>
                    <a:pt x="149" y="40"/>
                  </a:lnTo>
                  <a:lnTo>
                    <a:pt x="149" y="40"/>
                  </a:lnTo>
                  <a:lnTo>
                    <a:pt x="149" y="38"/>
                  </a:lnTo>
                  <a:lnTo>
                    <a:pt x="149" y="38"/>
                  </a:lnTo>
                  <a:lnTo>
                    <a:pt x="149" y="38"/>
                  </a:lnTo>
                  <a:lnTo>
                    <a:pt x="149" y="38"/>
                  </a:lnTo>
                  <a:lnTo>
                    <a:pt x="149" y="38"/>
                  </a:lnTo>
                  <a:lnTo>
                    <a:pt x="147" y="38"/>
                  </a:lnTo>
                  <a:lnTo>
                    <a:pt x="147" y="38"/>
                  </a:lnTo>
                  <a:lnTo>
                    <a:pt x="145" y="38"/>
                  </a:lnTo>
                  <a:lnTo>
                    <a:pt x="145" y="38"/>
                  </a:lnTo>
                  <a:lnTo>
                    <a:pt x="142" y="38"/>
                  </a:lnTo>
                  <a:lnTo>
                    <a:pt x="142" y="38"/>
                  </a:lnTo>
                  <a:lnTo>
                    <a:pt x="142" y="38"/>
                  </a:lnTo>
                  <a:lnTo>
                    <a:pt x="140" y="40"/>
                  </a:lnTo>
                  <a:lnTo>
                    <a:pt x="137" y="40"/>
                  </a:lnTo>
                  <a:lnTo>
                    <a:pt x="137" y="40"/>
                  </a:lnTo>
                  <a:lnTo>
                    <a:pt x="135" y="40"/>
                  </a:lnTo>
                  <a:lnTo>
                    <a:pt x="135" y="40"/>
                  </a:lnTo>
                  <a:lnTo>
                    <a:pt x="135" y="40"/>
                  </a:lnTo>
                  <a:lnTo>
                    <a:pt x="133" y="38"/>
                  </a:lnTo>
                  <a:lnTo>
                    <a:pt x="133" y="38"/>
                  </a:lnTo>
                  <a:lnTo>
                    <a:pt x="133" y="38"/>
                  </a:lnTo>
                  <a:lnTo>
                    <a:pt x="130" y="36"/>
                  </a:lnTo>
                  <a:lnTo>
                    <a:pt x="130" y="36"/>
                  </a:lnTo>
                  <a:lnTo>
                    <a:pt x="130" y="36"/>
                  </a:lnTo>
                  <a:lnTo>
                    <a:pt x="126" y="36"/>
                  </a:lnTo>
                  <a:lnTo>
                    <a:pt x="123" y="33"/>
                  </a:lnTo>
                  <a:lnTo>
                    <a:pt x="121" y="33"/>
                  </a:lnTo>
                  <a:lnTo>
                    <a:pt x="121" y="33"/>
                  </a:lnTo>
                  <a:lnTo>
                    <a:pt x="121" y="33"/>
                  </a:lnTo>
                  <a:lnTo>
                    <a:pt x="118" y="33"/>
                  </a:lnTo>
                  <a:lnTo>
                    <a:pt x="118" y="33"/>
                  </a:lnTo>
                  <a:lnTo>
                    <a:pt x="118" y="31"/>
                  </a:lnTo>
                  <a:lnTo>
                    <a:pt x="116" y="31"/>
                  </a:lnTo>
                  <a:lnTo>
                    <a:pt x="116" y="29"/>
                  </a:lnTo>
                  <a:lnTo>
                    <a:pt x="114" y="29"/>
                  </a:lnTo>
                  <a:lnTo>
                    <a:pt x="114" y="29"/>
                  </a:lnTo>
                  <a:lnTo>
                    <a:pt x="114" y="26"/>
                  </a:lnTo>
                  <a:lnTo>
                    <a:pt x="111" y="26"/>
                  </a:lnTo>
                  <a:lnTo>
                    <a:pt x="111" y="26"/>
                  </a:lnTo>
                  <a:lnTo>
                    <a:pt x="109" y="26"/>
                  </a:lnTo>
                  <a:lnTo>
                    <a:pt x="109" y="26"/>
                  </a:lnTo>
                  <a:lnTo>
                    <a:pt x="107" y="26"/>
                  </a:lnTo>
                  <a:lnTo>
                    <a:pt x="107" y="26"/>
                  </a:lnTo>
                  <a:lnTo>
                    <a:pt x="107" y="26"/>
                  </a:lnTo>
                  <a:lnTo>
                    <a:pt x="104" y="26"/>
                  </a:lnTo>
                  <a:lnTo>
                    <a:pt x="104" y="26"/>
                  </a:lnTo>
                  <a:lnTo>
                    <a:pt x="104" y="24"/>
                  </a:lnTo>
                  <a:lnTo>
                    <a:pt x="104" y="24"/>
                  </a:lnTo>
                  <a:lnTo>
                    <a:pt x="104" y="24"/>
                  </a:lnTo>
                  <a:lnTo>
                    <a:pt x="104" y="21"/>
                  </a:lnTo>
                  <a:lnTo>
                    <a:pt x="107" y="17"/>
                  </a:lnTo>
                  <a:lnTo>
                    <a:pt x="107" y="17"/>
                  </a:lnTo>
                  <a:lnTo>
                    <a:pt x="107" y="17"/>
                  </a:lnTo>
                  <a:lnTo>
                    <a:pt x="107" y="14"/>
                  </a:lnTo>
                  <a:lnTo>
                    <a:pt x="107" y="14"/>
                  </a:lnTo>
                  <a:lnTo>
                    <a:pt x="104" y="14"/>
                  </a:lnTo>
                  <a:lnTo>
                    <a:pt x="104" y="12"/>
                  </a:lnTo>
                  <a:lnTo>
                    <a:pt x="104" y="12"/>
                  </a:lnTo>
                  <a:lnTo>
                    <a:pt x="104" y="12"/>
                  </a:lnTo>
                  <a:lnTo>
                    <a:pt x="104" y="10"/>
                  </a:lnTo>
                  <a:lnTo>
                    <a:pt x="104" y="10"/>
                  </a:lnTo>
                  <a:lnTo>
                    <a:pt x="107" y="5"/>
                  </a:lnTo>
                  <a:lnTo>
                    <a:pt x="107" y="3"/>
                  </a:lnTo>
                  <a:lnTo>
                    <a:pt x="107" y="3"/>
                  </a:lnTo>
                  <a:lnTo>
                    <a:pt x="107" y="3"/>
                  </a:lnTo>
                  <a:lnTo>
                    <a:pt x="107" y="3"/>
                  </a:lnTo>
                  <a:lnTo>
                    <a:pt x="107" y="0"/>
                  </a:lnTo>
                  <a:lnTo>
                    <a:pt x="107" y="0"/>
                  </a:lnTo>
                  <a:lnTo>
                    <a:pt x="104" y="0"/>
                  </a:lnTo>
                  <a:lnTo>
                    <a:pt x="104" y="0"/>
                  </a:lnTo>
                  <a:lnTo>
                    <a:pt x="100" y="0"/>
                  </a:lnTo>
                  <a:lnTo>
                    <a:pt x="100" y="0"/>
                  </a:lnTo>
                  <a:lnTo>
                    <a:pt x="100" y="0"/>
                  </a:lnTo>
                  <a:lnTo>
                    <a:pt x="97" y="0"/>
                  </a:lnTo>
                  <a:lnTo>
                    <a:pt x="97" y="3"/>
                  </a:lnTo>
                  <a:lnTo>
                    <a:pt x="97" y="3"/>
                  </a:lnTo>
                  <a:lnTo>
                    <a:pt x="95" y="3"/>
                  </a:lnTo>
                  <a:lnTo>
                    <a:pt x="95" y="3"/>
                  </a:lnTo>
                  <a:lnTo>
                    <a:pt x="95" y="3"/>
                  </a:lnTo>
                  <a:lnTo>
                    <a:pt x="92" y="3"/>
                  </a:lnTo>
                  <a:lnTo>
                    <a:pt x="92" y="3"/>
                  </a:lnTo>
                  <a:lnTo>
                    <a:pt x="90" y="3"/>
                  </a:lnTo>
                  <a:lnTo>
                    <a:pt x="88" y="3"/>
                  </a:lnTo>
                  <a:lnTo>
                    <a:pt x="88" y="0"/>
                  </a:lnTo>
                  <a:lnTo>
                    <a:pt x="88" y="0"/>
                  </a:lnTo>
                  <a:lnTo>
                    <a:pt x="88" y="0"/>
                  </a:lnTo>
                  <a:lnTo>
                    <a:pt x="85" y="3"/>
                  </a:lnTo>
                  <a:lnTo>
                    <a:pt x="78" y="3"/>
                  </a:lnTo>
                  <a:lnTo>
                    <a:pt x="78" y="3"/>
                  </a:lnTo>
                  <a:lnTo>
                    <a:pt x="76" y="3"/>
                  </a:lnTo>
                  <a:lnTo>
                    <a:pt x="69" y="5"/>
                  </a:lnTo>
                  <a:lnTo>
                    <a:pt x="45" y="3"/>
                  </a:lnTo>
                  <a:lnTo>
                    <a:pt x="45" y="3"/>
                  </a:lnTo>
                  <a:lnTo>
                    <a:pt x="40" y="19"/>
                  </a:lnTo>
                  <a:lnTo>
                    <a:pt x="40" y="21"/>
                  </a:lnTo>
                  <a:lnTo>
                    <a:pt x="38" y="21"/>
                  </a:lnTo>
                  <a:lnTo>
                    <a:pt x="33" y="24"/>
                  </a:lnTo>
                  <a:lnTo>
                    <a:pt x="31" y="24"/>
                  </a:lnTo>
                  <a:lnTo>
                    <a:pt x="31" y="26"/>
                  </a:lnTo>
                  <a:lnTo>
                    <a:pt x="28" y="26"/>
                  </a:lnTo>
                  <a:lnTo>
                    <a:pt x="28" y="29"/>
                  </a:lnTo>
                  <a:lnTo>
                    <a:pt x="28" y="29"/>
                  </a:lnTo>
                  <a:lnTo>
                    <a:pt x="28" y="29"/>
                  </a:lnTo>
                  <a:lnTo>
                    <a:pt x="28" y="31"/>
                  </a:lnTo>
                  <a:lnTo>
                    <a:pt x="24" y="38"/>
                  </a:lnTo>
                  <a:lnTo>
                    <a:pt x="21" y="43"/>
                  </a:lnTo>
                  <a:lnTo>
                    <a:pt x="21" y="45"/>
                  </a:lnTo>
                  <a:lnTo>
                    <a:pt x="19" y="47"/>
                  </a:lnTo>
                  <a:lnTo>
                    <a:pt x="19" y="45"/>
                  </a:lnTo>
                  <a:lnTo>
                    <a:pt x="16" y="45"/>
                  </a:lnTo>
                  <a:lnTo>
                    <a:pt x="14" y="45"/>
                  </a:lnTo>
                  <a:lnTo>
                    <a:pt x="14" y="45"/>
                  </a:lnTo>
                  <a:lnTo>
                    <a:pt x="12" y="50"/>
                  </a:lnTo>
                  <a:lnTo>
                    <a:pt x="12" y="52"/>
                  </a:lnTo>
                  <a:lnTo>
                    <a:pt x="7" y="57"/>
                  </a:lnTo>
                  <a:lnTo>
                    <a:pt x="2" y="62"/>
                  </a:lnTo>
                  <a:lnTo>
                    <a:pt x="0" y="64"/>
                  </a:lnTo>
                  <a:lnTo>
                    <a:pt x="0" y="66"/>
                  </a:lnTo>
                  <a:lnTo>
                    <a:pt x="5" y="66"/>
                  </a:lnTo>
                  <a:lnTo>
                    <a:pt x="5" y="66"/>
                  </a:lnTo>
                  <a:lnTo>
                    <a:pt x="7" y="69"/>
                  </a:lnTo>
                  <a:lnTo>
                    <a:pt x="9" y="69"/>
                  </a:lnTo>
                  <a:lnTo>
                    <a:pt x="9" y="69"/>
                  </a:lnTo>
                  <a:lnTo>
                    <a:pt x="9" y="69"/>
                  </a:lnTo>
                  <a:lnTo>
                    <a:pt x="12" y="69"/>
                  </a:lnTo>
                  <a:lnTo>
                    <a:pt x="12" y="69"/>
                  </a:lnTo>
                  <a:lnTo>
                    <a:pt x="14" y="69"/>
                  </a:lnTo>
                  <a:lnTo>
                    <a:pt x="14" y="69"/>
                  </a:lnTo>
                  <a:lnTo>
                    <a:pt x="14" y="69"/>
                  </a:lnTo>
                  <a:lnTo>
                    <a:pt x="16" y="69"/>
                  </a:lnTo>
                  <a:lnTo>
                    <a:pt x="16" y="69"/>
                  </a:lnTo>
                  <a:lnTo>
                    <a:pt x="19" y="71"/>
                  </a:lnTo>
                  <a:lnTo>
                    <a:pt x="19" y="71"/>
                  </a:lnTo>
                  <a:lnTo>
                    <a:pt x="19" y="71"/>
                  </a:lnTo>
                  <a:lnTo>
                    <a:pt x="19" y="74"/>
                  </a:lnTo>
                  <a:lnTo>
                    <a:pt x="21" y="74"/>
                  </a:lnTo>
                  <a:lnTo>
                    <a:pt x="21" y="74"/>
                  </a:lnTo>
                  <a:lnTo>
                    <a:pt x="26" y="74"/>
                  </a:lnTo>
                  <a:lnTo>
                    <a:pt x="26" y="74"/>
                  </a:lnTo>
                  <a:lnTo>
                    <a:pt x="26" y="74"/>
                  </a:lnTo>
                  <a:lnTo>
                    <a:pt x="40" y="85"/>
                  </a:lnTo>
                  <a:lnTo>
                    <a:pt x="43" y="88"/>
                  </a:lnTo>
                  <a:lnTo>
                    <a:pt x="43" y="90"/>
                  </a:lnTo>
                  <a:lnTo>
                    <a:pt x="45" y="92"/>
                  </a:lnTo>
                  <a:lnTo>
                    <a:pt x="45" y="97"/>
                  </a:lnTo>
                  <a:lnTo>
                    <a:pt x="47" y="100"/>
                  </a:lnTo>
                  <a:lnTo>
                    <a:pt x="47" y="102"/>
                  </a:lnTo>
                  <a:lnTo>
                    <a:pt x="54" y="109"/>
                  </a:lnTo>
                  <a:lnTo>
                    <a:pt x="54" y="109"/>
                  </a:lnTo>
                  <a:lnTo>
                    <a:pt x="57" y="111"/>
                  </a:lnTo>
                  <a:lnTo>
                    <a:pt x="57" y="114"/>
                  </a:lnTo>
                  <a:lnTo>
                    <a:pt x="59" y="118"/>
                  </a:lnTo>
                  <a:lnTo>
                    <a:pt x="59" y="118"/>
                  </a:lnTo>
                  <a:lnTo>
                    <a:pt x="59" y="121"/>
                  </a:lnTo>
                  <a:lnTo>
                    <a:pt x="62" y="123"/>
                  </a:lnTo>
                  <a:lnTo>
                    <a:pt x="64" y="123"/>
                  </a:lnTo>
                  <a:lnTo>
                    <a:pt x="64" y="123"/>
                  </a:lnTo>
                  <a:lnTo>
                    <a:pt x="64" y="126"/>
                  </a:lnTo>
                  <a:lnTo>
                    <a:pt x="64" y="126"/>
                  </a:lnTo>
                  <a:lnTo>
                    <a:pt x="64" y="126"/>
                  </a:lnTo>
                  <a:lnTo>
                    <a:pt x="64" y="128"/>
                  </a:lnTo>
                  <a:lnTo>
                    <a:pt x="64" y="128"/>
                  </a:lnTo>
                  <a:lnTo>
                    <a:pt x="64" y="130"/>
                  </a:lnTo>
                  <a:lnTo>
                    <a:pt x="62" y="130"/>
                  </a:lnTo>
                  <a:lnTo>
                    <a:pt x="62" y="130"/>
                  </a:lnTo>
                  <a:lnTo>
                    <a:pt x="62" y="130"/>
                  </a:lnTo>
                  <a:lnTo>
                    <a:pt x="59" y="133"/>
                  </a:lnTo>
                  <a:lnTo>
                    <a:pt x="59" y="133"/>
                  </a:lnTo>
                  <a:lnTo>
                    <a:pt x="57" y="137"/>
                  </a:lnTo>
                  <a:lnTo>
                    <a:pt x="57" y="140"/>
                  </a:lnTo>
                  <a:lnTo>
                    <a:pt x="57" y="145"/>
                  </a:lnTo>
                  <a:lnTo>
                    <a:pt x="57" y="149"/>
                  </a:lnTo>
                  <a:lnTo>
                    <a:pt x="57" y="149"/>
                  </a:lnTo>
                  <a:lnTo>
                    <a:pt x="59" y="152"/>
                  </a:lnTo>
                  <a:lnTo>
                    <a:pt x="59" y="154"/>
                  </a:lnTo>
                  <a:lnTo>
                    <a:pt x="62" y="154"/>
                  </a:lnTo>
                  <a:lnTo>
                    <a:pt x="62" y="156"/>
                  </a:lnTo>
                  <a:lnTo>
                    <a:pt x="62" y="156"/>
                  </a:lnTo>
                  <a:lnTo>
                    <a:pt x="62" y="156"/>
                  </a:lnTo>
                  <a:lnTo>
                    <a:pt x="62" y="156"/>
                  </a:lnTo>
                  <a:lnTo>
                    <a:pt x="62" y="159"/>
                  </a:lnTo>
                  <a:lnTo>
                    <a:pt x="62" y="159"/>
                  </a:lnTo>
                  <a:lnTo>
                    <a:pt x="59" y="159"/>
                  </a:lnTo>
                  <a:lnTo>
                    <a:pt x="59" y="159"/>
                  </a:lnTo>
                  <a:lnTo>
                    <a:pt x="59" y="159"/>
                  </a:lnTo>
                  <a:lnTo>
                    <a:pt x="59" y="159"/>
                  </a:lnTo>
                  <a:lnTo>
                    <a:pt x="59" y="161"/>
                  </a:lnTo>
                  <a:lnTo>
                    <a:pt x="57" y="166"/>
                  </a:lnTo>
                  <a:lnTo>
                    <a:pt x="59" y="171"/>
                  </a:lnTo>
                  <a:lnTo>
                    <a:pt x="59" y="171"/>
                  </a:lnTo>
                  <a:lnTo>
                    <a:pt x="59" y="171"/>
                  </a:lnTo>
                  <a:lnTo>
                    <a:pt x="57" y="173"/>
                  </a:lnTo>
                  <a:lnTo>
                    <a:pt x="57" y="173"/>
                  </a:lnTo>
                  <a:lnTo>
                    <a:pt x="54" y="175"/>
                  </a:lnTo>
                  <a:lnTo>
                    <a:pt x="54" y="175"/>
                  </a:lnTo>
                  <a:lnTo>
                    <a:pt x="54" y="178"/>
                  </a:lnTo>
                  <a:lnTo>
                    <a:pt x="54" y="182"/>
                  </a:lnTo>
                  <a:lnTo>
                    <a:pt x="54" y="185"/>
                  </a:lnTo>
                  <a:lnTo>
                    <a:pt x="54" y="187"/>
                  </a:lnTo>
                  <a:lnTo>
                    <a:pt x="54" y="187"/>
                  </a:lnTo>
                  <a:lnTo>
                    <a:pt x="54" y="187"/>
                  </a:lnTo>
                  <a:lnTo>
                    <a:pt x="59" y="189"/>
                  </a:lnTo>
                  <a:lnTo>
                    <a:pt x="62" y="189"/>
                  </a:lnTo>
                  <a:lnTo>
                    <a:pt x="66" y="187"/>
                  </a:lnTo>
                  <a:lnTo>
                    <a:pt x="66" y="187"/>
                  </a:lnTo>
                  <a:lnTo>
                    <a:pt x="66" y="187"/>
                  </a:lnTo>
                  <a:lnTo>
                    <a:pt x="69" y="189"/>
                  </a:lnTo>
                  <a:lnTo>
                    <a:pt x="71" y="189"/>
                  </a:lnTo>
                  <a:lnTo>
                    <a:pt x="71" y="189"/>
                  </a:lnTo>
                  <a:lnTo>
                    <a:pt x="73" y="189"/>
                  </a:lnTo>
                  <a:lnTo>
                    <a:pt x="73" y="187"/>
                  </a:lnTo>
                  <a:lnTo>
                    <a:pt x="78" y="187"/>
                  </a:lnTo>
                  <a:lnTo>
                    <a:pt x="81" y="185"/>
                  </a:lnTo>
                  <a:lnTo>
                    <a:pt x="83" y="185"/>
                  </a:lnTo>
                  <a:lnTo>
                    <a:pt x="83" y="185"/>
                  </a:lnTo>
                  <a:lnTo>
                    <a:pt x="85" y="185"/>
                  </a:lnTo>
                  <a:lnTo>
                    <a:pt x="90" y="189"/>
                  </a:lnTo>
                  <a:lnTo>
                    <a:pt x="90" y="189"/>
                  </a:lnTo>
                  <a:lnTo>
                    <a:pt x="90" y="189"/>
                  </a:lnTo>
                  <a:lnTo>
                    <a:pt x="92" y="189"/>
                  </a:lnTo>
                  <a:lnTo>
                    <a:pt x="92" y="189"/>
                  </a:lnTo>
                  <a:lnTo>
                    <a:pt x="95" y="189"/>
                  </a:lnTo>
                  <a:lnTo>
                    <a:pt x="97" y="189"/>
                  </a:lnTo>
                  <a:lnTo>
                    <a:pt x="97" y="189"/>
                  </a:lnTo>
                  <a:lnTo>
                    <a:pt x="100" y="189"/>
                  </a:lnTo>
                  <a:lnTo>
                    <a:pt x="111" y="194"/>
                  </a:lnTo>
                  <a:lnTo>
                    <a:pt x="114" y="194"/>
                  </a:lnTo>
                  <a:lnTo>
                    <a:pt x="114" y="194"/>
                  </a:lnTo>
                  <a:lnTo>
                    <a:pt x="116" y="194"/>
                  </a:lnTo>
                  <a:lnTo>
                    <a:pt x="118" y="199"/>
                  </a:lnTo>
                  <a:lnTo>
                    <a:pt x="118" y="199"/>
                  </a:lnTo>
                  <a:lnTo>
                    <a:pt x="123" y="201"/>
                  </a:lnTo>
                  <a:lnTo>
                    <a:pt x="128" y="206"/>
                  </a:lnTo>
                  <a:lnTo>
                    <a:pt x="128" y="206"/>
                  </a:lnTo>
                  <a:lnTo>
                    <a:pt x="130" y="206"/>
                  </a:lnTo>
                  <a:lnTo>
                    <a:pt x="130" y="208"/>
                  </a:lnTo>
                  <a:lnTo>
                    <a:pt x="130" y="208"/>
                  </a:lnTo>
                  <a:lnTo>
                    <a:pt x="130" y="211"/>
                  </a:lnTo>
                  <a:lnTo>
                    <a:pt x="130" y="211"/>
                  </a:lnTo>
                  <a:lnTo>
                    <a:pt x="130" y="211"/>
                  </a:lnTo>
                  <a:lnTo>
                    <a:pt x="130" y="211"/>
                  </a:lnTo>
                  <a:lnTo>
                    <a:pt x="135" y="213"/>
                  </a:lnTo>
                  <a:lnTo>
                    <a:pt x="137" y="213"/>
                  </a:lnTo>
                  <a:lnTo>
                    <a:pt x="142" y="218"/>
                  </a:lnTo>
                  <a:lnTo>
                    <a:pt x="142" y="220"/>
                  </a:lnTo>
                  <a:lnTo>
                    <a:pt x="142" y="223"/>
                  </a:lnTo>
                  <a:lnTo>
                    <a:pt x="142" y="223"/>
                  </a:lnTo>
                  <a:lnTo>
                    <a:pt x="145" y="223"/>
                  </a:lnTo>
                  <a:lnTo>
                    <a:pt x="147" y="225"/>
                  </a:lnTo>
                  <a:lnTo>
                    <a:pt x="147" y="225"/>
                  </a:lnTo>
                  <a:lnTo>
                    <a:pt x="147" y="225"/>
                  </a:lnTo>
                  <a:lnTo>
                    <a:pt x="149" y="230"/>
                  </a:lnTo>
                  <a:lnTo>
                    <a:pt x="152" y="230"/>
                  </a:lnTo>
                  <a:lnTo>
                    <a:pt x="154" y="232"/>
                  </a:lnTo>
                  <a:lnTo>
                    <a:pt x="154" y="232"/>
                  </a:lnTo>
                  <a:lnTo>
                    <a:pt x="159" y="234"/>
                  </a:lnTo>
                  <a:lnTo>
                    <a:pt x="161" y="234"/>
                  </a:lnTo>
                  <a:lnTo>
                    <a:pt x="161" y="237"/>
                  </a:lnTo>
                  <a:lnTo>
                    <a:pt x="164" y="239"/>
                  </a:lnTo>
                  <a:lnTo>
                    <a:pt x="164" y="242"/>
                  </a:lnTo>
                  <a:lnTo>
                    <a:pt x="175" y="251"/>
                  </a:lnTo>
                  <a:lnTo>
                    <a:pt x="178" y="251"/>
                  </a:lnTo>
                  <a:lnTo>
                    <a:pt x="180" y="256"/>
                  </a:lnTo>
                  <a:lnTo>
                    <a:pt x="180" y="258"/>
                  </a:lnTo>
                  <a:lnTo>
                    <a:pt x="183" y="263"/>
                  </a:lnTo>
                  <a:lnTo>
                    <a:pt x="183" y="263"/>
                  </a:lnTo>
                  <a:lnTo>
                    <a:pt x="183" y="263"/>
                  </a:lnTo>
                  <a:lnTo>
                    <a:pt x="183" y="265"/>
                  </a:lnTo>
                  <a:lnTo>
                    <a:pt x="183" y="265"/>
                  </a:lnTo>
                  <a:lnTo>
                    <a:pt x="190" y="268"/>
                  </a:lnTo>
                  <a:lnTo>
                    <a:pt x="190" y="270"/>
                  </a:lnTo>
                  <a:lnTo>
                    <a:pt x="190" y="270"/>
                  </a:lnTo>
                  <a:lnTo>
                    <a:pt x="192" y="275"/>
                  </a:lnTo>
                  <a:lnTo>
                    <a:pt x="192" y="275"/>
                  </a:lnTo>
                  <a:lnTo>
                    <a:pt x="194" y="277"/>
                  </a:lnTo>
                  <a:lnTo>
                    <a:pt x="197" y="279"/>
                  </a:lnTo>
                  <a:lnTo>
                    <a:pt x="199" y="282"/>
                  </a:lnTo>
                  <a:lnTo>
                    <a:pt x="199" y="282"/>
                  </a:lnTo>
                  <a:lnTo>
                    <a:pt x="202" y="282"/>
                  </a:lnTo>
                  <a:lnTo>
                    <a:pt x="206" y="289"/>
                  </a:lnTo>
                  <a:lnTo>
                    <a:pt x="206" y="291"/>
                  </a:lnTo>
                  <a:lnTo>
                    <a:pt x="209" y="294"/>
                  </a:lnTo>
                  <a:lnTo>
                    <a:pt x="209" y="294"/>
                  </a:lnTo>
                  <a:lnTo>
                    <a:pt x="211" y="296"/>
                  </a:lnTo>
                  <a:lnTo>
                    <a:pt x="213" y="296"/>
                  </a:lnTo>
                  <a:lnTo>
                    <a:pt x="213" y="296"/>
                  </a:lnTo>
                  <a:lnTo>
                    <a:pt x="216" y="298"/>
                  </a:lnTo>
                  <a:lnTo>
                    <a:pt x="216" y="298"/>
                  </a:lnTo>
                  <a:lnTo>
                    <a:pt x="218" y="308"/>
                  </a:lnTo>
                  <a:lnTo>
                    <a:pt x="221" y="310"/>
                  </a:lnTo>
                  <a:lnTo>
                    <a:pt x="221" y="310"/>
                  </a:lnTo>
                  <a:lnTo>
                    <a:pt x="223" y="313"/>
                  </a:lnTo>
                  <a:lnTo>
                    <a:pt x="225" y="315"/>
                  </a:lnTo>
                  <a:lnTo>
                    <a:pt x="225" y="317"/>
                  </a:lnTo>
                  <a:lnTo>
                    <a:pt x="225" y="317"/>
                  </a:lnTo>
                  <a:lnTo>
                    <a:pt x="221" y="327"/>
                  </a:lnTo>
                  <a:lnTo>
                    <a:pt x="221" y="331"/>
                  </a:lnTo>
                  <a:lnTo>
                    <a:pt x="228" y="336"/>
                  </a:lnTo>
                  <a:lnTo>
                    <a:pt x="223" y="362"/>
                  </a:lnTo>
                  <a:lnTo>
                    <a:pt x="223" y="365"/>
                  </a:lnTo>
                  <a:lnTo>
                    <a:pt x="228" y="372"/>
                  </a:lnTo>
                  <a:lnTo>
                    <a:pt x="228" y="374"/>
                  </a:lnTo>
                  <a:lnTo>
                    <a:pt x="228" y="379"/>
                  </a:lnTo>
                  <a:lnTo>
                    <a:pt x="228" y="381"/>
                  </a:lnTo>
                  <a:lnTo>
                    <a:pt x="228" y="381"/>
                  </a:lnTo>
                  <a:lnTo>
                    <a:pt x="228" y="381"/>
                  </a:lnTo>
                  <a:lnTo>
                    <a:pt x="235" y="388"/>
                  </a:lnTo>
                  <a:lnTo>
                    <a:pt x="237" y="391"/>
                  </a:lnTo>
                  <a:lnTo>
                    <a:pt x="237" y="391"/>
                  </a:lnTo>
                  <a:lnTo>
                    <a:pt x="237" y="391"/>
                  </a:lnTo>
                  <a:lnTo>
                    <a:pt x="244" y="391"/>
                  </a:lnTo>
                  <a:lnTo>
                    <a:pt x="244" y="391"/>
                  </a:lnTo>
                  <a:lnTo>
                    <a:pt x="244" y="393"/>
                  </a:lnTo>
                  <a:lnTo>
                    <a:pt x="244" y="393"/>
                  </a:lnTo>
                  <a:lnTo>
                    <a:pt x="244" y="395"/>
                  </a:lnTo>
                  <a:lnTo>
                    <a:pt x="244" y="395"/>
                  </a:lnTo>
                  <a:lnTo>
                    <a:pt x="247" y="400"/>
                  </a:lnTo>
                  <a:lnTo>
                    <a:pt x="247" y="402"/>
                  </a:lnTo>
                  <a:lnTo>
                    <a:pt x="247" y="402"/>
                  </a:lnTo>
                  <a:lnTo>
                    <a:pt x="247" y="405"/>
                  </a:lnTo>
                  <a:lnTo>
                    <a:pt x="247" y="405"/>
                  </a:lnTo>
                  <a:lnTo>
                    <a:pt x="249" y="405"/>
                  </a:lnTo>
                  <a:lnTo>
                    <a:pt x="249" y="405"/>
                  </a:lnTo>
                  <a:lnTo>
                    <a:pt x="249" y="405"/>
                  </a:lnTo>
                  <a:lnTo>
                    <a:pt x="249" y="405"/>
                  </a:lnTo>
                  <a:lnTo>
                    <a:pt x="251" y="407"/>
                  </a:lnTo>
                  <a:lnTo>
                    <a:pt x="254" y="410"/>
                  </a:lnTo>
                  <a:lnTo>
                    <a:pt x="256" y="417"/>
                  </a:lnTo>
                  <a:lnTo>
                    <a:pt x="261" y="419"/>
                  </a:lnTo>
                  <a:lnTo>
                    <a:pt x="263" y="419"/>
                  </a:lnTo>
                  <a:lnTo>
                    <a:pt x="266" y="419"/>
                  </a:lnTo>
                  <a:lnTo>
                    <a:pt x="266" y="421"/>
                  </a:lnTo>
                  <a:lnTo>
                    <a:pt x="268" y="421"/>
                  </a:lnTo>
                  <a:lnTo>
                    <a:pt x="268" y="421"/>
                  </a:lnTo>
                  <a:lnTo>
                    <a:pt x="270" y="421"/>
                  </a:lnTo>
                  <a:lnTo>
                    <a:pt x="270" y="419"/>
                  </a:lnTo>
                  <a:lnTo>
                    <a:pt x="273" y="419"/>
                  </a:lnTo>
                  <a:lnTo>
                    <a:pt x="273" y="419"/>
                  </a:lnTo>
                  <a:lnTo>
                    <a:pt x="273" y="419"/>
                  </a:lnTo>
                  <a:lnTo>
                    <a:pt x="275" y="421"/>
                  </a:lnTo>
                  <a:lnTo>
                    <a:pt x="275" y="421"/>
                  </a:lnTo>
                  <a:lnTo>
                    <a:pt x="275" y="421"/>
                  </a:lnTo>
                  <a:lnTo>
                    <a:pt x="280" y="421"/>
                  </a:lnTo>
                  <a:lnTo>
                    <a:pt x="282" y="421"/>
                  </a:lnTo>
                  <a:lnTo>
                    <a:pt x="282" y="421"/>
                  </a:lnTo>
                  <a:lnTo>
                    <a:pt x="285" y="421"/>
                  </a:lnTo>
                  <a:lnTo>
                    <a:pt x="287" y="421"/>
                  </a:lnTo>
                  <a:lnTo>
                    <a:pt x="287" y="421"/>
                  </a:lnTo>
                  <a:lnTo>
                    <a:pt x="287" y="421"/>
                  </a:lnTo>
                  <a:lnTo>
                    <a:pt x="289" y="421"/>
                  </a:lnTo>
                  <a:lnTo>
                    <a:pt x="292" y="421"/>
                  </a:lnTo>
                  <a:lnTo>
                    <a:pt x="296" y="421"/>
                  </a:lnTo>
                  <a:lnTo>
                    <a:pt x="301" y="421"/>
                  </a:lnTo>
                  <a:lnTo>
                    <a:pt x="304" y="419"/>
                  </a:lnTo>
                  <a:lnTo>
                    <a:pt x="308" y="419"/>
                  </a:lnTo>
                  <a:lnTo>
                    <a:pt x="311" y="417"/>
                  </a:lnTo>
                  <a:lnTo>
                    <a:pt x="315" y="417"/>
                  </a:lnTo>
                  <a:lnTo>
                    <a:pt x="318" y="417"/>
                  </a:lnTo>
                  <a:lnTo>
                    <a:pt x="323" y="417"/>
                  </a:lnTo>
                  <a:lnTo>
                    <a:pt x="323" y="417"/>
                  </a:lnTo>
                  <a:lnTo>
                    <a:pt x="323" y="417"/>
                  </a:lnTo>
                  <a:lnTo>
                    <a:pt x="325" y="419"/>
                  </a:lnTo>
                  <a:lnTo>
                    <a:pt x="325" y="419"/>
                  </a:lnTo>
                  <a:lnTo>
                    <a:pt x="325" y="419"/>
                  </a:lnTo>
                  <a:lnTo>
                    <a:pt x="327" y="419"/>
                  </a:lnTo>
                  <a:lnTo>
                    <a:pt x="332" y="419"/>
                  </a:lnTo>
                  <a:lnTo>
                    <a:pt x="341" y="417"/>
                  </a:lnTo>
                  <a:lnTo>
                    <a:pt x="339" y="391"/>
                  </a:lnTo>
                  <a:lnTo>
                    <a:pt x="339" y="355"/>
                  </a:lnTo>
                  <a:lnTo>
                    <a:pt x="339" y="336"/>
                  </a:lnTo>
                  <a:lnTo>
                    <a:pt x="341" y="331"/>
                  </a:lnTo>
                  <a:lnTo>
                    <a:pt x="346" y="313"/>
                  </a:lnTo>
                  <a:lnTo>
                    <a:pt x="349" y="310"/>
                  </a:lnTo>
                  <a:lnTo>
                    <a:pt x="349" y="305"/>
                  </a:lnTo>
                  <a:lnTo>
                    <a:pt x="356" y="284"/>
                  </a:lnTo>
                  <a:lnTo>
                    <a:pt x="356" y="282"/>
                  </a:lnTo>
                  <a:lnTo>
                    <a:pt x="358" y="279"/>
                  </a:lnTo>
                  <a:lnTo>
                    <a:pt x="360" y="272"/>
                  </a:lnTo>
                  <a:lnTo>
                    <a:pt x="360" y="268"/>
                  </a:lnTo>
                  <a:lnTo>
                    <a:pt x="360" y="268"/>
                  </a:lnTo>
                  <a:lnTo>
                    <a:pt x="363" y="263"/>
                  </a:lnTo>
                  <a:lnTo>
                    <a:pt x="365" y="260"/>
                  </a:lnTo>
                  <a:lnTo>
                    <a:pt x="372" y="239"/>
                  </a:lnTo>
                  <a:lnTo>
                    <a:pt x="358" y="2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2620" y="2880"/>
              <a:ext cx="430" cy="476"/>
            </a:xfrm>
            <a:custGeom>
              <a:avLst/>
              <a:gdLst>
                <a:gd name="T0" fmla="*/ 280 w 430"/>
                <a:gd name="T1" fmla="*/ 0 h 476"/>
                <a:gd name="T2" fmla="*/ 280 w 430"/>
                <a:gd name="T3" fmla="*/ 109 h 476"/>
                <a:gd name="T4" fmla="*/ 200 w 430"/>
                <a:gd name="T5" fmla="*/ 109 h 476"/>
                <a:gd name="T6" fmla="*/ 110 w 430"/>
                <a:gd name="T7" fmla="*/ 109 h 476"/>
                <a:gd name="T8" fmla="*/ 3 w 430"/>
                <a:gd name="T9" fmla="*/ 109 h 476"/>
                <a:gd name="T10" fmla="*/ 0 w 430"/>
                <a:gd name="T11" fmla="*/ 121 h 476"/>
                <a:gd name="T12" fmla="*/ 3 w 430"/>
                <a:gd name="T13" fmla="*/ 138 h 476"/>
                <a:gd name="T14" fmla="*/ 38 w 430"/>
                <a:gd name="T15" fmla="*/ 282 h 476"/>
                <a:gd name="T16" fmla="*/ 48 w 430"/>
                <a:gd name="T17" fmla="*/ 291 h 476"/>
                <a:gd name="T18" fmla="*/ 50 w 430"/>
                <a:gd name="T19" fmla="*/ 303 h 476"/>
                <a:gd name="T20" fmla="*/ 43 w 430"/>
                <a:gd name="T21" fmla="*/ 315 h 476"/>
                <a:gd name="T22" fmla="*/ 36 w 430"/>
                <a:gd name="T23" fmla="*/ 327 h 476"/>
                <a:gd name="T24" fmla="*/ 38 w 430"/>
                <a:gd name="T25" fmla="*/ 332 h 476"/>
                <a:gd name="T26" fmla="*/ 41 w 430"/>
                <a:gd name="T27" fmla="*/ 334 h 476"/>
                <a:gd name="T28" fmla="*/ 46 w 430"/>
                <a:gd name="T29" fmla="*/ 334 h 476"/>
                <a:gd name="T30" fmla="*/ 57 w 430"/>
                <a:gd name="T31" fmla="*/ 348 h 476"/>
                <a:gd name="T32" fmla="*/ 65 w 430"/>
                <a:gd name="T33" fmla="*/ 355 h 476"/>
                <a:gd name="T34" fmla="*/ 81 w 430"/>
                <a:gd name="T35" fmla="*/ 355 h 476"/>
                <a:gd name="T36" fmla="*/ 95 w 430"/>
                <a:gd name="T37" fmla="*/ 351 h 476"/>
                <a:gd name="T38" fmla="*/ 100 w 430"/>
                <a:gd name="T39" fmla="*/ 353 h 476"/>
                <a:gd name="T40" fmla="*/ 100 w 430"/>
                <a:gd name="T41" fmla="*/ 358 h 476"/>
                <a:gd name="T42" fmla="*/ 107 w 430"/>
                <a:gd name="T43" fmla="*/ 369 h 476"/>
                <a:gd name="T44" fmla="*/ 110 w 430"/>
                <a:gd name="T45" fmla="*/ 374 h 476"/>
                <a:gd name="T46" fmla="*/ 124 w 430"/>
                <a:gd name="T47" fmla="*/ 381 h 476"/>
                <a:gd name="T48" fmla="*/ 133 w 430"/>
                <a:gd name="T49" fmla="*/ 384 h 476"/>
                <a:gd name="T50" fmla="*/ 136 w 430"/>
                <a:gd name="T51" fmla="*/ 386 h 476"/>
                <a:gd name="T52" fmla="*/ 145 w 430"/>
                <a:gd name="T53" fmla="*/ 388 h 476"/>
                <a:gd name="T54" fmla="*/ 150 w 430"/>
                <a:gd name="T55" fmla="*/ 398 h 476"/>
                <a:gd name="T56" fmla="*/ 155 w 430"/>
                <a:gd name="T57" fmla="*/ 405 h 476"/>
                <a:gd name="T58" fmla="*/ 171 w 430"/>
                <a:gd name="T59" fmla="*/ 410 h 476"/>
                <a:gd name="T60" fmla="*/ 207 w 430"/>
                <a:gd name="T61" fmla="*/ 410 h 476"/>
                <a:gd name="T62" fmla="*/ 214 w 430"/>
                <a:gd name="T63" fmla="*/ 412 h 476"/>
                <a:gd name="T64" fmla="*/ 219 w 430"/>
                <a:gd name="T65" fmla="*/ 414 h 476"/>
                <a:gd name="T66" fmla="*/ 223 w 430"/>
                <a:gd name="T67" fmla="*/ 417 h 476"/>
                <a:gd name="T68" fmla="*/ 228 w 430"/>
                <a:gd name="T69" fmla="*/ 417 h 476"/>
                <a:gd name="T70" fmla="*/ 233 w 430"/>
                <a:gd name="T71" fmla="*/ 417 h 476"/>
                <a:gd name="T72" fmla="*/ 238 w 430"/>
                <a:gd name="T73" fmla="*/ 414 h 476"/>
                <a:gd name="T74" fmla="*/ 252 w 430"/>
                <a:gd name="T75" fmla="*/ 417 h 476"/>
                <a:gd name="T76" fmla="*/ 257 w 430"/>
                <a:gd name="T77" fmla="*/ 422 h 476"/>
                <a:gd name="T78" fmla="*/ 278 w 430"/>
                <a:gd name="T79" fmla="*/ 417 h 476"/>
                <a:gd name="T80" fmla="*/ 299 w 430"/>
                <a:gd name="T81" fmla="*/ 417 h 476"/>
                <a:gd name="T82" fmla="*/ 328 w 430"/>
                <a:gd name="T83" fmla="*/ 422 h 476"/>
                <a:gd name="T84" fmla="*/ 371 w 430"/>
                <a:gd name="T85" fmla="*/ 438 h 476"/>
                <a:gd name="T86" fmla="*/ 378 w 430"/>
                <a:gd name="T87" fmla="*/ 440 h 476"/>
                <a:gd name="T88" fmla="*/ 392 w 430"/>
                <a:gd name="T89" fmla="*/ 452 h 476"/>
                <a:gd name="T90" fmla="*/ 399 w 430"/>
                <a:gd name="T91" fmla="*/ 455 h 476"/>
                <a:gd name="T92" fmla="*/ 404 w 430"/>
                <a:gd name="T93" fmla="*/ 462 h 476"/>
                <a:gd name="T94" fmla="*/ 423 w 430"/>
                <a:gd name="T95" fmla="*/ 474 h 476"/>
                <a:gd name="T96" fmla="*/ 430 w 430"/>
                <a:gd name="T97" fmla="*/ 358 h 476"/>
                <a:gd name="T98" fmla="*/ 430 w 430"/>
                <a:gd name="T99" fmla="*/ 249 h 476"/>
                <a:gd name="T100" fmla="*/ 430 w 430"/>
                <a:gd name="T101" fmla="*/ 107 h 476"/>
                <a:gd name="T102" fmla="*/ 430 w 430"/>
                <a:gd name="T103" fmla="*/ 3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476">
                  <a:moveTo>
                    <a:pt x="380" y="0"/>
                  </a:moveTo>
                  <a:lnTo>
                    <a:pt x="335" y="0"/>
                  </a:lnTo>
                  <a:lnTo>
                    <a:pt x="280" y="0"/>
                  </a:lnTo>
                  <a:lnTo>
                    <a:pt x="280" y="93"/>
                  </a:lnTo>
                  <a:lnTo>
                    <a:pt x="280" y="109"/>
                  </a:lnTo>
                  <a:lnTo>
                    <a:pt x="280" y="109"/>
                  </a:lnTo>
                  <a:lnTo>
                    <a:pt x="280" y="109"/>
                  </a:lnTo>
                  <a:lnTo>
                    <a:pt x="278" y="109"/>
                  </a:lnTo>
                  <a:lnTo>
                    <a:pt x="200" y="109"/>
                  </a:lnTo>
                  <a:lnTo>
                    <a:pt x="195" y="109"/>
                  </a:lnTo>
                  <a:lnTo>
                    <a:pt x="148" y="109"/>
                  </a:lnTo>
                  <a:lnTo>
                    <a:pt x="110" y="109"/>
                  </a:lnTo>
                  <a:lnTo>
                    <a:pt x="103" y="109"/>
                  </a:lnTo>
                  <a:lnTo>
                    <a:pt x="5" y="109"/>
                  </a:lnTo>
                  <a:lnTo>
                    <a:pt x="3" y="109"/>
                  </a:lnTo>
                  <a:lnTo>
                    <a:pt x="0" y="111"/>
                  </a:lnTo>
                  <a:lnTo>
                    <a:pt x="0" y="119"/>
                  </a:lnTo>
                  <a:lnTo>
                    <a:pt x="0" y="121"/>
                  </a:lnTo>
                  <a:lnTo>
                    <a:pt x="0" y="123"/>
                  </a:lnTo>
                  <a:lnTo>
                    <a:pt x="0" y="126"/>
                  </a:lnTo>
                  <a:lnTo>
                    <a:pt x="3" y="138"/>
                  </a:lnTo>
                  <a:lnTo>
                    <a:pt x="5" y="199"/>
                  </a:lnTo>
                  <a:lnTo>
                    <a:pt x="5" y="277"/>
                  </a:lnTo>
                  <a:lnTo>
                    <a:pt x="38" y="282"/>
                  </a:lnTo>
                  <a:lnTo>
                    <a:pt x="43" y="284"/>
                  </a:lnTo>
                  <a:lnTo>
                    <a:pt x="46" y="287"/>
                  </a:lnTo>
                  <a:lnTo>
                    <a:pt x="48" y="291"/>
                  </a:lnTo>
                  <a:lnTo>
                    <a:pt x="50" y="294"/>
                  </a:lnTo>
                  <a:lnTo>
                    <a:pt x="50" y="298"/>
                  </a:lnTo>
                  <a:lnTo>
                    <a:pt x="50" y="303"/>
                  </a:lnTo>
                  <a:lnTo>
                    <a:pt x="50" y="308"/>
                  </a:lnTo>
                  <a:lnTo>
                    <a:pt x="48" y="310"/>
                  </a:lnTo>
                  <a:lnTo>
                    <a:pt x="43" y="315"/>
                  </a:lnTo>
                  <a:lnTo>
                    <a:pt x="38" y="317"/>
                  </a:lnTo>
                  <a:lnTo>
                    <a:pt x="38" y="320"/>
                  </a:lnTo>
                  <a:lnTo>
                    <a:pt x="36" y="327"/>
                  </a:lnTo>
                  <a:lnTo>
                    <a:pt x="38" y="327"/>
                  </a:lnTo>
                  <a:lnTo>
                    <a:pt x="38" y="329"/>
                  </a:lnTo>
                  <a:lnTo>
                    <a:pt x="38" y="332"/>
                  </a:lnTo>
                  <a:lnTo>
                    <a:pt x="41" y="334"/>
                  </a:lnTo>
                  <a:lnTo>
                    <a:pt x="41" y="334"/>
                  </a:lnTo>
                  <a:lnTo>
                    <a:pt x="41" y="334"/>
                  </a:lnTo>
                  <a:lnTo>
                    <a:pt x="43" y="334"/>
                  </a:lnTo>
                  <a:lnTo>
                    <a:pt x="46" y="334"/>
                  </a:lnTo>
                  <a:lnTo>
                    <a:pt x="46" y="334"/>
                  </a:lnTo>
                  <a:lnTo>
                    <a:pt x="50" y="336"/>
                  </a:lnTo>
                  <a:lnTo>
                    <a:pt x="53" y="339"/>
                  </a:lnTo>
                  <a:lnTo>
                    <a:pt x="57" y="348"/>
                  </a:lnTo>
                  <a:lnTo>
                    <a:pt x="60" y="353"/>
                  </a:lnTo>
                  <a:lnTo>
                    <a:pt x="62" y="355"/>
                  </a:lnTo>
                  <a:lnTo>
                    <a:pt x="65" y="355"/>
                  </a:lnTo>
                  <a:lnTo>
                    <a:pt x="72" y="355"/>
                  </a:lnTo>
                  <a:lnTo>
                    <a:pt x="74" y="355"/>
                  </a:lnTo>
                  <a:lnTo>
                    <a:pt x="81" y="355"/>
                  </a:lnTo>
                  <a:lnTo>
                    <a:pt x="84" y="355"/>
                  </a:lnTo>
                  <a:lnTo>
                    <a:pt x="86" y="353"/>
                  </a:lnTo>
                  <a:lnTo>
                    <a:pt x="95" y="351"/>
                  </a:lnTo>
                  <a:lnTo>
                    <a:pt x="95" y="351"/>
                  </a:lnTo>
                  <a:lnTo>
                    <a:pt x="98" y="353"/>
                  </a:lnTo>
                  <a:lnTo>
                    <a:pt x="100" y="353"/>
                  </a:lnTo>
                  <a:lnTo>
                    <a:pt x="100" y="355"/>
                  </a:lnTo>
                  <a:lnTo>
                    <a:pt x="100" y="358"/>
                  </a:lnTo>
                  <a:lnTo>
                    <a:pt x="100" y="358"/>
                  </a:lnTo>
                  <a:lnTo>
                    <a:pt x="103" y="365"/>
                  </a:lnTo>
                  <a:lnTo>
                    <a:pt x="105" y="369"/>
                  </a:lnTo>
                  <a:lnTo>
                    <a:pt x="107" y="369"/>
                  </a:lnTo>
                  <a:lnTo>
                    <a:pt x="107" y="372"/>
                  </a:lnTo>
                  <a:lnTo>
                    <a:pt x="107" y="372"/>
                  </a:lnTo>
                  <a:lnTo>
                    <a:pt x="110" y="374"/>
                  </a:lnTo>
                  <a:lnTo>
                    <a:pt x="117" y="379"/>
                  </a:lnTo>
                  <a:lnTo>
                    <a:pt x="121" y="379"/>
                  </a:lnTo>
                  <a:lnTo>
                    <a:pt x="124" y="381"/>
                  </a:lnTo>
                  <a:lnTo>
                    <a:pt x="126" y="381"/>
                  </a:lnTo>
                  <a:lnTo>
                    <a:pt x="131" y="381"/>
                  </a:lnTo>
                  <a:lnTo>
                    <a:pt x="133" y="384"/>
                  </a:lnTo>
                  <a:lnTo>
                    <a:pt x="136" y="384"/>
                  </a:lnTo>
                  <a:lnTo>
                    <a:pt x="136" y="386"/>
                  </a:lnTo>
                  <a:lnTo>
                    <a:pt x="136" y="386"/>
                  </a:lnTo>
                  <a:lnTo>
                    <a:pt x="138" y="386"/>
                  </a:lnTo>
                  <a:lnTo>
                    <a:pt x="140" y="388"/>
                  </a:lnTo>
                  <a:lnTo>
                    <a:pt x="145" y="388"/>
                  </a:lnTo>
                  <a:lnTo>
                    <a:pt x="148" y="391"/>
                  </a:lnTo>
                  <a:lnTo>
                    <a:pt x="150" y="395"/>
                  </a:lnTo>
                  <a:lnTo>
                    <a:pt x="150" y="398"/>
                  </a:lnTo>
                  <a:lnTo>
                    <a:pt x="150" y="403"/>
                  </a:lnTo>
                  <a:lnTo>
                    <a:pt x="152" y="405"/>
                  </a:lnTo>
                  <a:lnTo>
                    <a:pt x="155" y="405"/>
                  </a:lnTo>
                  <a:lnTo>
                    <a:pt x="157" y="407"/>
                  </a:lnTo>
                  <a:lnTo>
                    <a:pt x="167" y="410"/>
                  </a:lnTo>
                  <a:lnTo>
                    <a:pt x="171" y="410"/>
                  </a:lnTo>
                  <a:lnTo>
                    <a:pt x="183" y="407"/>
                  </a:lnTo>
                  <a:lnTo>
                    <a:pt x="205" y="410"/>
                  </a:lnTo>
                  <a:lnTo>
                    <a:pt x="207" y="410"/>
                  </a:lnTo>
                  <a:lnTo>
                    <a:pt x="207" y="412"/>
                  </a:lnTo>
                  <a:lnTo>
                    <a:pt x="209" y="412"/>
                  </a:lnTo>
                  <a:lnTo>
                    <a:pt x="214" y="412"/>
                  </a:lnTo>
                  <a:lnTo>
                    <a:pt x="216" y="414"/>
                  </a:lnTo>
                  <a:lnTo>
                    <a:pt x="219" y="414"/>
                  </a:lnTo>
                  <a:lnTo>
                    <a:pt x="219" y="414"/>
                  </a:lnTo>
                  <a:lnTo>
                    <a:pt x="221" y="417"/>
                  </a:lnTo>
                  <a:lnTo>
                    <a:pt x="221" y="417"/>
                  </a:lnTo>
                  <a:lnTo>
                    <a:pt x="223" y="417"/>
                  </a:lnTo>
                  <a:lnTo>
                    <a:pt x="226" y="417"/>
                  </a:lnTo>
                  <a:lnTo>
                    <a:pt x="226" y="417"/>
                  </a:lnTo>
                  <a:lnTo>
                    <a:pt x="228" y="417"/>
                  </a:lnTo>
                  <a:lnTo>
                    <a:pt x="228" y="419"/>
                  </a:lnTo>
                  <a:lnTo>
                    <a:pt x="231" y="419"/>
                  </a:lnTo>
                  <a:lnTo>
                    <a:pt x="233" y="417"/>
                  </a:lnTo>
                  <a:lnTo>
                    <a:pt x="233" y="417"/>
                  </a:lnTo>
                  <a:lnTo>
                    <a:pt x="235" y="414"/>
                  </a:lnTo>
                  <a:lnTo>
                    <a:pt x="238" y="414"/>
                  </a:lnTo>
                  <a:lnTo>
                    <a:pt x="240" y="414"/>
                  </a:lnTo>
                  <a:lnTo>
                    <a:pt x="245" y="414"/>
                  </a:lnTo>
                  <a:lnTo>
                    <a:pt x="252" y="417"/>
                  </a:lnTo>
                  <a:lnTo>
                    <a:pt x="254" y="419"/>
                  </a:lnTo>
                  <a:lnTo>
                    <a:pt x="257" y="422"/>
                  </a:lnTo>
                  <a:lnTo>
                    <a:pt x="257" y="422"/>
                  </a:lnTo>
                  <a:lnTo>
                    <a:pt x="261" y="419"/>
                  </a:lnTo>
                  <a:lnTo>
                    <a:pt x="266" y="419"/>
                  </a:lnTo>
                  <a:lnTo>
                    <a:pt x="278" y="417"/>
                  </a:lnTo>
                  <a:lnTo>
                    <a:pt x="292" y="417"/>
                  </a:lnTo>
                  <a:lnTo>
                    <a:pt x="295" y="419"/>
                  </a:lnTo>
                  <a:lnTo>
                    <a:pt x="299" y="417"/>
                  </a:lnTo>
                  <a:lnTo>
                    <a:pt x="302" y="419"/>
                  </a:lnTo>
                  <a:lnTo>
                    <a:pt x="304" y="417"/>
                  </a:lnTo>
                  <a:lnTo>
                    <a:pt x="328" y="422"/>
                  </a:lnTo>
                  <a:lnTo>
                    <a:pt x="335" y="422"/>
                  </a:lnTo>
                  <a:lnTo>
                    <a:pt x="363" y="433"/>
                  </a:lnTo>
                  <a:lnTo>
                    <a:pt x="371" y="438"/>
                  </a:lnTo>
                  <a:lnTo>
                    <a:pt x="371" y="438"/>
                  </a:lnTo>
                  <a:lnTo>
                    <a:pt x="375" y="438"/>
                  </a:lnTo>
                  <a:lnTo>
                    <a:pt x="378" y="440"/>
                  </a:lnTo>
                  <a:lnTo>
                    <a:pt x="385" y="450"/>
                  </a:lnTo>
                  <a:lnTo>
                    <a:pt x="387" y="450"/>
                  </a:lnTo>
                  <a:lnTo>
                    <a:pt x="392" y="452"/>
                  </a:lnTo>
                  <a:lnTo>
                    <a:pt x="397" y="452"/>
                  </a:lnTo>
                  <a:lnTo>
                    <a:pt x="397" y="455"/>
                  </a:lnTo>
                  <a:lnTo>
                    <a:pt x="399" y="455"/>
                  </a:lnTo>
                  <a:lnTo>
                    <a:pt x="401" y="459"/>
                  </a:lnTo>
                  <a:lnTo>
                    <a:pt x="401" y="462"/>
                  </a:lnTo>
                  <a:lnTo>
                    <a:pt x="404" y="462"/>
                  </a:lnTo>
                  <a:lnTo>
                    <a:pt x="416" y="471"/>
                  </a:lnTo>
                  <a:lnTo>
                    <a:pt x="418" y="474"/>
                  </a:lnTo>
                  <a:lnTo>
                    <a:pt x="423" y="474"/>
                  </a:lnTo>
                  <a:lnTo>
                    <a:pt x="430" y="476"/>
                  </a:lnTo>
                  <a:lnTo>
                    <a:pt x="430" y="419"/>
                  </a:lnTo>
                  <a:lnTo>
                    <a:pt x="430" y="358"/>
                  </a:lnTo>
                  <a:lnTo>
                    <a:pt x="430" y="303"/>
                  </a:lnTo>
                  <a:lnTo>
                    <a:pt x="430" y="298"/>
                  </a:lnTo>
                  <a:lnTo>
                    <a:pt x="430" y="249"/>
                  </a:lnTo>
                  <a:lnTo>
                    <a:pt x="430" y="201"/>
                  </a:lnTo>
                  <a:lnTo>
                    <a:pt x="430" y="152"/>
                  </a:lnTo>
                  <a:lnTo>
                    <a:pt x="430" y="107"/>
                  </a:lnTo>
                  <a:lnTo>
                    <a:pt x="430" y="102"/>
                  </a:lnTo>
                  <a:lnTo>
                    <a:pt x="430" y="55"/>
                  </a:lnTo>
                  <a:lnTo>
                    <a:pt x="430" y="31"/>
                  </a:lnTo>
                  <a:lnTo>
                    <a:pt x="430" y="0"/>
                  </a:lnTo>
                  <a:lnTo>
                    <a:pt x="38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2711" y="1564"/>
              <a:ext cx="272" cy="268"/>
            </a:xfrm>
            <a:custGeom>
              <a:avLst/>
              <a:gdLst>
                <a:gd name="T0" fmla="*/ 253 w 272"/>
                <a:gd name="T1" fmla="*/ 161 h 268"/>
                <a:gd name="T2" fmla="*/ 246 w 272"/>
                <a:gd name="T3" fmla="*/ 173 h 268"/>
                <a:gd name="T4" fmla="*/ 239 w 272"/>
                <a:gd name="T5" fmla="*/ 166 h 268"/>
                <a:gd name="T6" fmla="*/ 230 w 272"/>
                <a:gd name="T7" fmla="*/ 159 h 268"/>
                <a:gd name="T8" fmla="*/ 220 w 272"/>
                <a:gd name="T9" fmla="*/ 159 h 268"/>
                <a:gd name="T10" fmla="*/ 213 w 272"/>
                <a:gd name="T11" fmla="*/ 161 h 268"/>
                <a:gd name="T12" fmla="*/ 208 w 272"/>
                <a:gd name="T13" fmla="*/ 157 h 268"/>
                <a:gd name="T14" fmla="*/ 199 w 272"/>
                <a:gd name="T15" fmla="*/ 142 h 268"/>
                <a:gd name="T16" fmla="*/ 194 w 272"/>
                <a:gd name="T17" fmla="*/ 138 h 268"/>
                <a:gd name="T18" fmla="*/ 197 w 272"/>
                <a:gd name="T19" fmla="*/ 119 h 268"/>
                <a:gd name="T20" fmla="*/ 189 w 272"/>
                <a:gd name="T21" fmla="*/ 114 h 268"/>
                <a:gd name="T22" fmla="*/ 178 w 272"/>
                <a:gd name="T23" fmla="*/ 109 h 268"/>
                <a:gd name="T24" fmla="*/ 173 w 272"/>
                <a:gd name="T25" fmla="*/ 88 h 268"/>
                <a:gd name="T26" fmla="*/ 170 w 272"/>
                <a:gd name="T27" fmla="*/ 76 h 268"/>
                <a:gd name="T28" fmla="*/ 168 w 272"/>
                <a:gd name="T29" fmla="*/ 69 h 268"/>
                <a:gd name="T30" fmla="*/ 175 w 272"/>
                <a:gd name="T31" fmla="*/ 52 h 268"/>
                <a:gd name="T32" fmla="*/ 178 w 272"/>
                <a:gd name="T33" fmla="*/ 36 h 268"/>
                <a:gd name="T34" fmla="*/ 154 w 272"/>
                <a:gd name="T35" fmla="*/ 29 h 268"/>
                <a:gd name="T36" fmla="*/ 130 w 272"/>
                <a:gd name="T37" fmla="*/ 29 h 268"/>
                <a:gd name="T38" fmla="*/ 102 w 272"/>
                <a:gd name="T39" fmla="*/ 3 h 268"/>
                <a:gd name="T40" fmla="*/ 83 w 272"/>
                <a:gd name="T41" fmla="*/ 26 h 268"/>
                <a:gd name="T42" fmla="*/ 80 w 272"/>
                <a:gd name="T43" fmla="*/ 31 h 268"/>
                <a:gd name="T44" fmla="*/ 54 w 272"/>
                <a:gd name="T45" fmla="*/ 41 h 268"/>
                <a:gd name="T46" fmla="*/ 45 w 272"/>
                <a:gd name="T47" fmla="*/ 43 h 268"/>
                <a:gd name="T48" fmla="*/ 42 w 272"/>
                <a:gd name="T49" fmla="*/ 60 h 268"/>
                <a:gd name="T50" fmla="*/ 23 w 272"/>
                <a:gd name="T51" fmla="*/ 69 h 268"/>
                <a:gd name="T52" fmla="*/ 9 w 272"/>
                <a:gd name="T53" fmla="*/ 90 h 268"/>
                <a:gd name="T54" fmla="*/ 2 w 272"/>
                <a:gd name="T55" fmla="*/ 183 h 268"/>
                <a:gd name="T56" fmla="*/ 7 w 272"/>
                <a:gd name="T57" fmla="*/ 187 h 268"/>
                <a:gd name="T58" fmla="*/ 14 w 272"/>
                <a:gd name="T59" fmla="*/ 192 h 268"/>
                <a:gd name="T60" fmla="*/ 23 w 272"/>
                <a:gd name="T61" fmla="*/ 202 h 268"/>
                <a:gd name="T62" fmla="*/ 26 w 272"/>
                <a:gd name="T63" fmla="*/ 204 h 268"/>
                <a:gd name="T64" fmla="*/ 33 w 272"/>
                <a:gd name="T65" fmla="*/ 213 h 268"/>
                <a:gd name="T66" fmla="*/ 52 w 272"/>
                <a:gd name="T67" fmla="*/ 228 h 268"/>
                <a:gd name="T68" fmla="*/ 73 w 272"/>
                <a:gd name="T69" fmla="*/ 223 h 268"/>
                <a:gd name="T70" fmla="*/ 80 w 272"/>
                <a:gd name="T71" fmla="*/ 216 h 268"/>
                <a:gd name="T72" fmla="*/ 80 w 272"/>
                <a:gd name="T73" fmla="*/ 180 h 268"/>
                <a:gd name="T74" fmla="*/ 78 w 272"/>
                <a:gd name="T75" fmla="*/ 152 h 268"/>
                <a:gd name="T76" fmla="*/ 80 w 272"/>
                <a:gd name="T77" fmla="*/ 150 h 268"/>
                <a:gd name="T78" fmla="*/ 95 w 272"/>
                <a:gd name="T79" fmla="*/ 154 h 268"/>
                <a:gd name="T80" fmla="*/ 111 w 272"/>
                <a:gd name="T81" fmla="*/ 166 h 268"/>
                <a:gd name="T82" fmla="*/ 111 w 272"/>
                <a:gd name="T83" fmla="*/ 180 h 268"/>
                <a:gd name="T84" fmla="*/ 109 w 272"/>
                <a:gd name="T85" fmla="*/ 187 h 268"/>
                <a:gd name="T86" fmla="*/ 109 w 272"/>
                <a:gd name="T87" fmla="*/ 197 h 268"/>
                <a:gd name="T88" fmla="*/ 111 w 272"/>
                <a:gd name="T89" fmla="*/ 199 h 268"/>
                <a:gd name="T90" fmla="*/ 114 w 272"/>
                <a:gd name="T91" fmla="*/ 209 h 268"/>
                <a:gd name="T92" fmla="*/ 116 w 272"/>
                <a:gd name="T93" fmla="*/ 209 h 268"/>
                <a:gd name="T94" fmla="*/ 123 w 272"/>
                <a:gd name="T95" fmla="*/ 211 h 268"/>
                <a:gd name="T96" fmla="*/ 132 w 272"/>
                <a:gd name="T97" fmla="*/ 225 h 268"/>
                <a:gd name="T98" fmla="*/ 151 w 272"/>
                <a:gd name="T99" fmla="*/ 251 h 268"/>
                <a:gd name="T100" fmla="*/ 154 w 272"/>
                <a:gd name="T101" fmla="*/ 249 h 268"/>
                <a:gd name="T102" fmla="*/ 163 w 272"/>
                <a:gd name="T103" fmla="*/ 254 h 268"/>
                <a:gd name="T104" fmla="*/ 178 w 272"/>
                <a:gd name="T105" fmla="*/ 256 h 268"/>
                <a:gd name="T106" fmla="*/ 185 w 272"/>
                <a:gd name="T107" fmla="*/ 256 h 268"/>
                <a:gd name="T108" fmla="*/ 206 w 272"/>
                <a:gd name="T109" fmla="*/ 268 h 268"/>
                <a:gd name="T110" fmla="*/ 213 w 272"/>
                <a:gd name="T111" fmla="*/ 254 h 268"/>
                <a:gd name="T112" fmla="*/ 235 w 272"/>
                <a:gd name="T113" fmla="*/ 265 h 268"/>
                <a:gd name="T114" fmla="*/ 246 w 272"/>
                <a:gd name="T115" fmla="*/ 254 h 268"/>
                <a:gd name="T116" fmla="*/ 253 w 272"/>
                <a:gd name="T117" fmla="*/ 249 h 268"/>
                <a:gd name="T118" fmla="*/ 258 w 272"/>
                <a:gd name="T119" fmla="*/ 249 h 268"/>
                <a:gd name="T120" fmla="*/ 270 w 272"/>
                <a:gd name="T121" fmla="*/ 16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8">
                  <a:moveTo>
                    <a:pt x="270" y="166"/>
                  </a:moveTo>
                  <a:lnTo>
                    <a:pt x="270" y="164"/>
                  </a:lnTo>
                  <a:lnTo>
                    <a:pt x="270" y="164"/>
                  </a:lnTo>
                  <a:lnTo>
                    <a:pt x="268" y="164"/>
                  </a:lnTo>
                  <a:lnTo>
                    <a:pt x="265" y="161"/>
                  </a:lnTo>
                  <a:lnTo>
                    <a:pt x="256" y="161"/>
                  </a:lnTo>
                  <a:lnTo>
                    <a:pt x="253" y="161"/>
                  </a:lnTo>
                  <a:lnTo>
                    <a:pt x="253" y="164"/>
                  </a:lnTo>
                  <a:lnTo>
                    <a:pt x="253" y="164"/>
                  </a:lnTo>
                  <a:lnTo>
                    <a:pt x="251" y="166"/>
                  </a:lnTo>
                  <a:lnTo>
                    <a:pt x="251" y="166"/>
                  </a:lnTo>
                  <a:lnTo>
                    <a:pt x="249" y="171"/>
                  </a:lnTo>
                  <a:lnTo>
                    <a:pt x="249" y="171"/>
                  </a:lnTo>
                  <a:lnTo>
                    <a:pt x="246" y="173"/>
                  </a:lnTo>
                  <a:lnTo>
                    <a:pt x="244" y="171"/>
                  </a:lnTo>
                  <a:lnTo>
                    <a:pt x="244" y="171"/>
                  </a:lnTo>
                  <a:lnTo>
                    <a:pt x="244" y="171"/>
                  </a:lnTo>
                  <a:lnTo>
                    <a:pt x="244" y="171"/>
                  </a:lnTo>
                  <a:lnTo>
                    <a:pt x="242" y="168"/>
                  </a:lnTo>
                  <a:lnTo>
                    <a:pt x="239" y="166"/>
                  </a:lnTo>
                  <a:lnTo>
                    <a:pt x="239" y="166"/>
                  </a:lnTo>
                  <a:lnTo>
                    <a:pt x="239" y="164"/>
                  </a:lnTo>
                  <a:lnTo>
                    <a:pt x="237" y="161"/>
                  </a:lnTo>
                  <a:lnTo>
                    <a:pt x="235" y="161"/>
                  </a:lnTo>
                  <a:lnTo>
                    <a:pt x="230" y="159"/>
                  </a:lnTo>
                  <a:lnTo>
                    <a:pt x="230" y="159"/>
                  </a:lnTo>
                  <a:lnTo>
                    <a:pt x="230" y="159"/>
                  </a:lnTo>
                  <a:lnTo>
                    <a:pt x="230" y="159"/>
                  </a:lnTo>
                  <a:lnTo>
                    <a:pt x="227" y="159"/>
                  </a:lnTo>
                  <a:lnTo>
                    <a:pt x="227" y="157"/>
                  </a:lnTo>
                  <a:lnTo>
                    <a:pt x="227" y="157"/>
                  </a:lnTo>
                  <a:lnTo>
                    <a:pt x="225" y="157"/>
                  </a:lnTo>
                  <a:lnTo>
                    <a:pt x="225" y="159"/>
                  </a:lnTo>
                  <a:lnTo>
                    <a:pt x="220" y="159"/>
                  </a:lnTo>
                  <a:lnTo>
                    <a:pt x="220" y="159"/>
                  </a:lnTo>
                  <a:lnTo>
                    <a:pt x="218" y="159"/>
                  </a:lnTo>
                  <a:lnTo>
                    <a:pt x="218" y="161"/>
                  </a:lnTo>
                  <a:lnTo>
                    <a:pt x="218" y="161"/>
                  </a:lnTo>
                  <a:lnTo>
                    <a:pt x="218" y="161"/>
                  </a:lnTo>
                  <a:lnTo>
                    <a:pt x="216" y="161"/>
                  </a:lnTo>
                  <a:lnTo>
                    <a:pt x="216" y="161"/>
                  </a:lnTo>
                  <a:lnTo>
                    <a:pt x="213" y="161"/>
                  </a:lnTo>
                  <a:lnTo>
                    <a:pt x="211" y="161"/>
                  </a:lnTo>
                  <a:lnTo>
                    <a:pt x="211" y="161"/>
                  </a:lnTo>
                  <a:lnTo>
                    <a:pt x="208" y="161"/>
                  </a:lnTo>
                  <a:lnTo>
                    <a:pt x="208" y="161"/>
                  </a:lnTo>
                  <a:lnTo>
                    <a:pt x="208" y="161"/>
                  </a:lnTo>
                  <a:lnTo>
                    <a:pt x="208" y="159"/>
                  </a:lnTo>
                  <a:lnTo>
                    <a:pt x="208" y="157"/>
                  </a:lnTo>
                  <a:lnTo>
                    <a:pt x="208" y="157"/>
                  </a:lnTo>
                  <a:lnTo>
                    <a:pt x="208" y="154"/>
                  </a:lnTo>
                  <a:lnTo>
                    <a:pt x="204" y="150"/>
                  </a:lnTo>
                  <a:lnTo>
                    <a:pt x="204" y="147"/>
                  </a:lnTo>
                  <a:lnTo>
                    <a:pt x="201" y="142"/>
                  </a:lnTo>
                  <a:lnTo>
                    <a:pt x="201" y="142"/>
                  </a:lnTo>
                  <a:lnTo>
                    <a:pt x="199" y="142"/>
                  </a:lnTo>
                  <a:lnTo>
                    <a:pt x="197" y="140"/>
                  </a:lnTo>
                  <a:lnTo>
                    <a:pt x="197" y="140"/>
                  </a:lnTo>
                  <a:lnTo>
                    <a:pt x="194" y="140"/>
                  </a:lnTo>
                  <a:lnTo>
                    <a:pt x="194" y="140"/>
                  </a:lnTo>
                  <a:lnTo>
                    <a:pt x="194" y="140"/>
                  </a:lnTo>
                  <a:lnTo>
                    <a:pt x="194" y="140"/>
                  </a:lnTo>
                  <a:lnTo>
                    <a:pt x="194" y="138"/>
                  </a:lnTo>
                  <a:lnTo>
                    <a:pt x="194" y="138"/>
                  </a:lnTo>
                  <a:lnTo>
                    <a:pt x="194" y="138"/>
                  </a:lnTo>
                  <a:lnTo>
                    <a:pt x="194" y="135"/>
                  </a:lnTo>
                  <a:lnTo>
                    <a:pt x="197" y="131"/>
                  </a:lnTo>
                  <a:lnTo>
                    <a:pt x="197" y="121"/>
                  </a:lnTo>
                  <a:lnTo>
                    <a:pt x="197" y="119"/>
                  </a:lnTo>
                  <a:lnTo>
                    <a:pt x="197" y="119"/>
                  </a:lnTo>
                  <a:lnTo>
                    <a:pt x="197" y="116"/>
                  </a:lnTo>
                  <a:lnTo>
                    <a:pt x="197" y="116"/>
                  </a:lnTo>
                  <a:lnTo>
                    <a:pt x="197" y="116"/>
                  </a:lnTo>
                  <a:lnTo>
                    <a:pt x="194" y="114"/>
                  </a:lnTo>
                  <a:lnTo>
                    <a:pt x="194" y="114"/>
                  </a:lnTo>
                  <a:lnTo>
                    <a:pt x="192" y="114"/>
                  </a:lnTo>
                  <a:lnTo>
                    <a:pt x="189" y="114"/>
                  </a:lnTo>
                  <a:lnTo>
                    <a:pt x="182" y="114"/>
                  </a:lnTo>
                  <a:lnTo>
                    <a:pt x="182" y="114"/>
                  </a:lnTo>
                  <a:lnTo>
                    <a:pt x="180" y="112"/>
                  </a:lnTo>
                  <a:lnTo>
                    <a:pt x="180" y="112"/>
                  </a:lnTo>
                  <a:lnTo>
                    <a:pt x="178" y="109"/>
                  </a:lnTo>
                  <a:lnTo>
                    <a:pt x="178" y="109"/>
                  </a:lnTo>
                  <a:lnTo>
                    <a:pt x="178" y="109"/>
                  </a:lnTo>
                  <a:lnTo>
                    <a:pt x="175" y="102"/>
                  </a:lnTo>
                  <a:lnTo>
                    <a:pt x="175" y="102"/>
                  </a:lnTo>
                  <a:lnTo>
                    <a:pt x="175" y="100"/>
                  </a:lnTo>
                  <a:lnTo>
                    <a:pt x="175" y="100"/>
                  </a:lnTo>
                  <a:lnTo>
                    <a:pt x="173" y="90"/>
                  </a:lnTo>
                  <a:lnTo>
                    <a:pt x="173" y="90"/>
                  </a:lnTo>
                  <a:lnTo>
                    <a:pt x="173" y="88"/>
                  </a:lnTo>
                  <a:lnTo>
                    <a:pt x="173" y="88"/>
                  </a:lnTo>
                  <a:lnTo>
                    <a:pt x="173" y="86"/>
                  </a:lnTo>
                  <a:lnTo>
                    <a:pt x="173" y="83"/>
                  </a:lnTo>
                  <a:lnTo>
                    <a:pt x="173" y="83"/>
                  </a:lnTo>
                  <a:lnTo>
                    <a:pt x="175" y="81"/>
                  </a:lnTo>
                  <a:lnTo>
                    <a:pt x="175" y="79"/>
                  </a:lnTo>
                  <a:lnTo>
                    <a:pt x="170" y="76"/>
                  </a:lnTo>
                  <a:lnTo>
                    <a:pt x="170" y="76"/>
                  </a:lnTo>
                  <a:lnTo>
                    <a:pt x="168" y="76"/>
                  </a:lnTo>
                  <a:lnTo>
                    <a:pt x="168" y="76"/>
                  </a:lnTo>
                  <a:lnTo>
                    <a:pt x="168" y="76"/>
                  </a:lnTo>
                  <a:lnTo>
                    <a:pt x="168" y="76"/>
                  </a:lnTo>
                  <a:lnTo>
                    <a:pt x="168" y="71"/>
                  </a:lnTo>
                  <a:lnTo>
                    <a:pt x="168" y="69"/>
                  </a:lnTo>
                  <a:lnTo>
                    <a:pt x="168" y="69"/>
                  </a:lnTo>
                  <a:lnTo>
                    <a:pt x="168" y="67"/>
                  </a:lnTo>
                  <a:lnTo>
                    <a:pt x="170" y="64"/>
                  </a:lnTo>
                  <a:lnTo>
                    <a:pt x="170" y="62"/>
                  </a:lnTo>
                  <a:lnTo>
                    <a:pt x="170" y="60"/>
                  </a:lnTo>
                  <a:lnTo>
                    <a:pt x="173" y="55"/>
                  </a:lnTo>
                  <a:lnTo>
                    <a:pt x="175" y="52"/>
                  </a:lnTo>
                  <a:lnTo>
                    <a:pt x="175" y="52"/>
                  </a:lnTo>
                  <a:lnTo>
                    <a:pt x="178" y="50"/>
                  </a:lnTo>
                  <a:lnTo>
                    <a:pt x="178" y="50"/>
                  </a:lnTo>
                  <a:lnTo>
                    <a:pt x="178" y="50"/>
                  </a:lnTo>
                  <a:lnTo>
                    <a:pt x="178" y="43"/>
                  </a:lnTo>
                  <a:lnTo>
                    <a:pt x="178" y="41"/>
                  </a:lnTo>
                  <a:lnTo>
                    <a:pt x="178" y="36"/>
                  </a:lnTo>
                  <a:lnTo>
                    <a:pt x="178" y="36"/>
                  </a:lnTo>
                  <a:lnTo>
                    <a:pt x="180" y="34"/>
                  </a:lnTo>
                  <a:lnTo>
                    <a:pt x="180" y="31"/>
                  </a:lnTo>
                  <a:lnTo>
                    <a:pt x="180" y="31"/>
                  </a:lnTo>
                  <a:lnTo>
                    <a:pt x="182" y="29"/>
                  </a:lnTo>
                  <a:lnTo>
                    <a:pt x="159" y="29"/>
                  </a:lnTo>
                  <a:lnTo>
                    <a:pt x="154" y="29"/>
                  </a:lnTo>
                  <a:lnTo>
                    <a:pt x="147" y="29"/>
                  </a:lnTo>
                  <a:lnTo>
                    <a:pt x="147" y="29"/>
                  </a:lnTo>
                  <a:lnTo>
                    <a:pt x="147" y="29"/>
                  </a:lnTo>
                  <a:lnTo>
                    <a:pt x="147" y="29"/>
                  </a:lnTo>
                  <a:lnTo>
                    <a:pt x="144" y="29"/>
                  </a:lnTo>
                  <a:lnTo>
                    <a:pt x="132" y="31"/>
                  </a:lnTo>
                  <a:lnTo>
                    <a:pt x="130" y="29"/>
                  </a:lnTo>
                  <a:lnTo>
                    <a:pt x="128" y="29"/>
                  </a:lnTo>
                  <a:lnTo>
                    <a:pt x="116" y="15"/>
                  </a:lnTo>
                  <a:lnTo>
                    <a:pt x="114" y="12"/>
                  </a:lnTo>
                  <a:lnTo>
                    <a:pt x="106" y="12"/>
                  </a:lnTo>
                  <a:lnTo>
                    <a:pt x="106" y="12"/>
                  </a:lnTo>
                  <a:lnTo>
                    <a:pt x="104" y="8"/>
                  </a:lnTo>
                  <a:lnTo>
                    <a:pt x="102" y="3"/>
                  </a:lnTo>
                  <a:lnTo>
                    <a:pt x="99" y="3"/>
                  </a:lnTo>
                  <a:lnTo>
                    <a:pt x="90" y="0"/>
                  </a:lnTo>
                  <a:lnTo>
                    <a:pt x="90" y="0"/>
                  </a:lnTo>
                  <a:lnTo>
                    <a:pt x="85" y="15"/>
                  </a:lnTo>
                  <a:lnTo>
                    <a:pt x="85" y="24"/>
                  </a:lnTo>
                  <a:lnTo>
                    <a:pt x="85" y="26"/>
                  </a:lnTo>
                  <a:lnTo>
                    <a:pt x="83" y="26"/>
                  </a:lnTo>
                  <a:lnTo>
                    <a:pt x="83" y="26"/>
                  </a:lnTo>
                  <a:lnTo>
                    <a:pt x="83" y="26"/>
                  </a:lnTo>
                  <a:lnTo>
                    <a:pt x="83" y="26"/>
                  </a:lnTo>
                  <a:lnTo>
                    <a:pt x="80" y="26"/>
                  </a:lnTo>
                  <a:lnTo>
                    <a:pt x="80" y="29"/>
                  </a:lnTo>
                  <a:lnTo>
                    <a:pt x="80" y="29"/>
                  </a:lnTo>
                  <a:lnTo>
                    <a:pt x="80" y="31"/>
                  </a:lnTo>
                  <a:lnTo>
                    <a:pt x="78" y="31"/>
                  </a:lnTo>
                  <a:lnTo>
                    <a:pt x="66" y="36"/>
                  </a:lnTo>
                  <a:lnTo>
                    <a:pt x="57" y="38"/>
                  </a:lnTo>
                  <a:lnTo>
                    <a:pt x="54" y="38"/>
                  </a:lnTo>
                  <a:lnTo>
                    <a:pt x="54" y="38"/>
                  </a:lnTo>
                  <a:lnTo>
                    <a:pt x="54" y="41"/>
                  </a:lnTo>
                  <a:lnTo>
                    <a:pt x="54" y="41"/>
                  </a:lnTo>
                  <a:lnTo>
                    <a:pt x="52" y="38"/>
                  </a:lnTo>
                  <a:lnTo>
                    <a:pt x="52" y="38"/>
                  </a:lnTo>
                  <a:lnTo>
                    <a:pt x="49" y="38"/>
                  </a:lnTo>
                  <a:lnTo>
                    <a:pt x="49" y="38"/>
                  </a:lnTo>
                  <a:lnTo>
                    <a:pt x="47" y="38"/>
                  </a:lnTo>
                  <a:lnTo>
                    <a:pt x="45" y="41"/>
                  </a:lnTo>
                  <a:lnTo>
                    <a:pt x="45" y="43"/>
                  </a:lnTo>
                  <a:lnTo>
                    <a:pt x="45" y="45"/>
                  </a:lnTo>
                  <a:lnTo>
                    <a:pt x="42" y="52"/>
                  </a:lnTo>
                  <a:lnTo>
                    <a:pt x="42" y="55"/>
                  </a:lnTo>
                  <a:lnTo>
                    <a:pt x="42" y="55"/>
                  </a:lnTo>
                  <a:lnTo>
                    <a:pt x="40" y="57"/>
                  </a:lnTo>
                  <a:lnTo>
                    <a:pt x="42" y="60"/>
                  </a:lnTo>
                  <a:lnTo>
                    <a:pt x="42" y="60"/>
                  </a:lnTo>
                  <a:lnTo>
                    <a:pt x="40" y="60"/>
                  </a:lnTo>
                  <a:lnTo>
                    <a:pt x="30" y="64"/>
                  </a:lnTo>
                  <a:lnTo>
                    <a:pt x="28" y="64"/>
                  </a:lnTo>
                  <a:lnTo>
                    <a:pt x="26" y="67"/>
                  </a:lnTo>
                  <a:lnTo>
                    <a:pt x="26" y="69"/>
                  </a:lnTo>
                  <a:lnTo>
                    <a:pt x="26" y="69"/>
                  </a:lnTo>
                  <a:lnTo>
                    <a:pt x="23" y="69"/>
                  </a:lnTo>
                  <a:lnTo>
                    <a:pt x="21" y="69"/>
                  </a:lnTo>
                  <a:lnTo>
                    <a:pt x="21" y="69"/>
                  </a:lnTo>
                  <a:lnTo>
                    <a:pt x="21" y="79"/>
                  </a:lnTo>
                  <a:lnTo>
                    <a:pt x="21" y="81"/>
                  </a:lnTo>
                  <a:lnTo>
                    <a:pt x="19" y="81"/>
                  </a:lnTo>
                  <a:lnTo>
                    <a:pt x="14" y="86"/>
                  </a:lnTo>
                  <a:lnTo>
                    <a:pt x="9" y="90"/>
                  </a:lnTo>
                  <a:lnTo>
                    <a:pt x="7" y="97"/>
                  </a:lnTo>
                  <a:lnTo>
                    <a:pt x="21" y="114"/>
                  </a:lnTo>
                  <a:lnTo>
                    <a:pt x="21" y="116"/>
                  </a:lnTo>
                  <a:lnTo>
                    <a:pt x="19" y="123"/>
                  </a:lnTo>
                  <a:lnTo>
                    <a:pt x="14" y="142"/>
                  </a:lnTo>
                  <a:lnTo>
                    <a:pt x="7" y="164"/>
                  </a:lnTo>
                  <a:lnTo>
                    <a:pt x="2" y="183"/>
                  </a:lnTo>
                  <a:lnTo>
                    <a:pt x="0" y="185"/>
                  </a:lnTo>
                  <a:lnTo>
                    <a:pt x="0" y="185"/>
                  </a:lnTo>
                  <a:lnTo>
                    <a:pt x="2" y="187"/>
                  </a:lnTo>
                  <a:lnTo>
                    <a:pt x="4" y="187"/>
                  </a:lnTo>
                  <a:lnTo>
                    <a:pt x="4" y="187"/>
                  </a:lnTo>
                  <a:lnTo>
                    <a:pt x="7" y="187"/>
                  </a:lnTo>
                  <a:lnTo>
                    <a:pt x="7" y="187"/>
                  </a:lnTo>
                  <a:lnTo>
                    <a:pt x="7" y="190"/>
                  </a:lnTo>
                  <a:lnTo>
                    <a:pt x="9" y="192"/>
                  </a:lnTo>
                  <a:lnTo>
                    <a:pt x="9" y="192"/>
                  </a:lnTo>
                  <a:lnTo>
                    <a:pt x="9" y="192"/>
                  </a:lnTo>
                  <a:lnTo>
                    <a:pt x="12" y="192"/>
                  </a:lnTo>
                  <a:lnTo>
                    <a:pt x="12" y="192"/>
                  </a:lnTo>
                  <a:lnTo>
                    <a:pt x="14" y="192"/>
                  </a:lnTo>
                  <a:lnTo>
                    <a:pt x="14" y="192"/>
                  </a:lnTo>
                  <a:lnTo>
                    <a:pt x="16" y="192"/>
                  </a:lnTo>
                  <a:lnTo>
                    <a:pt x="16" y="194"/>
                  </a:lnTo>
                  <a:lnTo>
                    <a:pt x="16" y="194"/>
                  </a:lnTo>
                  <a:lnTo>
                    <a:pt x="19" y="197"/>
                  </a:lnTo>
                  <a:lnTo>
                    <a:pt x="23" y="202"/>
                  </a:lnTo>
                  <a:lnTo>
                    <a:pt x="23" y="202"/>
                  </a:lnTo>
                  <a:lnTo>
                    <a:pt x="23" y="204"/>
                  </a:lnTo>
                  <a:lnTo>
                    <a:pt x="23" y="204"/>
                  </a:lnTo>
                  <a:lnTo>
                    <a:pt x="23" y="204"/>
                  </a:lnTo>
                  <a:lnTo>
                    <a:pt x="26" y="204"/>
                  </a:lnTo>
                  <a:lnTo>
                    <a:pt x="26" y="204"/>
                  </a:lnTo>
                  <a:lnTo>
                    <a:pt x="26" y="204"/>
                  </a:lnTo>
                  <a:lnTo>
                    <a:pt x="26" y="204"/>
                  </a:lnTo>
                  <a:lnTo>
                    <a:pt x="28" y="206"/>
                  </a:lnTo>
                  <a:lnTo>
                    <a:pt x="28" y="206"/>
                  </a:lnTo>
                  <a:lnTo>
                    <a:pt x="28" y="209"/>
                  </a:lnTo>
                  <a:lnTo>
                    <a:pt x="28" y="209"/>
                  </a:lnTo>
                  <a:lnTo>
                    <a:pt x="28" y="209"/>
                  </a:lnTo>
                  <a:lnTo>
                    <a:pt x="30" y="211"/>
                  </a:lnTo>
                  <a:lnTo>
                    <a:pt x="33" y="213"/>
                  </a:lnTo>
                  <a:lnTo>
                    <a:pt x="33" y="213"/>
                  </a:lnTo>
                  <a:lnTo>
                    <a:pt x="35" y="216"/>
                  </a:lnTo>
                  <a:lnTo>
                    <a:pt x="42" y="218"/>
                  </a:lnTo>
                  <a:lnTo>
                    <a:pt x="42" y="218"/>
                  </a:lnTo>
                  <a:lnTo>
                    <a:pt x="47" y="223"/>
                  </a:lnTo>
                  <a:lnTo>
                    <a:pt x="49" y="228"/>
                  </a:lnTo>
                  <a:lnTo>
                    <a:pt x="52" y="228"/>
                  </a:lnTo>
                  <a:lnTo>
                    <a:pt x="54" y="230"/>
                  </a:lnTo>
                  <a:lnTo>
                    <a:pt x="57" y="232"/>
                  </a:lnTo>
                  <a:lnTo>
                    <a:pt x="61" y="232"/>
                  </a:lnTo>
                  <a:lnTo>
                    <a:pt x="66" y="232"/>
                  </a:lnTo>
                  <a:lnTo>
                    <a:pt x="68" y="230"/>
                  </a:lnTo>
                  <a:lnTo>
                    <a:pt x="73" y="225"/>
                  </a:lnTo>
                  <a:lnTo>
                    <a:pt x="73" y="223"/>
                  </a:lnTo>
                  <a:lnTo>
                    <a:pt x="76" y="223"/>
                  </a:lnTo>
                  <a:lnTo>
                    <a:pt x="76" y="223"/>
                  </a:lnTo>
                  <a:lnTo>
                    <a:pt x="78" y="223"/>
                  </a:lnTo>
                  <a:lnTo>
                    <a:pt x="78" y="218"/>
                  </a:lnTo>
                  <a:lnTo>
                    <a:pt x="78" y="218"/>
                  </a:lnTo>
                  <a:lnTo>
                    <a:pt x="78" y="216"/>
                  </a:lnTo>
                  <a:lnTo>
                    <a:pt x="80" y="216"/>
                  </a:lnTo>
                  <a:lnTo>
                    <a:pt x="80" y="213"/>
                  </a:lnTo>
                  <a:lnTo>
                    <a:pt x="80" y="211"/>
                  </a:lnTo>
                  <a:lnTo>
                    <a:pt x="80" y="206"/>
                  </a:lnTo>
                  <a:lnTo>
                    <a:pt x="80" y="197"/>
                  </a:lnTo>
                  <a:lnTo>
                    <a:pt x="80" y="190"/>
                  </a:lnTo>
                  <a:lnTo>
                    <a:pt x="80" y="183"/>
                  </a:lnTo>
                  <a:lnTo>
                    <a:pt x="80" y="180"/>
                  </a:lnTo>
                  <a:lnTo>
                    <a:pt x="78" y="173"/>
                  </a:lnTo>
                  <a:lnTo>
                    <a:pt x="78" y="173"/>
                  </a:lnTo>
                  <a:lnTo>
                    <a:pt x="76" y="166"/>
                  </a:lnTo>
                  <a:lnTo>
                    <a:pt x="76" y="166"/>
                  </a:lnTo>
                  <a:lnTo>
                    <a:pt x="76" y="164"/>
                  </a:lnTo>
                  <a:lnTo>
                    <a:pt x="76" y="161"/>
                  </a:lnTo>
                  <a:lnTo>
                    <a:pt x="78" y="152"/>
                  </a:lnTo>
                  <a:lnTo>
                    <a:pt x="78" y="152"/>
                  </a:lnTo>
                  <a:lnTo>
                    <a:pt x="78" y="150"/>
                  </a:lnTo>
                  <a:lnTo>
                    <a:pt x="78" y="150"/>
                  </a:lnTo>
                  <a:lnTo>
                    <a:pt x="78" y="150"/>
                  </a:lnTo>
                  <a:lnTo>
                    <a:pt x="80" y="150"/>
                  </a:lnTo>
                  <a:lnTo>
                    <a:pt x="80" y="150"/>
                  </a:lnTo>
                  <a:lnTo>
                    <a:pt x="80" y="150"/>
                  </a:lnTo>
                  <a:lnTo>
                    <a:pt x="85" y="152"/>
                  </a:lnTo>
                  <a:lnTo>
                    <a:pt x="87" y="152"/>
                  </a:lnTo>
                  <a:lnTo>
                    <a:pt x="90" y="154"/>
                  </a:lnTo>
                  <a:lnTo>
                    <a:pt x="92" y="154"/>
                  </a:lnTo>
                  <a:lnTo>
                    <a:pt x="92" y="154"/>
                  </a:lnTo>
                  <a:lnTo>
                    <a:pt x="95" y="154"/>
                  </a:lnTo>
                  <a:lnTo>
                    <a:pt x="95" y="154"/>
                  </a:lnTo>
                  <a:lnTo>
                    <a:pt x="95" y="154"/>
                  </a:lnTo>
                  <a:lnTo>
                    <a:pt x="95" y="154"/>
                  </a:lnTo>
                  <a:lnTo>
                    <a:pt x="109" y="161"/>
                  </a:lnTo>
                  <a:lnTo>
                    <a:pt x="111" y="164"/>
                  </a:lnTo>
                  <a:lnTo>
                    <a:pt x="111" y="166"/>
                  </a:lnTo>
                  <a:lnTo>
                    <a:pt x="111" y="166"/>
                  </a:lnTo>
                  <a:lnTo>
                    <a:pt x="111" y="166"/>
                  </a:lnTo>
                  <a:lnTo>
                    <a:pt x="111" y="168"/>
                  </a:lnTo>
                  <a:lnTo>
                    <a:pt x="111" y="171"/>
                  </a:lnTo>
                  <a:lnTo>
                    <a:pt x="111" y="173"/>
                  </a:lnTo>
                  <a:lnTo>
                    <a:pt x="111" y="178"/>
                  </a:lnTo>
                  <a:lnTo>
                    <a:pt x="111" y="180"/>
                  </a:lnTo>
                  <a:lnTo>
                    <a:pt x="111" y="180"/>
                  </a:lnTo>
                  <a:lnTo>
                    <a:pt x="111" y="180"/>
                  </a:lnTo>
                  <a:lnTo>
                    <a:pt x="111" y="183"/>
                  </a:lnTo>
                  <a:lnTo>
                    <a:pt x="111" y="183"/>
                  </a:lnTo>
                  <a:lnTo>
                    <a:pt x="111" y="183"/>
                  </a:lnTo>
                  <a:lnTo>
                    <a:pt x="109" y="185"/>
                  </a:lnTo>
                  <a:lnTo>
                    <a:pt x="109" y="185"/>
                  </a:lnTo>
                  <a:lnTo>
                    <a:pt x="109" y="187"/>
                  </a:lnTo>
                  <a:lnTo>
                    <a:pt x="109" y="187"/>
                  </a:lnTo>
                  <a:lnTo>
                    <a:pt x="109" y="187"/>
                  </a:lnTo>
                  <a:lnTo>
                    <a:pt x="109" y="194"/>
                  </a:lnTo>
                  <a:lnTo>
                    <a:pt x="109" y="194"/>
                  </a:lnTo>
                  <a:lnTo>
                    <a:pt x="109" y="197"/>
                  </a:lnTo>
                  <a:lnTo>
                    <a:pt x="109" y="197"/>
                  </a:lnTo>
                  <a:lnTo>
                    <a:pt x="109" y="197"/>
                  </a:lnTo>
                  <a:lnTo>
                    <a:pt x="109" y="197"/>
                  </a:lnTo>
                  <a:lnTo>
                    <a:pt x="109" y="197"/>
                  </a:lnTo>
                  <a:lnTo>
                    <a:pt x="109" y="199"/>
                  </a:lnTo>
                  <a:lnTo>
                    <a:pt x="111" y="199"/>
                  </a:lnTo>
                  <a:lnTo>
                    <a:pt x="111" y="199"/>
                  </a:lnTo>
                  <a:lnTo>
                    <a:pt x="111" y="199"/>
                  </a:lnTo>
                  <a:lnTo>
                    <a:pt x="111" y="199"/>
                  </a:lnTo>
                  <a:lnTo>
                    <a:pt x="111" y="199"/>
                  </a:lnTo>
                  <a:lnTo>
                    <a:pt x="111" y="202"/>
                  </a:lnTo>
                  <a:lnTo>
                    <a:pt x="111" y="202"/>
                  </a:lnTo>
                  <a:lnTo>
                    <a:pt x="111" y="202"/>
                  </a:lnTo>
                  <a:lnTo>
                    <a:pt x="111" y="204"/>
                  </a:lnTo>
                  <a:lnTo>
                    <a:pt x="111" y="206"/>
                  </a:lnTo>
                  <a:lnTo>
                    <a:pt x="114" y="206"/>
                  </a:lnTo>
                  <a:lnTo>
                    <a:pt x="114" y="209"/>
                  </a:lnTo>
                  <a:lnTo>
                    <a:pt x="114" y="209"/>
                  </a:lnTo>
                  <a:lnTo>
                    <a:pt x="114" y="209"/>
                  </a:lnTo>
                  <a:lnTo>
                    <a:pt x="116" y="209"/>
                  </a:lnTo>
                  <a:lnTo>
                    <a:pt x="116" y="209"/>
                  </a:lnTo>
                  <a:lnTo>
                    <a:pt x="116" y="209"/>
                  </a:lnTo>
                  <a:lnTo>
                    <a:pt x="116" y="209"/>
                  </a:lnTo>
                  <a:lnTo>
                    <a:pt x="116" y="209"/>
                  </a:lnTo>
                  <a:lnTo>
                    <a:pt x="118" y="209"/>
                  </a:lnTo>
                  <a:lnTo>
                    <a:pt x="118" y="209"/>
                  </a:lnTo>
                  <a:lnTo>
                    <a:pt x="118" y="209"/>
                  </a:lnTo>
                  <a:lnTo>
                    <a:pt x="118" y="209"/>
                  </a:lnTo>
                  <a:lnTo>
                    <a:pt x="121" y="209"/>
                  </a:lnTo>
                  <a:lnTo>
                    <a:pt x="121" y="209"/>
                  </a:lnTo>
                  <a:lnTo>
                    <a:pt x="123" y="211"/>
                  </a:lnTo>
                  <a:lnTo>
                    <a:pt x="125" y="213"/>
                  </a:lnTo>
                  <a:lnTo>
                    <a:pt x="125" y="213"/>
                  </a:lnTo>
                  <a:lnTo>
                    <a:pt x="130" y="216"/>
                  </a:lnTo>
                  <a:lnTo>
                    <a:pt x="132" y="216"/>
                  </a:lnTo>
                  <a:lnTo>
                    <a:pt x="132" y="221"/>
                  </a:lnTo>
                  <a:lnTo>
                    <a:pt x="132" y="225"/>
                  </a:lnTo>
                  <a:lnTo>
                    <a:pt x="132" y="225"/>
                  </a:lnTo>
                  <a:lnTo>
                    <a:pt x="135" y="232"/>
                  </a:lnTo>
                  <a:lnTo>
                    <a:pt x="144" y="244"/>
                  </a:lnTo>
                  <a:lnTo>
                    <a:pt x="144" y="247"/>
                  </a:lnTo>
                  <a:lnTo>
                    <a:pt x="147" y="249"/>
                  </a:lnTo>
                  <a:lnTo>
                    <a:pt x="147" y="249"/>
                  </a:lnTo>
                  <a:lnTo>
                    <a:pt x="149" y="249"/>
                  </a:lnTo>
                  <a:lnTo>
                    <a:pt x="151" y="251"/>
                  </a:lnTo>
                  <a:lnTo>
                    <a:pt x="151" y="251"/>
                  </a:lnTo>
                  <a:lnTo>
                    <a:pt x="151" y="251"/>
                  </a:lnTo>
                  <a:lnTo>
                    <a:pt x="154" y="251"/>
                  </a:lnTo>
                  <a:lnTo>
                    <a:pt x="154" y="249"/>
                  </a:lnTo>
                  <a:lnTo>
                    <a:pt x="154" y="249"/>
                  </a:lnTo>
                  <a:lnTo>
                    <a:pt x="154" y="249"/>
                  </a:lnTo>
                  <a:lnTo>
                    <a:pt x="154" y="249"/>
                  </a:lnTo>
                  <a:lnTo>
                    <a:pt x="156" y="249"/>
                  </a:lnTo>
                  <a:lnTo>
                    <a:pt x="156" y="249"/>
                  </a:lnTo>
                  <a:lnTo>
                    <a:pt x="156" y="251"/>
                  </a:lnTo>
                  <a:lnTo>
                    <a:pt x="159" y="251"/>
                  </a:lnTo>
                  <a:lnTo>
                    <a:pt x="159" y="254"/>
                  </a:lnTo>
                  <a:lnTo>
                    <a:pt x="161" y="254"/>
                  </a:lnTo>
                  <a:lnTo>
                    <a:pt x="163" y="254"/>
                  </a:lnTo>
                  <a:lnTo>
                    <a:pt x="166" y="254"/>
                  </a:lnTo>
                  <a:lnTo>
                    <a:pt x="166" y="254"/>
                  </a:lnTo>
                  <a:lnTo>
                    <a:pt x="166" y="254"/>
                  </a:lnTo>
                  <a:lnTo>
                    <a:pt x="170" y="256"/>
                  </a:lnTo>
                  <a:lnTo>
                    <a:pt x="173" y="258"/>
                  </a:lnTo>
                  <a:lnTo>
                    <a:pt x="175" y="256"/>
                  </a:lnTo>
                  <a:lnTo>
                    <a:pt x="178" y="256"/>
                  </a:lnTo>
                  <a:lnTo>
                    <a:pt x="180" y="256"/>
                  </a:lnTo>
                  <a:lnTo>
                    <a:pt x="182" y="254"/>
                  </a:lnTo>
                  <a:lnTo>
                    <a:pt x="182" y="254"/>
                  </a:lnTo>
                  <a:lnTo>
                    <a:pt x="182" y="254"/>
                  </a:lnTo>
                  <a:lnTo>
                    <a:pt x="185" y="254"/>
                  </a:lnTo>
                  <a:lnTo>
                    <a:pt x="185" y="254"/>
                  </a:lnTo>
                  <a:lnTo>
                    <a:pt x="185" y="256"/>
                  </a:lnTo>
                  <a:lnTo>
                    <a:pt x="185" y="256"/>
                  </a:lnTo>
                  <a:lnTo>
                    <a:pt x="185" y="256"/>
                  </a:lnTo>
                  <a:lnTo>
                    <a:pt x="192" y="263"/>
                  </a:lnTo>
                  <a:lnTo>
                    <a:pt x="194" y="263"/>
                  </a:lnTo>
                  <a:lnTo>
                    <a:pt x="204" y="268"/>
                  </a:lnTo>
                  <a:lnTo>
                    <a:pt x="204" y="268"/>
                  </a:lnTo>
                  <a:lnTo>
                    <a:pt x="206" y="268"/>
                  </a:lnTo>
                  <a:lnTo>
                    <a:pt x="206" y="268"/>
                  </a:lnTo>
                  <a:lnTo>
                    <a:pt x="206" y="268"/>
                  </a:lnTo>
                  <a:lnTo>
                    <a:pt x="206" y="265"/>
                  </a:lnTo>
                  <a:lnTo>
                    <a:pt x="211" y="256"/>
                  </a:lnTo>
                  <a:lnTo>
                    <a:pt x="211" y="254"/>
                  </a:lnTo>
                  <a:lnTo>
                    <a:pt x="213" y="254"/>
                  </a:lnTo>
                  <a:lnTo>
                    <a:pt x="213" y="254"/>
                  </a:lnTo>
                  <a:lnTo>
                    <a:pt x="230" y="268"/>
                  </a:lnTo>
                  <a:lnTo>
                    <a:pt x="232" y="268"/>
                  </a:lnTo>
                  <a:lnTo>
                    <a:pt x="232" y="268"/>
                  </a:lnTo>
                  <a:lnTo>
                    <a:pt x="232" y="268"/>
                  </a:lnTo>
                  <a:lnTo>
                    <a:pt x="232" y="268"/>
                  </a:lnTo>
                  <a:lnTo>
                    <a:pt x="232" y="268"/>
                  </a:lnTo>
                  <a:lnTo>
                    <a:pt x="235" y="265"/>
                  </a:lnTo>
                  <a:lnTo>
                    <a:pt x="235" y="263"/>
                  </a:lnTo>
                  <a:lnTo>
                    <a:pt x="235" y="261"/>
                  </a:lnTo>
                  <a:lnTo>
                    <a:pt x="237" y="261"/>
                  </a:lnTo>
                  <a:lnTo>
                    <a:pt x="242" y="256"/>
                  </a:lnTo>
                  <a:lnTo>
                    <a:pt x="246" y="254"/>
                  </a:lnTo>
                  <a:lnTo>
                    <a:pt x="246" y="254"/>
                  </a:lnTo>
                  <a:lnTo>
                    <a:pt x="246" y="254"/>
                  </a:lnTo>
                  <a:lnTo>
                    <a:pt x="249" y="251"/>
                  </a:lnTo>
                  <a:lnTo>
                    <a:pt x="249" y="251"/>
                  </a:lnTo>
                  <a:lnTo>
                    <a:pt x="249" y="251"/>
                  </a:lnTo>
                  <a:lnTo>
                    <a:pt x="249" y="251"/>
                  </a:lnTo>
                  <a:lnTo>
                    <a:pt x="251" y="251"/>
                  </a:lnTo>
                  <a:lnTo>
                    <a:pt x="251" y="249"/>
                  </a:lnTo>
                  <a:lnTo>
                    <a:pt x="253" y="249"/>
                  </a:lnTo>
                  <a:lnTo>
                    <a:pt x="253" y="249"/>
                  </a:lnTo>
                  <a:lnTo>
                    <a:pt x="253" y="249"/>
                  </a:lnTo>
                  <a:lnTo>
                    <a:pt x="256" y="249"/>
                  </a:lnTo>
                  <a:lnTo>
                    <a:pt x="256" y="249"/>
                  </a:lnTo>
                  <a:lnTo>
                    <a:pt x="258" y="249"/>
                  </a:lnTo>
                  <a:lnTo>
                    <a:pt x="258" y="249"/>
                  </a:lnTo>
                  <a:lnTo>
                    <a:pt x="258" y="249"/>
                  </a:lnTo>
                  <a:lnTo>
                    <a:pt x="261" y="249"/>
                  </a:lnTo>
                  <a:lnTo>
                    <a:pt x="261" y="247"/>
                  </a:lnTo>
                  <a:lnTo>
                    <a:pt x="268" y="237"/>
                  </a:lnTo>
                  <a:lnTo>
                    <a:pt x="270" y="232"/>
                  </a:lnTo>
                  <a:lnTo>
                    <a:pt x="272" y="228"/>
                  </a:lnTo>
                  <a:lnTo>
                    <a:pt x="272" y="228"/>
                  </a:lnTo>
                  <a:lnTo>
                    <a:pt x="270" y="1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noEditPoints="1"/>
            </p:cNvSpPr>
            <p:nvPr/>
          </p:nvSpPr>
          <p:spPr bwMode="auto">
            <a:xfrm>
              <a:off x="3233" y="4814"/>
              <a:ext cx="313" cy="194"/>
            </a:xfrm>
            <a:custGeom>
              <a:avLst/>
              <a:gdLst>
                <a:gd name="T0" fmla="*/ 102 w 313"/>
                <a:gd name="T1" fmla="*/ 45 h 194"/>
                <a:gd name="T2" fmla="*/ 106 w 313"/>
                <a:gd name="T3" fmla="*/ 50 h 194"/>
                <a:gd name="T4" fmla="*/ 16 w 313"/>
                <a:gd name="T5" fmla="*/ 5 h 194"/>
                <a:gd name="T6" fmla="*/ 9 w 313"/>
                <a:gd name="T7" fmla="*/ 111 h 194"/>
                <a:gd name="T8" fmla="*/ 9 w 313"/>
                <a:gd name="T9" fmla="*/ 113 h 194"/>
                <a:gd name="T10" fmla="*/ 113 w 313"/>
                <a:gd name="T11" fmla="*/ 40 h 194"/>
                <a:gd name="T12" fmla="*/ 154 w 313"/>
                <a:gd name="T13" fmla="*/ 35 h 194"/>
                <a:gd name="T14" fmla="*/ 137 w 313"/>
                <a:gd name="T15" fmla="*/ 47 h 194"/>
                <a:gd name="T16" fmla="*/ 130 w 313"/>
                <a:gd name="T17" fmla="*/ 47 h 194"/>
                <a:gd name="T18" fmla="*/ 40 w 313"/>
                <a:gd name="T19" fmla="*/ 104 h 194"/>
                <a:gd name="T20" fmla="*/ 28 w 313"/>
                <a:gd name="T21" fmla="*/ 106 h 194"/>
                <a:gd name="T22" fmla="*/ 16 w 313"/>
                <a:gd name="T23" fmla="*/ 121 h 194"/>
                <a:gd name="T24" fmla="*/ 135 w 313"/>
                <a:gd name="T25" fmla="*/ 180 h 194"/>
                <a:gd name="T26" fmla="*/ 135 w 313"/>
                <a:gd name="T27" fmla="*/ 161 h 194"/>
                <a:gd name="T28" fmla="*/ 140 w 313"/>
                <a:gd name="T29" fmla="*/ 173 h 194"/>
                <a:gd name="T30" fmla="*/ 246 w 313"/>
                <a:gd name="T31" fmla="*/ 137 h 194"/>
                <a:gd name="T32" fmla="*/ 251 w 313"/>
                <a:gd name="T33" fmla="*/ 149 h 194"/>
                <a:gd name="T34" fmla="*/ 253 w 313"/>
                <a:gd name="T35" fmla="*/ 137 h 194"/>
                <a:gd name="T36" fmla="*/ 140 w 313"/>
                <a:gd name="T37" fmla="*/ 128 h 194"/>
                <a:gd name="T38" fmla="*/ 282 w 313"/>
                <a:gd name="T39" fmla="*/ 76 h 194"/>
                <a:gd name="T40" fmla="*/ 301 w 313"/>
                <a:gd name="T41" fmla="*/ 57 h 194"/>
                <a:gd name="T42" fmla="*/ 263 w 313"/>
                <a:gd name="T43" fmla="*/ 64 h 194"/>
                <a:gd name="T44" fmla="*/ 268 w 313"/>
                <a:gd name="T45" fmla="*/ 80 h 194"/>
                <a:gd name="T46" fmla="*/ 253 w 313"/>
                <a:gd name="T47" fmla="*/ 73 h 194"/>
                <a:gd name="T48" fmla="*/ 253 w 313"/>
                <a:gd name="T49" fmla="*/ 59 h 194"/>
                <a:gd name="T50" fmla="*/ 232 w 313"/>
                <a:gd name="T51" fmla="*/ 42 h 194"/>
                <a:gd name="T52" fmla="*/ 204 w 313"/>
                <a:gd name="T53" fmla="*/ 50 h 194"/>
                <a:gd name="T54" fmla="*/ 196 w 313"/>
                <a:gd name="T55" fmla="*/ 76 h 194"/>
                <a:gd name="T56" fmla="*/ 204 w 313"/>
                <a:gd name="T57" fmla="*/ 104 h 194"/>
                <a:gd name="T58" fmla="*/ 194 w 313"/>
                <a:gd name="T59" fmla="*/ 92 h 194"/>
                <a:gd name="T60" fmla="*/ 159 w 313"/>
                <a:gd name="T61" fmla="*/ 118 h 194"/>
                <a:gd name="T62" fmla="*/ 154 w 313"/>
                <a:gd name="T63" fmla="*/ 139 h 194"/>
                <a:gd name="T64" fmla="*/ 140 w 313"/>
                <a:gd name="T65" fmla="*/ 151 h 194"/>
                <a:gd name="T66" fmla="*/ 159 w 313"/>
                <a:gd name="T67" fmla="*/ 175 h 194"/>
                <a:gd name="T68" fmla="*/ 163 w 313"/>
                <a:gd name="T69" fmla="*/ 165 h 194"/>
                <a:gd name="T70" fmla="*/ 180 w 313"/>
                <a:gd name="T71" fmla="*/ 161 h 194"/>
                <a:gd name="T72" fmla="*/ 187 w 313"/>
                <a:gd name="T73" fmla="*/ 156 h 194"/>
                <a:gd name="T74" fmla="*/ 175 w 313"/>
                <a:gd name="T75" fmla="*/ 137 h 194"/>
                <a:gd name="T76" fmla="*/ 196 w 313"/>
                <a:gd name="T77" fmla="*/ 137 h 194"/>
                <a:gd name="T78" fmla="*/ 218 w 313"/>
                <a:gd name="T79" fmla="*/ 142 h 194"/>
                <a:gd name="T80" fmla="*/ 232 w 313"/>
                <a:gd name="T81" fmla="*/ 139 h 194"/>
                <a:gd name="T82" fmla="*/ 208 w 313"/>
                <a:gd name="T83" fmla="*/ 109 h 194"/>
                <a:gd name="T84" fmla="*/ 261 w 313"/>
                <a:gd name="T85" fmla="*/ 113 h 194"/>
                <a:gd name="T86" fmla="*/ 299 w 313"/>
                <a:gd name="T87" fmla="*/ 97 h 194"/>
                <a:gd name="T88" fmla="*/ 166 w 313"/>
                <a:gd name="T89" fmla="*/ 80 h 194"/>
                <a:gd name="T90" fmla="*/ 178 w 313"/>
                <a:gd name="T91" fmla="*/ 59 h 194"/>
                <a:gd name="T92" fmla="*/ 163 w 313"/>
                <a:gd name="T93" fmla="*/ 52 h 194"/>
                <a:gd name="T94" fmla="*/ 132 w 313"/>
                <a:gd name="T95" fmla="*/ 54 h 194"/>
                <a:gd name="T96" fmla="*/ 92 w 313"/>
                <a:gd name="T97" fmla="*/ 64 h 194"/>
                <a:gd name="T98" fmla="*/ 73 w 313"/>
                <a:gd name="T99" fmla="*/ 57 h 194"/>
                <a:gd name="T100" fmla="*/ 104 w 313"/>
                <a:gd name="T101" fmla="*/ 90 h 194"/>
                <a:gd name="T102" fmla="*/ 64 w 313"/>
                <a:gd name="T103" fmla="*/ 102 h 194"/>
                <a:gd name="T104" fmla="*/ 99 w 313"/>
                <a:gd name="T105" fmla="*/ 94 h 194"/>
                <a:gd name="T106" fmla="*/ 87 w 313"/>
                <a:gd name="T107" fmla="*/ 111 h 194"/>
                <a:gd name="T108" fmla="*/ 76 w 313"/>
                <a:gd name="T109" fmla="*/ 116 h 194"/>
                <a:gd name="T110" fmla="*/ 78 w 313"/>
                <a:gd name="T111" fmla="*/ 125 h 194"/>
                <a:gd name="T112" fmla="*/ 54 w 313"/>
                <a:gd name="T113" fmla="*/ 132 h 194"/>
                <a:gd name="T114" fmla="*/ 26 w 313"/>
                <a:gd name="T115" fmla="*/ 139 h 194"/>
                <a:gd name="T116" fmla="*/ 45 w 313"/>
                <a:gd name="T117" fmla="*/ 154 h 194"/>
                <a:gd name="T118" fmla="*/ 66 w 313"/>
                <a:gd name="T119" fmla="*/ 168 h 194"/>
                <a:gd name="T120" fmla="*/ 76 w 313"/>
                <a:gd name="T121" fmla="*/ 156 h 194"/>
                <a:gd name="T122" fmla="*/ 106 w 313"/>
                <a:gd name="T123" fmla="*/ 135 h 194"/>
                <a:gd name="T124" fmla="*/ 4 w 313"/>
                <a:gd name="T125" fmla="*/ 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194">
                  <a:moveTo>
                    <a:pt x="64" y="38"/>
                  </a:moveTo>
                  <a:lnTo>
                    <a:pt x="66" y="38"/>
                  </a:lnTo>
                  <a:lnTo>
                    <a:pt x="66" y="38"/>
                  </a:lnTo>
                  <a:lnTo>
                    <a:pt x="68" y="38"/>
                  </a:lnTo>
                  <a:lnTo>
                    <a:pt x="68" y="40"/>
                  </a:lnTo>
                  <a:lnTo>
                    <a:pt x="68" y="40"/>
                  </a:lnTo>
                  <a:lnTo>
                    <a:pt x="68" y="40"/>
                  </a:lnTo>
                  <a:lnTo>
                    <a:pt x="68" y="38"/>
                  </a:lnTo>
                  <a:lnTo>
                    <a:pt x="68" y="38"/>
                  </a:lnTo>
                  <a:lnTo>
                    <a:pt x="68" y="35"/>
                  </a:lnTo>
                  <a:lnTo>
                    <a:pt x="66" y="35"/>
                  </a:lnTo>
                  <a:lnTo>
                    <a:pt x="66" y="33"/>
                  </a:lnTo>
                  <a:lnTo>
                    <a:pt x="64" y="31"/>
                  </a:lnTo>
                  <a:lnTo>
                    <a:pt x="61" y="33"/>
                  </a:lnTo>
                  <a:lnTo>
                    <a:pt x="64" y="35"/>
                  </a:lnTo>
                  <a:lnTo>
                    <a:pt x="64" y="38"/>
                  </a:lnTo>
                  <a:close/>
                  <a:moveTo>
                    <a:pt x="90" y="35"/>
                  </a:moveTo>
                  <a:lnTo>
                    <a:pt x="90" y="38"/>
                  </a:lnTo>
                  <a:lnTo>
                    <a:pt x="94" y="40"/>
                  </a:lnTo>
                  <a:lnTo>
                    <a:pt x="97" y="42"/>
                  </a:lnTo>
                  <a:lnTo>
                    <a:pt x="102" y="45"/>
                  </a:lnTo>
                  <a:lnTo>
                    <a:pt x="104" y="45"/>
                  </a:lnTo>
                  <a:lnTo>
                    <a:pt x="104" y="47"/>
                  </a:lnTo>
                  <a:lnTo>
                    <a:pt x="102" y="47"/>
                  </a:lnTo>
                  <a:lnTo>
                    <a:pt x="102" y="47"/>
                  </a:lnTo>
                  <a:lnTo>
                    <a:pt x="99" y="47"/>
                  </a:lnTo>
                  <a:lnTo>
                    <a:pt x="99" y="47"/>
                  </a:lnTo>
                  <a:lnTo>
                    <a:pt x="97" y="45"/>
                  </a:lnTo>
                  <a:lnTo>
                    <a:pt x="97" y="45"/>
                  </a:lnTo>
                  <a:lnTo>
                    <a:pt x="92" y="45"/>
                  </a:lnTo>
                  <a:lnTo>
                    <a:pt x="90" y="45"/>
                  </a:lnTo>
                  <a:lnTo>
                    <a:pt x="87" y="47"/>
                  </a:lnTo>
                  <a:lnTo>
                    <a:pt x="90" y="50"/>
                  </a:lnTo>
                  <a:lnTo>
                    <a:pt x="90" y="52"/>
                  </a:lnTo>
                  <a:lnTo>
                    <a:pt x="92" y="52"/>
                  </a:lnTo>
                  <a:lnTo>
                    <a:pt x="92" y="52"/>
                  </a:lnTo>
                  <a:lnTo>
                    <a:pt x="99" y="52"/>
                  </a:lnTo>
                  <a:lnTo>
                    <a:pt x="99" y="52"/>
                  </a:lnTo>
                  <a:lnTo>
                    <a:pt x="102" y="52"/>
                  </a:lnTo>
                  <a:lnTo>
                    <a:pt x="104" y="52"/>
                  </a:lnTo>
                  <a:lnTo>
                    <a:pt x="104" y="52"/>
                  </a:lnTo>
                  <a:lnTo>
                    <a:pt x="106" y="50"/>
                  </a:lnTo>
                  <a:lnTo>
                    <a:pt x="109" y="45"/>
                  </a:lnTo>
                  <a:lnTo>
                    <a:pt x="109" y="45"/>
                  </a:lnTo>
                  <a:lnTo>
                    <a:pt x="109" y="42"/>
                  </a:lnTo>
                  <a:lnTo>
                    <a:pt x="109" y="42"/>
                  </a:lnTo>
                  <a:lnTo>
                    <a:pt x="109" y="40"/>
                  </a:lnTo>
                  <a:lnTo>
                    <a:pt x="106" y="38"/>
                  </a:lnTo>
                  <a:lnTo>
                    <a:pt x="106" y="38"/>
                  </a:lnTo>
                  <a:lnTo>
                    <a:pt x="102" y="38"/>
                  </a:lnTo>
                  <a:lnTo>
                    <a:pt x="99" y="38"/>
                  </a:lnTo>
                  <a:lnTo>
                    <a:pt x="97" y="38"/>
                  </a:lnTo>
                  <a:lnTo>
                    <a:pt x="94" y="38"/>
                  </a:lnTo>
                  <a:lnTo>
                    <a:pt x="92" y="35"/>
                  </a:lnTo>
                  <a:lnTo>
                    <a:pt x="92" y="35"/>
                  </a:lnTo>
                  <a:lnTo>
                    <a:pt x="90" y="33"/>
                  </a:lnTo>
                  <a:lnTo>
                    <a:pt x="90" y="33"/>
                  </a:lnTo>
                  <a:lnTo>
                    <a:pt x="87" y="33"/>
                  </a:lnTo>
                  <a:lnTo>
                    <a:pt x="87" y="33"/>
                  </a:lnTo>
                  <a:lnTo>
                    <a:pt x="87" y="35"/>
                  </a:lnTo>
                  <a:lnTo>
                    <a:pt x="90" y="35"/>
                  </a:lnTo>
                  <a:close/>
                  <a:moveTo>
                    <a:pt x="16" y="5"/>
                  </a:moveTo>
                  <a:lnTo>
                    <a:pt x="16" y="5"/>
                  </a:lnTo>
                  <a:lnTo>
                    <a:pt x="16" y="5"/>
                  </a:lnTo>
                  <a:lnTo>
                    <a:pt x="16" y="5"/>
                  </a:lnTo>
                  <a:lnTo>
                    <a:pt x="21" y="7"/>
                  </a:lnTo>
                  <a:lnTo>
                    <a:pt x="21" y="7"/>
                  </a:lnTo>
                  <a:lnTo>
                    <a:pt x="21" y="7"/>
                  </a:lnTo>
                  <a:lnTo>
                    <a:pt x="21" y="7"/>
                  </a:lnTo>
                  <a:lnTo>
                    <a:pt x="21" y="7"/>
                  </a:lnTo>
                  <a:lnTo>
                    <a:pt x="21" y="5"/>
                  </a:lnTo>
                  <a:lnTo>
                    <a:pt x="21" y="5"/>
                  </a:lnTo>
                  <a:lnTo>
                    <a:pt x="21" y="5"/>
                  </a:lnTo>
                  <a:lnTo>
                    <a:pt x="19" y="2"/>
                  </a:lnTo>
                  <a:lnTo>
                    <a:pt x="19" y="2"/>
                  </a:lnTo>
                  <a:lnTo>
                    <a:pt x="16" y="0"/>
                  </a:lnTo>
                  <a:lnTo>
                    <a:pt x="16" y="0"/>
                  </a:lnTo>
                  <a:lnTo>
                    <a:pt x="16" y="2"/>
                  </a:lnTo>
                  <a:lnTo>
                    <a:pt x="16" y="2"/>
                  </a:lnTo>
                  <a:lnTo>
                    <a:pt x="16" y="2"/>
                  </a:lnTo>
                  <a:lnTo>
                    <a:pt x="16" y="5"/>
                  </a:lnTo>
                  <a:lnTo>
                    <a:pt x="16" y="5"/>
                  </a:lnTo>
                  <a:close/>
                  <a:moveTo>
                    <a:pt x="9" y="111"/>
                  </a:moveTo>
                  <a:lnTo>
                    <a:pt x="9" y="111"/>
                  </a:lnTo>
                  <a:lnTo>
                    <a:pt x="9" y="109"/>
                  </a:lnTo>
                  <a:lnTo>
                    <a:pt x="9" y="109"/>
                  </a:lnTo>
                  <a:lnTo>
                    <a:pt x="7" y="109"/>
                  </a:lnTo>
                  <a:lnTo>
                    <a:pt x="7" y="109"/>
                  </a:lnTo>
                  <a:lnTo>
                    <a:pt x="7" y="109"/>
                  </a:lnTo>
                  <a:lnTo>
                    <a:pt x="7" y="109"/>
                  </a:lnTo>
                  <a:lnTo>
                    <a:pt x="4" y="109"/>
                  </a:lnTo>
                  <a:lnTo>
                    <a:pt x="4" y="111"/>
                  </a:lnTo>
                  <a:lnTo>
                    <a:pt x="4" y="113"/>
                  </a:lnTo>
                  <a:lnTo>
                    <a:pt x="4" y="113"/>
                  </a:lnTo>
                  <a:lnTo>
                    <a:pt x="2" y="111"/>
                  </a:lnTo>
                  <a:lnTo>
                    <a:pt x="2" y="111"/>
                  </a:lnTo>
                  <a:lnTo>
                    <a:pt x="0" y="111"/>
                  </a:lnTo>
                  <a:lnTo>
                    <a:pt x="0" y="111"/>
                  </a:lnTo>
                  <a:lnTo>
                    <a:pt x="0" y="111"/>
                  </a:lnTo>
                  <a:lnTo>
                    <a:pt x="0" y="111"/>
                  </a:lnTo>
                  <a:lnTo>
                    <a:pt x="2" y="116"/>
                  </a:lnTo>
                  <a:lnTo>
                    <a:pt x="4" y="116"/>
                  </a:lnTo>
                  <a:lnTo>
                    <a:pt x="7" y="116"/>
                  </a:lnTo>
                  <a:lnTo>
                    <a:pt x="9" y="113"/>
                  </a:lnTo>
                  <a:lnTo>
                    <a:pt x="9" y="113"/>
                  </a:lnTo>
                  <a:lnTo>
                    <a:pt x="7" y="113"/>
                  </a:lnTo>
                  <a:lnTo>
                    <a:pt x="7" y="113"/>
                  </a:lnTo>
                  <a:lnTo>
                    <a:pt x="7" y="113"/>
                  </a:lnTo>
                  <a:lnTo>
                    <a:pt x="7" y="113"/>
                  </a:lnTo>
                  <a:lnTo>
                    <a:pt x="9" y="111"/>
                  </a:lnTo>
                  <a:close/>
                  <a:moveTo>
                    <a:pt x="113" y="42"/>
                  </a:moveTo>
                  <a:lnTo>
                    <a:pt x="116" y="42"/>
                  </a:lnTo>
                  <a:lnTo>
                    <a:pt x="118" y="45"/>
                  </a:lnTo>
                  <a:lnTo>
                    <a:pt x="118" y="45"/>
                  </a:lnTo>
                  <a:lnTo>
                    <a:pt x="121" y="42"/>
                  </a:lnTo>
                  <a:lnTo>
                    <a:pt x="123" y="42"/>
                  </a:lnTo>
                  <a:lnTo>
                    <a:pt x="121" y="40"/>
                  </a:lnTo>
                  <a:lnTo>
                    <a:pt x="121" y="40"/>
                  </a:lnTo>
                  <a:lnTo>
                    <a:pt x="121" y="40"/>
                  </a:lnTo>
                  <a:lnTo>
                    <a:pt x="123" y="38"/>
                  </a:lnTo>
                  <a:lnTo>
                    <a:pt x="123" y="38"/>
                  </a:lnTo>
                  <a:lnTo>
                    <a:pt x="118" y="35"/>
                  </a:lnTo>
                  <a:lnTo>
                    <a:pt x="118" y="35"/>
                  </a:lnTo>
                  <a:lnTo>
                    <a:pt x="116" y="35"/>
                  </a:lnTo>
                  <a:lnTo>
                    <a:pt x="111" y="38"/>
                  </a:lnTo>
                  <a:lnTo>
                    <a:pt x="113" y="40"/>
                  </a:lnTo>
                  <a:lnTo>
                    <a:pt x="113" y="42"/>
                  </a:lnTo>
                  <a:close/>
                  <a:moveTo>
                    <a:pt x="132" y="33"/>
                  </a:moveTo>
                  <a:lnTo>
                    <a:pt x="132" y="35"/>
                  </a:lnTo>
                  <a:lnTo>
                    <a:pt x="135" y="35"/>
                  </a:lnTo>
                  <a:lnTo>
                    <a:pt x="147" y="35"/>
                  </a:lnTo>
                  <a:lnTo>
                    <a:pt x="149" y="38"/>
                  </a:lnTo>
                  <a:lnTo>
                    <a:pt x="151" y="42"/>
                  </a:lnTo>
                  <a:lnTo>
                    <a:pt x="154" y="42"/>
                  </a:lnTo>
                  <a:lnTo>
                    <a:pt x="159" y="42"/>
                  </a:lnTo>
                  <a:lnTo>
                    <a:pt x="161" y="42"/>
                  </a:lnTo>
                  <a:lnTo>
                    <a:pt x="163" y="40"/>
                  </a:lnTo>
                  <a:lnTo>
                    <a:pt x="161" y="38"/>
                  </a:lnTo>
                  <a:lnTo>
                    <a:pt x="161" y="35"/>
                  </a:lnTo>
                  <a:lnTo>
                    <a:pt x="159" y="33"/>
                  </a:lnTo>
                  <a:lnTo>
                    <a:pt x="159" y="33"/>
                  </a:lnTo>
                  <a:lnTo>
                    <a:pt x="156" y="33"/>
                  </a:lnTo>
                  <a:lnTo>
                    <a:pt x="156" y="33"/>
                  </a:lnTo>
                  <a:lnTo>
                    <a:pt x="156" y="33"/>
                  </a:lnTo>
                  <a:lnTo>
                    <a:pt x="154" y="35"/>
                  </a:lnTo>
                  <a:lnTo>
                    <a:pt x="154" y="35"/>
                  </a:lnTo>
                  <a:lnTo>
                    <a:pt x="154" y="35"/>
                  </a:lnTo>
                  <a:lnTo>
                    <a:pt x="154" y="35"/>
                  </a:lnTo>
                  <a:lnTo>
                    <a:pt x="151" y="35"/>
                  </a:lnTo>
                  <a:lnTo>
                    <a:pt x="151" y="35"/>
                  </a:lnTo>
                  <a:lnTo>
                    <a:pt x="151" y="35"/>
                  </a:lnTo>
                  <a:lnTo>
                    <a:pt x="151" y="33"/>
                  </a:lnTo>
                  <a:lnTo>
                    <a:pt x="151" y="33"/>
                  </a:lnTo>
                  <a:lnTo>
                    <a:pt x="151" y="33"/>
                  </a:lnTo>
                  <a:lnTo>
                    <a:pt x="151" y="33"/>
                  </a:lnTo>
                  <a:lnTo>
                    <a:pt x="149" y="31"/>
                  </a:lnTo>
                  <a:lnTo>
                    <a:pt x="142" y="33"/>
                  </a:lnTo>
                  <a:lnTo>
                    <a:pt x="140" y="33"/>
                  </a:lnTo>
                  <a:lnTo>
                    <a:pt x="137" y="31"/>
                  </a:lnTo>
                  <a:lnTo>
                    <a:pt x="135" y="31"/>
                  </a:lnTo>
                  <a:lnTo>
                    <a:pt x="132" y="31"/>
                  </a:lnTo>
                  <a:lnTo>
                    <a:pt x="130" y="31"/>
                  </a:lnTo>
                  <a:lnTo>
                    <a:pt x="130" y="31"/>
                  </a:lnTo>
                  <a:lnTo>
                    <a:pt x="130" y="33"/>
                  </a:lnTo>
                  <a:lnTo>
                    <a:pt x="132" y="33"/>
                  </a:lnTo>
                  <a:close/>
                  <a:moveTo>
                    <a:pt x="132" y="47"/>
                  </a:moveTo>
                  <a:lnTo>
                    <a:pt x="135" y="47"/>
                  </a:lnTo>
                  <a:lnTo>
                    <a:pt x="137" y="47"/>
                  </a:lnTo>
                  <a:lnTo>
                    <a:pt x="135" y="50"/>
                  </a:lnTo>
                  <a:lnTo>
                    <a:pt x="135" y="52"/>
                  </a:lnTo>
                  <a:lnTo>
                    <a:pt x="137" y="54"/>
                  </a:lnTo>
                  <a:lnTo>
                    <a:pt x="142" y="52"/>
                  </a:lnTo>
                  <a:lnTo>
                    <a:pt x="144" y="52"/>
                  </a:lnTo>
                  <a:lnTo>
                    <a:pt x="147" y="50"/>
                  </a:lnTo>
                  <a:lnTo>
                    <a:pt x="149" y="50"/>
                  </a:lnTo>
                  <a:lnTo>
                    <a:pt x="149" y="47"/>
                  </a:lnTo>
                  <a:lnTo>
                    <a:pt x="147" y="47"/>
                  </a:lnTo>
                  <a:lnTo>
                    <a:pt x="144" y="45"/>
                  </a:lnTo>
                  <a:lnTo>
                    <a:pt x="144" y="45"/>
                  </a:lnTo>
                  <a:lnTo>
                    <a:pt x="142" y="42"/>
                  </a:lnTo>
                  <a:lnTo>
                    <a:pt x="142" y="47"/>
                  </a:lnTo>
                  <a:lnTo>
                    <a:pt x="140" y="45"/>
                  </a:lnTo>
                  <a:lnTo>
                    <a:pt x="137" y="42"/>
                  </a:lnTo>
                  <a:lnTo>
                    <a:pt x="137" y="42"/>
                  </a:lnTo>
                  <a:lnTo>
                    <a:pt x="135" y="42"/>
                  </a:lnTo>
                  <a:lnTo>
                    <a:pt x="135" y="45"/>
                  </a:lnTo>
                  <a:lnTo>
                    <a:pt x="132" y="45"/>
                  </a:lnTo>
                  <a:lnTo>
                    <a:pt x="130" y="45"/>
                  </a:lnTo>
                  <a:lnTo>
                    <a:pt x="130" y="47"/>
                  </a:lnTo>
                  <a:lnTo>
                    <a:pt x="132" y="47"/>
                  </a:lnTo>
                  <a:close/>
                  <a:moveTo>
                    <a:pt x="23" y="128"/>
                  </a:moveTo>
                  <a:lnTo>
                    <a:pt x="26" y="130"/>
                  </a:lnTo>
                  <a:lnTo>
                    <a:pt x="28" y="130"/>
                  </a:lnTo>
                  <a:lnTo>
                    <a:pt x="30" y="130"/>
                  </a:lnTo>
                  <a:lnTo>
                    <a:pt x="35" y="128"/>
                  </a:lnTo>
                  <a:lnTo>
                    <a:pt x="35" y="128"/>
                  </a:lnTo>
                  <a:lnTo>
                    <a:pt x="38" y="125"/>
                  </a:lnTo>
                  <a:lnTo>
                    <a:pt x="38" y="123"/>
                  </a:lnTo>
                  <a:lnTo>
                    <a:pt x="38" y="123"/>
                  </a:lnTo>
                  <a:lnTo>
                    <a:pt x="35" y="123"/>
                  </a:lnTo>
                  <a:lnTo>
                    <a:pt x="38" y="118"/>
                  </a:lnTo>
                  <a:lnTo>
                    <a:pt x="38" y="116"/>
                  </a:lnTo>
                  <a:lnTo>
                    <a:pt x="38" y="116"/>
                  </a:lnTo>
                  <a:lnTo>
                    <a:pt x="38" y="111"/>
                  </a:lnTo>
                  <a:lnTo>
                    <a:pt x="38" y="111"/>
                  </a:lnTo>
                  <a:lnTo>
                    <a:pt x="38" y="109"/>
                  </a:lnTo>
                  <a:lnTo>
                    <a:pt x="40" y="109"/>
                  </a:lnTo>
                  <a:lnTo>
                    <a:pt x="40" y="106"/>
                  </a:lnTo>
                  <a:lnTo>
                    <a:pt x="40" y="106"/>
                  </a:lnTo>
                  <a:lnTo>
                    <a:pt x="40" y="104"/>
                  </a:lnTo>
                  <a:lnTo>
                    <a:pt x="38" y="102"/>
                  </a:lnTo>
                  <a:lnTo>
                    <a:pt x="38" y="102"/>
                  </a:lnTo>
                  <a:lnTo>
                    <a:pt x="35" y="104"/>
                  </a:lnTo>
                  <a:lnTo>
                    <a:pt x="35" y="106"/>
                  </a:lnTo>
                  <a:lnTo>
                    <a:pt x="35" y="106"/>
                  </a:lnTo>
                  <a:lnTo>
                    <a:pt x="38" y="106"/>
                  </a:lnTo>
                  <a:lnTo>
                    <a:pt x="38" y="109"/>
                  </a:lnTo>
                  <a:lnTo>
                    <a:pt x="35" y="111"/>
                  </a:lnTo>
                  <a:lnTo>
                    <a:pt x="35" y="113"/>
                  </a:lnTo>
                  <a:lnTo>
                    <a:pt x="33" y="113"/>
                  </a:lnTo>
                  <a:lnTo>
                    <a:pt x="30" y="116"/>
                  </a:lnTo>
                  <a:lnTo>
                    <a:pt x="23" y="118"/>
                  </a:lnTo>
                  <a:lnTo>
                    <a:pt x="23" y="118"/>
                  </a:lnTo>
                  <a:lnTo>
                    <a:pt x="23" y="116"/>
                  </a:lnTo>
                  <a:lnTo>
                    <a:pt x="26" y="113"/>
                  </a:lnTo>
                  <a:lnTo>
                    <a:pt x="30" y="111"/>
                  </a:lnTo>
                  <a:lnTo>
                    <a:pt x="30" y="111"/>
                  </a:lnTo>
                  <a:lnTo>
                    <a:pt x="33" y="109"/>
                  </a:lnTo>
                  <a:lnTo>
                    <a:pt x="30" y="109"/>
                  </a:lnTo>
                  <a:lnTo>
                    <a:pt x="28" y="106"/>
                  </a:lnTo>
                  <a:lnTo>
                    <a:pt x="28" y="106"/>
                  </a:lnTo>
                  <a:lnTo>
                    <a:pt x="28" y="106"/>
                  </a:lnTo>
                  <a:lnTo>
                    <a:pt x="28" y="106"/>
                  </a:lnTo>
                  <a:lnTo>
                    <a:pt x="28" y="104"/>
                  </a:lnTo>
                  <a:lnTo>
                    <a:pt x="28" y="104"/>
                  </a:lnTo>
                  <a:lnTo>
                    <a:pt x="26" y="104"/>
                  </a:lnTo>
                  <a:lnTo>
                    <a:pt x="26" y="104"/>
                  </a:lnTo>
                  <a:lnTo>
                    <a:pt x="26" y="106"/>
                  </a:lnTo>
                  <a:lnTo>
                    <a:pt x="23" y="106"/>
                  </a:lnTo>
                  <a:lnTo>
                    <a:pt x="23" y="109"/>
                  </a:lnTo>
                  <a:lnTo>
                    <a:pt x="21" y="111"/>
                  </a:lnTo>
                  <a:lnTo>
                    <a:pt x="21" y="111"/>
                  </a:lnTo>
                  <a:lnTo>
                    <a:pt x="16" y="111"/>
                  </a:lnTo>
                  <a:lnTo>
                    <a:pt x="16" y="111"/>
                  </a:lnTo>
                  <a:lnTo>
                    <a:pt x="14" y="113"/>
                  </a:lnTo>
                  <a:lnTo>
                    <a:pt x="14" y="113"/>
                  </a:lnTo>
                  <a:lnTo>
                    <a:pt x="14" y="116"/>
                  </a:lnTo>
                  <a:lnTo>
                    <a:pt x="16" y="116"/>
                  </a:lnTo>
                  <a:lnTo>
                    <a:pt x="16" y="118"/>
                  </a:lnTo>
                  <a:lnTo>
                    <a:pt x="16" y="121"/>
                  </a:lnTo>
                  <a:lnTo>
                    <a:pt x="16" y="121"/>
                  </a:lnTo>
                  <a:lnTo>
                    <a:pt x="16" y="121"/>
                  </a:lnTo>
                  <a:lnTo>
                    <a:pt x="16" y="123"/>
                  </a:lnTo>
                  <a:lnTo>
                    <a:pt x="16" y="123"/>
                  </a:lnTo>
                  <a:lnTo>
                    <a:pt x="19" y="123"/>
                  </a:lnTo>
                  <a:lnTo>
                    <a:pt x="21" y="123"/>
                  </a:lnTo>
                  <a:lnTo>
                    <a:pt x="21" y="123"/>
                  </a:lnTo>
                  <a:lnTo>
                    <a:pt x="21" y="123"/>
                  </a:lnTo>
                  <a:lnTo>
                    <a:pt x="21" y="125"/>
                  </a:lnTo>
                  <a:lnTo>
                    <a:pt x="21" y="125"/>
                  </a:lnTo>
                  <a:lnTo>
                    <a:pt x="23" y="125"/>
                  </a:lnTo>
                  <a:lnTo>
                    <a:pt x="23" y="128"/>
                  </a:lnTo>
                  <a:lnTo>
                    <a:pt x="23" y="128"/>
                  </a:lnTo>
                  <a:close/>
                  <a:moveTo>
                    <a:pt x="142" y="189"/>
                  </a:moveTo>
                  <a:lnTo>
                    <a:pt x="140" y="189"/>
                  </a:lnTo>
                  <a:lnTo>
                    <a:pt x="137" y="187"/>
                  </a:lnTo>
                  <a:lnTo>
                    <a:pt x="137" y="184"/>
                  </a:lnTo>
                  <a:lnTo>
                    <a:pt x="140" y="184"/>
                  </a:lnTo>
                  <a:lnTo>
                    <a:pt x="140" y="182"/>
                  </a:lnTo>
                  <a:lnTo>
                    <a:pt x="142" y="182"/>
                  </a:lnTo>
                  <a:lnTo>
                    <a:pt x="142" y="180"/>
                  </a:lnTo>
                  <a:lnTo>
                    <a:pt x="137" y="180"/>
                  </a:lnTo>
                  <a:lnTo>
                    <a:pt x="135" y="180"/>
                  </a:lnTo>
                  <a:lnTo>
                    <a:pt x="135" y="182"/>
                  </a:lnTo>
                  <a:lnTo>
                    <a:pt x="135" y="184"/>
                  </a:lnTo>
                  <a:lnTo>
                    <a:pt x="132" y="184"/>
                  </a:lnTo>
                  <a:lnTo>
                    <a:pt x="130" y="187"/>
                  </a:lnTo>
                  <a:lnTo>
                    <a:pt x="132" y="189"/>
                  </a:lnTo>
                  <a:lnTo>
                    <a:pt x="132" y="192"/>
                  </a:lnTo>
                  <a:lnTo>
                    <a:pt x="135" y="192"/>
                  </a:lnTo>
                  <a:lnTo>
                    <a:pt x="137" y="192"/>
                  </a:lnTo>
                  <a:lnTo>
                    <a:pt x="137" y="194"/>
                  </a:lnTo>
                  <a:lnTo>
                    <a:pt x="140" y="194"/>
                  </a:lnTo>
                  <a:lnTo>
                    <a:pt x="142" y="192"/>
                  </a:lnTo>
                  <a:lnTo>
                    <a:pt x="142" y="192"/>
                  </a:lnTo>
                  <a:lnTo>
                    <a:pt x="144" y="189"/>
                  </a:lnTo>
                  <a:lnTo>
                    <a:pt x="144" y="187"/>
                  </a:lnTo>
                  <a:lnTo>
                    <a:pt x="142" y="189"/>
                  </a:lnTo>
                  <a:close/>
                  <a:moveTo>
                    <a:pt x="142" y="163"/>
                  </a:moveTo>
                  <a:lnTo>
                    <a:pt x="142" y="163"/>
                  </a:lnTo>
                  <a:lnTo>
                    <a:pt x="142" y="161"/>
                  </a:lnTo>
                  <a:lnTo>
                    <a:pt x="140" y="161"/>
                  </a:lnTo>
                  <a:lnTo>
                    <a:pt x="140" y="161"/>
                  </a:lnTo>
                  <a:lnTo>
                    <a:pt x="135" y="161"/>
                  </a:lnTo>
                  <a:lnTo>
                    <a:pt x="132" y="156"/>
                  </a:lnTo>
                  <a:lnTo>
                    <a:pt x="132" y="156"/>
                  </a:lnTo>
                  <a:lnTo>
                    <a:pt x="132" y="158"/>
                  </a:lnTo>
                  <a:lnTo>
                    <a:pt x="132" y="161"/>
                  </a:lnTo>
                  <a:lnTo>
                    <a:pt x="132" y="161"/>
                  </a:lnTo>
                  <a:lnTo>
                    <a:pt x="135" y="163"/>
                  </a:lnTo>
                  <a:lnTo>
                    <a:pt x="135" y="163"/>
                  </a:lnTo>
                  <a:lnTo>
                    <a:pt x="137" y="165"/>
                  </a:lnTo>
                  <a:lnTo>
                    <a:pt x="135" y="168"/>
                  </a:lnTo>
                  <a:lnTo>
                    <a:pt x="135" y="170"/>
                  </a:lnTo>
                  <a:lnTo>
                    <a:pt x="135" y="173"/>
                  </a:lnTo>
                  <a:lnTo>
                    <a:pt x="135" y="173"/>
                  </a:lnTo>
                  <a:lnTo>
                    <a:pt x="135" y="173"/>
                  </a:lnTo>
                  <a:lnTo>
                    <a:pt x="135" y="173"/>
                  </a:lnTo>
                  <a:lnTo>
                    <a:pt x="135" y="173"/>
                  </a:lnTo>
                  <a:lnTo>
                    <a:pt x="135" y="175"/>
                  </a:lnTo>
                  <a:lnTo>
                    <a:pt x="135" y="175"/>
                  </a:lnTo>
                  <a:lnTo>
                    <a:pt x="137" y="175"/>
                  </a:lnTo>
                  <a:lnTo>
                    <a:pt x="137" y="173"/>
                  </a:lnTo>
                  <a:lnTo>
                    <a:pt x="137" y="173"/>
                  </a:lnTo>
                  <a:lnTo>
                    <a:pt x="140" y="173"/>
                  </a:lnTo>
                  <a:lnTo>
                    <a:pt x="140" y="173"/>
                  </a:lnTo>
                  <a:lnTo>
                    <a:pt x="142" y="170"/>
                  </a:lnTo>
                  <a:lnTo>
                    <a:pt x="142" y="168"/>
                  </a:lnTo>
                  <a:lnTo>
                    <a:pt x="142" y="168"/>
                  </a:lnTo>
                  <a:lnTo>
                    <a:pt x="140" y="165"/>
                  </a:lnTo>
                  <a:lnTo>
                    <a:pt x="142" y="165"/>
                  </a:lnTo>
                  <a:lnTo>
                    <a:pt x="142" y="163"/>
                  </a:lnTo>
                  <a:close/>
                  <a:moveTo>
                    <a:pt x="253" y="135"/>
                  </a:moveTo>
                  <a:lnTo>
                    <a:pt x="253" y="135"/>
                  </a:lnTo>
                  <a:lnTo>
                    <a:pt x="251" y="135"/>
                  </a:lnTo>
                  <a:lnTo>
                    <a:pt x="251" y="137"/>
                  </a:lnTo>
                  <a:lnTo>
                    <a:pt x="251" y="137"/>
                  </a:lnTo>
                  <a:lnTo>
                    <a:pt x="251" y="137"/>
                  </a:lnTo>
                  <a:lnTo>
                    <a:pt x="251" y="137"/>
                  </a:lnTo>
                  <a:lnTo>
                    <a:pt x="251" y="137"/>
                  </a:lnTo>
                  <a:lnTo>
                    <a:pt x="249" y="135"/>
                  </a:lnTo>
                  <a:lnTo>
                    <a:pt x="249" y="135"/>
                  </a:lnTo>
                  <a:lnTo>
                    <a:pt x="246" y="135"/>
                  </a:lnTo>
                  <a:lnTo>
                    <a:pt x="246" y="135"/>
                  </a:lnTo>
                  <a:lnTo>
                    <a:pt x="246" y="137"/>
                  </a:lnTo>
                  <a:lnTo>
                    <a:pt x="246" y="137"/>
                  </a:lnTo>
                  <a:lnTo>
                    <a:pt x="246" y="137"/>
                  </a:lnTo>
                  <a:lnTo>
                    <a:pt x="246" y="137"/>
                  </a:lnTo>
                  <a:lnTo>
                    <a:pt x="244" y="137"/>
                  </a:lnTo>
                  <a:lnTo>
                    <a:pt x="244" y="139"/>
                  </a:lnTo>
                  <a:lnTo>
                    <a:pt x="242" y="139"/>
                  </a:lnTo>
                  <a:lnTo>
                    <a:pt x="242" y="139"/>
                  </a:lnTo>
                  <a:lnTo>
                    <a:pt x="242" y="142"/>
                  </a:lnTo>
                  <a:lnTo>
                    <a:pt x="244" y="142"/>
                  </a:lnTo>
                  <a:lnTo>
                    <a:pt x="244" y="144"/>
                  </a:lnTo>
                  <a:lnTo>
                    <a:pt x="244" y="144"/>
                  </a:lnTo>
                  <a:lnTo>
                    <a:pt x="244" y="147"/>
                  </a:lnTo>
                  <a:lnTo>
                    <a:pt x="246" y="147"/>
                  </a:lnTo>
                  <a:lnTo>
                    <a:pt x="246" y="147"/>
                  </a:lnTo>
                  <a:lnTo>
                    <a:pt x="249" y="149"/>
                  </a:lnTo>
                  <a:lnTo>
                    <a:pt x="249" y="149"/>
                  </a:lnTo>
                  <a:lnTo>
                    <a:pt x="251" y="149"/>
                  </a:lnTo>
                  <a:lnTo>
                    <a:pt x="249" y="149"/>
                  </a:lnTo>
                  <a:lnTo>
                    <a:pt x="249" y="149"/>
                  </a:lnTo>
                  <a:lnTo>
                    <a:pt x="251" y="151"/>
                  </a:lnTo>
                  <a:lnTo>
                    <a:pt x="251" y="151"/>
                  </a:lnTo>
                  <a:lnTo>
                    <a:pt x="251" y="149"/>
                  </a:lnTo>
                  <a:lnTo>
                    <a:pt x="251" y="149"/>
                  </a:lnTo>
                  <a:lnTo>
                    <a:pt x="251" y="149"/>
                  </a:lnTo>
                  <a:lnTo>
                    <a:pt x="251" y="147"/>
                  </a:lnTo>
                  <a:lnTo>
                    <a:pt x="251" y="147"/>
                  </a:lnTo>
                  <a:lnTo>
                    <a:pt x="251" y="144"/>
                  </a:lnTo>
                  <a:lnTo>
                    <a:pt x="251" y="144"/>
                  </a:lnTo>
                  <a:lnTo>
                    <a:pt x="251" y="142"/>
                  </a:lnTo>
                  <a:lnTo>
                    <a:pt x="251" y="142"/>
                  </a:lnTo>
                  <a:lnTo>
                    <a:pt x="251" y="142"/>
                  </a:lnTo>
                  <a:lnTo>
                    <a:pt x="251" y="142"/>
                  </a:lnTo>
                  <a:lnTo>
                    <a:pt x="249" y="142"/>
                  </a:lnTo>
                  <a:lnTo>
                    <a:pt x="249" y="142"/>
                  </a:lnTo>
                  <a:lnTo>
                    <a:pt x="249" y="142"/>
                  </a:lnTo>
                  <a:lnTo>
                    <a:pt x="249" y="142"/>
                  </a:lnTo>
                  <a:lnTo>
                    <a:pt x="251" y="139"/>
                  </a:lnTo>
                  <a:lnTo>
                    <a:pt x="249" y="139"/>
                  </a:lnTo>
                  <a:lnTo>
                    <a:pt x="249" y="139"/>
                  </a:lnTo>
                  <a:lnTo>
                    <a:pt x="251" y="139"/>
                  </a:lnTo>
                  <a:lnTo>
                    <a:pt x="251" y="139"/>
                  </a:lnTo>
                  <a:lnTo>
                    <a:pt x="253" y="139"/>
                  </a:lnTo>
                  <a:lnTo>
                    <a:pt x="253" y="137"/>
                  </a:lnTo>
                  <a:lnTo>
                    <a:pt x="253" y="137"/>
                  </a:lnTo>
                  <a:lnTo>
                    <a:pt x="253" y="137"/>
                  </a:lnTo>
                  <a:lnTo>
                    <a:pt x="253" y="137"/>
                  </a:lnTo>
                  <a:lnTo>
                    <a:pt x="253" y="135"/>
                  </a:lnTo>
                  <a:close/>
                  <a:moveTo>
                    <a:pt x="140" y="135"/>
                  </a:moveTo>
                  <a:lnTo>
                    <a:pt x="140" y="132"/>
                  </a:lnTo>
                  <a:lnTo>
                    <a:pt x="140" y="132"/>
                  </a:lnTo>
                  <a:lnTo>
                    <a:pt x="140" y="135"/>
                  </a:lnTo>
                  <a:lnTo>
                    <a:pt x="140" y="135"/>
                  </a:lnTo>
                  <a:lnTo>
                    <a:pt x="140" y="135"/>
                  </a:lnTo>
                  <a:lnTo>
                    <a:pt x="142" y="135"/>
                  </a:lnTo>
                  <a:lnTo>
                    <a:pt x="142" y="135"/>
                  </a:lnTo>
                  <a:lnTo>
                    <a:pt x="142" y="135"/>
                  </a:lnTo>
                  <a:lnTo>
                    <a:pt x="142" y="132"/>
                  </a:lnTo>
                  <a:lnTo>
                    <a:pt x="142" y="132"/>
                  </a:lnTo>
                  <a:lnTo>
                    <a:pt x="142" y="130"/>
                  </a:lnTo>
                  <a:lnTo>
                    <a:pt x="142" y="130"/>
                  </a:lnTo>
                  <a:lnTo>
                    <a:pt x="142" y="130"/>
                  </a:lnTo>
                  <a:lnTo>
                    <a:pt x="142" y="128"/>
                  </a:lnTo>
                  <a:lnTo>
                    <a:pt x="140" y="128"/>
                  </a:lnTo>
                  <a:lnTo>
                    <a:pt x="140" y="128"/>
                  </a:lnTo>
                  <a:lnTo>
                    <a:pt x="140" y="130"/>
                  </a:lnTo>
                  <a:lnTo>
                    <a:pt x="140" y="132"/>
                  </a:lnTo>
                  <a:lnTo>
                    <a:pt x="140" y="132"/>
                  </a:lnTo>
                  <a:lnTo>
                    <a:pt x="140" y="135"/>
                  </a:lnTo>
                  <a:close/>
                  <a:moveTo>
                    <a:pt x="310" y="92"/>
                  </a:moveTo>
                  <a:lnTo>
                    <a:pt x="308" y="92"/>
                  </a:lnTo>
                  <a:lnTo>
                    <a:pt x="306" y="92"/>
                  </a:lnTo>
                  <a:lnTo>
                    <a:pt x="303" y="92"/>
                  </a:lnTo>
                  <a:lnTo>
                    <a:pt x="299" y="92"/>
                  </a:lnTo>
                  <a:lnTo>
                    <a:pt x="299" y="90"/>
                  </a:lnTo>
                  <a:lnTo>
                    <a:pt x="303" y="90"/>
                  </a:lnTo>
                  <a:lnTo>
                    <a:pt x="308" y="87"/>
                  </a:lnTo>
                  <a:lnTo>
                    <a:pt x="310" y="85"/>
                  </a:lnTo>
                  <a:lnTo>
                    <a:pt x="308" y="83"/>
                  </a:lnTo>
                  <a:lnTo>
                    <a:pt x="306" y="80"/>
                  </a:lnTo>
                  <a:lnTo>
                    <a:pt x="303" y="80"/>
                  </a:lnTo>
                  <a:lnTo>
                    <a:pt x="294" y="78"/>
                  </a:lnTo>
                  <a:lnTo>
                    <a:pt x="291" y="78"/>
                  </a:lnTo>
                  <a:lnTo>
                    <a:pt x="287" y="78"/>
                  </a:lnTo>
                  <a:lnTo>
                    <a:pt x="284" y="78"/>
                  </a:lnTo>
                  <a:lnTo>
                    <a:pt x="282" y="76"/>
                  </a:lnTo>
                  <a:lnTo>
                    <a:pt x="277" y="76"/>
                  </a:lnTo>
                  <a:lnTo>
                    <a:pt x="277" y="71"/>
                  </a:lnTo>
                  <a:lnTo>
                    <a:pt x="282" y="68"/>
                  </a:lnTo>
                  <a:lnTo>
                    <a:pt x="287" y="71"/>
                  </a:lnTo>
                  <a:lnTo>
                    <a:pt x="287" y="68"/>
                  </a:lnTo>
                  <a:lnTo>
                    <a:pt x="287" y="66"/>
                  </a:lnTo>
                  <a:lnTo>
                    <a:pt x="289" y="66"/>
                  </a:lnTo>
                  <a:lnTo>
                    <a:pt x="296" y="71"/>
                  </a:lnTo>
                  <a:lnTo>
                    <a:pt x="306" y="73"/>
                  </a:lnTo>
                  <a:lnTo>
                    <a:pt x="308" y="71"/>
                  </a:lnTo>
                  <a:lnTo>
                    <a:pt x="310" y="71"/>
                  </a:lnTo>
                  <a:lnTo>
                    <a:pt x="308" y="68"/>
                  </a:lnTo>
                  <a:lnTo>
                    <a:pt x="306" y="68"/>
                  </a:lnTo>
                  <a:lnTo>
                    <a:pt x="308" y="68"/>
                  </a:lnTo>
                  <a:lnTo>
                    <a:pt x="308" y="66"/>
                  </a:lnTo>
                  <a:lnTo>
                    <a:pt x="310" y="66"/>
                  </a:lnTo>
                  <a:lnTo>
                    <a:pt x="308" y="64"/>
                  </a:lnTo>
                  <a:lnTo>
                    <a:pt x="306" y="64"/>
                  </a:lnTo>
                  <a:lnTo>
                    <a:pt x="306" y="64"/>
                  </a:lnTo>
                  <a:lnTo>
                    <a:pt x="303" y="59"/>
                  </a:lnTo>
                  <a:lnTo>
                    <a:pt x="301" y="57"/>
                  </a:lnTo>
                  <a:lnTo>
                    <a:pt x="301" y="57"/>
                  </a:lnTo>
                  <a:lnTo>
                    <a:pt x="299" y="52"/>
                  </a:lnTo>
                  <a:lnTo>
                    <a:pt x="299" y="50"/>
                  </a:lnTo>
                  <a:lnTo>
                    <a:pt x="299" y="50"/>
                  </a:lnTo>
                  <a:lnTo>
                    <a:pt x="296" y="47"/>
                  </a:lnTo>
                  <a:lnTo>
                    <a:pt x="291" y="47"/>
                  </a:lnTo>
                  <a:lnTo>
                    <a:pt x="287" y="50"/>
                  </a:lnTo>
                  <a:lnTo>
                    <a:pt x="270" y="52"/>
                  </a:lnTo>
                  <a:lnTo>
                    <a:pt x="268" y="52"/>
                  </a:lnTo>
                  <a:lnTo>
                    <a:pt x="265" y="54"/>
                  </a:lnTo>
                  <a:lnTo>
                    <a:pt x="265" y="54"/>
                  </a:lnTo>
                  <a:lnTo>
                    <a:pt x="263" y="54"/>
                  </a:lnTo>
                  <a:lnTo>
                    <a:pt x="261" y="64"/>
                  </a:lnTo>
                  <a:lnTo>
                    <a:pt x="258" y="66"/>
                  </a:lnTo>
                  <a:lnTo>
                    <a:pt x="258" y="66"/>
                  </a:lnTo>
                  <a:lnTo>
                    <a:pt x="258" y="66"/>
                  </a:lnTo>
                  <a:lnTo>
                    <a:pt x="261" y="66"/>
                  </a:lnTo>
                  <a:lnTo>
                    <a:pt x="261" y="66"/>
                  </a:lnTo>
                  <a:lnTo>
                    <a:pt x="261" y="66"/>
                  </a:lnTo>
                  <a:lnTo>
                    <a:pt x="263" y="64"/>
                  </a:lnTo>
                  <a:lnTo>
                    <a:pt x="263" y="64"/>
                  </a:lnTo>
                  <a:lnTo>
                    <a:pt x="263" y="64"/>
                  </a:lnTo>
                  <a:lnTo>
                    <a:pt x="263" y="64"/>
                  </a:lnTo>
                  <a:lnTo>
                    <a:pt x="263" y="66"/>
                  </a:lnTo>
                  <a:lnTo>
                    <a:pt x="265" y="66"/>
                  </a:lnTo>
                  <a:lnTo>
                    <a:pt x="263" y="68"/>
                  </a:lnTo>
                  <a:lnTo>
                    <a:pt x="265" y="68"/>
                  </a:lnTo>
                  <a:lnTo>
                    <a:pt x="265" y="71"/>
                  </a:lnTo>
                  <a:lnTo>
                    <a:pt x="265" y="71"/>
                  </a:lnTo>
                  <a:lnTo>
                    <a:pt x="270" y="68"/>
                  </a:lnTo>
                  <a:lnTo>
                    <a:pt x="270" y="68"/>
                  </a:lnTo>
                  <a:lnTo>
                    <a:pt x="270" y="71"/>
                  </a:lnTo>
                  <a:lnTo>
                    <a:pt x="270" y="73"/>
                  </a:lnTo>
                  <a:lnTo>
                    <a:pt x="268" y="73"/>
                  </a:lnTo>
                  <a:lnTo>
                    <a:pt x="268" y="73"/>
                  </a:lnTo>
                  <a:lnTo>
                    <a:pt x="270" y="76"/>
                  </a:lnTo>
                  <a:lnTo>
                    <a:pt x="272" y="78"/>
                  </a:lnTo>
                  <a:lnTo>
                    <a:pt x="272" y="78"/>
                  </a:lnTo>
                  <a:lnTo>
                    <a:pt x="275" y="83"/>
                  </a:lnTo>
                  <a:lnTo>
                    <a:pt x="270" y="80"/>
                  </a:lnTo>
                  <a:lnTo>
                    <a:pt x="268" y="78"/>
                  </a:lnTo>
                  <a:lnTo>
                    <a:pt x="268" y="80"/>
                  </a:lnTo>
                  <a:lnTo>
                    <a:pt x="270" y="85"/>
                  </a:lnTo>
                  <a:lnTo>
                    <a:pt x="270" y="87"/>
                  </a:lnTo>
                  <a:lnTo>
                    <a:pt x="270" y="87"/>
                  </a:lnTo>
                  <a:lnTo>
                    <a:pt x="268" y="87"/>
                  </a:lnTo>
                  <a:lnTo>
                    <a:pt x="265" y="85"/>
                  </a:lnTo>
                  <a:lnTo>
                    <a:pt x="265" y="83"/>
                  </a:lnTo>
                  <a:lnTo>
                    <a:pt x="265" y="80"/>
                  </a:lnTo>
                  <a:lnTo>
                    <a:pt x="265" y="78"/>
                  </a:lnTo>
                  <a:lnTo>
                    <a:pt x="263" y="76"/>
                  </a:lnTo>
                  <a:lnTo>
                    <a:pt x="263" y="73"/>
                  </a:lnTo>
                  <a:lnTo>
                    <a:pt x="261" y="73"/>
                  </a:lnTo>
                  <a:lnTo>
                    <a:pt x="261" y="73"/>
                  </a:lnTo>
                  <a:lnTo>
                    <a:pt x="258" y="76"/>
                  </a:lnTo>
                  <a:lnTo>
                    <a:pt x="258" y="76"/>
                  </a:lnTo>
                  <a:lnTo>
                    <a:pt x="256" y="73"/>
                  </a:lnTo>
                  <a:lnTo>
                    <a:pt x="256" y="73"/>
                  </a:lnTo>
                  <a:lnTo>
                    <a:pt x="256" y="71"/>
                  </a:lnTo>
                  <a:lnTo>
                    <a:pt x="256" y="71"/>
                  </a:lnTo>
                  <a:lnTo>
                    <a:pt x="253" y="71"/>
                  </a:lnTo>
                  <a:lnTo>
                    <a:pt x="253" y="73"/>
                  </a:lnTo>
                  <a:lnTo>
                    <a:pt x="253" y="73"/>
                  </a:lnTo>
                  <a:lnTo>
                    <a:pt x="253" y="73"/>
                  </a:lnTo>
                  <a:lnTo>
                    <a:pt x="251" y="71"/>
                  </a:lnTo>
                  <a:lnTo>
                    <a:pt x="251" y="68"/>
                  </a:lnTo>
                  <a:lnTo>
                    <a:pt x="251" y="68"/>
                  </a:lnTo>
                  <a:lnTo>
                    <a:pt x="253" y="66"/>
                  </a:lnTo>
                  <a:lnTo>
                    <a:pt x="253" y="64"/>
                  </a:lnTo>
                  <a:lnTo>
                    <a:pt x="251" y="64"/>
                  </a:lnTo>
                  <a:lnTo>
                    <a:pt x="251" y="61"/>
                  </a:lnTo>
                  <a:lnTo>
                    <a:pt x="244" y="66"/>
                  </a:lnTo>
                  <a:lnTo>
                    <a:pt x="244" y="64"/>
                  </a:lnTo>
                  <a:lnTo>
                    <a:pt x="244" y="59"/>
                  </a:lnTo>
                  <a:lnTo>
                    <a:pt x="244" y="57"/>
                  </a:lnTo>
                  <a:lnTo>
                    <a:pt x="242" y="57"/>
                  </a:lnTo>
                  <a:lnTo>
                    <a:pt x="244" y="52"/>
                  </a:lnTo>
                  <a:lnTo>
                    <a:pt x="244" y="52"/>
                  </a:lnTo>
                  <a:lnTo>
                    <a:pt x="246" y="52"/>
                  </a:lnTo>
                  <a:lnTo>
                    <a:pt x="249" y="52"/>
                  </a:lnTo>
                  <a:lnTo>
                    <a:pt x="249" y="57"/>
                  </a:lnTo>
                  <a:lnTo>
                    <a:pt x="251" y="59"/>
                  </a:lnTo>
                  <a:lnTo>
                    <a:pt x="251" y="59"/>
                  </a:lnTo>
                  <a:lnTo>
                    <a:pt x="253" y="59"/>
                  </a:lnTo>
                  <a:lnTo>
                    <a:pt x="256" y="59"/>
                  </a:lnTo>
                  <a:lnTo>
                    <a:pt x="258" y="57"/>
                  </a:lnTo>
                  <a:lnTo>
                    <a:pt x="261" y="57"/>
                  </a:lnTo>
                  <a:lnTo>
                    <a:pt x="261" y="54"/>
                  </a:lnTo>
                  <a:lnTo>
                    <a:pt x="261" y="52"/>
                  </a:lnTo>
                  <a:lnTo>
                    <a:pt x="261" y="50"/>
                  </a:lnTo>
                  <a:lnTo>
                    <a:pt x="258" y="47"/>
                  </a:lnTo>
                  <a:lnTo>
                    <a:pt x="256" y="42"/>
                  </a:lnTo>
                  <a:lnTo>
                    <a:pt x="253" y="40"/>
                  </a:lnTo>
                  <a:lnTo>
                    <a:pt x="251" y="40"/>
                  </a:lnTo>
                  <a:lnTo>
                    <a:pt x="249" y="38"/>
                  </a:lnTo>
                  <a:lnTo>
                    <a:pt x="246" y="38"/>
                  </a:lnTo>
                  <a:lnTo>
                    <a:pt x="239" y="38"/>
                  </a:lnTo>
                  <a:lnTo>
                    <a:pt x="237" y="40"/>
                  </a:lnTo>
                  <a:lnTo>
                    <a:pt x="234" y="42"/>
                  </a:lnTo>
                  <a:lnTo>
                    <a:pt x="234" y="42"/>
                  </a:lnTo>
                  <a:lnTo>
                    <a:pt x="234" y="45"/>
                  </a:lnTo>
                  <a:lnTo>
                    <a:pt x="234" y="45"/>
                  </a:lnTo>
                  <a:lnTo>
                    <a:pt x="234" y="42"/>
                  </a:lnTo>
                  <a:lnTo>
                    <a:pt x="232" y="42"/>
                  </a:lnTo>
                  <a:lnTo>
                    <a:pt x="232" y="42"/>
                  </a:lnTo>
                  <a:lnTo>
                    <a:pt x="227" y="42"/>
                  </a:lnTo>
                  <a:lnTo>
                    <a:pt x="225" y="42"/>
                  </a:lnTo>
                  <a:lnTo>
                    <a:pt x="218" y="38"/>
                  </a:lnTo>
                  <a:lnTo>
                    <a:pt x="213" y="35"/>
                  </a:lnTo>
                  <a:lnTo>
                    <a:pt x="211" y="35"/>
                  </a:lnTo>
                  <a:lnTo>
                    <a:pt x="211" y="35"/>
                  </a:lnTo>
                  <a:lnTo>
                    <a:pt x="208" y="31"/>
                  </a:lnTo>
                  <a:lnTo>
                    <a:pt x="206" y="31"/>
                  </a:lnTo>
                  <a:lnTo>
                    <a:pt x="206" y="35"/>
                  </a:lnTo>
                  <a:lnTo>
                    <a:pt x="206" y="35"/>
                  </a:lnTo>
                  <a:lnTo>
                    <a:pt x="208" y="35"/>
                  </a:lnTo>
                  <a:lnTo>
                    <a:pt x="208" y="38"/>
                  </a:lnTo>
                  <a:lnTo>
                    <a:pt x="208" y="38"/>
                  </a:lnTo>
                  <a:lnTo>
                    <a:pt x="211" y="40"/>
                  </a:lnTo>
                  <a:lnTo>
                    <a:pt x="213" y="45"/>
                  </a:lnTo>
                  <a:lnTo>
                    <a:pt x="213" y="45"/>
                  </a:lnTo>
                  <a:lnTo>
                    <a:pt x="213" y="47"/>
                  </a:lnTo>
                  <a:lnTo>
                    <a:pt x="211" y="50"/>
                  </a:lnTo>
                  <a:lnTo>
                    <a:pt x="208" y="50"/>
                  </a:lnTo>
                  <a:lnTo>
                    <a:pt x="204" y="50"/>
                  </a:lnTo>
                  <a:lnTo>
                    <a:pt x="204" y="50"/>
                  </a:lnTo>
                  <a:lnTo>
                    <a:pt x="201" y="52"/>
                  </a:lnTo>
                  <a:lnTo>
                    <a:pt x="201" y="54"/>
                  </a:lnTo>
                  <a:lnTo>
                    <a:pt x="201" y="54"/>
                  </a:lnTo>
                  <a:lnTo>
                    <a:pt x="199" y="54"/>
                  </a:lnTo>
                  <a:lnTo>
                    <a:pt x="196" y="54"/>
                  </a:lnTo>
                  <a:lnTo>
                    <a:pt x="196" y="54"/>
                  </a:lnTo>
                  <a:lnTo>
                    <a:pt x="194" y="52"/>
                  </a:lnTo>
                  <a:lnTo>
                    <a:pt x="194" y="52"/>
                  </a:lnTo>
                  <a:lnTo>
                    <a:pt x="192" y="54"/>
                  </a:lnTo>
                  <a:lnTo>
                    <a:pt x="192" y="54"/>
                  </a:lnTo>
                  <a:lnTo>
                    <a:pt x="192" y="57"/>
                  </a:lnTo>
                  <a:lnTo>
                    <a:pt x="192" y="59"/>
                  </a:lnTo>
                  <a:lnTo>
                    <a:pt x="192" y="61"/>
                  </a:lnTo>
                  <a:lnTo>
                    <a:pt x="201" y="64"/>
                  </a:lnTo>
                  <a:lnTo>
                    <a:pt x="204" y="66"/>
                  </a:lnTo>
                  <a:lnTo>
                    <a:pt x="199" y="66"/>
                  </a:lnTo>
                  <a:lnTo>
                    <a:pt x="199" y="68"/>
                  </a:lnTo>
                  <a:lnTo>
                    <a:pt x="199" y="71"/>
                  </a:lnTo>
                  <a:lnTo>
                    <a:pt x="201" y="73"/>
                  </a:lnTo>
                  <a:lnTo>
                    <a:pt x="199" y="78"/>
                  </a:lnTo>
                  <a:lnTo>
                    <a:pt x="196" y="76"/>
                  </a:lnTo>
                  <a:lnTo>
                    <a:pt x="192" y="66"/>
                  </a:lnTo>
                  <a:lnTo>
                    <a:pt x="192" y="71"/>
                  </a:lnTo>
                  <a:lnTo>
                    <a:pt x="189" y="73"/>
                  </a:lnTo>
                  <a:lnTo>
                    <a:pt x="187" y="76"/>
                  </a:lnTo>
                  <a:lnTo>
                    <a:pt x="189" y="80"/>
                  </a:lnTo>
                  <a:lnTo>
                    <a:pt x="192" y="83"/>
                  </a:lnTo>
                  <a:lnTo>
                    <a:pt x="199" y="85"/>
                  </a:lnTo>
                  <a:lnTo>
                    <a:pt x="201" y="87"/>
                  </a:lnTo>
                  <a:lnTo>
                    <a:pt x="201" y="87"/>
                  </a:lnTo>
                  <a:lnTo>
                    <a:pt x="201" y="87"/>
                  </a:lnTo>
                  <a:lnTo>
                    <a:pt x="204" y="87"/>
                  </a:lnTo>
                  <a:lnTo>
                    <a:pt x="201" y="90"/>
                  </a:lnTo>
                  <a:lnTo>
                    <a:pt x="201" y="90"/>
                  </a:lnTo>
                  <a:lnTo>
                    <a:pt x="201" y="90"/>
                  </a:lnTo>
                  <a:lnTo>
                    <a:pt x="199" y="90"/>
                  </a:lnTo>
                  <a:lnTo>
                    <a:pt x="199" y="92"/>
                  </a:lnTo>
                  <a:lnTo>
                    <a:pt x="201" y="94"/>
                  </a:lnTo>
                  <a:lnTo>
                    <a:pt x="201" y="97"/>
                  </a:lnTo>
                  <a:lnTo>
                    <a:pt x="201" y="99"/>
                  </a:lnTo>
                  <a:lnTo>
                    <a:pt x="201" y="102"/>
                  </a:lnTo>
                  <a:lnTo>
                    <a:pt x="204" y="104"/>
                  </a:lnTo>
                  <a:lnTo>
                    <a:pt x="204" y="106"/>
                  </a:lnTo>
                  <a:lnTo>
                    <a:pt x="204" y="109"/>
                  </a:lnTo>
                  <a:lnTo>
                    <a:pt x="201" y="109"/>
                  </a:lnTo>
                  <a:lnTo>
                    <a:pt x="199" y="111"/>
                  </a:lnTo>
                  <a:lnTo>
                    <a:pt x="199" y="111"/>
                  </a:lnTo>
                  <a:lnTo>
                    <a:pt x="199" y="109"/>
                  </a:lnTo>
                  <a:lnTo>
                    <a:pt x="199" y="109"/>
                  </a:lnTo>
                  <a:lnTo>
                    <a:pt x="199" y="106"/>
                  </a:lnTo>
                  <a:lnTo>
                    <a:pt x="199" y="104"/>
                  </a:lnTo>
                  <a:lnTo>
                    <a:pt x="199" y="104"/>
                  </a:lnTo>
                  <a:lnTo>
                    <a:pt x="199" y="102"/>
                  </a:lnTo>
                  <a:lnTo>
                    <a:pt x="199" y="102"/>
                  </a:lnTo>
                  <a:lnTo>
                    <a:pt x="199" y="99"/>
                  </a:lnTo>
                  <a:lnTo>
                    <a:pt x="199" y="99"/>
                  </a:lnTo>
                  <a:lnTo>
                    <a:pt x="196" y="99"/>
                  </a:lnTo>
                  <a:lnTo>
                    <a:pt x="196" y="97"/>
                  </a:lnTo>
                  <a:lnTo>
                    <a:pt x="196" y="97"/>
                  </a:lnTo>
                  <a:lnTo>
                    <a:pt x="196" y="94"/>
                  </a:lnTo>
                  <a:lnTo>
                    <a:pt x="196" y="92"/>
                  </a:lnTo>
                  <a:lnTo>
                    <a:pt x="196" y="92"/>
                  </a:lnTo>
                  <a:lnTo>
                    <a:pt x="194" y="92"/>
                  </a:lnTo>
                  <a:lnTo>
                    <a:pt x="189" y="92"/>
                  </a:lnTo>
                  <a:lnTo>
                    <a:pt x="187" y="94"/>
                  </a:lnTo>
                  <a:lnTo>
                    <a:pt x="187" y="97"/>
                  </a:lnTo>
                  <a:lnTo>
                    <a:pt x="185" y="97"/>
                  </a:lnTo>
                  <a:lnTo>
                    <a:pt x="182" y="94"/>
                  </a:lnTo>
                  <a:lnTo>
                    <a:pt x="175" y="102"/>
                  </a:lnTo>
                  <a:lnTo>
                    <a:pt x="175" y="102"/>
                  </a:lnTo>
                  <a:lnTo>
                    <a:pt x="178" y="106"/>
                  </a:lnTo>
                  <a:lnTo>
                    <a:pt x="173" y="106"/>
                  </a:lnTo>
                  <a:lnTo>
                    <a:pt x="173" y="106"/>
                  </a:lnTo>
                  <a:lnTo>
                    <a:pt x="170" y="104"/>
                  </a:lnTo>
                  <a:lnTo>
                    <a:pt x="170" y="111"/>
                  </a:lnTo>
                  <a:lnTo>
                    <a:pt x="168" y="113"/>
                  </a:lnTo>
                  <a:lnTo>
                    <a:pt x="168" y="111"/>
                  </a:lnTo>
                  <a:lnTo>
                    <a:pt x="161" y="113"/>
                  </a:lnTo>
                  <a:lnTo>
                    <a:pt x="159" y="113"/>
                  </a:lnTo>
                  <a:lnTo>
                    <a:pt x="161" y="116"/>
                  </a:lnTo>
                  <a:lnTo>
                    <a:pt x="161" y="116"/>
                  </a:lnTo>
                  <a:lnTo>
                    <a:pt x="161" y="118"/>
                  </a:lnTo>
                  <a:lnTo>
                    <a:pt x="161" y="118"/>
                  </a:lnTo>
                  <a:lnTo>
                    <a:pt x="159" y="118"/>
                  </a:lnTo>
                  <a:lnTo>
                    <a:pt x="159" y="118"/>
                  </a:lnTo>
                  <a:lnTo>
                    <a:pt x="156" y="118"/>
                  </a:lnTo>
                  <a:lnTo>
                    <a:pt x="156" y="121"/>
                  </a:lnTo>
                  <a:lnTo>
                    <a:pt x="156" y="123"/>
                  </a:lnTo>
                  <a:lnTo>
                    <a:pt x="159" y="123"/>
                  </a:lnTo>
                  <a:lnTo>
                    <a:pt x="161" y="125"/>
                  </a:lnTo>
                  <a:lnTo>
                    <a:pt x="159" y="128"/>
                  </a:lnTo>
                  <a:lnTo>
                    <a:pt x="156" y="128"/>
                  </a:lnTo>
                  <a:lnTo>
                    <a:pt x="154" y="125"/>
                  </a:lnTo>
                  <a:lnTo>
                    <a:pt x="151" y="123"/>
                  </a:lnTo>
                  <a:lnTo>
                    <a:pt x="149" y="125"/>
                  </a:lnTo>
                  <a:lnTo>
                    <a:pt x="149" y="128"/>
                  </a:lnTo>
                  <a:lnTo>
                    <a:pt x="151" y="130"/>
                  </a:lnTo>
                  <a:lnTo>
                    <a:pt x="156" y="130"/>
                  </a:lnTo>
                  <a:lnTo>
                    <a:pt x="156" y="132"/>
                  </a:lnTo>
                  <a:lnTo>
                    <a:pt x="154" y="132"/>
                  </a:lnTo>
                  <a:lnTo>
                    <a:pt x="151" y="132"/>
                  </a:lnTo>
                  <a:lnTo>
                    <a:pt x="149" y="135"/>
                  </a:lnTo>
                  <a:lnTo>
                    <a:pt x="151" y="135"/>
                  </a:lnTo>
                  <a:lnTo>
                    <a:pt x="151" y="135"/>
                  </a:lnTo>
                  <a:lnTo>
                    <a:pt x="154" y="139"/>
                  </a:lnTo>
                  <a:lnTo>
                    <a:pt x="151" y="139"/>
                  </a:lnTo>
                  <a:lnTo>
                    <a:pt x="149" y="139"/>
                  </a:lnTo>
                  <a:lnTo>
                    <a:pt x="149" y="137"/>
                  </a:lnTo>
                  <a:lnTo>
                    <a:pt x="147" y="137"/>
                  </a:lnTo>
                  <a:lnTo>
                    <a:pt x="147" y="137"/>
                  </a:lnTo>
                  <a:lnTo>
                    <a:pt x="147" y="137"/>
                  </a:lnTo>
                  <a:lnTo>
                    <a:pt x="147" y="139"/>
                  </a:lnTo>
                  <a:lnTo>
                    <a:pt x="147" y="142"/>
                  </a:lnTo>
                  <a:lnTo>
                    <a:pt x="149" y="142"/>
                  </a:lnTo>
                  <a:lnTo>
                    <a:pt x="149" y="144"/>
                  </a:lnTo>
                  <a:lnTo>
                    <a:pt x="151" y="144"/>
                  </a:lnTo>
                  <a:lnTo>
                    <a:pt x="151" y="147"/>
                  </a:lnTo>
                  <a:lnTo>
                    <a:pt x="149" y="147"/>
                  </a:lnTo>
                  <a:lnTo>
                    <a:pt x="147" y="149"/>
                  </a:lnTo>
                  <a:lnTo>
                    <a:pt x="147" y="151"/>
                  </a:lnTo>
                  <a:lnTo>
                    <a:pt x="147" y="151"/>
                  </a:lnTo>
                  <a:lnTo>
                    <a:pt x="144" y="154"/>
                  </a:lnTo>
                  <a:lnTo>
                    <a:pt x="144" y="154"/>
                  </a:lnTo>
                  <a:lnTo>
                    <a:pt x="144" y="154"/>
                  </a:lnTo>
                  <a:lnTo>
                    <a:pt x="142" y="151"/>
                  </a:lnTo>
                  <a:lnTo>
                    <a:pt x="140" y="151"/>
                  </a:lnTo>
                  <a:lnTo>
                    <a:pt x="140" y="149"/>
                  </a:lnTo>
                  <a:lnTo>
                    <a:pt x="140" y="149"/>
                  </a:lnTo>
                  <a:lnTo>
                    <a:pt x="140" y="151"/>
                  </a:lnTo>
                  <a:lnTo>
                    <a:pt x="137" y="151"/>
                  </a:lnTo>
                  <a:lnTo>
                    <a:pt x="140" y="154"/>
                  </a:lnTo>
                  <a:lnTo>
                    <a:pt x="140" y="154"/>
                  </a:lnTo>
                  <a:lnTo>
                    <a:pt x="142" y="156"/>
                  </a:lnTo>
                  <a:lnTo>
                    <a:pt x="144" y="158"/>
                  </a:lnTo>
                  <a:lnTo>
                    <a:pt x="147" y="161"/>
                  </a:lnTo>
                  <a:lnTo>
                    <a:pt x="147" y="161"/>
                  </a:lnTo>
                  <a:lnTo>
                    <a:pt x="147" y="163"/>
                  </a:lnTo>
                  <a:lnTo>
                    <a:pt x="147" y="165"/>
                  </a:lnTo>
                  <a:lnTo>
                    <a:pt x="149" y="165"/>
                  </a:lnTo>
                  <a:lnTo>
                    <a:pt x="151" y="163"/>
                  </a:lnTo>
                  <a:lnTo>
                    <a:pt x="154" y="165"/>
                  </a:lnTo>
                  <a:lnTo>
                    <a:pt x="151" y="168"/>
                  </a:lnTo>
                  <a:lnTo>
                    <a:pt x="151" y="170"/>
                  </a:lnTo>
                  <a:lnTo>
                    <a:pt x="151" y="170"/>
                  </a:lnTo>
                  <a:lnTo>
                    <a:pt x="156" y="170"/>
                  </a:lnTo>
                  <a:lnTo>
                    <a:pt x="159" y="173"/>
                  </a:lnTo>
                  <a:lnTo>
                    <a:pt x="159" y="175"/>
                  </a:lnTo>
                  <a:lnTo>
                    <a:pt x="159" y="177"/>
                  </a:lnTo>
                  <a:lnTo>
                    <a:pt x="161" y="180"/>
                  </a:lnTo>
                  <a:lnTo>
                    <a:pt x="166" y="180"/>
                  </a:lnTo>
                  <a:lnTo>
                    <a:pt x="168" y="180"/>
                  </a:lnTo>
                  <a:lnTo>
                    <a:pt x="170" y="184"/>
                  </a:lnTo>
                  <a:lnTo>
                    <a:pt x="173" y="184"/>
                  </a:lnTo>
                  <a:lnTo>
                    <a:pt x="173" y="182"/>
                  </a:lnTo>
                  <a:lnTo>
                    <a:pt x="173" y="182"/>
                  </a:lnTo>
                  <a:lnTo>
                    <a:pt x="170" y="180"/>
                  </a:lnTo>
                  <a:lnTo>
                    <a:pt x="170" y="180"/>
                  </a:lnTo>
                  <a:lnTo>
                    <a:pt x="168" y="180"/>
                  </a:lnTo>
                  <a:lnTo>
                    <a:pt x="170" y="177"/>
                  </a:lnTo>
                  <a:lnTo>
                    <a:pt x="170" y="177"/>
                  </a:lnTo>
                  <a:lnTo>
                    <a:pt x="170" y="175"/>
                  </a:lnTo>
                  <a:lnTo>
                    <a:pt x="170" y="173"/>
                  </a:lnTo>
                  <a:lnTo>
                    <a:pt x="170" y="170"/>
                  </a:lnTo>
                  <a:lnTo>
                    <a:pt x="170" y="170"/>
                  </a:lnTo>
                  <a:lnTo>
                    <a:pt x="168" y="168"/>
                  </a:lnTo>
                  <a:lnTo>
                    <a:pt x="166" y="168"/>
                  </a:lnTo>
                  <a:lnTo>
                    <a:pt x="163" y="168"/>
                  </a:lnTo>
                  <a:lnTo>
                    <a:pt x="163" y="165"/>
                  </a:lnTo>
                  <a:lnTo>
                    <a:pt x="163" y="165"/>
                  </a:lnTo>
                  <a:lnTo>
                    <a:pt x="163" y="163"/>
                  </a:lnTo>
                  <a:lnTo>
                    <a:pt x="166" y="163"/>
                  </a:lnTo>
                  <a:lnTo>
                    <a:pt x="166" y="163"/>
                  </a:lnTo>
                  <a:lnTo>
                    <a:pt x="163" y="158"/>
                  </a:lnTo>
                  <a:lnTo>
                    <a:pt x="161" y="156"/>
                  </a:lnTo>
                  <a:lnTo>
                    <a:pt x="163" y="156"/>
                  </a:lnTo>
                  <a:lnTo>
                    <a:pt x="166" y="158"/>
                  </a:lnTo>
                  <a:lnTo>
                    <a:pt x="166" y="158"/>
                  </a:lnTo>
                  <a:lnTo>
                    <a:pt x="166" y="158"/>
                  </a:lnTo>
                  <a:lnTo>
                    <a:pt x="168" y="156"/>
                  </a:lnTo>
                  <a:lnTo>
                    <a:pt x="168" y="154"/>
                  </a:lnTo>
                  <a:lnTo>
                    <a:pt x="168" y="151"/>
                  </a:lnTo>
                  <a:lnTo>
                    <a:pt x="170" y="154"/>
                  </a:lnTo>
                  <a:lnTo>
                    <a:pt x="173" y="156"/>
                  </a:lnTo>
                  <a:lnTo>
                    <a:pt x="175" y="156"/>
                  </a:lnTo>
                  <a:lnTo>
                    <a:pt x="175" y="158"/>
                  </a:lnTo>
                  <a:lnTo>
                    <a:pt x="178" y="158"/>
                  </a:lnTo>
                  <a:lnTo>
                    <a:pt x="178" y="158"/>
                  </a:lnTo>
                  <a:lnTo>
                    <a:pt x="178" y="158"/>
                  </a:lnTo>
                  <a:lnTo>
                    <a:pt x="180" y="161"/>
                  </a:lnTo>
                  <a:lnTo>
                    <a:pt x="180" y="161"/>
                  </a:lnTo>
                  <a:lnTo>
                    <a:pt x="180" y="163"/>
                  </a:lnTo>
                  <a:lnTo>
                    <a:pt x="180" y="163"/>
                  </a:lnTo>
                  <a:lnTo>
                    <a:pt x="182" y="165"/>
                  </a:lnTo>
                  <a:lnTo>
                    <a:pt x="185" y="165"/>
                  </a:lnTo>
                  <a:lnTo>
                    <a:pt x="187" y="165"/>
                  </a:lnTo>
                  <a:lnTo>
                    <a:pt x="189" y="165"/>
                  </a:lnTo>
                  <a:lnTo>
                    <a:pt x="192" y="168"/>
                  </a:lnTo>
                  <a:lnTo>
                    <a:pt x="194" y="170"/>
                  </a:lnTo>
                  <a:lnTo>
                    <a:pt x="196" y="168"/>
                  </a:lnTo>
                  <a:lnTo>
                    <a:pt x="196" y="165"/>
                  </a:lnTo>
                  <a:lnTo>
                    <a:pt x="196" y="165"/>
                  </a:lnTo>
                  <a:lnTo>
                    <a:pt x="194" y="163"/>
                  </a:lnTo>
                  <a:lnTo>
                    <a:pt x="194" y="161"/>
                  </a:lnTo>
                  <a:lnTo>
                    <a:pt x="196" y="158"/>
                  </a:lnTo>
                  <a:lnTo>
                    <a:pt x="199" y="156"/>
                  </a:lnTo>
                  <a:lnTo>
                    <a:pt x="199" y="156"/>
                  </a:lnTo>
                  <a:lnTo>
                    <a:pt x="196" y="156"/>
                  </a:lnTo>
                  <a:lnTo>
                    <a:pt x="192" y="158"/>
                  </a:lnTo>
                  <a:lnTo>
                    <a:pt x="189" y="158"/>
                  </a:lnTo>
                  <a:lnTo>
                    <a:pt x="187" y="156"/>
                  </a:lnTo>
                  <a:lnTo>
                    <a:pt x="189" y="154"/>
                  </a:lnTo>
                  <a:lnTo>
                    <a:pt x="189" y="154"/>
                  </a:lnTo>
                  <a:lnTo>
                    <a:pt x="194" y="151"/>
                  </a:lnTo>
                  <a:lnTo>
                    <a:pt x="194" y="151"/>
                  </a:lnTo>
                  <a:lnTo>
                    <a:pt x="194" y="149"/>
                  </a:lnTo>
                  <a:lnTo>
                    <a:pt x="192" y="149"/>
                  </a:lnTo>
                  <a:lnTo>
                    <a:pt x="189" y="149"/>
                  </a:lnTo>
                  <a:lnTo>
                    <a:pt x="192" y="147"/>
                  </a:lnTo>
                  <a:lnTo>
                    <a:pt x="189" y="144"/>
                  </a:lnTo>
                  <a:lnTo>
                    <a:pt x="189" y="144"/>
                  </a:lnTo>
                  <a:lnTo>
                    <a:pt x="187" y="144"/>
                  </a:lnTo>
                  <a:lnTo>
                    <a:pt x="187" y="147"/>
                  </a:lnTo>
                  <a:lnTo>
                    <a:pt x="185" y="144"/>
                  </a:lnTo>
                  <a:lnTo>
                    <a:pt x="185" y="142"/>
                  </a:lnTo>
                  <a:lnTo>
                    <a:pt x="185" y="139"/>
                  </a:lnTo>
                  <a:lnTo>
                    <a:pt x="185" y="139"/>
                  </a:lnTo>
                  <a:lnTo>
                    <a:pt x="180" y="139"/>
                  </a:lnTo>
                  <a:lnTo>
                    <a:pt x="178" y="139"/>
                  </a:lnTo>
                  <a:lnTo>
                    <a:pt x="175" y="139"/>
                  </a:lnTo>
                  <a:lnTo>
                    <a:pt x="175" y="137"/>
                  </a:lnTo>
                  <a:lnTo>
                    <a:pt x="175" y="137"/>
                  </a:lnTo>
                  <a:lnTo>
                    <a:pt x="178" y="137"/>
                  </a:lnTo>
                  <a:lnTo>
                    <a:pt x="178" y="135"/>
                  </a:lnTo>
                  <a:lnTo>
                    <a:pt x="178" y="135"/>
                  </a:lnTo>
                  <a:lnTo>
                    <a:pt x="180" y="135"/>
                  </a:lnTo>
                  <a:lnTo>
                    <a:pt x="180" y="135"/>
                  </a:lnTo>
                  <a:lnTo>
                    <a:pt x="180" y="137"/>
                  </a:lnTo>
                  <a:lnTo>
                    <a:pt x="182" y="137"/>
                  </a:lnTo>
                  <a:lnTo>
                    <a:pt x="182" y="137"/>
                  </a:lnTo>
                  <a:lnTo>
                    <a:pt x="185" y="137"/>
                  </a:lnTo>
                  <a:lnTo>
                    <a:pt x="185" y="137"/>
                  </a:lnTo>
                  <a:lnTo>
                    <a:pt x="187" y="137"/>
                  </a:lnTo>
                  <a:lnTo>
                    <a:pt x="187" y="135"/>
                  </a:lnTo>
                  <a:lnTo>
                    <a:pt x="187" y="135"/>
                  </a:lnTo>
                  <a:lnTo>
                    <a:pt x="187" y="135"/>
                  </a:lnTo>
                  <a:lnTo>
                    <a:pt x="189" y="135"/>
                  </a:lnTo>
                  <a:lnTo>
                    <a:pt x="189" y="135"/>
                  </a:lnTo>
                  <a:lnTo>
                    <a:pt x="189" y="135"/>
                  </a:lnTo>
                  <a:lnTo>
                    <a:pt x="192" y="135"/>
                  </a:lnTo>
                  <a:lnTo>
                    <a:pt x="194" y="137"/>
                  </a:lnTo>
                  <a:lnTo>
                    <a:pt x="194" y="139"/>
                  </a:lnTo>
                  <a:lnTo>
                    <a:pt x="196" y="137"/>
                  </a:lnTo>
                  <a:lnTo>
                    <a:pt x="196" y="139"/>
                  </a:lnTo>
                  <a:lnTo>
                    <a:pt x="199" y="139"/>
                  </a:lnTo>
                  <a:lnTo>
                    <a:pt x="201" y="139"/>
                  </a:lnTo>
                  <a:lnTo>
                    <a:pt x="201" y="142"/>
                  </a:lnTo>
                  <a:lnTo>
                    <a:pt x="204" y="142"/>
                  </a:lnTo>
                  <a:lnTo>
                    <a:pt x="204" y="144"/>
                  </a:lnTo>
                  <a:lnTo>
                    <a:pt x="204" y="147"/>
                  </a:lnTo>
                  <a:lnTo>
                    <a:pt x="206" y="144"/>
                  </a:lnTo>
                  <a:lnTo>
                    <a:pt x="206" y="149"/>
                  </a:lnTo>
                  <a:lnTo>
                    <a:pt x="208" y="151"/>
                  </a:lnTo>
                  <a:lnTo>
                    <a:pt x="208" y="149"/>
                  </a:lnTo>
                  <a:lnTo>
                    <a:pt x="211" y="149"/>
                  </a:lnTo>
                  <a:lnTo>
                    <a:pt x="213" y="147"/>
                  </a:lnTo>
                  <a:lnTo>
                    <a:pt x="215" y="147"/>
                  </a:lnTo>
                  <a:lnTo>
                    <a:pt x="215" y="144"/>
                  </a:lnTo>
                  <a:lnTo>
                    <a:pt x="213" y="144"/>
                  </a:lnTo>
                  <a:lnTo>
                    <a:pt x="213" y="142"/>
                  </a:lnTo>
                  <a:lnTo>
                    <a:pt x="215" y="142"/>
                  </a:lnTo>
                  <a:lnTo>
                    <a:pt x="215" y="142"/>
                  </a:lnTo>
                  <a:lnTo>
                    <a:pt x="218" y="142"/>
                  </a:lnTo>
                  <a:lnTo>
                    <a:pt x="218" y="142"/>
                  </a:lnTo>
                  <a:lnTo>
                    <a:pt x="218" y="142"/>
                  </a:lnTo>
                  <a:lnTo>
                    <a:pt x="220" y="142"/>
                  </a:lnTo>
                  <a:lnTo>
                    <a:pt x="220" y="142"/>
                  </a:lnTo>
                  <a:lnTo>
                    <a:pt x="220" y="142"/>
                  </a:lnTo>
                  <a:lnTo>
                    <a:pt x="220" y="142"/>
                  </a:lnTo>
                  <a:lnTo>
                    <a:pt x="223" y="142"/>
                  </a:lnTo>
                  <a:lnTo>
                    <a:pt x="223" y="142"/>
                  </a:lnTo>
                  <a:lnTo>
                    <a:pt x="225" y="142"/>
                  </a:lnTo>
                  <a:lnTo>
                    <a:pt x="225" y="144"/>
                  </a:lnTo>
                  <a:lnTo>
                    <a:pt x="227" y="144"/>
                  </a:lnTo>
                  <a:lnTo>
                    <a:pt x="227" y="147"/>
                  </a:lnTo>
                  <a:lnTo>
                    <a:pt x="230" y="151"/>
                  </a:lnTo>
                  <a:lnTo>
                    <a:pt x="230" y="151"/>
                  </a:lnTo>
                  <a:lnTo>
                    <a:pt x="232" y="151"/>
                  </a:lnTo>
                  <a:lnTo>
                    <a:pt x="232" y="151"/>
                  </a:lnTo>
                  <a:lnTo>
                    <a:pt x="232" y="151"/>
                  </a:lnTo>
                  <a:lnTo>
                    <a:pt x="232" y="147"/>
                  </a:lnTo>
                  <a:lnTo>
                    <a:pt x="232" y="144"/>
                  </a:lnTo>
                  <a:lnTo>
                    <a:pt x="232" y="142"/>
                  </a:lnTo>
                  <a:lnTo>
                    <a:pt x="230" y="142"/>
                  </a:lnTo>
                  <a:lnTo>
                    <a:pt x="232" y="139"/>
                  </a:lnTo>
                  <a:lnTo>
                    <a:pt x="237" y="137"/>
                  </a:lnTo>
                  <a:lnTo>
                    <a:pt x="234" y="135"/>
                  </a:lnTo>
                  <a:lnTo>
                    <a:pt x="234" y="132"/>
                  </a:lnTo>
                  <a:lnTo>
                    <a:pt x="232" y="130"/>
                  </a:lnTo>
                  <a:lnTo>
                    <a:pt x="227" y="130"/>
                  </a:lnTo>
                  <a:lnTo>
                    <a:pt x="225" y="130"/>
                  </a:lnTo>
                  <a:lnTo>
                    <a:pt x="220" y="130"/>
                  </a:lnTo>
                  <a:lnTo>
                    <a:pt x="218" y="130"/>
                  </a:lnTo>
                  <a:lnTo>
                    <a:pt x="220" y="128"/>
                  </a:lnTo>
                  <a:lnTo>
                    <a:pt x="218" y="125"/>
                  </a:lnTo>
                  <a:lnTo>
                    <a:pt x="215" y="123"/>
                  </a:lnTo>
                  <a:lnTo>
                    <a:pt x="211" y="121"/>
                  </a:lnTo>
                  <a:lnTo>
                    <a:pt x="206" y="118"/>
                  </a:lnTo>
                  <a:lnTo>
                    <a:pt x="206" y="118"/>
                  </a:lnTo>
                  <a:lnTo>
                    <a:pt x="204" y="116"/>
                  </a:lnTo>
                  <a:lnTo>
                    <a:pt x="204" y="113"/>
                  </a:lnTo>
                  <a:lnTo>
                    <a:pt x="204" y="113"/>
                  </a:lnTo>
                  <a:lnTo>
                    <a:pt x="204" y="111"/>
                  </a:lnTo>
                  <a:lnTo>
                    <a:pt x="206" y="109"/>
                  </a:lnTo>
                  <a:lnTo>
                    <a:pt x="206" y="109"/>
                  </a:lnTo>
                  <a:lnTo>
                    <a:pt x="208" y="109"/>
                  </a:lnTo>
                  <a:lnTo>
                    <a:pt x="208" y="109"/>
                  </a:lnTo>
                  <a:lnTo>
                    <a:pt x="208" y="111"/>
                  </a:lnTo>
                  <a:lnTo>
                    <a:pt x="208" y="111"/>
                  </a:lnTo>
                  <a:lnTo>
                    <a:pt x="211" y="113"/>
                  </a:lnTo>
                  <a:lnTo>
                    <a:pt x="211" y="113"/>
                  </a:lnTo>
                  <a:lnTo>
                    <a:pt x="213" y="116"/>
                  </a:lnTo>
                  <a:lnTo>
                    <a:pt x="218" y="118"/>
                  </a:lnTo>
                  <a:lnTo>
                    <a:pt x="220" y="121"/>
                  </a:lnTo>
                  <a:lnTo>
                    <a:pt x="223" y="121"/>
                  </a:lnTo>
                  <a:lnTo>
                    <a:pt x="237" y="121"/>
                  </a:lnTo>
                  <a:lnTo>
                    <a:pt x="239" y="121"/>
                  </a:lnTo>
                  <a:lnTo>
                    <a:pt x="244" y="121"/>
                  </a:lnTo>
                  <a:lnTo>
                    <a:pt x="253" y="121"/>
                  </a:lnTo>
                  <a:lnTo>
                    <a:pt x="256" y="118"/>
                  </a:lnTo>
                  <a:lnTo>
                    <a:pt x="263" y="116"/>
                  </a:lnTo>
                  <a:lnTo>
                    <a:pt x="268" y="113"/>
                  </a:lnTo>
                  <a:lnTo>
                    <a:pt x="270" y="113"/>
                  </a:lnTo>
                  <a:lnTo>
                    <a:pt x="272" y="111"/>
                  </a:lnTo>
                  <a:lnTo>
                    <a:pt x="272" y="109"/>
                  </a:lnTo>
                  <a:lnTo>
                    <a:pt x="268" y="109"/>
                  </a:lnTo>
                  <a:lnTo>
                    <a:pt x="261" y="113"/>
                  </a:lnTo>
                  <a:lnTo>
                    <a:pt x="261" y="113"/>
                  </a:lnTo>
                  <a:lnTo>
                    <a:pt x="258" y="111"/>
                  </a:lnTo>
                  <a:lnTo>
                    <a:pt x="261" y="111"/>
                  </a:lnTo>
                  <a:lnTo>
                    <a:pt x="265" y="109"/>
                  </a:lnTo>
                  <a:lnTo>
                    <a:pt x="268" y="106"/>
                  </a:lnTo>
                  <a:lnTo>
                    <a:pt x="275" y="106"/>
                  </a:lnTo>
                  <a:lnTo>
                    <a:pt x="277" y="106"/>
                  </a:lnTo>
                  <a:lnTo>
                    <a:pt x="277" y="106"/>
                  </a:lnTo>
                  <a:lnTo>
                    <a:pt x="272" y="106"/>
                  </a:lnTo>
                  <a:lnTo>
                    <a:pt x="270" y="104"/>
                  </a:lnTo>
                  <a:lnTo>
                    <a:pt x="268" y="104"/>
                  </a:lnTo>
                  <a:lnTo>
                    <a:pt x="265" y="102"/>
                  </a:lnTo>
                  <a:lnTo>
                    <a:pt x="265" y="102"/>
                  </a:lnTo>
                  <a:lnTo>
                    <a:pt x="270" y="102"/>
                  </a:lnTo>
                  <a:lnTo>
                    <a:pt x="277" y="102"/>
                  </a:lnTo>
                  <a:lnTo>
                    <a:pt x="289" y="102"/>
                  </a:lnTo>
                  <a:lnTo>
                    <a:pt x="291" y="102"/>
                  </a:lnTo>
                  <a:lnTo>
                    <a:pt x="291" y="99"/>
                  </a:lnTo>
                  <a:lnTo>
                    <a:pt x="291" y="99"/>
                  </a:lnTo>
                  <a:lnTo>
                    <a:pt x="294" y="99"/>
                  </a:lnTo>
                  <a:lnTo>
                    <a:pt x="299" y="97"/>
                  </a:lnTo>
                  <a:lnTo>
                    <a:pt x="301" y="97"/>
                  </a:lnTo>
                  <a:lnTo>
                    <a:pt x="310" y="92"/>
                  </a:lnTo>
                  <a:lnTo>
                    <a:pt x="313" y="92"/>
                  </a:lnTo>
                  <a:lnTo>
                    <a:pt x="313" y="92"/>
                  </a:lnTo>
                  <a:lnTo>
                    <a:pt x="310" y="92"/>
                  </a:lnTo>
                  <a:close/>
                  <a:moveTo>
                    <a:pt x="144" y="102"/>
                  </a:moveTo>
                  <a:lnTo>
                    <a:pt x="147" y="99"/>
                  </a:lnTo>
                  <a:lnTo>
                    <a:pt x="149" y="92"/>
                  </a:lnTo>
                  <a:lnTo>
                    <a:pt x="154" y="90"/>
                  </a:lnTo>
                  <a:lnTo>
                    <a:pt x="154" y="87"/>
                  </a:lnTo>
                  <a:lnTo>
                    <a:pt x="151" y="87"/>
                  </a:lnTo>
                  <a:lnTo>
                    <a:pt x="156" y="83"/>
                  </a:lnTo>
                  <a:lnTo>
                    <a:pt x="156" y="83"/>
                  </a:lnTo>
                  <a:lnTo>
                    <a:pt x="159" y="83"/>
                  </a:lnTo>
                  <a:lnTo>
                    <a:pt x="161" y="78"/>
                  </a:lnTo>
                  <a:lnTo>
                    <a:pt x="161" y="80"/>
                  </a:lnTo>
                  <a:lnTo>
                    <a:pt x="161" y="83"/>
                  </a:lnTo>
                  <a:lnTo>
                    <a:pt x="161" y="83"/>
                  </a:lnTo>
                  <a:lnTo>
                    <a:pt x="163" y="83"/>
                  </a:lnTo>
                  <a:lnTo>
                    <a:pt x="163" y="83"/>
                  </a:lnTo>
                  <a:lnTo>
                    <a:pt x="166" y="80"/>
                  </a:lnTo>
                  <a:lnTo>
                    <a:pt x="168" y="80"/>
                  </a:lnTo>
                  <a:lnTo>
                    <a:pt x="168" y="78"/>
                  </a:lnTo>
                  <a:lnTo>
                    <a:pt x="168" y="76"/>
                  </a:lnTo>
                  <a:lnTo>
                    <a:pt x="168" y="73"/>
                  </a:lnTo>
                  <a:lnTo>
                    <a:pt x="170" y="71"/>
                  </a:lnTo>
                  <a:lnTo>
                    <a:pt x="170" y="68"/>
                  </a:lnTo>
                  <a:lnTo>
                    <a:pt x="168" y="68"/>
                  </a:lnTo>
                  <a:lnTo>
                    <a:pt x="168" y="71"/>
                  </a:lnTo>
                  <a:lnTo>
                    <a:pt x="168" y="68"/>
                  </a:lnTo>
                  <a:lnTo>
                    <a:pt x="170" y="66"/>
                  </a:lnTo>
                  <a:lnTo>
                    <a:pt x="168" y="66"/>
                  </a:lnTo>
                  <a:lnTo>
                    <a:pt x="168" y="66"/>
                  </a:lnTo>
                  <a:lnTo>
                    <a:pt x="170" y="64"/>
                  </a:lnTo>
                  <a:lnTo>
                    <a:pt x="170" y="64"/>
                  </a:lnTo>
                  <a:lnTo>
                    <a:pt x="173" y="64"/>
                  </a:lnTo>
                  <a:lnTo>
                    <a:pt x="173" y="66"/>
                  </a:lnTo>
                  <a:lnTo>
                    <a:pt x="175" y="64"/>
                  </a:lnTo>
                  <a:lnTo>
                    <a:pt x="178" y="59"/>
                  </a:lnTo>
                  <a:lnTo>
                    <a:pt x="180" y="59"/>
                  </a:lnTo>
                  <a:lnTo>
                    <a:pt x="180" y="59"/>
                  </a:lnTo>
                  <a:lnTo>
                    <a:pt x="178" y="59"/>
                  </a:lnTo>
                  <a:lnTo>
                    <a:pt x="178" y="59"/>
                  </a:lnTo>
                  <a:lnTo>
                    <a:pt x="178" y="57"/>
                  </a:lnTo>
                  <a:lnTo>
                    <a:pt x="178" y="54"/>
                  </a:lnTo>
                  <a:lnTo>
                    <a:pt x="180" y="54"/>
                  </a:lnTo>
                  <a:lnTo>
                    <a:pt x="182" y="54"/>
                  </a:lnTo>
                  <a:lnTo>
                    <a:pt x="182" y="52"/>
                  </a:lnTo>
                  <a:lnTo>
                    <a:pt x="180" y="50"/>
                  </a:lnTo>
                  <a:lnTo>
                    <a:pt x="170" y="47"/>
                  </a:lnTo>
                  <a:lnTo>
                    <a:pt x="170" y="45"/>
                  </a:lnTo>
                  <a:lnTo>
                    <a:pt x="168" y="45"/>
                  </a:lnTo>
                  <a:lnTo>
                    <a:pt x="168" y="42"/>
                  </a:lnTo>
                  <a:lnTo>
                    <a:pt x="166" y="42"/>
                  </a:lnTo>
                  <a:lnTo>
                    <a:pt x="166" y="42"/>
                  </a:lnTo>
                  <a:lnTo>
                    <a:pt x="166" y="45"/>
                  </a:lnTo>
                  <a:lnTo>
                    <a:pt x="166" y="45"/>
                  </a:lnTo>
                  <a:lnTo>
                    <a:pt x="166" y="45"/>
                  </a:lnTo>
                  <a:lnTo>
                    <a:pt x="166" y="45"/>
                  </a:lnTo>
                  <a:lnTo>
                    <a:pt x="163" y="47"/>
                  </a:lnTo>
                  <a:lnTo>
                    <a:pt x="163" y="45"/>
                  </a:lnTo>
                  <a:lnTo>
                    <a:pt x="163" y="47"/>
                  </a:lnTo>
                  <a:lnTo>
                    <a:pt x="163" y="52"/>
                  </a:lnTo>
                  <a:lnTo>
                    <a:pt x="163" y="52"/>
                  </a:lnTo>
                  <a:lnTo>
                    <a:pt x="163" y="52"/>
                  </a:lnTo>
                  <a:lnTo>
                    <a:pt x="166" y="54"/>
                  </a:lnTo>
                  <a:lnTo>
                    <a:pt x="166" y="54"/>
                  </a:lnTo>
                  <a:lnTo>
                    <a:pt x="168" y="57"/>
                  </a:lnTo>
                  <a:lnTo>
                    <a:pt x="159" y="59"/>
                  </a:lnTo>
                  <a:lnTo>
                    <a:pt x="154" y="59"/>
                  </a:lnTo>
                  <a:lnTo>
                    <a:pt x="151" y="57"/>
                  </a:lnTo>
                  <a:lnTo>
                    <a:pt x="154" y="57"/>
                  </a:lnTo>
                  <a:lnTo>
                    <a:pt x="159" y="52"/>
                  </a:lnTo>
                  <a:lnTo>
                    <a:pt x="159" y="52"/>
                  </a:lnTo>
                  <a:lnTo>
                    <a:pt x="156" y="52"/>
                  </a:lnTo>
                  <a:lnTo>
                    <a:pt x="154" y="54"/>
                  </a:lnTo>
                  <a:lnTo>
                    <a:pt x="151" y="54"/>
                  </a:lnTo>
                  <a:lnTo>
                    <a:pt x="135" y="59"/>
                  </a:lnTo>
                  <a:lnTo>
                    <a:pt x="132" y="59"/>
                  </a:lnTo>
                  <a:lnTo>
                    <a:pt x="128" y="57"/>
                  </a:lnTo>
                  <a:lnTo>
                    <a:pt x="132" y="57"/>
                  </a:lnTo>
                  <a:lnTo>
                    <a:pt x="132" y="54"/>
                  </a:lnTo>
                  <a:lnTo>
                    <a:pt x="135" y="54"/>
                  </a:lnTo>
                  <a:lnTo>
                    <a:pt x="132" y="54"/>
                  </a:lnTo>
                  <a:lnTo>
                    <a:pt x="123" y="52"/>
                  </a:lnTo>
                  <a:lnTo>
                    <a:pt x="125" y="52"/>
                  </a:lnTo>
                  <a:lnTo>
                    <a:pt x="125" y="50"/>
                  </a:lnTo>
                  <a:lnTo>
                    <a:pt x="125" y="50"/>
                  </a:lnTo>
                  <a:lnTo>
                    <a:pt x="125" y="50"/>
                  </a:lnTo>
                  <a:lnTo>
                    <a:pt x="125" y="50"/>
                  </a:lnTo>
                  <a:lnTo>
                    <a:pt x="123" y="47"/>
                  </a:lnTo>
                  <a:lnTo>
                    <a:pt x="121" y="50"/>
                  </a:lnTo>
                  <a:lnTo>
                    <a:pt x="113" y="54"/>
                  </a:lnTo>
                  <a:lnTo>
                    <a:pt x="113" y="50"/>
                  </a:lnTo>
                  <a:lnTo>
                    <a:pt x="113" y="50"/>
                  </a:lnTo>
                  <a:lnTo>
                    <a:pt x="113" y="47"/>
                  </a:lnTo>
                  <a:lnTo>
                    <a:pt x="111" y="50"/>
                  </a:lnTo>
                  <a:lnTo>
                    <a:pt x="111" y="52"/>
                  </a:lnTo>
                  <a:lnTo>
                    <a:pt x="109" y="52"/>
                  </a:lnTo>
                  <a:lnTo>
                    <a:pt x="106" y="54"/>
                  </a:lnTo>
                  <a:lnTo>
                    <a:pt x="106" y="59"/>
                  </a:lnTo>
                  <a:lnTo>
                    <a:pt x="113" y="59"/>
                  </a:lnTo>
                  <a:lnTo>
                    <a:pt x="116" y="61"/>
                  </a:lnTo>
                  <a:lnTo>
                    <a:pt x="102" y="64"/>
                  </a:lnTo>
                  <a:lnTo>
                    <a:pt x="92" y="64"/>
                  </a:lnTo>
                  <a:lnTo>
                    <a:pt x="85" y="59"/>
                  </a:lnTo>
                  <a:lnTo>
                    <a:pt x="76" y="52"/>
                  </a:lnTo>
                  <a:lnTo>
                    <a:pt x="73" y="50"/>
                  </a:lnTo>
                  <a:lnTo>
                    <a:pt x="64" y="45"/>
                  </a:lnTo>
                  <a:lnTo>
                    <a:pt x="61" y="45"/>
                  </a:lnTo>
                  <a:lnTo>
                    <a:pt x="61" y="45"/>
                  </a:lnTo>
                  <a:lnTo>
                    <a:pt x="59" y="45"/>
                  </a:lnTo>
                  <a:lnTo>
                    <a:pt x="59" y="45"/>
                  </a:lnTo>
                  <a:lnTo>
                    <a:pt x="57" y="45"/>
                  </a:lnTo>
                  <a:lnTo>
                    <a:pt x="59" y="47"/>
                  </a:lnTo>
                  <a:lnTo>
                    <a:pt x="59" y="50"/>
                  </a:lnTo>
                  <a:lnTo>
                    <a:pt x="59" y="52"/>
                  </a:lnTo>
                  <a:lnTo>
                    <a:pt x="59" y="52"/>
                  </a:lnTo>
                  <a:lnTo>
                    <a:pt x="59" y="54"/>
                  </a:lnTo>
                  <a:lnTo>
                    <a:pt x="61" y="54"/>
                  </a:lnTo>
                  <a:lnTo>
                    <a:pt x="61" y="54"/>
                  </a:lnTo>
                  <a:lnTo>
                    <a:pt x="61" y="54"/>
                  </a:lnTo>
                  <a:lnTo>
                    <a:pt x="66" y="57"/>
                  </a:lnTo>
                  <a:lnTo>
                    <a:pt x="66" y="57"/>
                  </a:lnTo>
                  <a:lnTo>
                    <a:pt x="68" y="57"/>
                  </a:lnTo>
                  <a:lnTo>
                    <a:pt x="73" y="57"/>
                  </a:lnTo>
                  <a:lnTo>
                    <a:pt x="76" y="57"/>
                  </a:lnTo>
                  <a:lnTo>
                    <a:pt x="78" y="59"/>
                  </a:lnTo>
                  <a:lnTo>
                    <a:pt x="78" y="61"/>
                  </a:lnTo>
                  <a:lnTo>
                    <a:pt x="80" y="64"/>
                  </a:lnTo>
                  <a:lnTo>
                    <a:pt x="78" y="64"/>
                  </a:lnTo>
                  <a:lnTo>
                    <a:pt x="76" y="64"/>
                  </a:lnTo>
                  <a:lnTo>
                    <a:pt x="71" y="64"/>
                  </a:lnTo>
                  <a:lnTo>
                    <a:pt x="68" y="64"/>
                  </a:lnTo>
                  <a:lnTo>
                    <a:pt x="68" y="66"/>
                  </a:lnTo>
                  <a:lnTo>
                    <a:pt x="71" y="68"/>
                  </a:lnTo>
                  <a:lnTo>
                    <a:pt x="71" y="68"/>
                  </a:lnTo>
                  <a:lnTo>
                    <a:pt x="85" y="76"/>
                  </a:lnTo>
                  <a:lnTo>
                    <a:pt x="85" y="76"/>
                  </a:lnTo>
                  <a:lnTo>
                    <a:pt x="87" y="80"/>
                  </a:lnTo>
                  <a:lnTo>
                    <a:pt x="90" y="80"/>
                  </a:lnTo>
                  <a:lnTo>
                    <a:pt x="92" y="80"/>
                  </a:lnTo>
                  <a:lnTo>
                    <a:pt x="92" y="83"/>
                  </a:lnTo>
                  <a:lnTo>
                    <a:pt x="97" y="87"/>
                  </a:lnTo>
                  <a:lnTo>
                    <a:pt x="99" y="87"/>
                  </a:lnTo>
                  <a:lnTo>
                    <a:pt x="102" y="87"/>
                  </a:lnTo>
                  <a:lnTo>
                    <a:pt x="104" y="90"/>
                  </a:lnTo>
                  <a:lnTo>
                    <a:pt x="106" y="90"/>
                  </a:lnTo>
                  <a:lnTo>
                    <a:pt x="106" y="92"/>
                  </a:lnTo>
                  <a:lnTo>
                    <a:pt x="102" y="92"/>
                  </a:lnTo>
                  <a:lnTo>
                    <a:pt x="99" y="92"/>
                  </a:lnTo>
                  <a:lnTo>
                    <a:pt x="97" y="87"/>
                  </a:lnTo>
                  <a:lnTo>
                    <a:pt x="94" y="87"/>
                  </a:lnTo>
                  <a:lnTo>
                    <a:pt x="90" y="90"/>
                  </a:lnTo>
                  <a:lnTo>
                    <a:pt x="83" y="90"/>
                  </a:lnTo>
                  <a:lnTo>
                    <a:pt x="80" y="90"/>
                  </a:lnTo>
                  <a:lnTo>
                    <a:pt x="76" y="92"/>
                  </a:lnTo>
                  <a:lnTo>
                    <a:pt x="73" y="94"/>
                  </a:lnTo>
                  <a:lnTo>
                    <a:pt x="71" y="94"/>
                  </a:lnTo>
                  <a:lnTo>
                    <a:pt x="61" y="92"/>
                  </a:lnTo>
                  <a:lnTo>
                    <a:pt x="61" y="90"/>
                  </a:lnTo>
                  <a:lnTo>
                    <a:pt x="59" y="90"/>
                  </a:lnTo>
                  <a:lnTo>
                    <a:pt x="59" y="92"/>
                  </a:lnTo>
                  <a:lnTo>
                    <a:pt x="59" y="94"/>
                  </a:lnTo>
                  <a:lnTo>
                    <a:pt x="59" y="97"/>
                  </a:lnTo>
                  <a:lnTo>
                    <a:pt x="61" y="99"/>
                  </a:lnTo>
                  <a:lnTo>
                    <a:pt x="61" y="102"/>
                  </a:lnTo>
                  <a:lnTo>
                    <a:pt x="64" y="102"/>
                  </a:lnTo>
                  <a:lnTo>
                    <a:pt x="64" y="104"/>
                  </a:lnTo>
                  <a:lnTo>
                    <a:pt x="66" y="106"/>
                  </a:lnTo>
                  <a:lnTo>
                    <a:pt x="68" y="106"/>
                  </a:lnTo>
                  <a:lnTo>
                    <a:pt x="68" y="106"/>
                  </a:lnTo>
                  <a:lnTo>
                    <a:pt x="68" y="104"/>
                  </a:lnTo>
                  <a:lnTo>
                    <a:pt x="68" y="104"/>
                  </a:lnTo>
                  <a:lnTo>
                    <a:pt x="71" y="102"/>
                  </a:lnTo>
                  <a:lnTo>
                    <a:pt x="76" y="102"/>
                  </a:lnTo>
                  <a:lnTo>
                    <a:pt x="76" y="102"/>
                  </a:lnTo>
                  <a:lnTo>
                    <a:pt x="80" y="99"/>
                  </a:lnTo>
                  <a:lnTo>
                    <a:pt x="80" y="99"/>
                  </a:lnTo>
                  <a:lnTo>
                    <a:pt x="80" y="102"/>
                  </a:lnTo>
                  <a:lnTo>
                    <a:pt x="83" y="102"/>
                  </a:lnTo>
                  <a:lnTo>
                    <a:pt x="83" y="99"/>
                  </a:lnTo>
                  <a:lnTo>
                    <a:pt x="83" y="97"/>
                  </a:lnTo>
                  <a:lnTo>
                    <a:pt x="85" y="94"/>
                  </a:lnTo>
                  <a:lnTo>
                    <a:pt x="90" y="97"/>
                  </a:lnTo>
                  <a:lnTo>
                    <a:pt x="92" y="94"/>
                  </a:lnTo>
                  <a:lnTo>
                    <a:pt x="94" y="94"/>
                  </a:lnTo>
                  <a:lnTo>
                    <a:pt x="97" y="94"/>
                  </a:lnTo>
                  <a:lnTo>
                    <a:pt x="99" y="94"/>
                  </a:lnTo>
                  <a:lnTo>
                    <a:pt x="97" y="97"/>
                  </a:lnTo>
                  <a:lnTo>
                    <a:pt x="99" y="99"/>
                  </a:lnTo>
                  <a:lnTo>
                    <a:pt x="97" y="102"/>
                  </a:lnTo>
                  <a:lnTo>
                    <a:pt x="94" y="104"/>
                  </a:lnTo>
                  <a:lnTo>
                    <a:pt x="94" y="106"/>
                  </a:lnTo>
                  <a:lnTo>
                    <a:pt x="94" y="106"/>
                  </a:lnTo>
                  <a:lnTo>
                    <a:pt x="94" y="104"/>
                  </a:lnTo>
                  <a:lnTo>
                    <a:pt x="92" y="104"/>
                  </a:lnTo>
                  <a:lnTo>
                    <a:pt x="92" y="104"/>
                  </a:lnTo>
                  <a:lnTo>
                    <a:pt x="92" y="104"/>
                  </a:lnTo>
                  <a:lnTo>
                    <a:pt x="92" y="104"/>
                  </a:lnTo>
                  <a:lnTo>
                    <a:pt x="90" y="102"/>
                  </a:lnTo>
                  <a:lnTo>
                    <a:pt x="90" y="102"/>
                  </a:lnTo>
                  <a:lnTo>
                    <a:pt x="90" y="102"/>
                  </a:lnTo>
                  <a:lnTo>
                    <a:pt x="87" y="102"/>
                  </a:lnTo>
                  <a:lnTo>
                    <a:pt x="87" y="102"/>
                  </a:lnTo>
                  <a:lnTo>
                    <a:pt x="87" y="104"/>
                  </a:lnTo>
                  <a:lnTo>
                    <a:pt x="87" y="109"/>
                  </a:lnTo>
                  <a:lnTo>
                    <a:pt x="87" y="109"/>
                  </a:lnTo>
                  <a:lnTo>
                    <a:pt x="87" y="111"/>
                  </a:lnTo>
                  <a:lnTo>
                    <a:pt x="87" y="111"/>
                  </a:lnTo>
                  <a:lnTo>
                    <a:pt x="85" y="113"/>
                  </a:lnTo>
                  <a:lnTo>
                    <a:pt x="85" y="113"/>
                  </a:lnTo>
                  <a:lnTo>
                    <a:pt x="85" y="116"/>
                  </a:lnTo>
                  <a:lnTo>
                    <a:pt x="83" y="113"/>
                  </a:lnTo>
                  <a:lnTo>
                    <a:pt x="80" y="113"/>
                  </a:lnTo>
                  <a:lnTo>
                    <a:pt x="83" y="109"/>
                  </a:lnTo>
                  <a:lnTo>
                    <a:pt x="83" y="109"/>
                  </a:lnTo>
                  <a:lnTo>
                    <a:pt x="83" y="106"/>
                  </a:lnTo>
                  <a:lnTo>
                    <a:pt x="80" y="106"/>
                  </a:lnTo>
                  <a:lnTo>
                    <a:pt x="78" y="109"/>
                  </a:lnTo>
                  <a:lnTo>
                    <a:pt x="80" y="106"/>
                  </a:lnTo>
                  <a:lnTo>
                    <a:pt x="80" y="104"/>
                  </a:lnTo>
                  <a:lnTo>
                    <a:pt x="80" y="104"/>
                  </a:lnTo>
                  <a:lnTo>
                    <a:pt x="80" y="104"/>
                  </a:lnTo>
                  <a:lnTo>
                    <a:pt x="78" y="104"/>
                  </a:lnTo>
                  <a:lnTo>
                    <a:pt x="76" y="106"/>
                  </a:lnTo>
                  <a:lnTo>
                    <a:pt x="73" y="109"/>
                  </a:lnTo>
                  <a:lnTo>
                    <a:pt x="73" y="111"/>
                  </a:lnTo>
                  <a:lnTo>
                    <a:pt x="76" y="113"/>
                  </a:lnTo>
                  <a:lnTo>
                    <a:pt x="76" y="113"/>
                  </a:lnTo>
                  <a:lnTo>
                    <a:pt x="76" y="116"/>
                  </a:lnTo>
                  <a:lnTo>
                    <a:pt x="73" y="116"/>
                  </a:lnTo>
                  <a:lnTo>
                    <a:pt x="73" y="118"/>
                  </a:lnTo>
                  <a:lnTo>
                    <a:pt x="76" y="118"/>
                  </a:lnTo>
                  <a:lnTo>
                    <a:pt x="73" y="121"/>
                  </a:lnTo>
                  <a:lnTo>
                    <a:pt x="73" y="121"/>
                  </a:lnTo>
                  <a:lnTo>
                    <a:pt x="73" y="123"/>
                  </a:lnTo>
                  <a:lnTo>
                    <a:pt x="73" y="123"/>
                  </a:lnTo>
                  <a:lnTo>
                    <a:pt x="73" y="125"/>
                  </a:lnTo>
                  <a:lnTo>
                    <a:pt x="71" y="125"/>
                  </a:lnTo>
                  <a:lnTo>
                    <a:pt x="71" y="125"/>
                  </a:lnTo>
                  <a:lnTo>
                    <a:pt x="68" y="128"/>
                  </a:lnTo>
                  <a:lnTo>
                    <a:pt x="61" y="125"/>
                  </a:lnTo>
                  <a:lnTo>
                    <a:pt x="64" y="128"/>
                  </a:lnTo>
                  <a:lnTo>
                    <a:pt x="68" y="128"/>
                  </a:lnTo>
                  <a:lnTo>
                    <a:pt x="73" y="128"/>
                  </a:lnTo>
                  <a:lnTo>
                    <a:pt x="76" y="123"/>
                  </a:lnTo>
                  <a:lnTo>
                    <a:pt x="78" y="123"/>
                  </a:lnTo>
                  <a:lnTo>
                    <a:pt x="78" y="123"/>
                  </a:lnTo>
                  <a:lnTo>
                    <a:pt x="78" y="125"/>
                  </a:lnTo>
                  <a:lnTo>
                    <a:pt x="78" y="125"/>
                  </a:lnTo>
                  <a:lnTo>
                    <a:pt x="78" y="125"/>
                  </a:lnTo>
                  <a:lnTo>
                    <a:pt x="76" y="130"/>
                  </a:lnTo>
                  <a:lnTo>
                    <a:pt x="73" y="132"/>
                  </a:lnTo>
                  <a:lnTo>
                    <a:pt x="71" y="132"/>
                  </a:lnTo>
                  <a:lnTo>
                    <a:pt x="68" y="132"/>
                  </a:lnTo>
                  <a:lnTo>
                    <a:pt x="66" y="132"/>
                  </a:lnTo>
                  <a:lnTo>
                    <a:pt x="66" y="135"/>
                  </a:lnTo>
                  <a:lnTo>
                    <a:pt x="68" y="135"/>
                  </a:lnTo>
                  <a:lnTo>
                    <a:pt x="68" y="137"/>
                  </a:lnTo>
                  <a:lnTo>
                    <a:pt x="66" y="137"/>
                  </a:lnTo>
                  <a:lnTo>
                    <a:pt x="66" y="135"/>
                  </a:lnTo>
                  <a:lnTo>
                    <a:pt x="64" y="135"/>
                  </a:lnTo>
                  <a:lnTo>
                    <a:pt x="64" y="132"/>
                  </a:lnTo>
                  <a:lnTo>
                    <a:pt x="61" y="132"/>
                  </a:lnTo>
                  <a:lnTo>
                    <a:pt x="59" y="132"/>
                  </a:lnTo>
                  <a:lnTo>
                    <a:pt x="59" y="132"/>
                  </a:lnTo>
                  <a:lnTo>
                    <a:pt x="57" y="132"/>
                  </a:lnTo>
                  <a:lnTo>
                    <a:pt x="57" y="135"/>
                  </a:lnTo>
                  <a:lnTo>
                    <a:pt x="57" y="135"/>
                  </a:lnTo>
                  <a:lnTo>
                    <a:pt x="57" y="132"/>
                  </a:lnTo>
                  <a:lnTo>
                    <a:pt x="57" y="130"/>
                  </a:lnTo>
                  <a:lnTo>
                    <a:pt x="54" y="132"/>
                  </a:lnTo>
                  <a:lnTo>
                    <a:pt x="54" y="132"/>
                  </a:lnTo>
                  <a:lnTo>
                    <a:pt x="54" y="135"/>
                  </a:lnTo>
                  <a:lnTo>
                    <a:pt x="54" y="135"/>
                  </a:lnTo>
                  <a:lnTo>
                    <a:pt x="52" y="130"/>
                  </a:lnTo>
                  <a:lnTo>
                    <a:pt x="47" y="130"/>
                  </a:lnTo>
                  <a:lnTo>
                    <a:pt x="40" y="130"/>
                  </a:lnTo>
                  <a:lnTo>
                    <a:pt x="42" y="135"/>
                  </a:lnTo>
                  <a:lnTo>
                    <a:pt x="45" y="135"/>
                  </a:lnTo>
                  <a:lnTo>
                    <a:pt x="47" y="135"/>
                  </a:lnTo>
                  <a:lnTo>
                    <a:pt x="49" y="137"/>
                  </a:lnTo>
                  <a:lnTo>
                    <a:pt x="49" y="137"/>
                  </a:lnTo>
                  <a:lnTo>
                    <a:pt x="42" y="139"/>
                  </a:lnTo>
                  <a:lnTo>
                    <a:pt x="38" y="142"/>
                  </a:lnTo>
                  <a:lnTo>
                    <a:pt x="38" y="147"/>
                  </a:lnTo>
                  <a:lnTo>
                    <a:pt x="38" y="147"/>
                  </a:lnTo>
                  <a:lnTo>
                    <a:pt x="38" y="144"/>
                  </a:lnTo>
                  <a:lnTo>
                    <a:pt x="38" y="142"/>
                  </a:lnTo>
                  <a:lnTo>
                    <a:pt x="35" y="142"/>
                  </a:lnTo>
                  <a:lnTo>
                    <a:pt x="35" y="142"/>
                  </a:lnTo>
                  <a:lnTo>
                    <a:pt x="30" y="142"/>
                  </a:lnTo>
                  <a:lnTo>
                    <a:pt x="26" y="139"/>
                  </a:lnTo>
                  <a:lnTo>
                    <a:pt x="26" y="137"/>
                  </a:lnTo>
                  <a:lnTo>
                    <a:pt x="23" y="139"/>
                  </a:lnTo>
                  <a:lnTo>
                    <a:pt x="23" y="144"/>
                  </a:lnTo>
                  <a:lnTo>
                    <a:pt x="23" y="144"/>
                  </a:lnTo>
                  <a:lnTo>
                    <a:pt x="28" y="147"/>
                  </a:lnTo>
                  <a:lnTo>
                    <a:pt x="30" y="147"/>
                  </a:lnTo>
                  <a:lnTo>
                    <a:pt x="33" y="151"/>
                  </a:lnTo>
                  <a:lnTo>
                    <a:pt x="35" y="151"/>
                  </a:lnTo>
                  <a:lnTo>
                    <a:pt x="35" y="154"/>
                  </a:lnTo>
                  <a:lnTo>
                    <a:pt x="38" y="154"/>
                  </a:lnTo>
                  <a:lnTo>
                    <a:pt x="38" y="154"/>
                  </a:lnTo>
                  <a:lnTo>
                    <a:pt x="40" y="154"/>
                  </a:lnTo>
                  <a:lnTo>
                    <a:pt x="42" y="158"/>
                  </a:lnTo>
                  <a:lnTo>
                    <a:pt x="42" y="161"/>
                  </a:lnTo>
                  <a:lnTo>
                    <a:pt x="45" y="161"/>
                  </a:lnTo>
                  <a:lnTo>
                    <a:pt x="45" y="161"/>
                  </a:lnTo>
                  <a:lnTo>
                    <a:pt x="52" y="161"/>
                  </a:lnTo>
                  <a:lnTo>
                    <a:pt x="49" y="158"/>
                  </a:lnTo>
                  <a:lnTo>
                    <a:pt x="47" y="156"/>
                  </a:lnTo>
                  <a:lnTo>
                    <a:pt x="47" y="154"/>
                  </a:lnTo>
                  <a:lnTo>
                    <a:pt x="45" y="154"/>
                  </a:lnTo>
                  <a:lnTo>
                    <a:pt x="42" y="154"/>
                  </a:lnTo>
                  <a:lnTo>
                    <a:pt x="42" y="154"/>
                  </a:lnTo>
                  <a:lnTo>
                    <a:pt x="42" y="151"/>
                  </a:lnTo>
                  <a:lnTo>
                    <a:pt x="42" y="151"/>
                  </a:lnTo>
                  <a:lnTo>
                    <a:pt x="42" y="151"/>
                  </a:lnTo>
                  <a:lnTo>
                    <a:pt x="52" y="151"/>
                  </a:lnTo>
                  <a:lnTo>
                    <a:pt x="54" y="151"/>
                  </a:lnTo>
                  <a:lnTo>
                    <a:pt x="54" y="154"/>
                  </a:lnTo>
                  <a:lnTo>
                    <a:pt x="52" y="154"/>
                  </a:lnTo>
                  <a:lnTo>
                    <a:pt x="52" y="156"/>
                  </a:lnTo>
                  <a:lnTo>
                    <a:pt x="52" y="158"/>
                  </a:lnTo>
                  <a:lnTo>
                    <a:pt x="54" y="161"/>
                  </a:lnTo>
                  <a:lnTo>
                    <a:pt x="57" y="163"/>
                  </a:lnTo>
                  <a:lnTo>
                    <a:pt x="59" y="163"/>
                  </a:lnTo>
                  <a:lnTo>
                    <a:pt x="57" y="165"/>
                  </a:lnTo>
                  <a:lnTo>
                    <a:pt x="57" y="165"/>
                  </a:lnTo>
                  <a:lnTo>
                    <a:pt x="57" y="163"/>
                  </a:lnTo>
                  <a:lnTo>
                    <a:pt x="54" y="163"/>
                  </a:lnTo>
                  <a:lnTo>
                    <a:pt x="57" y="170"/>
                  </a:lnTo>
                  <a:lnTo>
                    <a:pt x="61" y="170"/>
                  </a:lnTo>
                  <a:lnTo>
                    <a:pt x="66" y="168"/>
                  </a:lnTo>
                  <a:lnTo>
                    <a:pt x="71" y="163"/>
                  </a:lnTo>
                  <a:lnTo>
                    <a:pt x="71" y="161"/>
                  </a:lnTo>
                  <a:lnTo>
                    <a:pt x="68" y="158"/>
                  </a:lnTo>
                  <a:lnTo>
                    <a:pt x="68" y="156"/>
                  </a:lnTo>
                  <a:lnTo>
                    <a:pt x="66" y="154"/>
                  </a:lnTo>
                  <a:lnTo>
                    <a:pt x="66" y="154"/>
                  </a:lnTo>
                  <a:lnTo>
                    <a:pt x="66" y="154"/>
                  </a:lnTo>
                  <a:lnTo>
                    <a:pt x="66" y="151"/>
                  </a:lnTo>
                  <a:lnTo>
                    <a:pt x="66" y="151"/>
                  </a:lnTo>
                  <a:lnTo>
                    <a:pt x="68" y="154"/>
                  </a:lnTo>
                  <a:lnTo>
                    <a:pt x="71" y="154"/>
                  </a:lnTo>
                  <a:lnTo>
                    <a:pt x="71" y="156"/>
                  </a:lnTo>
                  <a:lnTo>
                    <a:pt x="71" y="158"/>
                  </a:lnTo>
                  <a:lnTo>
                    <a:pt x="73" y="158"/>
                  </a:lnTo>
                  <a:lnTo>
                    <a:pt x="73" y="158"/>
                  </a:lnTo>
                  <a:lnTo>
                    <a:pt x="76" y="161"/>
                  </a:lnTo>
                  <a:lnTo>
                    <a:pt x="76" y="161"/>
                  </a:lnTo>
                  <a:lnTo>
                    <a:pt x="76" y="158"/>
                  </a:lnTo>
                  <a:lnTo>
                    <a:pt x="76" y="158"/>
                  </a:lnTo>
                  <a:lnTo>
                    <a:pt x="76" y="158"/>
                  </a:lnTo>
                  <a:lnTo>
                    <a:pt x="76" y="156"/>
                  </a:lnTo>
                  <a:lnTo>
                    <a:pt x="78" y="156"/>
                  </a:lnTo>
                  <a:lnTo>
                    <a:pt x="80" y="158"/>
                  </a:lnTo>
                  <a:lnTo>
                    <a:pt x="80" y="158"/>
                  </a:lnTo>
                  <a:lnTo>
                    <a:pt x="83" y="158"/>
                  </a:lnTo>
                  <a:lnTo>
                    <a:pt x="90" y="149"/>
                  </a:lnTo>
                  <a:lnTo>
                    <a:pt x="90" y="149"/>
                  </a:lnTo>
                  <a:lnTo>
                    <a:pt x="90" y="147"/>
                  </a:lnTo>
                  <a:lnTo>
                    <a:pt x="90" y="142"/>
                  </a:lnTo>
                  <a:lnTo>
                    <a:pt x="90" y="139"/>
                  </a:lnTo>
                  <a:lnTo>
                    <a:pt x="90" y="137"/>
                  </a:lnTo>
                  <a:lnTo>
                    <a:pt x="90" y="135"/>
                  </a:lnTo>
                  <a:lnTo>
                    <a:pt x="92" y="135"/>
                  </a:lnTo>
                  <a:lnTo>
                    <a:pt x="97" y="132"/>
                  </a:lnTo>
                  <a:lnTo>
                    <a:pt x="97" y="132"/>
                  </a:lnTo>
                  <a:lnTo>
                    <a:pt x="94" y="135"/>
                  </a:lnTo>
                  <a:lnTo>
                    <a:pt x="94" y="135"/>
                  </a:lnTo>
                  <a:lnTo>
                    <a:pt x="94" y="137"/>
                  </a:lnTo>
                  <a:lnTo>
                    <a:pt x="97" y="137"/>
                  </a:lnTo>
                  <a:lnTo>
                    <a:pt x="99" y="135"/>
                  </a:lnTo>
                  <a:lnTo>
                    <a:pt x="106" y="137"/>
                  </a:lnTo>
                  <a:lnTo>
                    <a:pt x="106" y="135"/>
                  </a:lnTo>
                  <a:lnTo>
                    <a:pt x="109" y="135"/>
                  </a:lnTo>
                  <a:lnTo>
                    <a:pt x="106" y="130"/>
                  </a:lnTo>
                  <a:lnTo>
                    <a:pt x="106" y="130"/>
                  </a:lnTo>
                  <a:lnTo>
                    <a:pt x="106" y="128"/>
                  </a:lnTo>
                  <a:lnTo>
                    <a:pt x="109" y="128"/>
                  </a:lnTo>
                  <a:lnTo>
                    <a:pt x="109" y="128"/>
                  </a:lnTo>
                  <a:lnTo>
                    <a:pt x="109" y="130"/>
                  </a:lnTo>
                  <a:lnTo>
                    <a:pt x="111" y="130"/>
                  </a:lnTo>
                  <a:lnTo>
                    <a:pt x="111" y="130"/>
                  </a:lnTo>
                  <a:lnTo>
                    <a:pt x="113" y="130"/>
                  </a:lnTo>
                  <a:lnTo>
                    <a:pt x="113" y="132"/>
                  </a:lnTo>
                  <a:lnTo>
                    <a:pt x="113" y="135"/>
                  </a:lnTo>
                  <a:lnTo>
                    <a:pt x="121" y="132"/>
                  </a:lnTo>
                  <a:lnTo>
                    <a:pt x="123" y="130"/>
                  </a:lnTo>
                  <a:lnTo>
                    <a:pt x="125" y="130"/>
                  </a:lnTo>
                  <a:lnTo>
                    <a:pt x="125" y="128"/>
                  </a:lnTo>
                  <a:lnTo>
                    <a:pt x="128" y="125"/>
                  </a:lnTo>
                  <a:lnTo>
                    <a:pt x="128" y="121"/>
                  </a:lnTo>
                  <a:lnTo>
                    <a:pt x="137" y="109"/>
                  </a:lnTo>
                  <a:lnTo>
                    <a:pt x="144" y="102"/>
                  </a:lnTo>
                  <a:close/>
                  <a:moveTo>
                    <a:pt x="4" y="92"/>
                  </a:moveTo>
                  <a:lnTo>
                    <a:pt x="2" y="92"/>
                  </a:lnTo>
                  <a:lnTo>
                    <a:pt x="2" y="92"/>
                  </a:lnTo>
                  <a:lnTo>
                    <a:pt x="0" y="92"/>
                  </a:lnTo>
                  <a:lnTo>
                    <a:pt x="0" y="94"/>
                  </a:lnTo>
                  <a:lnTo>
                    <a:pt x="0" y="97"/>
                  </a:lnTo>
                  <a:lnTo>
                    <a:pt x="0" y="99"/>
                  </a:lnTo>
                  <a:lnTo>
                    <a:pt x="0" y="102"/>
                  </a:lnTo>
                  <a:lnTo>
                    <a:pt x="2" y="102"/>
                  </a:lnTo>
                  <a:lnTo>
                    <a:pt x="2" y="102"/>
                  </a:lnTo>
                  <a:lnTo>
                    <a:pt x="2" y="97"/>
                  </a:lnTo>
                  <a:lnTo>
                    <a:pt x="2" y="97"/>
                  </a:lnTo>
                  <a:lnTo>
                    <a:pt x="2" y="94"/>
                  </a:lnTo>
                  <a:lnTo>
                    <a:pt x="4" y="94"/>
                  </a:lnTo>
                  <a:lnTo>
                    <a:pt x="7" y="94"/>
                  </a:lnTo>
                  <a:lnTo>
                    <a:pt x="9" y="92"/>
                  </a:lnTo>
                  <a:lnTo>
                    <a:pt x="7" y="92"/>
                  </a:lnTo>
                  <a:lnTo>
                    <a:pt x="4" y="9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142" y="1628"/>
              <a:ext cx="418" cy="424"/>
            </a:xfrm>
            <a:custGeom>
              <a:avLst/>
              <a:gdLst>
                <a:gd name="T0" fmla="*/ 399 w 418"/>
                <a:gd name="T1" fmla="*/ 256 h 424"/>
                <a:gd name="T2" fmla="*/ 378 w 418"/>
                <a:gd name="T3" fmla="*/ 246 h 424"/>
                <a:gd name="T4" fmla="*/ 349 w 418"/>
                <a:gd name="T5" fmla="*/ 239 h 424"/>
                <a:gd name="T6" fmla="*/ 316 w 418"/>
                <a:gd name="T7" fmla="*/ 220 h 424"/>
                <a:gd name="T8" fmla="*/ 278 w 418"/>
                <a:gd name="T9" fmla="*/ 201 h 424"/>
                <a:gd name="T10" fmla="*/ 259 w 418"/>
                <a:gd name="T11" fmla="*/ 187 h 424"/>
                <a:gd name="T12" fmla="*/ 245 w 418"/>
                <a:gd name="T13" fmla="*/ 175 h 424"/>
                <a:gd name="T14" fmla="*/ 193 w 418"/>
                <a:gd name="T15" fmla="*/ 147 h 424"/>
                <a:gd name="T16" fmla="*/ 157 w 418"/>
                <a:gd name="T17" fmla="*/ 140 h 424"/>
                <a:gd name="T18" fmla="*/ 140 w 418"/>
                <a:gd name="T19" fmla="*/ 133 h 424"/>
                <a:gd name="T20" fmla="*/ 114 w 418"/>
                <a:gd name="T21" fmla="*/ 121 h 424"/>
                <a:gd name="T22" fmla="*/ 102 w 418"/>
                <a:gd name="T23" fmla="*/ 104 h 424"/>
                <a:gd name="T24" fmla="*/ 86 w 418"/>
                <a:gd name="T25" fmla="*/ 93 h 424"/>
                <a:gd name="T26" fmla="*/ 72 w 418"/>
                <a:gd name="T27" fmla="*/ 86 h 424"/>
                <a:gd name="T28" fmla="*/ 55 w 418"/>
                <a:gd name="T29" fmla="*/ 74 h 424"/>
                <a:gd name="T30" fmla="*/ 43 w 418"/>
                <a:gd name="T31" fmla="*/ 59 h 424"/>
                <a:gd name="T32" fmla="*/ 22 w 418"/>
                <a:gd name="T33" fmla="*/ 33 h 424"/>
                <a:gd name="T34" fmla="*/ 15 w 418"/>
                <a:gd name="T35" fmla="*/ 24 h 424"/>
                <a:gd name="T36" fmla="*/ 10 w 418"/>
                <a:gd name="T37" fmla="*/ 15 h 424"/>
                <a:gd name="T38" fmla="*/ 5 w 418"/>
                <a:gd name="T39" fmla="*/ 3 h 424"/>
                <a:gd name="T40" fmla="*/ 29 w 418"/>
                <a:gd name="T41" fmla="*/ 168 h 424"/>
                <a:gd name="T42" fmla="*/ 46 w 418"/>
                <a:gd name="T43" fmla="*/ 178 h 424"/>
                <a:gd name="T44" fmla="*/ 60 w 418"/>
                <a:gd name="T45" fmla="*/ 192 h 424"/>
                <a:gd name="T46" fmla="*/ 67 w 418"/>
                <a:gd name="T47" fmla="*/ 192 h 424"/>
                <a:gd name="T48" fmla="*/ 81 w 418"/>
                <a:gd name="T49" fmla="*/ 206 h 424"/>
                <a:gd name="T50" fmla="*/ 100 w 418"/>
                <a:gd name="T51" fmla="*/ 211 h 424"/>
                <a:gd name="T52" fmla="*/ 107 w 418"/>
                <a:gd name="T53" fmla="*/ 225 h 424"/>
                <a:gd name="T54" fmla="*/ 114 w 418"/>
                <a:gd name="T55" fmla="*/ 232 h 424"/>
                <a:gd name="T56" fmla="*/ 145 w 418"/>
                <a:gd name="T57" fmla="*/ 256 h 424"/>
                <a:gd name="T58" fmla="*/ 159 w 418"/>
                <a:gd name="T59" fmla="*/ 261 h 424"/>
                <a:gd name="T60" fmla="*/ 171 w 418"/>
                <a:gd name="T61" fmla="*/ 275 h 424"/>
                <a:gd name="T62" fmla="*/ 178 w 418"/>
                <a:gd name="T63" fmla="*/ 284 h 424"/>
                <a:gd name="T64" fmla="*/ 183 w 418"/>
                <a:gd name="T65" fmla="*/ 289 h 424"/>
                <a:gd name="T66" fmla="*/ 185 w 418"/>
                <a:gd name="T67" fmla="*/ 296 h 424"/>
                <a:gd name="T68" fmla="*/ 190 w 418"/>
                <a:gd name="T69" fmla="*/ 306 h 424"/>
                <a:gd name="T70" fmla="*/ 195 w 418"/>
                <a:gd name="T71" fmla="*/ 308 h 424"/>
                <a:gd name="T72" fmla="*/ 204 w 418"/>
                <a:gd name="T73" fmla="*/ 313 h 424"/>
                <a:gd name="T74" fmla="*/ 216 w 418"/>
                <a:gd name="T75" fmla="*/ 322 h 424"/>
                <a:gd name="T76" fmla="*/ 231 w 418"/>
                <a:gd name="T77" fmla="*/ 339 h 424"/>
                <a:gd name="T78" fmla="*/ 238 w 418"/>
                <a:gd name="T79" fmla="*/ 351 h 424"/>
                <a:gd name="T80" fmla="*/ 250 w 418"/>
                <a:gd name="T81" fmla="*/ 355 h 424"/>
                <a:gd name="T82" fmla="*/ 259 w 418"/>
                <a:gd name="T83" fmla="*/ 365 h 424"/>
                <a:gd name="T84" fmla="*/ 264 w 418"/>
                <a:gd name="T85" fmla="*/ 372 h 424"/>
                <a:gd name="T86" fmla="*/ 276 w 418"/>
                <a:gd name="T87" fmla="*/ 370 h 424"/>
                <a:gd name="T88" fmla="*/ 287 w 418"/>
                <a:gd name="T89" fmla="*/ 374 h 424"/>
                <a:gd name="T90" fmla="*/ 311 w 418"/>
                <a:gd name="T91" fmla="*/ 391 h 424"/>
                <a:gd name="T92" fmla="*/ 321 w 418"/>
                <a:gd name="T93" fmla="*/ 400 h 424"/>
                <a:gd name="T94" fmla="*/ 337 w 418"/>
                <a:gd name="T95" fmla="*/ 414 h 424"/>
                <a:gd name="T96" fmla="*/ 347 w 418"/>
                <a:gd name="T97" fmla="*/ 422 h 424"/>
                <a:gd name="T98" fmla="*/ 352 w 418"/>
                <a:gd name="T99" fmla="*/ 422 h 424"/>
                <a:gd name="T100" fmla="*/ 356 w 418"/>
                <a:gd name="T101" fmla="*/ 412 h 424"/>
                <a:gd name="T102" fmla="*/ 363 w 418"/>
                <a:gd name="T103" fmla="*/ 400 h 424"/>
                <a:gd name="T104" fmla="*/ 361 w 418"/>
                <a:gd name="T105" fmla="*/ 388 h 424"/>
                <a:gd name="T106" fmla="*/ 366 w 418"/>
                <a:gd name="T107" fmla="*/ 367 h 424"/>
                <a:gd name="T108" fmla="*/ 368 w 418"/>
                <a:gd name="T109" fmla="*/ 358 h 424"/>
                <a:gd name="T110" fmla="*/ 390 w 418"/>
                <a:gd name="T111" fmla="*/ 336 h 424"/>
                <a:gd name="T112" fmla="*/ 397 w 418"/>
                <a:gd name="T113" fmla="*/ 325 h 424"/>
                <a:gd name="T114" fmla="*/ 399 w 418"/>
                <a:gd name="T115" fmla="*/ 310 h 424"/>
                <a:gd name="T116" fmla="*/ 413 w 418"/>
                <a:gd name="T117" fmla="*/ 30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8" h="424">
                  <a:moveTo>
                    <a:pt x="418" y="284"/>
                  </a:moveTo>
                  <a:lnTo>
                    <a:pt x="418" y="284"/>
                  </a:lnTo>
                  <a:lnTo>
                    <a:pt x="418" y="282"/>
                  </a:lnTo>
                  <a:lnTo>
                    <a:pt x="411" y="277"/>
                  </a:lnTo>
                  <a:lnTo>
                    <a:pt x="411" y="277"/>
                  </a:lnTo>
                  <a:lnTo>
                    <a:pt x="408" y="270"/>
                  </a:lnTo>
                  <a:lnTo>
                    <a:pt x="408" y="270"/>
                  </a:lnTo>
                  <a:lnTo>
                    <a:pt x="406" y="268"/>
                  </a:lnTo>
                  <a:lnTo>
                    <a:pt x="404" y="265"/>
                  </a:lnTo>
                  <a:lnTo>
                    <a:pt x="401" y="258"/>
                  </a:lnTo>
                  <a:lnTo>
                    <a:pt x="401" y="258"/>
                  </a:lnTo>
                  <a:lnTo>
                    <a:pt x="399" y="256"/>
                  </a:lnTo>
                  <a:lnTo>
                    <a:pt x="397" y="256"/>
                  </a:lnTo>
                  <a:lnTo>
                    <a:pt x="392" y="251"/>
                  </a:lnTo>
                  <a:lnTo>
                    <a:pt x="392" y="249"/>
                  </a:lnTo>
                  <a:lnTo>
                    <a:pt x="390" y="249"/>
                  </a:lnTo>
                  <a:lnTo>
                    <a:pt x="382" y="249"/>
                  </a:lnTo>
                  <a:lnTo>
                    <a:pt x="382" y="249"/>
                  </a:lnTo>
                  <a:lnTo>
                    <a:pt x="380" y="249"/>
                  </a:lnTo>
                  <a:lnTo>
                    <a:pt x="380" y="246"/>
                  </a:lnTo>
                  <a:lnTo>
                    <a:pt x="380" y="246"/>
                  </a:lnTo>
                  <a:lnTo>
                    <a:pt x="380" y="246"/>
                  </a:lnTo>
                  <a:lnTo>
                    <a:pt x="378" y="246"/>
                  </a:lnTo>
                  <a:lnTo>
                    <a:pt x="378" y="246"/>
                  </a:lnTo>
                  <a:lnTo>
                    <a:pt x="371" y="242"/>
                  </a:lnTo>
                  <a:lnTo>
                    <a:pt x="368" y="242"/>
                  </a:lnTo>
                  <a:lnTo>
                    <a:pt x="368" y="242"/>
                  </a:lnTo>
                  <a:lnTo>
                    <a:pt x="361" y="237"/>
                  </a:lnTo>
                  <a:lnTo>
                    <a:pt x="359" y="237"/>
                  </a:lnTo>
                  <a:lnTo>
                    <a:pt x="356" y="237"/>
                  </a:lnTo>
                  <a:lnTo>
                    <a:pt x="354" y="239"/>
                  </a:lnTo>
                  <a:lnTo>
                    <a:pt x="354" y="239"/>
                  </a:lnTo>
                  <a:lnTo>
                    <a:pt x="354" y="242"/>
                  </a:lnTo>
                  <a:lnTo>
                    <a:pt x="352" y="242"/>
                  </a:lnTo>
                  <a:lnTo>
                    <a:pt x="352" y="242"/>
                  </a:lnTo>
                  <a:lnTo>
                    <a:pt x="349" y="239"/>
                  </a:lnTo>
                  <a:lnTo>
                    <a:pt x="349" y="239"/>
                  </a:lnTo>
                  <a:lnTo>
                    <a:pt x="349" y="239"/>
                  </a:lnTo>
                  <a:lnTo>
                    <a:pt x="344" y="232"/>
                  </a:lnTo>
                  <a:lnTo>
                    <a:pt x="342" y="230"/>
                  </a:lnTo>
                  <a:lnTo>
                    <a:pt x="340" y="228"/>
                  </a:lnTo>
                  <a:lnTo>
                    <a:pt x="340" y="228"/>
                  </a:lnTo>
                  <a:lnTo>
                    <a:pt x="318" y="223"/>
                  </a:lnTo>
                  <a:lnTo>
                    <a:pt x="318" y="223"/>
                  </a:lnTo>
                  <a:lnTo>
                    <a:pt x="318" y="223"/>
                  </a:lnTo>
                  <a:lnTo>
                    <a:pt x="318" y="223"/>
                  </a:lnTo>
                  <a:lnTo>
                    <a:pt x="318" y="220"/>
                  </a:lnTo>
                  <a:lnTo>
                    <a:pt x="316" y="220"/>
                  </a:lnTo>
                  <a:lnTo>
                    <a:pt x="316" y="220"/>
                  </a:lnTo>
                  <a:lnTo>
                    <a:pt x="311" y="220"/>
                  </a:lnTo>
                  <a:lnTo>
                    <a:pt x="309" y="220"/>
                  </a:lnTo>
                  <a:lnTo>
                    <a:pt x="292" y="206"/>
                  </a:lnTo>
                  <a:lnTo>
                    <a:pt x="290" y="206"/>
                  </a:lnTo>
                  <a:lnTo>
                    <a:pt x="290" y="206"/>
                  </a:lnTo>
                  <a:lnTo>
                    <a:pt x="287" y="204"/>
                  </a:lnTo>
                  <a:lnTo>
                    <a:pt x="285" y="204"/>
                  </a:lnTo>
                  <a:lnTo>
                    <a:pt x="285" y="204"/>
                  </a:lnTo>
                  <a:lnTo>
                    <a:pt x="285" y="204"/>
                  </a:lnTo>
                  <a:lnTo>
                    <a:pt x="283" y="204"/>
                  </a:lnTo>
                  <a:lnTo>
                    <a:pt x="278" y="201"/>
                  </a:lnTo>
                  <a:lnTo>
                    <a:pt x="278" y="199"/>
                  </a:lnTo>
                  <a:lnTo>
                    <a:pt x="276" y="199"/>
                  </a:lnTo>
                  <a:lnTo>
                    <a:pt x="271" y="197"/>
                  </a:lnTo>
                  <a:lnTo>
                    <a:pt x="271" y="197"/>
                  </a:lnTo>
                  <a:lnTo>
                    <a:pt x="269" y="197"/>
                  </a:lnTo>
                  <a:lnTo>
                    <a:pt x="269" y="194"/>
                  </a:lnTo>
                  <a:lnTo>
                    <a:pt x="269" y="194"/>
                  </a:lnTo>
                  <a:lnTo>
                    <a:pt x="266" y="194"/>
                  </a:lnTo>
                  <a:lnTo>
                    <a:pt x="266" y="194"/>
                  </a:lnTo>
                  <a:lnTo>
                    <a:pt x="264" y="192"/>
                  </a:lnTo>
                  <a:lnTo>
                    <a:pt x="261" y="190"/>
                  </a:lnTo>
                  <a:lnTo>
                    <a:pt x="259" y="187"/>
                  </a:lnTo>
                  <a:lnTo>
                    <a:pt x="259" y="187"/>
                  </a:lnTo>
                  <a:lnTo>
                    <a:pt x="254" y="183"/>
                  </a:lnTo>
                  <a:lnTo>
                    <a:pt x="254" y="183"/>
                  </a:lnTo>
                  <a:lnTo>
                    <a:pt x="252" y="183"/>
                  </a:lnTo>
                  <a:lnTo>
                    <a:pt x="252" y="180"/>
                  </a:lnTo>
                  <a:lnTo>
                    <a:pt x="252" y="180"/>
                  </a:lnTo>
                  <a:lnTo>
                    <a:pt x="252" y="180"/>
                  </a:lnTo>
                  <a:lnTo>
                    <a:pt x="250" y="178"/>
                  </a:lnTo>
                  <a:lnTo>
                    <a:pt x="247" y="178"/>
                  </a:lnTo>
                  <a:lnTo>
                    <a:pt x="247" y="178"/>
                  </a:lnTo>
                  <a:lnTo>
                    <a:pt x="245" y="175"/>
                  </a:lnTo>
                  <a:lnTo>
                    <a:pt x="245" y="175"/>
                  </a:lnTo>
                  <a:lnTo>
                    <a:pt x="245" y="175"/>
                  </a:lnTo>
                  <a:lnTo>
                    <a:pt x="242" y="173"/>
                  </a:lnTo>
                  <a:lnTo>
                    <a:pt x="240" y="173"/>
                  </a:lnTo>
                  <a:lnTo>
                    <a:pt x="240" y="173"/>
                  </a:lnTo>
                  <a:lnTo>
                    <a:pt x="238" y="173"/>
                  </a:lnTo>
                  <a:lnTo>
                    <a:pt x="238" y="171"/>
                  </a:lnTo>
                  <a:lnTo>
                    <a:pt x="233" y="166"/>
                  </a:lnTo>
                  <a:lnTo>
                    <a:pt x="202" y="147"/>
                  </a:lnTo>
                  <a:lnTo>
                    <a:pt x="200" y="145"/>
                  </a:lnTo>
                  <a:lnTo>
                    <a:pt x="200" y="147"/>
                  </a:lnTo>
                  <a:lnTo>
                    <a:pt x="195" y="147"/>
                  </a:lnTo>
                  <a:lnTo>
                    <a:pt x="193" y="147"/>
                  </a:lnTo>
                  <a:lnTo>
                    <a:pt x="185" y="147"/>
                  </a:lnTo>
                  <a:lnTo>
                    <a:pt x="178" y="147"/>
                  </a:lnTo>
                  <a:lnTo>
                    <a:pt x="176" y="147"/>
                  </a:lnTo>
                  <a:lnTo>
                    <a:pt x="176" y="147"/>
                  </a:lnTo>
                  <a:lnTo>
                    <a:pt x="174" y="147"/>
                  </a:lnTo>
                  <a:lnTo>
                    <a:pt x="174" y="145"/>
                  </a:lnTo>
                  <a:lnTo>
                    <a:pt x="171" y="145"/>
                  </a:lnTo>
                  <a:lnTo>
                    <a:pt x="171" y="145"/>
                  </a:lnTo>
                  <a:lnTo>
                    <a:pt x="169" y="145"/>
                  </a:lnTo>
                  <a:lnTo>
                    <a:pt x="162" y="142"/>
                  </a:lnTo>
                  <a:lnTo>
                    <a:pt x="159" y="142"/>
                  </a:lnTo>
                  <a:lnTo>
                    <a:pt x="157" y="140"/>
                  </a:lnTo>
                  <a:lnTo>
                    <a:pt x="155" y="140"/>
                  </a:lnTo>
                  <a:lnTo>
                    <a:pt x="155" y="140"/>
                  </a:lnTo>
                  <a:lnTo>
                    <a:pt x="152" y="138"/>
                  </a:lnTo>
                  <a:lnTo>
                    <a:pt x="152" y="138"/>
                  </a:lnTo>
                  <a:lnTo>
                    <a:pt x="152" y="138"/>
                  </a:lnTo>
                  <a:lnTo>
                    <a:pt x="150" y="135"/>
                  </a:lnTo>
                  <a:lnTo>
                    <a:pt x="150" y="135"/>
                  </a:lnTo>
                  <a:lnTo>
                    <a:pt x="148" y="135"/>
                  </a:lnTo>
                  <a:lnTo>
                    <a:pt x="145" y="135"/>
                  </a:lnTo>
                  <a:lnTo>
                    <a:pt x="143" y="135"/>
                  </a:lnTo>
                  <a:lnTo>
                    <a:pt x="143" y="133"/>
                  </a:lnTo>
                  <a:lnTo>
                    <a:pt x="140" y="133"/>
                  </a:lnTo>
                  <a:lnTo>
                    <a:pt x="136" y="133"/>
                  </a:lnTo>
                  <a:lnTo>
                    <a:pt x="133" y="133"/>
                  </a:lnTo>
                  <a:lnTo>
                    <a:pt x="131" y="133"/>
                  </a:lnTo>
                  <a:lnTo>
                    <a:pt x="129" y="133"/>
                  </a:lnTo>
                  <a:lnTo>
                    <a:pt x="126" y="130"/>
                  </a:lnTo>
                  <a:lnTo>
                    <a:pt x="124" y="128"/>
                  </a:lnTo>
                  <a:lnTo>
                    <a:pt x="119" y="128"/>
                  </a:lnTo>
                  <a:lnTo>
                    <a:pt x="117" y="128"/>
                  </a:lnTo>
                  <a:lnTo>
                    <a:pt x="117" y="126"/>
                  </a:lnTo>
                  <a:lnTo>
                    <a:pt x="114" y="123"/>
                  </a:lnTo>
                  <a:lnTo>
                    <a:pt x="114" y="123"/>
                  </a:lnTo>
                  <a:lnTo>
                    <a:pt x="114" y="121"/>
                  </a:lnTo>
                  <a:lnTo>
                    <a:pt x="112" y="121"/>
                  </a:lnTo>
                  <a:lnTo>
                    <a:pt x="112" y="119"/>
                  </a:lnTo>
                  <a:lnTo>
                    <a:pt x="110" y="116"/>
                  </a:lnTo>
                  <a:lnTo>
                    <a:pt x="107" y="114"/>
                  </a:lnTo>
                  <a:lnTo>
                    <a:pt x="107" y="114"/>
                  </a:lnTo>
                  <a:lnTo>
                    <a:pt x="107" y="112"/>
                  </a:lnTo>
                  <a:lnTo>
                    <a:pt x="107" y="109"/>
                  </a:lnTo>
                  <a:lnTo>
                    <a:pt x="107" y="109"/>
                  </a:lnTo>
                  <a:lnTo>
                    <a:pt x="107" y="107"/>
                  </a:lnTo>
                  <a:lnTo>
                    <a:pt x="105" y="107"/>
                  </a:lnTo>
                  <a:lnTo>
                    <a:pt x="105" y="104"/>
                  </a:lnTo>
                  <a:lnTo>
                    <a:pt x="102" y="104"/>
                  </a:lnTo>
                  <a:lnTo>
                    <a:pt x="102" y="104"/>
                  </a:lnTo>
                  <a:lnTo>
                    <a:pt x="100" y="102"/>
                  </a:lnTo>
                  <a:lnTo>
                    <a:pt x="100" y="104"/>
                  </a:lnTo>
                  <a:lnTo>
                    <a:pt x="98" y="104"/>
                  </a:lnTo>
                  <a:lnTo>
                    <a:pt x="98" y="102"/>
                  </a:lnTo>
                  <a:lnTo>
                    <a:pt x="95" y="102"/>
                  </a:lnTo>
                  <a:lnTo>
                    <a:pt x="95" y="100"/>
                  </a:lnTo>
                  <a:lnTo>
                    <a:pt x="93" y="100"/>
                  </a:lnTo>
                  <a:lnTo>
                    <a:pt x="93" y="100"/>
                  </a:lnTo>
                  <a:lnTo>
                    <a:pt x="93" y="97"/>
                  </a:lnTo>
                  <a:lnTo>
                    <a:pt x="91" y="95"/>
                  </a:lnTo>
                  <a:lnTo>
                    <a:pt x="86" y="93"/>
                  </a:lnTo>
                  <a:lnTo>
                    <a:pt x="83" y="93"/>
                  </a:lnTo>
                  <a:lnTo>
                    <a:pt x="83" y="93"/>
                  </a:lnTo>
                  <a:lnTo>
                    <a:pt x="81" y="93"/>
                  </a:lnTo>
                  <a:lnTo>
                    <a:pt x="81" y="93"/>
                  </a:lnTo>
                  <a:lnTo>
                    <a:pt x="79" y="90"/>
                  </a:lnTo>
                  <a:lnTo>
                    <a:pt x="79" y="90"/>
                  </a:lnTo>
                  <a:lnTo>
                    <a:pt x="76" y="90"/>
                  </a:lnTo>
                  <a:lnTo>
                    <a:pt x="74" y="90"/>
                  </a:lnTo>
                  <a:lnTo>
                    <a:pt x="74" y="88"/>
                  </a:lnTo>
                  <a:lnTo>
                    <a:pt x="72" y="88"/>
                  </a:lnTo>
                  <a:lnTo>
                    <a:pt x="72" y="86"/>
                  </a:lnTo>
                  <a:lnTo>
                    <a:pt x="72" y="86"/>
                  </a:lnTo>
                  <a:lnTo>
                    <a:pt x="72" y="83"/>
                  </a:lnTo>
                  <a:lnTo>
                    <a:pt x="72" y="83"/>
                  </a:lnTo>
                  <a:lnTo>
                    <a:pt x="72" y="83"/>
                  </a:lnTo>
                  <a:lnTo>
                    <a:pt x="69" y="83"/>
                  </a:lnTo>
                  <a:lnTo>
                    <a:pt x="69" y="83"/>
                  </a:lnTo>
                  <a:lnTo>
                    <a:pt x="64" y="78"/>
                  </a:lnTo>
                  <a:lnTo>
                    <a:pt x="62" y="76"/>
                  </a:lnTo>
                  <a:lnTo>
                    <a:pt x="60" y="76"/>
                  </a:lnTo>
                  <a:lnTo>
                    <a:pt x="57" y="76"/>
                  </a:lnTo>
                  <a:lnTo>
                    <a:pt x="57" y="76"/>
                  </a:lnTo>
                  <a:lnTo>
                    <a:pt x="55" y="74"/>
                  </a:lnTo>
                  <a:lnTo>
                    <a:pt x="55" y="74"/>
                  </a:lnTo>
                  <a:lnTo>
                    <a:pt x="53" y="74"/>
                  </a:lnTo>
                  <a:lnTo>
                    <a:pt x="53" y="74"/>
                  </a:lnTo>
                  <a:lnTo>
                    <a:pt x="53" y="71"/>
                  </a:lnTo>
                  <a:lnTo>
                    <a:pt x="53" y="69"/>
                  </a:lnTo>
                  <a:lnTo>
                    <a:pt x="53" y="69"/>
                  </a:lnTo>
                  <a:lnTo>
                    <a:pt x="50" y="67"/>
                  </a:lnTo>
                  <a:lnTo>
                    <a:pt x="50" y="67"/>
                  </a:lnTo>
                  <a:lnTo>
                    <a:pt x="48" y="64"/>
                  </a:lnTo>
                  <a:lnTo>
                    <a:pt x="48" y="64"/>
                  </a:lnTo>
                  <a:lnTo>
                    <a:pt x="46" y="64"/>
                  </a:lnTo>
                  <a:lnTo>
                    <a:pt x="43" y="59"/>
                  </a:lnTo>
                  <a:lnTo>
                    <a:pt x="43" y="59"/>
                  </a:lnTo>
                  <a:lnTo>
                    <a:pt x="34" y="52"/>
                  </a:lnTo>
                  <a:lnTo>
                    <a:pt x="31" y="50"/>
                  </a:lnTo>
                  <a:lnTo>
                    <a:pt x="29" y="48"/>
                  </a:lnTo>
                  <a:lnTo>
                    <a:pt x="29" y="48"/>
                  </a:lnTo>
                  <a:lnTo>
                    <a:pt x="29" y="48"/>
                  </a:lnTo>
                  <a:lnTo>
                    <a:pt x="29" y="45"/>
                  </a:lnTo>
                  <a:lnTo>
                    <a:pt x="29" y="45"/>
                  </a:lnTo>
                  <a:lnTo>
                    <a:pt x="29" y="43"/>
                  </a:lnTo>
                  <a:lnTo>
                    <a:pt x="27" y="38"/>
                  </a:lnTo>
                  <a:lnTo>
                    <a:pt x="24" y="38"/>
                  </a:lnTo>
                  <a:lnTo>
                    <a:pt x="24" y="36"/>
                  </a:lnTo>
                  <a:lnTo>
                    <a:pt x="22" y="33"/>
                  </a:lnTo>
                  <a:lnTo>
                    <a:pt x="22" y="33"/>
                  </a:lnTo>
                  <a:lnTo>
                    <a:pt x="22" y="33"/>
                  </a:lnTo>
                  <a:lnTo>
                    <a:pt x="22" y="33"/>
                  </a:lnTo>
                  <a:lnTo>
                    <a:pt x="19" y="31"/>
                  </a:lnTo>
                  <a:lnTo>
                    <a:pt x="19" y="31"/>
                  </a:lnTo>
                  <a:lnTo>
                    <a:pt x="19" y="31"/>
                  </a:lnTo>
                  <a:lnTo>
                    <a:pt x="19" y="31"/>
                  </a:lnTo>
                  <a:lnTo>
                    <a:pt x="19" y="29"/>
                  </a:lnTo>
                  <a:lnTo>
                    <a:pt x="19" y="29"/>
                  </a:lnTo>
                  <a:lnTo>
                    <a:pt x="17" y="26"/>
                  </a:lnTo>
                  <a:lnTo>
                    <a:pt x="15" y="26"/>
                  </a:lnTo>
                  <a:lnTo>
                    <a:pt x="15" y="24"/>
                  </a:lnTo>
                  <a:lnTo>
                    <a:pt x="15" y="24"/>
                  </a:lnTo>
                  <a:lnTo>
                    <a:pt x="15" y="24"/>
                  </a:lnTo>
                  <a:lnTo>
                    <a:pt x="12" y="22"/>
                  </a:lnTo>
                  <a:lnTo>
                    <a:pt x="15" y="19"/>
                  </a:lnTo>
                  <a:lnTo>
                    <a:pt x="12" y="19"/>
                  </a:lnTo>
                  <a:lnTo>
                    <a:pt x="12" y="19"/>
                  </a:lnTo>
                  <a:lnTo>
                    <a:pt x="12" y="17"/>
                  </a:lnTo>
                  <a:lnTo>
                    <a:pt x="12" y="15"/>
                  </a:lnTo>
                  <a:lnTo>
                    <a:pt x="12" y="15"/>
                  </a:lnTo>
                  <a:lnTo>
                    <a:pt x="12" y="15"/>
                  </a:lnTo>
                  <a:lnTo>
                    <a:pt x="10" y="15"/>
                  </a:lnTo>
                  <a:lnTo>
                    <a:pt x="10" y="15"/>
                  </a:lnTo>
                  <a:lnTo>
                    <a:pt x="8" y="12"/>
                  </a:lnTo>
                  <a:lnTo>
                    <a:pt x="8" y="12"/>
                  </a:lnTo>
                  <a:lnTo>
                    <a:pt x="10" y="10"/>
                  </a:lnTo>
                  <a:lnTo>
                    <a:pt x="10" y="7"/>
                  </a:lnTo>
                  <a:lnTo>
                    <a:pt x="8" y="7"/>
                  </a:lnTo>
                  <a:lnTo>
                    <a:pt x="8" y="5"/>
                  </a:lnTo>
                  <a:lnTo>
                    <a:pt x="5" y="5"/>
                  </a:lnTo>
                  <a:lnTo>
                    <a:pt x="5" y="5"/>
                  </a:lnTo>
                  <a:lnTo>
                    <a:pt x="5" y="5"/>
                  </a:lnTo>
                  <a:lnTo>
                    <a:pt x="5" y="3"/>
                  </a:lnTo>
                  <a:lnTo>
                    <a:pt x="5" y="3"/>
                  </a:lnTo>
                  <a:lnTo>
                    <a:pt x="5" y="3"/>
                  </a:lnTo>
                  <a:lnTo>
                    <a:pt x="5" y="0"/>
                  </a:lnTo>
                  <a:lnTo>
                    <a:pt x="3" y="0"/>
                  </a:lnTo>
                  <a:lnTo>
                    <a:pt x="3" y="0"/>
                  </a:lnTo>
                  <a:lnTo>
                    <a:pt x="0" y="0"/>
                  </a:lnTo>
                  <a:lnTo>
                    <a:pt x="0" y="102"/>
                  </a:lnTo>
                  <a:lnTo>
                    <a:pt x="0" y="157"/>
                  </a:lnTo>
                  <a:lnTo>
                    <a:pt x="19" y="164"/>
                  </a:lnTo>
                  <a:lnTo>
                    <a:pt x="27" y="166"/>
                  </a:lnTo>
                  <a:lnTo>
                    <a:pt x="27" y="166"/>
                  </a:lnTo>
                  <a:lnTo>
                    <a:pt x="27" y="166"/>
                  </a:lnTo>
                  <a:lnTo>
                    <a:pt x="29" y="166"/>
                  </a:lnTo>
                  <a:lnTo>
                    <a:pt x="29" y="168"/>
                  </a:lnTo>
                  <a:lnTo>
                    <a:pt x="29" y="168"/>
                  </a:lnTo>
                  <a:lnTo>
                    <a:pt x="29" y="168"/>
                  </a:lnTo>
                  <a:lnTo>
                    <a:pt x="29" y="168"/>
                  </a:lnTo>
                  <a:lnTo>
                    <a:pt x="29" y="171"/>
                  </a:lnTo>
                  <a:lnTo>
                    <a:pt x="31" y="171"/>
                  </a:lnTo>
                  <a:lnTo>
                    <a:pt x="31" y="171"/>
                  </a:lnTo>
                  <a:lnTo>
                    <a:pt x="36" y="173"/>
                  </a:lnTo>
                  <a:lnTo>
                    <a:pt x="38" y="175"/>
                  </a:lnTo>
                  <a:lnTo>
                    <a:pt x="38" y="175"/>
                  </a:lnTo>
                  <a:lnTo>
                    <a:pt x="41" y="175"/>
                  </a:lnTo>
                  <a:lnTo>
                    <a:pt x="41" y="178"/>
                  </a:lnTo>
                  <a:lnTo>
                    <a:pt x="46" y="178"/>
                  </a:lnTo>
                  <a:lnTo>
                    <a:pt x="48" y="178"/>
                  </a:lnTo>
                  <a:lnTo>
                    <a:pt x="48" y="178"/>
                  </a:lnTo>
                  <a:lnTo>
                    <a:pt x="48" y="178"/>
                  </a:lnTo>
                  <a:lnTo>
                    <a:pt x="50" y="178"/>
                  </a:lnTo>
                  <a:lnTo>
                    <a:pt x="53" y="180"/>
                  </a:lnTo>
                  <a:lnTo>
                    <a:pt x="55" y="183"/>
                  </a:lnTo>
                  <a:lnTo>
                    <a:pt x="55" y="183"/>
                  </a:lnTo>
                  <a:lnTo>
                    <a:pt x="55" y="183"/>
                  </a:lnTo>
                  <a:lnTo>
                    <a:pt x="55" y="185"/>
                  </a:lnTo>
                  <a:lnTo>
                    <a:pt x="57" y="185"/>
                  </a:lnTo>
                  <a:lnTo>
                    <a:pt x="60" y="192"/>
                  </a:lnTo>
                  <a:lnTo>
                    <a:pt x="60" y="192"/>
                  </a:lnTo>
                  <a:lnTo>
                    <a:pt x="60" y="192"/>
                  </a:lnTo>
                  <a:lnTo>
                    <a:pt x="60" y="192"/>
                  </a:lnTo>
                  <a:lnTo>
                    <a:pt x="62" y="192"/>
                  </a:lnTo>
                  <a:lnTo>
                    <a:pt x="62" y="192"/>
                  </a:lnTo>
                  <a:lnTo>
                    <a:pt x="62" y="192"/>
                  </a:lnTo>
                  <a:lnTo>
                    <a:pt x="64" y="192"/>
                  </a:lnTo>
                  <a:lnTo>
                    <a:pt x="64" y="192"/>
                  </a:lnTo>
                  <a:lnTo>
                    <a:pt x="64" y="192"/>
                  </a:lnTo>
                  <a:lnTo>
                    <a:pt x="67" y="192"/>
                  </a:lnTo>
                  <a:lnTo>
                    <a:pt x="67" y="192"/>
                  </a:lnTo>
                  <a:lnTo>
                    <a:pt x="67" y="192"/>
                  </a:lnTo>
                  <a:lnTo>
                    <a:pt x="67" y="192"/>
                  </a:lnTo>
                  <a:lnTo>
                    <a:pt x="67" y="192"/>
                  </a:lnTo>
                  <a:lnTo>
                    <a:pt x="67" y="194"/>
                  </a:lnTo>
                  <a:lnTo>
                    <a:pt x="67" y="194"/>
                  </a:lnTo>
                  <a:lnTo>
                    <a:pt x="67" y="194"/>
                  </a:lnTo>
                  <a:lnTo>
                    <a:pt x="69" y="194"/>
                  </a:lnTo>
                  <a:lnTo>
                    <a:pt x="69" y="197"/>
                  </a:lnTo>
                  <a:lnTo>
                    <a:pt x="72" y="199"/>
                  </a:lnTo>
                  <a:lnTo>
                    <a:pt x="74" y="201"/>
                  </a:lnTo>
                  <a:lnTo>
                    <a:pt x="79" y="204"/>
                  </a:lnTo>
                  <a:lnTo>
                    <a:pt x="79" y="206"/>
                  </a:lnTo>
                  <a:lnTo>
                    <a:pt x="81" y="206"/>
                  </a:lnTo>
                  <a:lnTo>
                    <a:pt x="81" y="206"/>
                  </a:lnTo>
                  <a:lnTo>
                    <a:pt x="81" y="206"/>
                  </a:lnTo>
                  <a:lnTo>
                    <a:pt x="83" y="206"/>
                  </a:lnTo>
                  <a:lnTo>
                    <a:pt x="83" y="206"/>
                  </a:lnTo>
                  <a:lnTo>
                    <a:pt x="86" y="206"/>
                  </a:lnTo>
                  <a:lnTo>
                    <a:pt x="88" y="206"/>
                  </a:lnTo>
                  <a:lnTo>
                    <a:pt x="88" y="206"/>
                  </a:lnTo>
                  <a:lnTo>
                    <a:pt x="93" y="209"/>
                  </a:lnTo>
                  <a:lnTo>
                    <a:pt x="95" y="209"/>
                  </a:lnTo>
                  <a:lnTo>
                    <a:pt x="98" y="209"/>
                  </a:lnTo>
                  <a:lnTo>
                    <a:pt x="100" y="209"/>
                  </a:lnTo>
                  <a:lnTo>
                    <a:pt x="100" y="211"/>
                  </a:lnTo>
                  <a:lnTo>
                    <a:pt x="100" y="211"/>
                  </a:lnTo>
                  <a:lnTo>
                    <a:pt x="102" y="213"/>
                  </a:lnTo>
                  <a:lnTo>
                    <a:pt x="102" y="213"/>
                  </a:lnTo>
                  <a:lnTo>
                    <a:pt x="105" y="216"/>
                  </a:lnTo>
                  <a:lnTo>
                    <a:pt x="105" y="216"/>
                  </a:lnTo>
                  <a:lnTo>
                    <a:pt x="105" y="216"/>
                  </a:lnTo>
                  <a:lnTo>
                    <a:pt x="105" y="216"/>
                  </a:lnTo>
                  <a:lnTo>
                    <a:pt x="105" y="218"/>
                  </a:lnTo>
                  <a:lnTo>
                    <a:pt x="105" y="218"/>
                  </a:lnTo>
                  <a:lnTo>
                    <a:pt x="110" y="225"/>
                  </a:lnTo>
                  <a:lnTo>
                    <a:pt x="110" y="225"/>
                  </a:lnTo>
                  <a:lnTo>
                    <a:pt x="110" y="225"/>
                  </a:lnTo>
                  <a:lnTo>
                    <a:pt x="107" y="225"/>
                  </a:lnTo>
                  <a:lnTo>
                    <a:pt x="107" y="228"/>
                  </a:lnTo>
                  <a:lnTo>
                    <a:pt x="107" y="228"/>
                  </a:lnTo>
                  <a:lnTo>
                    <a:pt x="107" y="228"/>
                  </a:lnTo>
                  <a:lnTo>
                    <a:pt x="110" y="230"/>
                  </a:lnTo>
                  <a:lnTo>
                    <a:pt x="110" y="230"/>
                  </a:lnTo>
                  <a:lnTo>
                    <a:pt x="110" y="232"/>
                  </a:lnTo>
                  <a:lnTo>
                    <a:pt x="112" y="232"/>
                  </a:lnTo>
                  <a:lnTo>
                    <a:pt x="112" y="232"/>
                  </a:lnTo>
                  <a:lnTo>
                    <a:pt x="112" y="232"/>
                  </a:lnTo>
                  <a:lnTo>
                    <a:pt x="112" y="232"/>
                  </a:lnTo>
                  <a:lnTo>
                    <a:pt x="114" y="232"/>
                  </a:lnTo>
                  <a:lnTo>
                    <a:pt x="114" y="232"/>
                  </a:lnTo>
                  <a:lnTo>
                    <a:pt x="114" y="232"/>
                  </a:lnTo>
                  <a:lnTo>
                    <a:pt x="126" y="242"/>
                  </a:lnTo>
                  <a:lnTo>
                    <a:pt x="129" y="242"/>
                  </a:lnTo>
                  <a:lnTo>
                    <a:pt x="129" y="244"/>
                  </a:lnTo>
                  <a:lnTo>
                    <a:pt x="129" y="244"/>
                  </a:lnTo>
                  <a:lnTo>
                    <a:pt x="131" y="246"/>
                  </a:lnTo>
                  <a:lnTo>
                    <a:pt x="133" y="249"/>
                  </a:lnTo>
                  <a:lnTo>
                    <a:pt x="136" y="249"/>
                  </a:lnTo>
                  <a:lnTo>
                    <a:pt x="138" y="249"/>
                  </a:lnTo>
                  <a:lnTo>
                    <a:pt x="143" y="254"/>
                  </a:lnTo>
                  <a:lnTo>
                    <a:pt x="143" y="254"/>
                  </a:lnTo>
                  <a:lnTo>
                    <a:pt x="145" y="256"/>
                  </a:lnTo>
                  <a:lnTo>
                    <a:pt x="148" y="256"/>
                  </a:lnTo>
                  <a:lnTo>
                    <a:pt x="148" y="256"/>
                  </a:lnTo>
                  <a:lnTo>
                    <a:pt x="148" y="258"/>
                  </a:lnTo>
                  <a:lnTo>
                    <a:pt x="150" y="258"/>
                  </a:lnTo>
                  <a:lnTo>
                    <a:pt x="152" y="258"/>
                  </a:lnTo>
                  <a:lnTo>
                    <a:pt x="152" y="258"/>
                  </a:lnTo>
                  <a:lnTo>
                    <a:pt x="155" y="261"/>
                  </a:lnTo>
                  <a:lnTo>
                    <a:pt x="155" y="261"/>
                  </a:lnTo>
                  <a:lnTo>
                    <a:pt x="157" y="261"/>
                  </a:lnTo>
                  <a:lnTo>
                    <a:pt x="157" y="261"/>
                  </a:lnTo>
                  <a:lnTo>
                    <a:pt x="157" y="261"/>
                  </a:lnTo>
                  <a:lnTo>
                    <a:pt x="159" y="261"/>
                  </a:lnTo>
                  <a:lnTo>
                    <a:pt x="159" y="261"/>
                  </a:lnTo>
                  <a:lnTo>
                    <a:pt x="159" y="261"/>
                  </a:lnTo>
                  <a:lnTo>
                    <a:pt x="162" y="263"/>
                  </a:lnTo>
                  <a:lnTo>
                    <a:pt x="162" y="263"/>
                  </a:lnTo>
                  <a:lnTo>
                    <a:pt x="162" y="263"/>
                  </a:lnTo>
                  <a:lnTo>
                    <a:pt x="164" y="265"/>
                  </a:lnTo>
                  <a:lnTo>
                    <a:pt x="164" y="268"/>
                  </a:lnTo>
                  <a:lnTo>
                    <a:pt x="167" y="270"/>
                  </a:lnTo>
                  <a:lnTo>
                    <a:pt x="167" y="270"/>
                  </a:lnTo>
                  <a:lnTo>
                    <a:pt x="169" y="272"/>
                  </a:lnTo>
                  <a:lnTo>
                    <a:pt x="169" y="275"/>
                  </a:lnTo>
                  <a:lnTo>
                    <a:pt x="171" y="275"/>
                  </a:lnTo>
                  <a:lnTo>
                    <a:pt x="174" y="275"/>
                  </a:lnTo>
                  <a:lnTo>
                    <a:pt x="174" y="277"/>
                  </a:lnTo>
                  <a:lnTo>
                    <a:pt x="174" y="277"/>
                  </a:lnTo>
                  <a:lnTo>
                    <a:pt x="174" y="277"/>
                  </a:lnTo>
                  <a:lnTo>
                    <a:pt x="176" y="280"/>
                  </a:lnTo>
                  <a:lnTo>
                    <a:pt x="176" y="280"/>
                  </a:lnTo>
                  <a:lnTo>
                    <a:pt x="176" y="282"/>
                  </a:lnTo>
                  <a:lnTo>
                    <a:pt x="174" y="282"/>
                  </a:lnTo>
                  <a:lnTo>
                    <a:pt x="174" y="282"/>
                  </a:lnTo>
                  <a:lnTo>
                    <a:pt x="174" y="282"/>
                  </a:lnTo>
                  <a:lnTo>
                    <a:pt x="176" y="282"/>
                  </a:lnTo>
                  <a:lnTo>
                    <a:pt x="178" y="284"/>
                  </a:lnTo>
                  <a:lnTo>
                    <a:pt x="178" y="284"/>
                  </a:lnTo>
                  <a:lnTo>
                    <a:pt x="178" y="287"/>
                  </a:lnTo>
                  <a:lnTo>
                    <a:pt x="178" y="287"/>
                  </a:lnTo>
                  <a:lnTo>
                    <a:pt x="178" y="287"/>
                  </a:lnTo>
                  <a:lnTo>
                    <a:pt x="178" y="289"/>
                  </a:lnTo>
                  <a:lnTo>
                    <a:pt x="181" y="289"/>
                  </a:lnTo>
                  <a:lnTo>
                    <a:pt x="181" y="289"/>
                  </a:lnTo>
                  <a:lnTo>
                    <a:pt x="183" y="289"/>
                  </a:lnTo>
                  <a:lnTo>
                    <a:pt x="183" y="289"/>
                  </a:lnTo>
                  <a:lnTo>
                    <a:pt x="183" y="289"/>
                  </a:lnTo>
                  <a:lnTo>
                    <a:pt x="183" y="289"/>
                  </a:lnTo>
                  <a:lnTo>
                    <a:pt x="183" y="289"/>
                  </a:lnTo>
                  <a:lnTo>
                    <a:pt x="183" y="289"/>
                  </a:lnTo>
                  <a:lnTo>
                    <a:pt x="185" y="291"/>
                  </a:lnTo>
                  <a:lnTo>
                    <a:pt x="185" y="291"/>
                  </a:lnTo>
                  <a:lnTo>
                    <a:pt x="185" y="291"/>
                  </a:lnTo>
                  <a:lnTo>
                    <a:pt x="185" y="291"/>
                  </a:lnTo>
                  <a:lnTo>
                    <a:pt x="185" y="294"/>
                  </a:lnTo>
                  <a:lnTo>
                    <a:pt x="185" y="294"/>
                  </a:lnTo>
                  <a:lnTo>
                    <a:pt x="183" y="294"/>
                  </a:lnTo>
                  <a:lnTo>
                    <a:pt x="183" y="294"/>
                  </a:lnTo>
                  <a:lnTo>
                    <a:pt x="183" y="294"/>
                  </a:lnTo>
                  <a:lnTo>
                    <a:pt x="185" y="296"/>
                  </a:lnTo>
                  <a:lnTo>
                    <a:pt x="185" y="296"/>
                  </a:lnTo>
                  <a:lnTo>
                    <a:pt x="185" y="296"/>
                  </a:lnTo>
                  <a:lnTo>
                    <a:pt x="185" y="299"/>
                  </a:lnTo>
                  <a:lnTo>
                    <a:pt x="185" y="299"/>
                  </a:lnTo>
                  <a:lnTo>
                    <a:pt x="185" y="299"/>
                  </a:lnTo>
                  <a:lnTo>
                    <a:pt x="188" y="301"/>
                  </a:lnTo>
                  <a:lnTo>
                    <a:pt x="188" y="301"/>
                  </a:lnTo>
                  <a:lnTo>
                    <a:pt x="188" y="303"/>
                  </a:lnTo>
                  <a:lnTo>
                    <a:pt x="188" y="303"/>
                  </a:lnTo>
                  <a:lnTo>
                    <a:pt x="188" y="303"/>
                  </a:lnTo>
                  <a:lnTo>
                    <a:pt x="188" y="303"/>
                  </a:lnTo>
                  <a:lnTo>
                    <a:pt x="188" y="306"/>
                  </a:lnTo>
                  <a:lnTo>
                    <a:pt x="190" y="306"/>
                  </a:lnTo>
                  <a:lnTo>
                    <a:pt x="190" y="306"/>
                  </a:lnTo>
                  <a:lnTo>
                    <a:pt x="190" y="306"/>
                  </a:lnTo>
                  <a:lnTo>
                    <a:pt x="190" y="306"/>
                  </a:lnTo>
                  <a:lnTo>
                    <a:pt x="193" y="306"/>
                  </a:lnTo>
                  <a:lnTo>
                    <a:pt x="193" y="306"/>
                  </a:lnTo>
                  <a:lnTo>
                    <a:pt x="193" y="306"/>
                  </a:lnTo>
                  <a:lnTo>
                    <a:pt x="193" y="306"/>
                  </a:lnTo>
                  <a:lnTo>
                    <a:pt x="193" y="306"/>
                  </a:lnTo>
                  <a:lnTo>
                    <a:pt x="195" y="306"/>
                  </a:lnTo>
                  <a:lnTo>
                    <a:pt x="195" y="306"/>
                  </a:lnTo>
                  <a:lnTo>
                    <a:pt x="195" y="306"/>
                  </a:lnTo>
                  <a:lnTo>
                    <a:pt x="195" y="308"/>
                  </a:lnTo>
                  <a:lnTo>
                    <a:pt x="197" y="308"/>
                  </a:lnTo>
                  <a:lnTo>
                    <a:pt x="197" y="308"/>
                  </a:lnTo>
                  <a:lnTo>
                    <a:pt x="200" y="308"/>
                  </a:lnTo>
                  <a:lnTo>
                    <a:pt x="200" y="308"/>
                  </a:lnTo>
                  <a:lnTo>
                    <a:pt x="200" y="308"/>
                  </a:lnTo>
                  <a:lnTo>
                    <a:pt x="202" y="308"/>
                  </a:lnTo>
                  <a:lnTo>
                    <a:pt x="202" y="310"/>
                  </a:lnTo>
                  <a:lnTo>
                    <a:pt x="202" y="310"/>
                  </a:lnTo>
                  <a:lnTo>
                    <a:pt x="202" y="310"/>
                  </a:lnTo>
                  <a:lnTo>
                    <a:pt x="202" y="313"/>
                  </a:lnTo>
                  <a:lnTo>
                    <a:pt x="202" y="313"/>
                  </a:lnTo>
                  <a:lnTo>
                    <a:pt x="204" y="313"/>
                  </a:lnTo>
                  <a:lnTo>
                    <a:pt x="204" y="313"/>
                  </a:lnTo>
                  <a:lnTo>
                    <a:pt x="207" y="313"/>
                  </a:lnTo>
                  <a:lnTo>
                    <a:pt x="207" y="313"/>
                  </a:lnTo>
                  <a:lnTo>
                    <a:pt x="209" y="315"/>
                  </a:lnTo>
                  <a:lnTo>
                    <a:pt x="209" y="315"/>
                  </a:lnTo>
                  <a:lnTo>
                    <a:pt x="209" y="317"/>
                  </a:lnTo>
                  <a:lnTo>
                    <a:pt x="209" y="317"/>
                  </a:lnTo>
                  <a:lnTo>
                    <a:pt x="212" y="317"/>
                  </a:lnTo>
                  <a:lnTo>
                    <a:pt x="214" y="317"/>
                  </a:lnTo>
                  <a:lnTo>
                    <a:pt x="216" y="320"/>
                  </a:lnTo>
                  <a:lnTo>
                    <a:pt x="216" y="320"/>
                  </a:lnTo>
                  <a:lnTo>
                    <a:pt x="216" y="322"/>
                  </a:lnTo>
                  <a:lnTo>
                    <a:pt x="216" y="322"/>
                  </a:lnTo>
                  <a:lnTo>
                    <a:pt x="216" y="322"/>
                  </a:lnTo>
                  <a:lnTo>
                    <a:pt x="216" y="325"/>
                  </a:lnTo>
                  <a:lnTo>
                    <a:pt x="216" y="325"/>
                  </a:lnTo>
                  <a:lnTo>
                    <a:pt x="216" y="325"/>
                  </a:lnTo>
                  <a:lnTo>
                    <a:pt x="219" y="325"/>
                  </a:lnTo>
                  <a:lnTo>
                    <a:pt x="219" y="327"/>
                  </a:lnTo>
                  <a:lnTo>
                    <a:pt x="221" y="327"/>
                  </a:lnTo>
                  <a:lnTo>
                    <a:pt x="221" y="327"/>
                  </a:lnTo>
                  <a:lnTo>
                    <a:pt x="226" y="332"/>
                  </a:lnTo>
                  <a:lnTo>
                    <a:pt x="231" y="339"/>
                  </a:lnTo>
                  <a:lnTo>
                    <a:pt x="231" y="339"/>
                  </a:lnTo>
                  <a:lnTo>
                    <a:pt x="233" y="339"/>
                  </a:lnTo>
                  <a:lnTo>
                    <a:pt x="233" y="339"/>
                  </a:lnTo>
                  <a:lnTo>
                    <a:pt x="235" y="346"/>
                  </a:lnTo>
                  <a:lnTo>
                    <a:pt x="233" y="348"/>
                  </a:lnTo>
                  <a:lnTo>
                    <a:pt x="233" y="351"/>
                  </a:lnTo>
                  <a:lnTo>
                    <a:pt x="233" y="351"/>
                  </a:lnTo>
                  <a:lnTo>
                    <a:pt x="235" y="351"/>
                  </a:lnTo>
                  <a:lnTo>
                    <a:pt x="235" y="351"/>
                  </a:lnTo>
                  <a:lnTo>
                    <a:pt x="235" y="353"/>
                  </a:lnTo>
                  <a:lnTo>
                    <a:pt x="235" y="353"/>
                  </a:lnTo>
                  <a:lnTo>
                    <a:pt x="235" y="353"/>
                  </a:lnTo>
                  <a:lnTo>
                    <a:pt x="238" y="351"/>
                  </a:lnTo>
                  <a:lnTo>
                    <a:pt x="238" y="351"/>
                  </a:lnTo>
                  <a:lnTo>
                    <a:pt x="238" y="351"/>
                  </a:lnTo>
                  <a:lnTo>
                    <a:pt x="240" y="353"/>
                  </a:lnTo>
                  <a:lnTo>
                    <a:pt x="242" y="353"/>
                  </a:lnTo>
                  <a:lnTo>
                    <a:pt x="242" y="353"/>
                  </a:lnTo>
                  <a:lnTo>
                    <a:pt x="245" y="353"/>
                  </a:lnTo>
                  <a:lnTo>
                    <a:pt x="245" y="353"/>
                  </a:lnTo>
                  <a:lnTo>
                    <a:pt x="245" y="353"/>
                  </a:lnTo>
                  <a:lnTo>
                    <a:pt x="247" y="353"/>
                  </a:lnTo>
                  <a:lnTo>
                    <a:pt x="250" y="355"/>
                  </a:lnTo>
                  <a:lnTo>
                    <a:pt x="250" y="355"/>
                  </a:lnTo>
                  <a:lnTo>
                    <a:pt x="250" y="355"/>
                  </a:lnTo>
                  <a:lnTo>
                    <a:pt x="252" y="355"/>
                  </a:lnTo>
                  <a:lnTo>
                    <a:pt x="252" y="355"/>
                  </a:lnTo>
                  <a:lnTo>
                    <a:pt x="252" y="355"/>
                  </a:lnTo>
                  <a:lnTo>
                    <a:pt x="254" y="355"/>
                  </a:lnTo>
                  <a:lnTo>
                    <a:pt x="257" y="355"/>
                  </a:lnTo>
                  <a:lnTo>
                    <a:pt x="257" y="358"/>
                  </a:lnTo>
                  <a:lnTo>
                    <a:pt x="257" y="358"/>
                  </a:lnTo>
                  <a:lnTo>
                    <a:pt x="257" y="358"/>
                  </a:lnTo>
                  <a:lnTo>
                    <a:pt x="257" y="362"/>
                  </a:lnTo>
                  <a:lnTo>
                    <a:pt x="257" y="362"/>
                  </a:lnTo>
                  <a:lnTo>
                    <a:pt x="257" y="362"/>
                  </a:lnTo>
                  <a:lnTo>
                    <a:pt x="259" y="365"/>
                  </a:lnTo>
                  <a:lnTo>
                    <a:pt x="259" y="365"/>
                  </a:lnTo>
                  <a:lnTo>
                    <a:pt x="259" y="365"/>
                  </a:lnTo>
                  <a:lnTo>
                    <a:pt x="259" y="367"/>
                  </a:lnTo>
                  <a:lnTo>
                    <a:pt x="259" y="367"/>
                  </a:lnTo>
                  <a:lnTo>
                    <a:pt x="259" y="367"/>
                  </a:lnTo>
                  <a:lnTo>
                    <a:pt x="261" y="370"/>
                  </a:lnTo>
                  <a:lnTo>
                    <a:pt x="261" y="372"/>
                  </a:lnTo>
                  <a:lnTo>
                    <a:pt x="261" y="372"/>
                  </a:lnTo>
                  <a:lnTo>
                    <a:pt x="264" y="372"/>
                  </a:lnTo>
                  <a:lnTo>
                    <a:pt x="264" y="372"/>
                  </a:lnTo>
                  <a:lnTo>
                    <a:pt x="264" y="372"/>
                  </a:lnTo>
                  <a:lnTo>
                    <a:pt x="264" y="372"/>
                  </a:lnTo>
                  <a:lnTo>
                    <a:pt x="264" y="372"/>
                  </a:lnTo>
                  <a:lnTo>
                    <a:pt x="266" y="372"/>
                  </a:lnTo>
                  <a:lnTo>
                    <a:pt x="269" y="372"/>
                  </a:lnTo>
                  <a:lnTo>
                    <a:pt x="269" y="372"/>
                  </a:lnTo>
                  <a:lnTo>
                    <a:pt x="269" y="372"/>
                  </a:lnTo>
                  <a:lnTo>
                    <a:pt x="271" y="372"/>
                  </a:lnTo>
                  <a:lnTo>
                    <a:pt x="271" y="372"/>
                  </a:lnTo>
                  <a:lnTo>
                    <a:pt x="273" y="370"/>
                  </a:lnTo>
                  <a:lnTo>
                    <a:pt x="273" y="370"/>
                  </a:lnTo>
                  <a:lnTo>
                    <a:pt x="276" y="370"/>
                  </a:lnTo>
                  <a:lnTo>
                    <a:pt x="276" y="370"/>
                  </a:lnTo>
                  <a:lnTo>
                    <a:pt x="276" y="370"/>
                  </a:lnTo>
                  <a:lnTo>
                    <a:pt x="276" y="367"/>
                  </a:lnTo>
                  <a:lnTo>
                    <a:pt x="276" y="367"/>
                  </a:lnTo>
                  <a:lnTo>
                    <a:pt x="278" y="367"/>
                  </a:lnTo>
                  <a:lnTo>
                    <a:pt x="278" y="367"/>
                  </a:lnTo>
                  <a:lnTo>
                    <a:pt x="278" y="367"/>
                  </a:lnTo>
                  <a:lnTo>
                    <a:pt x="280" y="367"/>
                  </a:lnTo>
                  <a:lnTo>
                    <a:pt x="280" y="367"/>
                  </a:lnTo>
                  <a:lnTo>
                    <a:pt x="280" y="370"/>
                  </a:lnTo>
                  <a:lnTo>
                    <a:pt x="280" y="370"/>
                  </a:lnTo>
                  <a:lnTo>
                    <a:pt x="283" y="372"/>
                  </a:lnTo>
                  <a:lnTo>
                    <a:pt x="285" y="372"/>
                  </a:lnTo>
                  <a:lnTo>
                    <a:pt x="287" y="374"/>
                  </a:lnTo>
                  <a:lnTo>
                    <a:pt x="290" y="374"/>
                  </a:lnTo>
                  <a:lnTo>
                    <a:pt x="295" y="377"/>
                  </a:lnTo>
                  <a:lnTo>
                    <a:pt x="297" y="379"/>
                  </a:lnTo>
                  <a:lnTo>
                    <a:pt x="299" y="379"/>
                  </a:lnTo>
                  <a:lnTo>
                    <a:pt x="299" y="381"/>
                  </a:lnTo>
                  <a:lnTo>
                    <a:pt x="302" y="384"/>
                  </a:lnTo>
                  <a:lnTo>
                    <a:pt x="302" y="386"/>
                  </a:lnTo>
                  <a:lnTo>
                    <a:pt x="304" y="388"/>
                  </a:lnTo>
                  <a:lnTo>
                    <a:pt x="306" y="388"/>
                  </a:lnTo>
                  <a:lnTo>
                    <a:pt x="306" y="388"/>
                  </a:lnTo>
                  <a:lnTo>
                    <a:pt x="311" y="391"/>
                  </a:lnTo>
                  <a:lnTo>
                    <a:pt x="311" y="391"/>
                  </a:lnTo>
                  <a:lnTo>
                    <a:pt x="311" y="391"/>
                  </a:lnTo>
                  <a:lnTo>
                    <a:pt x="311" y="393"/>
                  </a:lnTo>
                  <a:lnTo>
                    <a:pt x="314" y="396"/>
                  </a:lnTo>
                  <a:lnTo>
                    <a:pt x="316" y="396"/>
                  </a:lnTo>
                  <a:lnTo>
                    <a:pt x="316" y="396"/>
                  </a:lnTo>
                  <a:lnTo>
                    <a:pt x="316" y="396"/>
                  </a:lnTo>
                  <a:lnTo>
                    <a:pt x="318" y="396"/>
                  </a:lnTo>
                  <a:lnTo>
                    <a:pt x="318" y="396"/>
                  </a:lnTo>
                  <a:lnTo>
                    <a:pt x="318" y="398"/>
                  </a:lnTo>
                  <a:lnTo>
                    <a:pt x="321" y="398"/>
                  </a:lnTo>
                  <a:lnTo>
                    <a:pt x="321" y="398"/>
                  </a:lnTo>
                  <a:lnTo>
                    <a:pt x="321" y="400"/>
                  </a:lnTo>
                  <a:lnTo>
                    <a:pt x="323" y="403"/>
                  </a:lnTo>
                  <a:lnTo>
                    <a:pt x="330" y="405"/>
                  </a:lnTo>
                  <a:lnTo>
                    <a:pt x="330" y="405"/>
                  </a:lnTo>
                  <a:lnTo>
                    <a:pt x="330" y="407"/>
                  </a:lnTo>
                  <a:lnTo>
                    <a:pt x="330" y="407"/>
                  </a:lnTo>
                  <a:lnTo>
                    <a:pt x="333" y="407"/>
                  </a:lnTo>
                  <a:lnTo>
                    <a:pt x="333" y="407"/>
                  </a:lnTo>
                  <a:lnTo>
                    <a:pt x="333" y="410"/>
                  </a:lnTo>
                  <a:lnTo>
                    <a:pt x="333" y="410"/>
                  </a:lnTo>
                  <a:lnTo>
                    <a:pt x="333" y="410"/>
                  </a:lnTo>
                  <a:lnTo>
                    <a:pt x="333" y="412"/>
                  </a:lnTo>
                  <a:lnTo>
                    <a:pt x="337" y="414"/>
                  </a:lnTo>
                  <a:lnTo>
                    <a:pt x="337" y="417"/>
                  </a:lnTo>
                  <a:lnTo>
                    <a:pt x="340" y="417"/>
                  </a:lnTo>
                  <a:lnTo>
                    <a:pt x="340" y="419"/>
                  </a:lnTo>
                  <a:lnTo>
                    <a:pt x="340" y="419"/>
                  </a:lnTo>
                  <a:lnTo>
                    <a:pt x="340" y="419"/>
                  </a:lnTo>
                  <a:lnTo>
                    <a:pt x="342" y="422"/>
                  </a:lnTo>
                  <a:lnTo>
                    <a:pt x="342" y="422"/>
                  </a:lnTo>
                  <a:lnTo>
                    <a:pt x="344" y="422"/>
                  </a:lnTo>
                  <a:lnTo>
                    <a:pt x="344" y="422"/>
                  </a:lnTo>
                  <a:lnTo>
                    <a:pt x="344" y="422"/>
                  </a:lnTo>
                  <a:lnTo>
                    <a:pt x="347" y="422"/>
                  </a:lnTo>
                  <a:lnTo>
                    <a:pt x="347" y="422"/>
                  </a:lnTo>
                  <a:lnTo>
                    <a:pt x="347" y="422"/>
                  </a:lnTo>
                  <a:lnTo>
                    <a:pt x="347" y="422"/>
                  </a:lnTo>
                  <a:lnTo>
                    <a:pt x="347" y="422"/>
                  </a:lnTo>
                  <a:lnTo>
                    <a:pt x="347" y="422"/>
                  </a:lnTo>
                  <a:lnTo>
                    <a:pt x="347" y="424"/>
                  </a:lnTo>
                  <a:lnTo>
                    <a:pt x="347" y="424"/>
                  </a:lnTo>
                  <a:lnTo>
                    <a:pt x="347" y="424"/>
                  </a:lnTo>
                  <a:lnTo>
                    <a:pt x="349" y="424"/>
                  </a:lnTo>
                  <a:lnTo>
                    <a:pt x="349" y="424"/>
                  </a:lnTo>
                  <a:lnTo>
                    <a:pt x="352" y="424"/>
                  </a:lnTo>
                  <a:lnTo>
                    <a:pt x="352" y="424"/>
                  </a:lnTo>
                  <a:lnTo>
                    <a:pt x="352" y="422"/>
                  </a:lnTo>
                  <a:lnTo>
                    <a:pt x="349" y="422"/>
                  </a:lnTo>
                  <a:lnTo>
                    <a:pt x="349" y="419"/>
                  </a:lnTo>
                  <a:lnTo>
                    <a:pt x="352" y="417"/>
                  </a:lnTo>
                  <a:lnTo>
                    <a:pt x="352" y="417"/>
                  </a:lnTo>
                  <a:lnTo>
                    <a:pt x="354" y="417"/>
                  </a:lnTo>
                  <a:lnTo>
                    <a:pt x="354" y="417"/>
                  </a:lnTo>
                  <a:lnTo>
                    <a:pt x="356" y="417"/>
                  </a:lnTo>
                  <a:lnTo>
                    <a:pt x="356" y="414"/>
                  </a:lnTo>
                  <a:lnTo>
                    <a:pt x="354" y="414"/>
                  </a:lnTo>
                  <a:lnTo>
                    <a:pt x="354" y="414"/>
                  </a:lnTo>
                  <a:lnTo>
                    <a:pt x="356" y="412"/>
                  </a:lnTo>
                  <a:lnTo>
                    <a:pt x="356" y="412"/>
                  </a:lnTo>
                  <a:lnTo>
                    <a:pt x="359" y="412"/>
                  </a:lnTo>
                  <a:lnTo>
                    <a:pt x="359" y="412"/>
                  </a:lnTo>
                  <a:lnTo>
                    <a:pt x="359" y="405"/>
                  </a:lnTo>
                  <a:lnTo>
                    <a:pt x="359" y="403"/>
                  </a:lnTo>
                  <a:lnTo>
                    <a:pt x="359" y="403"/>
                  </a:lnTo>
                  <a:lnTo>
                    <a:pt x="359" y="403"/>
                  </a:lnTo>
                  <a:lnTo>
                    <a:pt x="361" y="403"/>
                  </a:lnTo>
                  <a:lnTo>
                    <a:pt x="363" y="403"/>
                  </a:lnTo>
                  <a:lnTo>
                    <a:pt x="363" y="403"/>
                  </a:lnTo>
                  <a:lnTo>
                    <a:pt x="363" y="403"/>
                  </a:lnTo>
                  <a:lnTo>
                    <a:pt x="363" y="400"/>
                  </a:lnTo>
                  <a:lnTo>
                    <a:pt x="363" y="400"/>
                  </a:lnTo>
                  <a:lnTo>
                    <a:pt x="363" y="400"/>
                  </a:lnTo>
                  <a:lnTo>
                    <a:pt x="363" y="398"/>
                  </a:lnTo>
                  <a:lnTo>
                    <a:pt x="363" y="398"/>
                  </a:lnTo>
                  <a:lnTo>
                    <a:pt x="366" y="398"/>
                  </a:lnTo>
                  <a:lnTo>
                    <a:pt x="366" y="396"/>
                  </a:lnTo>
                  <a:lnTo>
                    <a:pt x="366" y="396"/>
                  </a:lnTo>
                  <a:lnTo>
                    <a:pt x="363" y="393"/>
                  </a:lnTo>
                  <a:lnTo>
                    <a:pt x="363" y="393"/>
                  </a:lnTo>
                  <a:lnTo>
                    <a:pt x="361" y="393"/>
                  </a:lnTo>
                  <a:lnTo>
                    <a:pt x="361" y="391"/>
                  </a:lnTo>
                  <a:lnTo>
                    <a:pt x="361" y="391"/>
                  </a:lnTo>
                  <a:lnTo>
                    <a:pt x="361" y="388"/>
                  </a:lnTo>
                  <a:lnTo>
                    <a:pt x="361" y="386"/>
                  </a:lnTo>
                  <a:lnTo>
                    <a:pt x="361" y="386"/>
                  </a:lnTo>
                  <a:lnTo>
                    <a:pt x="363" y="384"/>
                  </a:lnTo>
                  <a:lnTo>
                    <a:pt x="363" y="384"/>
                  </a:lnTo>
                  <a:lnTo>
                    <a:pt x="363" y="381"/>
                  </a:lnTo>
                  <a:lnTo>
                    <a:pt x="361" y="381"/>
                  </a:lnTo>
                  <a:lnTo>
                    <a:pt x="361" y="379"/>
                  </a:lnTo>
                  <a:lnTo>
                    <a:pt x="361" y="377"/>
                  </a:lnTo>
                  <a:lnTo>
                    <a:pt x="366" y="372"/>
                  </a:lnTo>
                  <a:lnTo>
                    <a:pt x="366" y="372"/>
                  </a:lnTo>
                  <a:lnTo>
                    <a:pt x="366" y="370"/>
                  </a:lnTo>
                  <a:lnTo>
                    <a:pt x="366" y="367"/>
                  </a:lnTo>
                  <a:lnTo>
                    <a:pt x="366" y="365"/>
                  </a:lnTo>
                  <a:lnTo>
                    <a:pt x="366" y="365"/>
                  </a:lnTo>
                  <a:lnTo>
                    <a:pt x="368" y="365"/>
                  </a:lnTo>
                  <a:lnTo>
                    <a:pt x="371" y="362"/>
                  </a:lnTo>
                  <a:lnTo>
                    <a:pt x="371" y="362"/>
                  </a:lnTo>
                  <a:lnTo>
                    <a:pt x="371" y="360"/>
                  </a:lnTo>
                  <a:lnTo>
                    <a:pt x="371" y="360"/>
                  </a:lnTo>
                  <a:lnTo>
                    <a:pt x="368" y="358"/>
                  </a:lnTo>
                  <a:lnTo>
                    <a:pt x="368" y="358"/>
                  </a:lnTo>
                  <a:lnTo>
                    <a:pt x="366" y="355"/>
                  </a:lnTo>
                  <a:lnTo>
                    <a:pt x="368" y="355"/>
                  </a:lnTo>
                  <a:lnTo>
                    <a:pt x="368" y="358"/>
                  </a:lnTo>
                  <a:lnTo>
                    <a:pt x="368" y="358"/>
                  </a:lnTo>
                  <a:lnTo>
                    <a:pt x="368" y="358"/>
                  </a:lnTo>
                  <a:lnTo>
                    <a:pt x="371" y="358"/>
                  </a:lnTo>
                  <a:lnTo>
                    <a:pt x="371" y="355"/>
                  </a:lnTo>
                  <a:lnTo>
                    <a:pt x="371" y="351"/>
                  </a:lnTo>
                  <a:lnTo>
                    <a:pt x="373" y="351"/>
                  </a:lnTo>
                  <a:lnTo>
                    <a:pt x="378" y="348"/>
                  </a:lnTo>
                  <a:lnTo>
                    <a:pt x="380" y="348"/>
                  </a:lnTo>
                  <a:lnTo>
                    <a:pt x="392" y="339"/>
                  </a:lnTo>
                  <a:lnTo>
                    <a:pt x="392" y="339"/>
                  </a:lnTo>
                  <a:lnTo>
                    <a:pt x="392" y="336"/>
                  </a:lnTo>
                  <a:lnTo>
                    <a:pt x="390" y="336"/>
                  </a:lnTo>
                  <a:lnTo>
                    <a:pt x="390" y="334"/>
                  </a:lnTo>
                  <a:lnTo>
                    <a:pt x="392" y="332"/>
                  </a:lnTo>
                  <a:lnTo>
                    <a:pt x="392" y="332"/>
                  </a:lnTo>
                  <a:lnTo>
                    <a:pt x="394" y="329"/>
                  </a:lnTo>
                  <a:lnTo>
                    <a:pt x="394" y="329"/>
                  </a:lnTo>
                  <a:lnTo>
                    <a:pt x="392" y="327"/>
                  </a:lnTo>
                  <a:lnTo>
                    <a:pt x="392" y="327"/>
                  </a:lnTo>
                  <a:lnTo>
                    <a:pt x="392" y="327"/>
                  </a:lnTo>
                  <a:lnTo>
                    <a:pt x="392" y="325"/>
                  </a:lnTo>
                  <a:lnTo>
                    <a:pt x="394" y="325"/>
                  </a:lnTo>
                  <a:lnTo>
                    <a:pt x="397" y="325"/>
                  </a:lnTo>
                  <a:lnTo>
                    <a:pt x="397" y="325"/>
                  </a:lnTo>
                  <a:lnTo>
                    <a:pt x="397" y="322"/>
                  </a:lnTo>
                  <a:lnTo>
                    <a:pt x="397" y="320"/>
                  </a:lnTo>
                  <a:lnTo>
                    <a:pt x="397" y="317"/>
                  </a:lnTo>
                  <a:lnTo>
                    <a:pt x="397" y="315"/>
                  </a:lnTo>
                  <a:lnTo>
                    <a:pt x="399" y="315"/>
                  </a:lnTo>
                  <a:lnTo>
                    <a:pt x="401" y="315"/>
                  </a:lnTo>
                  <a:lnTo>
                    <a:pt x="401" y="313"/>
                  </a:lnTo>
                  <a:lnTo>
                    <a:pt x="404" y="310"/>
                  </a:lnTo>
                  <a:lnTo>
                    <a:pt x="401" y="310"/>
                  </a:lnTo>
                  <a:lnTo>
                    <a:pt x="401" y="310"/>
                  </a:lnTo>
                  <a:lnTo>
                    <a:pt x="401" y="310"/>
                  </a:lnTo>
                  <a:lnTo>
                    <a:pt x="399" y="310"/>
                  </a:lnTo>
                  <a:lnTo>
                    <a:pt x="401" y="306"/>
                  </a:lnTo>
                  <a:lnTo>
                    <a:pt x="404" y="306"/>
                  </a:lnTo>
                  <a:lnTo>
                    <a:pt x="404" y="306"/>
                  </a:lnTo>
                  <a:lnTo>
                    <a:pt x="406" y="306"/>
                  </a:lnTo>
                  <a:lnTo>
                    <a:pt x="406" y="306"/>
                  </a:lnTo>
                  <a:lnTo>
                    <a:pt x="408" y="306"/>
                  </a:lnTo>
                  <a:lnTo>
                    <a:pt x="408" y="303"/>
                  </a:lnTo>
                  <a:lnTo>
                    <a:pt x="408" y="303"/>
                  </a:lnTo>
                  <a:lnTo>
                    <a:pt x="408" y="301"/>
                  </a:lnTo>
                  <a:lnTo>
                    <a:pt x="408" y="301"/>
                  </a:lnTo>
                  <a:lnTo>
                    <a:pt x="411" y="301"/>
                  </a:lnTo>
                  <a:lnTo>
                    <a:pt x="413" y="301"/>
                  </a:lnTo>
                  <a:lnTo>
                    <a:pt x="413" y="301"/>
                  </a:lnTo>
                  <a:lnTo>
                    <a:pt x="413" y="299"/>
                  </a:lnTo>
                  <a:lnTo>
                    <a:pt x="416" y="299"/>
                  </a:lnTo>
                  <a:lnTo>
                    <a:pt x="416" y="296"/>
                  </a:lnTo>
                  <a:lnTo>
                    <a:pt x="418" y="296"/>
                  </a:lnTo>
                  <a:lnTo>
                    <a:pt x="418" y="294"/>
                  </a:lnTo>
                  <a:lnTo>
                    <a:pt x="418" y="287"/>
                  </a:lnTo>
                  <a:lnTo>
                    <a:pt x="418" y="28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280" y="2379"/>
              <a:ext cx="261" cy="402"/>
            </a:xfrm>
            <a:custGeom>
              <a:avLst/>
              <a:gdLst>
                <a:gd name="T0" fmla="*/ 259 w 261"/>
                <a:gd name="T1" fmla="*/ 59 h 402"/>
                <a:gd name="T2" fmla="*/ 237 w 261"/>
                <a:gd name="T3" fmla="*/ 30 h 402"/>
                <a:gd name="T4" fmla="*/ 223 w 261"/>
                <a:gd name="T5" fmla="*/ 14 h 402"/>
                <a:gd name="T6" fmla="*/ 199 w 261"/>
                <a:gd name="T7" fmla="*/ 2 h 402"/>
                <a:gd name="T8" fmla="*/ 190 w 261"/>
                <a:gd name="T9" fmla="*/ 0 h 402"/>
                <a:gd name="T10" fmla="*/ 166 w 261"/>
                <a:gd name="T11" fmla="*/ 7 h 402"/>
                <a:gd name="T12" fmla="*/ 149 w 261"/>
                <a:gd name="T13" fmla="*/ 7 h 402"/>
                <a:gd name="T14" fmla="*/ 126 w 261"/>
                <a:gd name="T15" fmla="*/ 16 h 402"/>
                <a:gd name="T16" fmla="*/ 112 w 261"/>
                <a:gd name="T17" fmla="*/ 14 h 402"/>
                <a:gd name="T18" fmla="*/ 97 w 261"/>
                <a:gd name="T19" fmla="*/ 23 h 402"/>
                <a:gd name="T20" fmla="*/ 100 w 261"/>
                <a:gd name="T21" fmla="*/ 45 h 402"/>
                <a:gd name="T22" fmla="*/ 88 w 261"/>
                <a:gd name="T23" fmla="*/ 73 h 402"/>
                <a:gd name="T24" fmla="*/ 66 w 261"/>
                <a:gd name="T25" fmla="*/ 108 h 402"/>
                <a:gd name="T26" fmla="*/ 55 w 261"/>
                <a:gd name="T27" fmla="*/ 127 h 402"/>
                <a:gd name="T28" fmla="*/ 50 w 261"/>
                <a:gd name="T29" fmla="*/ 132 h 402"/>
                <a:gd name="T30" fmla="*/ 45 w 261"/>
                <a:gd name="T31" fmla="*/ 137 h 402"/>
                <a:gd name="T32" fmla="*/ 29 w 261"/>
                <a:gd name="T33" fmla="*/ 156 h 402"/>
                <a:gd name="T34" fmla="*/ 14 w 261"/>
                <a:gd name="T35" fmla="*/ 156 h 402"/>
                <a:gd name="T36" fmla="*/ 10 w 261"/>
                <a:gd name="T37" fmla="*/ 160 h 402"/>
                <a:gd name="T38" fmla="*/ 10 w 261"/>
                <a:gd name="T39" fmla="*/ 165 h 402"/>
                <a:gd name="T40" fmla="*/ 5 w 261"/>
                <a:gd name="T41" fmla="*/ 179 h 402"/>
                <a:gd name="T42" fmla="*/ 10 w 261"/>
                <a:gd name="T43" fmla="*/ 194 h 402"/>
                <a:gd name="T44" fmla="*/ 5 w 261"/>
                <a:gd name="T45" fmla="*/ 213 h 402"/>
                <a:gd name="T46" fmla="*/ 2 w 261"/>
                <a:gd name="T47" fmla="*/ 234 h 402"/>
                <a:gd name="T48" fmla="*/ 5 w 261"/>
                <a:gd name="T49" fmla="*/ 253 h 402"/>
                <a:gd name="T50" fmla="*/ 12 w 261"/>
                <a:gd name="T51" fmla="*/ 286 h 402"/>
                <a:gd name="T52" fmla="*/ 19 w 261"/>
                <a:gd name="T53" fmla="*/ 295 h 402"/>
                <a:gd name="T54" fmla="*/ 33 w 261"/>
                <a:gd name="T55" fmla="*/ 310 h 402"/>
                <a:gd name="T56" fmla="*/ 40 w 261"/>
                <a:gd name="T57" fmla="*/ 317 h 402"/>
                <a:gd name="T58" fmla="*/ 78 w 261"/>
                <a:gd name="T59" fmla="*/ 345 h 402"/>
                <a:gd name="T60" fmla="*/ 102 w 261"/>
                <a:gd name="T61" fmla="*/ 362 h 402"/>
                <a:gd name="T62" fmla="*/ 128 w 261"/>
                <a:gd name="T63" fmla="*/ 369 h 402"/>
                <a:gd name="T64" fmla="*/ 131 w 261"/>
                <a:gd name="T65" fmla="*/ 366 h 402"/>
                <a:gd name="T66" fmla="*/ 133 w 261"/>
                <a:gd name="T67" fmla="*/ 373 h 402"/>
                <a:gd name="T68" fmla="*/ 138 w 261"/>
                <a:gd name="T69" fmla="*/ 373 h 402"/>
                <a:gd name="T70" fmla="*/ 140 w 261"/>
                <a:gd name="T71" fmla="*/ 378 h 402"/>
                <a:gd name="T72" fmla="*/ 161 w 261"/>
                <a:gd name="T73" fmla="*/ 383 h 402"/>
                <a:gd name="T74" fmla="*/ 185 w 261"/>
                <a:gd name="T75" fmla="*/ 402 h 402"/>
                <a:gd name="T76" fmla="*/ 204 w 261"/>
                <a:gd name="T77" fmla="*/ 395 h 402"/>
                <a:gd name="T78" fmla="*/ 197 w 261"/>
                <a:gd name="T79" fmla="*/ 373 h 402"/>
                <a:gd name="T80" fmla="*/ 197 w 261"/>
                <a:gd name="T81" fmla="*/ 352 h 402"/>
                <a:gd name="T82" fmla="*/ 202 w 261"/>
                <a:gd name="T83" fmla="*/ 326 h 402"/>
                <a:gd name="T84" fmla="*/ 204 w 261"/>
                <a:gd name="T85" fmla="*/ 314 h 402"/>
                <a:gd name="T86" fmla="*/ 204 w 261"/>
                <a:gd name="T87" fmla="*/ 302 h 402"/>
                <a:gd name="T88" fmla="*/ 223 w 261"/>
                <a:gd name="T89" fmla="*/ 300 h 402"/>
                <a:gd name="T90" fmla="*/ 228 w 261"/>
                <a:gd name="T91" fmla="*/ 288 h 402"/>
                <a:gd name="T92" fmla="*/ 225 w 261"/>
                <a:gd name="T93" fmla="*/ 274 h 402"/>
                <a:gd name="T94" fmla="*/ 225 w 261"/>
                <a:gd name="T95" fmla="*/ 234 h 402"/>
                <a:gd name="T96" fmla="*/ 233 w 261"/>
                <a:gd name="T97" fmla="*/ 213 h 402"/>
                <a:gd name="T98" fmla="*/ 230 w 261"/>
                <a:gd name="T99" fmla="*/ 189 h 402"/>
                <a:gd name="T100" fmla="*/ 228 w 261"/>
                <a:gd name="T101" fmla="*/ 172 h 402"/>
                <a:gd name="T102" fmla="*/ 242 w 261"/>
                <a:gd name="T103" fmla="*/ 151 h 402"/>
                <a:gd name="T104" fmla="*/ 235 w 261"/>
                <a:gd name="T105" fmla="*/ 134 h 402"/>
                <a:gd name="T106" fmla="*/ 244 w 261"/>
                <a:gd name="T107" fmla="*/ 120 h 402"/>
                <a:gd name="T108" fmla="*/ 252 w 261"/>
                <a:gd name="T109" fmla="*/ 108 h 402"/>
                <a:gd name="T110" fmla="*/ 254 w 261"/>
                <a:gd name="T111" fmla="*/ 87 h 402"/>
                <a:gd name="T112" fmla="*/ 259 w 261"/>
                <a:gd name="T113" fmla="*/ 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402">
                  <a:moveTo>
                    <a:pt x="261" y="66"/>
                  </a:moveTo>
                  <a:lnTo>
                    <a:pt x="259" y="63"/>
                  </a:lnTo>
                  <a:lnTo>
                    <a:pt x="259" y="61"/>
                  </a:lnTo>
                  <a:lnTo>
                    <a:pt x="259" y="59"/>
                  </a:lnTo>
                  <a:lnTo>
                    <a:pt x="259" y="59"/>
                  </a:lnTo>
                  <a:lnTo>
                    <a:pt x="259" y="59"/>
                  </a:lnTo>
                  <a:lnTo>
                    <a:pt x="254" y="54"/>
                  </a:lnTo>
                  <a:lnTo>
                    <a:pt x="244" y="45"/>
                  </a:lnTo>
                  <a:lnTo>
                    <a:pt x="242" y="42"/>
                  </a:lnTo>
                  <a:lnTo>
                    <a:pt x="240" y="37"/>
                  </a:lnTo>
                  <a:lnTo>
                    <a:pt x="237" y="35"/>
                  </a:lnTo>
                  <a:lnTo>
                    <a:pt x="237" y="30"/>
                  </a:lnTo>
                  <a:lnTo>
                    <a:pt x="237" y="28"/>
                  </a:lnTo>
                  <a:lnTo>
                    <a:pt x="237" y="26"/>
                  </a:lnTo>
                  <a:lnTo>
                    <a:pt x="233" y="23"/>
                  </a:lnTo>
                  <a:lnTo>
                    <a:pt x="228" y="18"/>
                  </a:lnTo>
                  <a:lnTo>
                    <a:pt x="225" y="16"/>
                  </a:lnTo>
                  <a:lnTo>
                    <a:pt x="223" y="14"/>
                  </a:lnTo>
                  <a:lnTo>
                    <a:pt x="223" y="11"/>
                  </a:lnTo>
                  <a:lnTo>
                    <a:pt x="223" y="9"/>
                  </a:lnTo>
                  <a:lnTo>
                    <a:pt x="223" y="9"/>
                  </a:lnTo>
                  <a:lnTo>
                    <a:pt x="218" y="7"/>
                  </a:lnTo>
                  <a:lnTo>
                    <a:pt x="202" y="2"/>
                  </a:lnTo>
                  <a:lnTo>
                    <a:pt x="199" y="2"/>
                  </a:lnTo>
                  <a:lnTo>
                    <a:pt x="197" y="2"/>
                  </a:lnTo>
                  <a:lnTo>
                    <a:pt x="195" y="2"/>
                  </a:lnTo>
                  <a:lnTo>
                    <a:pt x="195" y="2"/>
                  </a:lnTo>
                  <a:lnTo>
                    <a:pt x="192" y="0"/>
                  </a:lnTo>
                  <a:lnTo>
                    <a:pt x="192" y="0"/>
                  </a:lnTo>
                  <a:lnTo>
                    <a:pt x="190" y="0"/>
                  </a:lnTo>
                  <a:lnTo>
                    <a:pt x="190" y="0"/>
                  </a:lnTo>
                  <a:lnTo>
                    <a:pt x="187" y="0"/>
                  </a:lnTo>
                  <a:lnTo>
                    <a:pt x="176" y="4"/>
                  </a:lnTo>
                  <a:lnTo>
                    <a:pt x="173" y="4"/>
                  </a:lnTo>
                  <a:lnTo>
                    <a:pt x="173" y="4"/>
                  </a:lnTo>
                  <a:lnTo>
                    <a:pt x="166" y="7"/>
                  </a:lnTo>
                  <a:lnTo>
                    <a:pt x="164" y="7"/>
                  </a:lnTo>
                  <a:lnTo>
                    <a:pt x="161" y="7"/>
                  </a:lnTo>
                  <a:lnTo>
                    <a:pt x="157" y="4"/>
                  </a:lnTo>
                  <a:lnTo>
                    <a:pt x="154" y="4"/>
                  </a:lnTo>
                  <a:lnTo>
                    <a:pt x="152" y="4"/>
                  </a:lnTo>
                  <a:lnTo>
                    <a:pt x="149" y="7"/>
                  </a:lnTo>
                  <a:lnTo>
                    <a:pt x="145" y="9"/>
                  </a:lnTo>
                  <a:lnTo>
                    <a:pt x="142" y="11"/>
                  </a:lnTo>
                  <a:lnTo>
                    <a:pt x="142" y="14"/>
                  </a:lnTo>
                  <a:lnTo>
                    <a:pt x="140" y="14"/>
                  </a:lnTo>
                  <a:lnTo>
                    <a:pt x="133" y="18"/>
                  </a:lnTo>
                  <a:lnTo>
                    <a:pt x="126" y="16"/>
                  </a:lnTo>
                  <a:lnTo>
                    <a:pt x="121" y="14"/>
                  </a:lnTo>
                  <a:lnTo>
                    <a:pt x="114" y="16"/>
                  </a:lnTo>
                  <a:lnTo>
                    <a:pt x="114" y="16"/>
                  </a:lnTo>
                  <a:lnTo>
                    <a:pt x="112" y="14"/>
                  </a:lnTo>
                  <a:lnTo>
                    <a:pt x="112" y="14"/>
                  </a:lnTo>
                  <a:lnTo>
                    <a:pt x="112" y="14"/>
                  </a:lnTo>
                  <a:lnTo>
                    <a:pt x="112" y="14"/>
                  </a:lnTo>
                  <a:lnTo>
                    <a:pt x="104" y="16"/>
                  </a:lnTo>
                  <a:lnTo>
                    <a:pt x="104" y="16"/>
                  </a:lnTo>
                  <a:lnTo>
                    <a:pt x="97" y="18"/>
                  </a:lnTo>
                  <a:lnTo>
                    <a:pt x="97" y="23"/>
                  </a:lnTo>
                  <a:lnTo>
                    <a:pt x="97" y="23"/>
                  </a:lnTo>
                  <a:lnTo>
                    <a:pt x="100" y="28"/>
                  </a:lnTo>
                  <a:lnTo>
                    <a:pt x="100" y="30"/>
                  </a:lnTo>
                  <a:lnTo>
                    <a:pt x="100" y="33"/>
                  </a:lnTo>
                  <a:lnTo>
                    <a:pt x="100" y="35"/>
                  </a:lnTo>
                  <a:lnTo>
                    <a:pt x="100" y="42"/>
                  </a:lnTo>
                  <a:lnTo>
                    <a:pt x="100" y="45"/>
                  </a:lnTo>
                  <a:lnTo>
                    <a:pt x="97" y="49"/>
                  </a:lnTo>
                  <a:lnTo>
                    <a:pt x="97" y="49"/>
                  </a:lnTo>
                  <a:lnTo>
                    <a:pt x="97" y="56"/>
                  </a:lnTo>
                  <a:lnTo>
                    <a:pt x="97" y="59"/>
                  </a:lnTo>
                  <a:lnTo>
                    <a:pt x="93" y="68"/>
                  </a:lnTo>
                  <a:lnTo>
                    <a:pt x="88" y="73"/>
                  </a:lnTo>
                  <a:lnTo>
                    <a:pt x="85" y="78"/>
                  </a:lnTo>
                  <a:lnTo>
                    <a:pt x="81" y="82"/>
                  </a:lnTo>
                  <a:lnTo>
                    <a:pt x="78" y="89"/>
                  </a:lnTo>
                  <a:lnTo>
                    <a:pt x="71" y="97"/>
                  </a:lnTo>
                  <a:lnTo>
                    <a:pt x="66" y="106"/>
                  </a:lnTo>
                  <a:lnTo>
                    <a:pt x="66" y="108"/>
                  </a:lnTo>
                  <a:lnTo>
                    <a:pt x="62" y="111"/>
                  </a:lnTo>
                  <a:lnTo>
                    <a:pt x="62" y="113"/>
                  </a:lnTo>
                  <a:lnTo>
                    <a:pt x="59" y="120"/>
                  </a:lnTo>
                  <a:lnTo>
                    <a:pt x="59" y="120"/>
                  </a:lnTo>
                  <a:lnTo>
                    <a:pt x="57" y="123"/>
                  </a:lnTo>
                  <a:lnTo>
                    <a:pt x="55" y="127"/>
                  </a:lnTo>
                  <a:lnTo>
                    <a:pt x="52" y="130"/>
                  </a:lnTo>
                  <a:lnTo>
                    <a:pt x="52" y="130"/>
                  </a:lnTo>
                  <a:lnTo>
                    <a:pt x="52" y="132"/>
                  </a:lnTo>
                  <a:lnTo>
                    <a:pt x="50" y="132"/>
                  </a:lnTo>
                  <a:lnTo>
                    <a:pt x="50" y="132"/>
                  </a:lnTo>
                  <a:lnTo>
                    <a:pt x="50" y="132"/>
                  </a:lnTo>
                  <a:lnTo>
                    <a:pt x="47" y="132"/>
                  </a:lnTo>
                  <a:lnTo>
                    <a:pt x="47" y="134"/>
                  </a:lnTo>
                  <a:lnTo>
                    <a:pt x="47" y="134"/>
                  </a:lnTo>
                  <a:lnTo>
                    <a:pt x="45" y="134"/>
                  </a:lnTo>
                  <a:lnTo>
                    <a:pt x="45" y="137"/>
                  </a:lnTo>
                  <a:lnTo>
                    <a:pt x="45" y="137"/>
                  </a:lnTo>
                  <a:lnTo>
                    <a:pt x="43" y="139"/>
                  </a:lnTo>
                  <a:lnTo>
                    <a:pt x="40" y="142"/>
                  </a:lnTo>
                  <a:lnTo>
                    <a:pt x="36" y="149"/>
                  </a:lnTo>
                  <a:lnTo>
                    <a:pt x="33" y="151"/>
                  </a:lnTo>
                  <a:lnTo>
                    <a:pt x="31" y="153"/>
                  </a:lnTo>
                  <a:lnTo>
                    <a:pt x="29" y="156"/>
                  </a:lnTo>
                  <a:lnTo>
                    <a:pt x="26" y="156"/>
                  </a:lnTo>
                  <a:lnTo>
                    <a:pt x="26" y="156"/>
                  </a:lnTo>
                  <a:lnTo>
                    <a:pt x="24" y="156"/>
                  </a:lnTo>
                  <a:lnTo>
                    <a:pt x="17" y="156"/>
                  </a:lnTo>
                  <a:lnTo>
                    <a:pt x="17" y="156"/>
                  </a:lnTo>
                  <a:lnTo>
                    <a:pt x="14" y="156"/>
                  </a:lnTo>
                  <a:lnTo>
                    <a:pt x="12" y="158"/>
                  </a:lnTo>
                  <a:lnTo>
                    <a:pt x="12" y="158"/>
                  </a:lnTo>
                  <a:lnTo>
                    <a:pt x="10" y="158"/>
                  </a:lnTo>
                  <a:lnTo>
                    <a:pt x="10" y="158"/>
                  </a:lnTo>
                  <a:lnTo>
                    <a:pt x="10" y="160"/>
                  </a:lnTo>
                  <a:lnTo>
                    <a:pt x="10" y="160"/>
                  </a:lnTo>
                  <a:lnTo>
                    <a:pt x="10" y="160"/>
                  </a:lnTo>
                  <a:lnTo>
                    <a:pt x="10" y="160"/>
                  </a:lnTo>
                  <a:lnTo>
                    <a:pt x="10" y="163"/>
                  </a:lnTo>
                  <a:lnTo>
                    <a:pt x="10" y="163"/>
                  </a:lnTo>
                  <a:lnTo>
                    <a:pt x="10" y="163"/>
                  </a:lnTo>
                  <a:lnTo>
                    <a:pt x="10" y="165"/>
                  </a:lnTo>
                  <a:lnTo>
                    <a:pt x="10" y="168"/>
                  </a:lnTo>
                  <a:lnTo>
                    <a:pt x="7" y="172"/>
                  </a:lnTo>
                  <a:lnTo>
                    <a:pt x="7" y="172"/>
                  </a:lnTo>
                  <a:lnTo>
                    <a:pt x="7" y="175"/>
                  </a:lnTo>
                  <a:lnTo>
                    <a:pt x="5" y="177"/>
                  </a:lnTo>
                  <a:lnTo>
                    <a:pt x="5" y="179"/>
                  </a:lnTo>
                  <a:lnTo>
                    <a:pt x="5" y="182"/>
                  </a:lnTo>
                  <a:lnTo>
                    <a:pt x="5" y="184"/>
                  </a:lnTo>
                  <a:lnTo>
                    <a:pt x="5" y="186"/>
                  </a:lnTo>
                  <a:lnTo>
                    <a:pt x="7" y="191"/>
                  </a:lnTo>
                  <a:lnTo>
                    <a:pt x="10" y="191"/>
                  </a:lnTo>
                  <a:lnTo>
                    <a:pt x="10" y="194"/>
                  </a:lnTo>
                  <a:lnTo>
                    <a:pt x="10" y="196"/>
                  </a:lnTo>
                  <a:lnTo>
                    <a:pt x="5" y="201"/>
                  </a:lnTo>
                  <a:lnTo>
                    <a:pt x="5" y="203"/>
                  </a:lnTo>
                  <a:lnTo>
                    <a:pt x="5" y="205"/>
                  </a:lnTo>
                  <a:lnTo>
                    <a:pt x="5" y="213"/>
                  </a:lnTo>
                  <a:lnTo>
                    <a:pt x="5" y="213"/>
                  </a:lnTo>
                  <a:lnTo>
                    <a:pt x="5" y="215"/>
                  </a:lnTo>
                  <a:lnTo>
                    <a:pt x="2" y="222"/>
                  </a:lnTo>
                  <a:lnTo>
                    <a:pt x="2" y="224"/>
                  </a:lnTo>
                  <a:lnTo>
                    <a:pt x="2" y="227"/>
                  </a:lnTo>
                  <a:lnTo>
                    <a:pt x="2" y="231"/>
                  </a:lnTo>
                  <a:lnTo>
                    <a:pt x="2" y="234"/>
                  </a:lnTo>
                  <a:lnTo>
                    <a:pt x="2" y="236"/>
                  </a:lnTo>
                  <a:lnTo>
                    <a:pt x="0" y="243"/>
                  </a:lnTo>
                  <a:lnTo>
                    <a:pt x="0" y="246"/>
                  </a:lnTo>
                  <a:lnTo>
                    <a:pt x="0" y="248"/>
                  </a:lnTo>
                  <a:lnTo>
                    <a:pt x="0" y="248"/>
                  </a:lnTo>
                  <a:lnTo>
                    <a:pt x="5" y="253"/>
                  </a:lnTo>
                  <a:lnTo>
                    <a:pt x="5" y="255"/>
                  </a:lnTo>
                  <a:lnTo>
                    <a:pt x="5" y="257"/>
                  </a:lnTo>
                  <a:lnTo>
                    <a:pt x="5" y="267"/>
                  </a:lnTo>
                  <a:lnTo>
                    <a:pt x="7" y="272"/>
                  </a:lnTo>
                  <a:lnTo>
                    <a:pt x="7" y="274"/>
                  </a:lnTo>
                  <a:lnTo>
                    <a:pt x="12" y="286"/>
                  </a:lnTo>
                  <a:lnTo>
                    <a:pt x="14" y="288"/>
                  </a:lnTo>
                  <a:lnTo>
                    <a:pt x="14" y="288"/>
                  </a:lnTo>
                  <a:lnTo>
                    <a:pt x="14" y="288"/>
                  </a:lnTo>
                  <a:lnTo>
                    <a:pt x="17" y="288"/>
                  </a:lnTo>
                  <a:lnTo>
                    <a:pt x="17" y="288"/>
                  </a:lnTo>
                  <a:lnTo>
                    <a:pt x="19" y="295"/>
                  </a:lnTo>
                  <a:lnTo>
                    <a:pt x="19" y="298"/>
                  </a:lnTo>
                  <a:lnTo>
                    <a:pt x="24" y="305"/>
                  </a:lnTo>
                  <a:lnTo>
                    <a:pt x="29" y="307"/>
                  </a:lnTo>
                  <a:lnTo>
                    <a:pt x="31" y="307"/>
                  </a:lnTo>
                  <a:lnTo>
                    <a:pt x="31" y="310"/>
                  </a:lnTo>
                  <a:lnTo>
                    <a:pt x="33" y="310"/>
                  </a:lnTo>
                  <a:lnTo>
                    <a:pt x="33" y="310"/>
                  </a:lnTo>
                  <a:lnTo>
                    <a:pt x="36" y="312"/>
                  </a:lnTo>
                  <a:lnTo>
                    <a:pt x="36" y="314"/>
                  </a:lnTo>
                  <a:lnTo>
                    <a:pt x="36" y="314"/>
                  </a:lnTo>
                  <a:lnTo>
                    <a:pt x="38" y="317"/>
                  </a:lnTo>
                  <a:lnTo>
                    <a:pt x="40" y="317"/>
                  </a:lnTo>
                  <a:lnTo>
                    <a:pt x="45" y="319"/>
                  </a:lnTo>
                  <a:lnTo>
                    <a:pt x="57" y="333"/>
                  </a:lnTo>
                  <a:lnTo>
                    <a:pt x="71" y="343"/>
                  </a:lnTo>
                  <a:lnTo>
                    <a:pt x="74" y="343"/>
                  </a:lnTo>
                  <a:lnTo>
                    <a:pt x="76" y="343"/>
                  </a:lnTo>
                  <a:lnTo>
                    <a:pt x="78" y="345"/>
                  </a:lnTo>
                  <a:lnTo>
                    <a:pt x="81" y="347"/>
                  </a:lnTo>
                  <a:lnTo>
                    <a:pt x="83" y="347"/>
                  </a:lnTo>
                  <a:lnTo>
                    <a:pt x="85" y="355"/>
                  </a:lnTo>
                  <a:lnTo>
                    <a:pt x="88" y="355"/>
                  </a:lnTo>
                  <a:lnTo>
                    <a:pt x="97" y="362"/>
                  </a:lnTo>
                  <a:lnTo>
                    <a:pt x="102" y="362"/>
                  </a:lnTo>
                  <a:lnTo>
                    <a:pt x="104" y="362"/>
                  </a:lnTo>
                  <a:lnTo>
                    <a:pt x="109" y="359"/>
                  </a:lnTo>
                  <a:lnTo>
                    <a:pt x="112" y="362"/>
                  </a:lnTo>
                  <a:lnTo>
                    <a:pt x="116" y="366"/>
                  </a:lnTo>
                  <a:lnTo>
                    <a:pt x="121" y="369"/>
                  </a:lnTo>
                  <a:lnTo>
                    <a:pt x="128" y="369"/>
                  </a:lnTo>
                  <a:lnTo>
                    <a:pt x="128" y="369"/>
                  </a:lnTo>
                  <a:lnTo>
                    <a:pt x="128" y="366"/>
                  </a:lnTo>
                  <a:lnTo>
                    <a:pt x="128" y="366"/>
                  </a:lnTo>
                  <a:lnTo>
                    <a:pt x="131" y="366"/>
                  </a:lnTo>
                  <a:lnTo>
                    <a:pt x="131" y="366"/>
                  </a:lnTo>
                  <a:lnTo>
                    <a:pt x="131" y="366"/>
                  </a:lnTo>
                  <a:lnTo>
                    <a:pt x="133" y="369"/>
                  </a:lnTo>
                  <a:lnTo>
                    <a:pt x="133" y="369"/>
                  </a:lnTo>
                  <a:lnTo>
                    <a:pt x="133" y="373"/>
                  </a:lnTo>
                  <a:lnTo>
                    <a:pt x="133" y="373"/>
                  </a:lnTo>
                  <a:lnTo>
                    <a:pt x="133" y="373"/>
                  </a:lnTo>
                  <a:lnTo>
                    <a:pt x="133" y="373"/>
                  </a:lnTo>
                  <a:lnTo>
                    <a:pt x="135" y="373"/>
                  </a:lnTo>
                  <a:lnTo>
                    <a:pt x="135" y="376"/>
                  </a:lnTo>
                  <a:lnTo>
                    <a:pt x="135" y="376"/>
                  </a:lnTo>
                  <a:lnTo>
                    <a:pt x="135" y="373"/>
                  </a:lnTo>
                  <a:lnTo>
                    <a:pt x="135" y="373"/>
                  </a:lnTo>
                  <a:lnTo>
                    <a:pt x="138" y="373"/>
                  </a:lnTo>
                  <a:lnTo>
                    <a:pt x="138" y="373"/>
                  </a:lnTo>
                  <a:lnTo>
                    <a:pt x="138" y="376"/>
                  </a:lnTo>
                  <a:lnTo>
                    <a:pt x="138" y="376"/>
                  </a:lnTo>
                  <a:lnTo>
                    <a:pt x="138" y="376"/>
                  </a:lnTo>
                  <a:lnTo>
                    <a:pt x="140" y="376"/>
                  </a:lnTo>
                  <a:lnTo>
                    <a:pt x="140" y="378"/>
                  </a:lnTo>
                  <a:lnTo>
                    <a:pt x="140" y="378"/>
                  </a:lnTo>
                  <a:lnTo>
                    <a:pt x="149" y="378"/>
                  </a:lnTo>
                  <a:lnTo>
                    <a:pt x="152" y="378"/>
                  </a:lnTo>
                  <a:lnTo>
                    <a:pt x="154" y="378"/>
                  </a:lnTo>
                  <a:lnTo>
                    <a:pt x="154" y="381"/>
                  </a:lnTo>
                  <a:lnTo>
                    <a:pt x="161" y="383"/>
                  </a:lnTo>
                  <a:lnTo>
                    <a:pt x="166" y="388"/>
                  </a:lnTo>
                  <a:lnTo>
                    <a:pt x="168" y="390"/>
                  </a:lnTo>
                  <a:lnTo>
                    <a:pt x="173" y="390"/>
                  </a:lnTo>
                  <a:lnTo>
                    <a:pt x="173" y="390"/>
                  </a:lnTo>
                  <a:lnTo>
                    <a:pt x="183" y="399"/>
                  </a:lnTo>
                  <a:lnTo>
                    <a:pt x="185" y="402"/>
                  </a:lnTo>
                  <a:lnTo>
                    <a:pt x="190" y="402"/>
                  </a:lnTo>
                  <a:lnTo>
                    <a:pt x="199" y="397"/>
                  </a:lnTo>
                  <a:lnTo>
                    <a:pt x="204" y="397"/>
                  </a:lnTo>
                  <a:lnTo>
                    <a:pt x="204" y="397"/>
                  </a:lnTo>
                  <a:lnTo>
                    <a:pt x="204" y="395"/>
                  </a:lnTo>
                  <a:lnTo>
                    <a:pt x="204" y="395"/>
                  </a:lnTo>
                  <a:lnTo>
                    <a:pt x="204" y="395"/>
                  </a:lnTo>
                  <a:lnTo>
                    <a:pt x="202" y="388"/>
                  </a:lnTo>
                  <a:lnTo>
                    <a:pt x="202" y="383"/>
                  </a:lnTo>
                  <a:lnTo>
                    <a:pt x="202" y="381"/>
                  </a:lnTo>
                  <a:lnTo>
                    <a:pt x="202" y="378"/>
                  </a:lnTo>
                  <a:lnTo>
                    <a:pt x="197" y="373"/>
                  </a:lnTo>
                  <a:lnTo>
                    <a:pt x="195" y="369"/>
                  </a:lnTo>
                  <a:lnTo>
                    <a:pt x="195" y="364"/>
                  </a:lnTo>
                  <a:lnTo>
                    <a:pt x="195" y="362"/>
                  </a:lnTo>
                  <a:lnTo>
                    <a:pt x="195" y="355"/>
                  </a:lnTo>
                  <a:lnTo>
                    <a:pt x="195" y="352"/>
                  </a:lnTo>
                  <a:lnTo>
                    <a:pt x="197" y="352"/>
                  </a:lnTo>
                  <a:lnTo>
                    <a:pt x="195" y="347"/>
                  </a:lnTo>
                  <a:lnTo>
                    <a:pt x="195" y="343"/>
                  </a:lnTo>
                  <a:lnTo>
                    <a:pt x="197" y="338"/>
                  </a:lnTo>
                  <a:lnTo>
                    <a:pt x="197" y="333"/>
                  </a:lnTo>
                  <a:lnTo>
                    <a:pt x="199" y="328"/>
                  </a:lnTo>
                  <a:lnTo>
                    <a:pt x="202" y="326"/>
                  </a:lnTo>
                  <a:lnTo>
                    <a:pt x="204" y="324"/>
                  </a:lnTo>
                  <a:lnTo>
                    <a:pt x="204" y="324"/>
                  </a:lnTo>
                  <a:lnTo>
                    <a:pt x="206" y="321"/>
                  </a:lnTo>
                  <a:lnTo>
                    <a:pt x="206" y="319"/>
                  </a:lnTo>
                  <a:lnTo>
                    <a:pt x="204" y="314"/>
                  </a:lnTo>
                  <a:lnTo>
                    <a:pt x="204" y="314"/>
                  </a:lnTo>
                  <a:lnTo>
                    <a:pt x="204" y="310"/>
                  </a:lnTo>
                  <a:lnTo>
                    <a:pt x="206" y="307"/>
                  </a:lnTo>
                  <a:lnTo>
                    <a:pt x="206" y="305"/>
                  </a:lnTo>
                  <a:lnTo>
                    <a:pt x="206" y="305"/>
                  </a:lnTo>
                  <a:lnTo>
                    <a:pt x="206" y="302"/>
                  </a:lnTo>
                  <a:lnTo>
                    <a:pt x="204" y="302"/>
                  </a:lnTo>
                  <a:lnTo>
                    <a:pt x="204" y="302"/>
                  </a:lnTo>
                  <a:lnTo>
                    <a:pt x="204" y="300"/>
                  </a:lnTo>
                  <a:lnTo>
                    <a:pt x="206" y="300"/>
                  </a:lnTo>
                  <a:lnTo>
                    <a:pt x="209" y="298"/>
                  </a:lnTo>
                  <a:lnTo>
                    <a:pt x="221" y="300"/>
                  </a:lnTo>
                  <a:lnTo>
                    <a:pt x="223" y="300"/>
                  </a:lnTo>
                  <a:lnTo>
                    <a:pt x="225" y="300"/>
                  </a:lnTo>
                  <a:lnTo>
                    <a:pt x="225" y="300"/>
                  </a:lnTo>
                  <a:lnTo>
                    <a:pt x="228" y="298"/>
                  </a:lnTo>
                  <a:lnTo>
                    <a:pt x="230" y="295"/>
                  </a:lnTo>
                  <a:lnTo>
                    <a:pt x="230" y="293"/>
                  </a:lnTo>
                  <a:lnTo>
                    <a:pt x="228" y="288"/>
                  </a:lnTo>
                  <a:lnTo>
                    <a:pt x="228" y="286"/>
                  </a:lnTo>
                  <a:lnTo>
                    <a:pt x="230" y="284"/>
                  </a:lnTo>
                  <a:lnTo>
                    <a:pt x="230" y="281"/>
                  </a:lnTo>
                  <a:lnTo>
                    <a:pt x="230" y="279"/>
                  </a:lnTo>
                  <a:lnTo>
                    <a:pt x="228" y="274"/>
                  </a:lnTo>
                  <a:lnTo>
                    <a:pt x="225" y="274"/>
                  </a:lnTo>
                  <a:lnTo>
                    <a:pt x="225" y="262"/>
                  </a:lnTo>
                  <a:lnTo>
                    <a:pt x="223" y="255"/>
                  </a:lnTo>
                  <a:lnTo>
                    <a:pt x="223" y="243"/>
                  </a:lnTo>
                  <a:lnTo>
                    <a:pt x="223" y="239"/>
                  </a:lnTo>
                  <a:lnTo>
                    <a:pt x="225" y="234"/>
                  </a:lnTo>
                  <a:lnTo>
                    <a:pt x="225" y="234"/>
                  </a:lnTo>
                  <a:lnTo>
                    <a:pt x="225" y="234"/>
                  </a:lnTo>
                  <a:lnTo>
                    <a:pt x="225" y="231"/>
                  </a:lnTo>
                  <a:lnTo>
                    <a:pt x="228" y="227"/>
                  </a:lnTo>
                  <a:lnTo>
                    <a:pt x="233" y="220"/>
                  </a:lnTo>
                  <a:lnTo>
                    <a:pt x="233" y="217"/>
                  </a:lnTo>
                  <a:lnTo>
                    <a:pt x="233" y="213"/>
                  </a:lnTo>
                  <a:lnTo>
                    <a:pt x="228" y="205"/>
                  </a:lnTo>
                  <a:lnTo>
                    <a:pt x="225" y="203"/>
                  </a:lnTo>
                  <a:lnTo>
                    <a:pt x="225" y="201"/>
                  </a:lnTo>
                  <a:lnTo>
                    <a:pt x="228" y="198"/>
                  </a:lnTo>
                  <a:lnTo>
                    <a:pt x="230" y="194"/>
                  </a:lnTo>
                  <a:lnTo>
                    <a:pt x="230" y="189"/>
                  </a:lnTo>
                  <a:lnTo>
                    <a:pt x="230" y="184"/>
                  </a:lnTo>
                  <a:lnTo>
                    <a:pt x="228" y="182"/>
                  </a:lnTo>
                  <a:lnTo>
                    <a:pt x="225" y="179"/>
                  </a:lnTo>
                  <a:lnTo>
                    <a:pt x="225" y="177"/>
                  </a:lnTo>
                  <a:lnTo>
                    <a:pt x="225" y="175"/>
                  </a:lnTo>
                  <a:lnTo>
                    <a:pt x="228" y="172"/>
                  </a:lnTo>
                  <a:lnTo>
                    <a:pt x="228" y="170"/>
                  </a:lnTo>
                  <a:lnTo>
                    <a:pt x="230" y="170"/>
                  </a:lnTo>
                  <a:lnTo>
                    <a:pt x="235" y="170"/>
                  </a:lnTo>
                  <a:lnTo>
                    <a:pt x="237" y="168"/>
                  </a:lnTo>
                  <a:lnTo>
                    <a:pt x="237" y="168"/>
                  </a:lnTo>
                  <a:lnTo>
                    <a:pt x="242" y="151"/>
                  </a:lnTo>
                  <a:lnTo>
                    <a:pt x="244" y="146"/>
                  </a:lnTo>
                  <a:lnTo>
                    <a:pt x="244" y="142"/>
                  </a:lnTo>
                  <a:lnTo>
                    <a:pt x="242" y="139"/>
                  </a:lnTo>
                  <a:lnTo>
                    <a:pt x="240" y="137"/>
                  </a:lnTo>
                  <a:lnTo>
                    <a:pt x="237" y="137"/>
                  </a:lnTo>
                  <a:lnTo>
                    <a:pt x="235" y="134"/>
                  </a:lnTo>
                  <a:lnTo>
                    <a:pt x="237" y="130"/>
                  </a:lnTo>
                  <a:lnTo>
                    <a:pt x="237" y="130"/>
                  </a:lnTo>
                  <a:lnTo>
                    <a:pt x="242" y="127"/>
                  </a:lnTo>
                  <a:lnTo>
                    <a:pt x="242" y="125"/>
                  </a:lnTo>
                  <a:lnTo>
                    <a:pt x="244" y="123"/>
                  </a:lnTo>
                  <a:lnTo>
                    <a:pt x="244" y="120"/>
                  </a:lnTo>
                  <a:lnTo>
                    <a:pt x="244" y="118"/>
                  </a:lnTo>
                  <a:lnTo>
                    <a:pt x="247" y="116"/>
                  </a:lnTo>
                  <a:lnTo>
                    <a:pt x="247" y="116"/>
                  </a:lnTo>
                  <a:lnTo>
                    <a:pt x="247" y="116"/>
                  </a:lnTo>
                  <a:lnTo>
                    <a:pt x="249" y="111"/>
                  </a:lnTo>
                  <a:lnTo>
                    <a:pt x="252" y="108"/>
                  </a:lnTo>
                  <a:lnTo>
                    <a:pt x="252" y="106"/>
                  </a:lnTo>
                  <a:lnTo>
                    <a:pt x="249" y="101"/>
                  </a:lnTo>
                  <a:lnTo>
                    <a:pt x="252" y="99"/>
                  </a:lnTo>
                  <a:lnTo>
                    <a:pt x="254" y="94"/>
                  </a:lnTo>
                  <a:lnTo>
                    <a:pt x="254" y="92"/>
                  </a:lnTo>
                  <a:lnTo>
                    <a:pt x="254" y="87"/>
                  </a:lnTo>
                  <a:lnTo>
                    <a:pt x="252" y="80"/>
                  </a:lnTo>
                  <a:lnTo>
                    <a:pt x="249" y="80"/>
                  </a:lnTo>
                  <a:lnTo>
                    <a:pt x="252" y="78"/>
                  </a:lnTo>
                  <a:lnTo>
                    <a:pt x="252" y="78"/>
                  </a:lnTo>
                  <a:lnTo>
                    <a:pt x="256" y="75"/>
                  </a:lnTo>
                  <a:lnTo>
                    <a:pt x="259" y="75"/>
                  </a:lnTo>
                  <a:lnTo>
                    <a:pt x="259" y="75"/>
                  </a:lnTo>
                  <a:lnTo>
                    <a:pt x="259" y="73"/>
                  </a:lnTo>
                  <a:lnTo>
                    <a:pt x="261" y="71"/>
                  </a:lnTo>
                  <a:lnTo>
                    <a:pt x="261" y="71"/>
                  </a:lnTo>
                  <a:lnTo>
                    <a:pt x="261" y="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841" y="2305"/>
              <a:ext cx="354" cy="575"/>
            </a:xfrm>
            <a:custGeom>
              <a:avLst/>
              <a:gdLst>
                <a:gd name="T0" fmla="*/ 354 w 354"/>
                <a:gd name="T1" fmla="*/ 343 h 575"/>
                <a:gd name="T2" fmla="*/ 347 w 354"/>
                <a:gd name="T3" fmla="*/ 331 h 575"/>
                <a:gd name="T4" fmla="*/ 342 w 354"/>
                <a:gd name="T5" fmla="*/ 329 h 575"/>
                <a:gd name="T6" fmla="*/ 342 w 354"/>
                <a:gd name="T7" fmla="*/ 327 h 575"/>
                <a:gd name="T8" fmla="*/ 342 w 354"/>
                <a:gd name="T9" fmla="*/ 322 h 575"/>
                <a:gd name="T10" fmla="*/ 339 w 354"/>
                <a:gd name="T11" fmla="*/ 320 h 575"/>
                <a:gd name="T12" fmla="*/ 339 w 354"/>
                <a:gd name="T13" fmla="*/ 310 h 575"/>
                <a:gd name="T14" fmla="*/ 328 w 354"/>
                <a:gd name="T15" fmla="*/ 298 h 575"/>
                <a:gd name="T16" fmla="*/ 323 w 354"/>
                <a:gd name="T17" fmla="*/ 284 h 575"/>
                <a:gd name="T18" fmla="*/ 311 w 354"/>
                <a:gd name="T19" fmla="*/ 275 h 575"/>
                <a:gd name="T20" fmla="*/ 316 w 354"/>
                <a:gd name="T21" fmla="*/ 258 h 575"/>
                <a:gd name="T22" fmla="*/ 313 w 354"/>
                <a:gd name="T23" fmla="*/ 253 h 575"/>
                <a:gd name="T24" fmla="*/ 311 w 354"/>
                <a:gd name="T25" fmla="*/ 244 h 575"/>
                <a:gd name="T26" fmla="*/ 311 w 354"/>
                <a:gd name="T27" fmla="*/ 237 h 575"/>
                <a:gd name="T28" fmla="*/ 316 w 354"/>
                <a:gd name="T29" fmla="*/ 227 h 575"/>
                <a:gd name="T30" fmla="*/ 339 w 354"/>
                <a:gd name="T31" fmla="*/ 126 h 575"/>
                <a:gd name="T32" fmla="*/ 309 w 354"/>
                <a:gd name="T33" fmla="*/ 38 h 575"/>
                <a:gd name="T34" fmla="*/ 209 w 354"/>
                <a:gd name="T35" fmla="*/ 33 h 575"/>
                <a:gd name="T36" fmla="*/ 209 w 354"/>
                <a:gd name="T37" fmla="*/ 31 h 575"/>
                <a:gd name="T38" fmla="*/ 204 w 354"/>
                <a:gd name="T39" fmla="*/ 29 h 575"/>
                <a:gd name="T40" fmla="*/ 204 w 354"/>
                <a:gd name="T41" fmla="*/ 24 h 575"/>
                <a:gd name="T42" fmla="*/ 197 w 354"/>
                <a:gd name="T43" fmla="*/ 24 h 575"/>
                <a:gd name="T44" fmla="*/ 178 w 354"/>
                <a:gd name="T45" fmla="*/ 21 h 575"/>
                <a:gd name="T46" fmla="*/ 169 w 354"/>
                <a:gd name="T47" fmla="*/ 19 h 575"/>
                <a:gd name="T48" fmla="*/ 161 w 354"/>
                <a:gd name="T49" fmla="*/ 17 h 575"/>
                <a:gd name="T50" fmla="*/ 152 w 354"/>
                <a:gd name="T51" fmla="*/ 10 h 575"/>
                <a:gd name="T52" fmla="*/ 150 w 354"/>
                <a:gd name="T53" fmla="*/ 5 h 575"/>
                <a:gd name="T54" fmla="*/ 78 w 354"/>
                <a:gd name="T55" fmla="*/ 12 h 575"/>
                <a:gd name="T56" fmla="*/ 74 w 354"/>
                <a:gd name="T57" fmla="*/ 45 h 575"/>
                <a:gd name="T58" fmla="*/ 26 w 354"/>
                <a:gd name="T59" fmla="*/ 92 h 575"/>
                <a:gd name="T60" fmla="*/ 19 w 354"/>
                <a:gd name="T61" fmla="*/ 111 h 575"/>
                <a:gd name="T62" fmla="*/ 7 w 354"/>
                <a:gd name="T63" fmla="*/ 145 h 575"/>
                <a:gd name="T64" fmla="*/ 2 w 354"/>
                <a:gd name="T65" fmla="*/ 249 h 575"/>
                <a:gd name="T66" fmla="*/ 43 w 354"/>
                <a:gd name="T67" fmla="*/ 270 h 575"/>
                <a:gd name="T68" fmla="*/ 48 w 354"/>
                <a:gd name="T69" fmla="*/ 277 h 575"/>
                <a:gd name="T70" fmla="*/ 48 w 354"/>
                <a:gd name="T71" fmla="*/ 284 h 575"/>
                <a:gd name="T72" fmla="*/ 50 w 354"/>
                <a:gd name="T73" fmla="*/ 294 h 575"/>
                <a:gd name="T74" fmla="*/ 62 w 354"/>
                <a:gd name="T75" fmla="*/ 294 h 575"/>
                <a:gd name="T76" fmla="*/ 74 w 354"/>
                <a:gd name="T77" fmla="*/ 291 h 575"/>
                <a:gd name="T78" fmla="*/ 76 w 354"/>
                <a:gd name="T79" fmla="*/ 298 h 575"/>
                <a:gd name="T80" fmla="*/ 76 w 354"/>
                <a:gd name="T81" fmla="*/ 308 h 575"/>
                <a:gd name="T82" fmla="*/ 78 w 354"/>
                <a:gd name="T83" fmla="*/ 317 h 575"/>
                <a:gd name="T84" fmla="*/ 76 w 354"/>
                <a:gd name="T85" fmla="*/ 334 h 575"/>
                <a:gd name="T86" fmla="*/ 74 w 354"/>
                <a:gd name="T87" fmla="*/ 339 h 575"/>
                <a:gd name="T88" fmla="*/ 71 w 354"/>
                <a:gd name="T89" fmla="*/ 343 h 575"/>
                <a:gd name="T90" fmla="*/ 71 w 354"/>
                <a:gd name="T91" fmla="*/ 350 h 575"/>
                <a:gd name="T92" fmla="*/ 67 w 354"/>
                <a:gd name="T93" fmla="*/ 362 h 575"/>
                <a:gd name="T94" fmla="*/ 64 w 354"/>
                <a:gd name="T95" fmla="*/ 372 h 575"/>
                <a:gd name="T96" fmla="*/ 64 w 354"/>
                <a:gd name="T97" fmla="*/ 376 h 575"/>
                <a:gd name="T98" fmla="*/ 59 w 354"/>
                <a:gd name="T99" fmla="*/ 379 h 575"/>
                <a:gd name="T100" fmla="*/ 57 w 354"/>
                <a:gd name="T101" fmla="*/ 386 h 575"/>
                <a:gd name="T102" fmla="*/ 159 w 354"/>
                <a:gd name="T103" fmla="*/ 575 h 575"/>
                <a:gd name="T104" fmla="*/ 256 w 354"/>
                <a:gd name="T105" fmla="*/ 509 h 575"/>
                <a:gd name="T106" fmla="*/ 342 w 354"/>
                <a:gd name="T107" fmla="*/ 374 h 575"/>
                <a:gd name="T108" fmla="*/ 347 w 354"/>
                <a:gd name="T109" fmla="*/ 372 h 575"/>
                <a:gd name="T110" fmla="*/ 351 w 354"/>
                <a:gd name="T111" fmla="*/ 362 h 575"/>
                <a:gd name="T112" fmla="*/ 354 w 354"/>
                <a:gd name="T113" fmla="*/ 3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575">
                  <a:moveTo>
                    <a:pt x="354" y="346"/>
                  </a:moveTo>
                  <a:lnTo>
                    <a:pt x="354" y="346"/>
                  </a:lnTo>
                  <a:lnTo>
                    <a:pt x="354" y="343"/>
                  </a:lnTo>
                  <a:lnTo>
                    <a:pt x="354" y="343"/>
                  </a:lnTo>
                  <a:lnTo>
                    <a:pt x="354" y="343"/>
                  </a:lnTo>
                  <a:lnTo>
                    <a:pt x="351" y="341"/>
                  </a:lnTo>
                  <a:lnTo>
                    <a:pt x="349" y="341"/>
                  </a:lnTo>
                  <a:lnTo>
                    <a:pt x="349" y="341"/>
                  </a:lnTo>
                  <a:lnTo>
                    <a:pt x="349" y="336"/>
                  </a:lnTo>
                  <a:lnTo>
                    <a:pt x="347" y="331"/>
                  </a:lnTo>
                  <a:lnTo>
                    <a:pt x="347" y="331"/>
                  </a:lnTo>
                  <a:lnTo>
                    <a:pt x="344" y="331"/>
                  </a:lnTo>
                  <a:lnTo>
                    <a:pt x="344" y="331"/>
                  </a:lnTo>
                  <a:lnTo>
                    <a:pt x="344" y="331"/>
                  </a:lnTo>
                  <a:lnTo>
                    <a:pt x="342" y="329"/>
                  </a:lnTo>
                  <a:lnTo>
                    <a:pt x="342" y="329"/>
                  </a:lnTo>
                  <a:lnTo>
                    <a:pt x="339" y="329"/>
                  </a:lnTo>
                  <a:lnTo>
                    <a:pt x="339" y="329"/>
                  </a:lnTo>
                  <a:lnTo>
                    <a:pt x="339" y="329"/>
                  </a:lnTo>
                  <a:lnTo>
                    <a:pt x="342" y="327"/>
                  </a:lnTo>
                  <a:lnTo>
                    <a:pt x="342" y="327"/>
                  </a:lnTo>
                  <a:lnTo>
                    <a:pt x="342" y="324"/>
                  </a:lnTo>
                  <a:lnTo>
                    <a:pt x="342" y="324"/>
                  </a:lnTo>
                  <a:lnTo>
                    <a:pt x="342" y="324"/>
                  </a:lnTo>
                  <a:lnTo>
                    <a:pt x="342" y="322"/>
                  </a:lnTo>
                  <a:lnTo>
                    <a:pt x="342" y="322"/>
                  </a:lnTo>
                  <a:lnTo>
                    <a:pt x="342" y="322"/>
                  </a:lnTo>
                  <a:lnTo>
                    <a:pt x="342" y="320"/>
                  </a:lnTo>
                  <a:lnTo>
                    <a:pt x="342" y="320"/>
                  </a:lnTo>
                  <a:lnTo>
                    <a:pt x="339" y="320"/>
                  </a:lnTo>
                  <a:lnTo>
                    <a:pt x="339" y="320"/>
                  </a:lnTo>
                  <a:lnTo>
                    <a:pt x="339" y="317"/>
                  </a:lnTo>
                  <a:lnTo>
                    <a:pt x="339" y="315"/>
                  </a:lnTo>
                  <a:lnTo>
                    <a:pt x="339" y="313"/>
                  </a:lnTo>
                  <a:lnTo>
                    <a:pt x="339" y="310"/>
                  </a:lnTo>
                  <a:lnTo>
                    <a:pt x="337" y="308"/>
                  </a:lnTo>
                  <a:lnTo>
                    <a:pt x="337" y="308"/>
                  </a:lnTo>
                  <a:lnTo>
                    <a:pt x="335" y="305"/>
                  </a:lnTo>
                  <a:lnTo>
                    <a:pt x="330" y="301"/>
                  </a:lnTo>
                  <a:lnTo>
                    <a:pt x="328" y="298"/>
                  </a:lnTo>
                  <a:lnTo>
                    <a:pt x="328" y="296"/>
                  </a:lnTo>
                  <a:lnTo>
                    <a:pt x="325" y="287"/>
                  </a:lnTo>
                  <a:lnTo>
                    <a:pt x="323" y="287"/>
                  </a:lnTo>
                  <a:lnTo>
                    <a:pt x="323" y="287"/>
                  </a:lnTo>
                  <a:lnTo>
                    <a:pt x="323" y="284"/>
                  </a:lnTo>
                  <a:lnTo>
                    <a:pt x="320" y="284"/>
                  </a:lnTo>
                  <a:lnTo>
                    <a:pt x="318" y="284"/>
                  </a:lnTo>
                  <a:lnTo>
                    <a:pt x="316" y="279"/>
                  </a:lnTo>
                  <a:lnTo>
                    <a:pt x="313" y="279"/>
                  </a:lnTo>
                  <a:lnTo>
                    <a:pt x="311" y="275"/>
                  </a:lnTo>
                  <a:lnTo>
                    <a:pt x="311" y="268"/>
                  </a:lnTo>
                  <a:lnTo>
                    <a:pt x="313" y="265"/>
                  </a:lnTo>
                  <a:lnTo>
                    <a:pt x="313" y="263"/>
                  </a:lnTo>
                  <a:lnTo>
                    <a:pt x="313" y="260"/>
                  </a:lnTo>
                  <a:lnTo>
                    <a:pt x="316" y="258"/>
                  </a:lnTo>
                  <a:lnTo>
                    <a:pt x="316" y="258"/>
                  </a:lnTo>
                  <a:lnTo>
                    <a:pt x="316" y="256"/>
                  </a:lnTo>
                  <a:lnTo>
                    <a:pt x="313" y="256"/>
                  </a:lnTo>
                  <a:lnTo>
                    <a:pt x="313" y="256"/>
                  </a:lnTo>
                  <a:lnTo>
                    <a:pt x="313" y="253"/>
                  </a:lnTo>
                  <a:lnTo>
                    <a:pt x="313" y="253"/>
                  </a:lnTo>
                  <a:lnTo>
                    <a:pt x="311" y="253"/>
                  </a:lnTo>
                  <a:lnTo>
                    <a:pt x="311" y="251"/>
                  </a:lnTo>
                  <a:lnTo>
                    <a:pt x="311" y="246"/>
                  </a:lnTo>
                  <a:lnTo>
                    <a:pt x="311" y="244"/>
                  </a:lnTo>
                  <a:lnTo>
                    <a:pt x="311" y="239"/>
                  </a:lnTo>
                  <a:lnTo>
                    <a:pt x="311" y="239"/>
                  </a:lnTo>
                  <a:lnTo>
                    <a:pt x="311" y="237"/>
                  </a:lnTo>
                  <a:lnTo>
                    <a:pt x="311" y="237"/>
                  </a:lnTo>
                  <a:lnTo>
                    <a:pt x="311" y="237"/>
                  </a:lnTo>
                  <a:lnTo>
                    <a:pt x="311" y="234"/>
                  </a:lnTo>
                  <a:lnTo>
                    <a:pt x="311" y="234"/>
                  </a:lnTo>
                  <a:lnTo>
                    <a:pt x="311" y="232"/>
                  </a:lnTo>
                  <a:lnTo>
                    <a:pt x="311" y="232"/>
                  </a:lnTo>
                  <a:lnTo>
                    <a:pt x="316" y="227"/>
                  </a:lnTo>
                  <a:lnTo>
                    <a:pt x="318" y="225"/>
                  </a:lnTo>
                  <a:lnTo>
                    <a:pt x="320" y="220"/>
                  </a:lnTo>
                  <a:lnTo>
                    <a:pt x="342" y="137"/>
                  </a:lnTo>
                  <a:lnTo>
                    <a:pt x="344" y="133"/>
                  </a:lnTo>
                  <a:lnTo>
                    <a:pt x="339" y="126"/>
                  </a:lnTo>
                  <a:lnTo>
                    <a:pt x="320" y="104"/>
                  </a:lnTo>
                  <a:lnTo>
                    <a:pt x="318" y="102"/>
                  </a:lnTo>
                  <a:lnTo>
                    <a:pt x="318" y="100"/>
                  </a:lnTo>
                  <a:lnTo>
                    <a:pt x="323" y="74"/>
                  </a:lnTo>
                  <a:lnTo>
                    <a:pt x="309" y="38"/>
                  </a:lnTo>
                  <a:lnTo>
                    <a:pt x="306" y="36"/>
                  </a:lnTo>
                  <a:lnTo>
                    <a:pt x="292" y="36"/>
                  </a:lnTo>
                  <a:lnTo>
                    <a:pt x="261" y="36"/>
                  </a:lnTo>
                  <a:lnTo>
                    <a:pt x="211" y="36"/>
                  </a:lnTo>
                  <a:lnTo>
                    <a:pt x="209" y="33"/>
                  </a:lnTo>
                  <a:lnTo>
                    <a:pt x="209" y="33"/>
                  </a:lnTo>
                  <a:lnTo>
                    <a:pt x="209" y="33"/>
                  </a:lnTo>
                  <a:lnTo>
                    <a:pt x="209" y="33"/>
                  </a:lnTo>
                  <a:lnTo>
                    <a:pt x="209" y="31"/>
                  </a:lnTo>
                  <a:lnTo>
                    <a:pt x="209" y="31"/>
                  </a:lnTo>
                  <a:lnTo>
                    <a:pt x="209" y="31"/>
                  </a:lnTo>
                  <a:lnTo>
                    <a:pt x="209" y="29"/>
                  </a:lnTo>
                  <a:lnTo>
                    <a:pt x="207" y="29"/>
                  </a:lnTo>
                  <a:lnTo>
                    <a:pt x="204" y="29"/>
                  </a:lnTo>
                  <a:lnTo>
                    <a:pt x="204" y="29"/>
                  </a:lnTo>
                  <a:lnTo>
                    <a:pt x="202" y="29"/>
                  </a:lnTo>
                  <a:lnTo>
                    <a:pt x="202" y="29"/>
                  </a:lnTo>
                  <a:lnTo>
                    <a:pt x="204" y="24"/>
                  </a:lnTo>
                  <a:lnTo>
                    <a:pt x="204" y="24"/>
                  </a:lnTo>
                  <a:lnTo>
                    <a:pt x="204" y="24"/>
                  </a:lnTo>
                  <a:lnTo>
                    <a:pt x="202" y="24"/>
                  </a:lnTo>
                  <a:lnTo>
                    <a:pt x="202" y="24"/>
                  </a:lnTo>
                  <a:lnTo>
                    <a:pt x="202" y="21"/>
                  </a:lnTo>
                  <a:lnTo>
                    <a:pt x="202" y="21"/>
                  </a:lnTo>
                  <a:lnTo>
                    <a:pt x="197" y="24"/>
                  </a:lnTo>
                  <a:lnTo>
                    <a:pt x="197" y="24"/>
                  </a:lnTo>
                  <a:lnTo>
                    <a:pt x="190" y="21"/>
                  </a:lnTo>
                  <a:lnTo>
                    <a:pt x="190" y="21"/>
                  </a:lnTo>
                  <a:lnTo>
                    <a:pt x="180" y="21"/>
                  </a:lnTo>
                  <a:lnTo>
                    <a:pt x="178" y="21"/>
                  </a:lnTo>
                  <a:lnTo>
                    <a:pt x="173" y="21"/>
                  </a:lnTo>
                  <a:lnTo>
                    <a:pt x="171" y="21"/>
                  </a:lnTo>
                  <a:lnTo>
                    <a:pt x="171" y="21"/>
                  </a:lnTo>
                  <a:lnTo>
                    <a:pt x="171" y="21"/>
                  </a:lnTo>
                  <a:lnTo>
                    <a:pt x="169" y="19"/>
                  </a:lnTo>
                  <a:lnTo>
                    <a:pt x="169" y="19"/>
                  </a:lnTo>
                  <a:lnTo>
                    <a:pt x="169" y="19"/>
                  </a:lnTo>
                  <a:lnTo>
                    <a:pt x="161" y="19"/>
                  </a:lnTo>
                  <a:lnTo>
                    <a:pt x="161" y="17"/>
                  </a:lnTo>
                  <a:lnTo>
                    <a:pt x="161" y="17"/>
                  </a:lnTo>
                  <a:lnTo>
                    <a:pt x="159" y="17"/>
                  </a:lnTo>
                  <a:lnTo>
                    <a:pt x="159" y="14"/>
                  </a:lnTo>
                  <a:lnTo>
                    <a:pt x="152" y="12"/>
                  </a:lnTo>
                  <a:lnTo>
                    <a:pt x="152" y="10"/>
                  </a:lnTo>
                  <a:lnTo>
                    <a:pt x="152" y="10"/>
                  </a:lnTo>
                  <a:lnTo>
                    <a:pt x="152" y="10"/>
                  </a:lnTo>
                  <a:lnTo>
                    <a:pt x="152" y="5"/>
                  </a:lnTo>
                  <a:lnTo>
                    <a:pt x="152" y="5"/>
                  </a:lnTo>
                  <a:lnTo>
                    <a:pt x="152" y="5"/>
                  </a:lnTo>
                  <a:lnTo>
                    <a:pt x="150" y="5"/>
                  </a:lnTo>
                  <a:lnTo>
                    <a:pt x="133" y="0"/>
                  </a:lnTo>
                  <a:lnTo>
                    <a:pt x="131" y="0"/>
                  </a:lnTo>
                  <a:lnTo>
                    <a:pt x="121" y="3"/>
                  </a:lnTo>
                  <a:lnTo>
                    <a:pt x="105" y="7"/>
                  </a:lnTo>
                  <a:lnTo>
                    <a:pt x="78" y="12"/>
                  </a:lnTo>
                  <a:lnTo>
                    <a:pt x="71" y="14"/>
                  </a:lnTo>
                  <a:lnTo>
                    <a:pt x="71" y="19"/>
                  </a:lnTo>
                  <a:lnTo>
                    <a:pt x="74" y="40"/>
                  </a:lnTo>
                  <a:lnTo>
                    <a:pt x="74" y="43"/>
                  </a:lnTo>
                  <a:lnTo>
                    <a:pt x="74" y="45"/>
                  </a:lnTo>
                  <a:lnTo>
                    <a:pt x="64" y="57"/>
                  </a:lnTo>
                  <a:lnTo>
                    <a:pt x="55" y="64"/>
                  </a:lnTo>
                  <a:lnTo>
                    <a:pt x="52" y="66"/>
                  </a:lnTo>
                  <a:lnTo>
                    <a:pt x="33" y="71"/>
                  </a:lnTo>
                  <a:lnTo>
                    <a:pt x="26" y="92"/>
                  </a:lnTo>
                  <a:lnTo>
                    <a:pt x="24" y="95"/>
                  </a:lnTo>
                  <a:lnTo>
                    <a:pt x="21" y="100"/>
                  </a:lnTo>
                  <a:lnTo>
                    <a:pt x="21" y="100"/>
                  </a:lnTo>
                  <a:lnTo>
                    <a:pt x="21" y="104"/>
                  </a:lnTo>
                  <a:lnTo>
                    <a:pt x="19" y="111"/>
                  </a:lnTo>
                  <a:lnTo>
                    <a:pt x="17" y="114"/>
                  </a:lnTo>
                  <a:lnTo>
                    <a:pt x="17" y="116"/>
                  </a:lnTo>
                  <a:lnTo>
                    <a:pt x="10" y="137"/>
                  </a:lnTo>
                  <a:lnTo>
                    <a:pt x="10" y="142"/>
                  </a:lnTo>
                  <a:lnTo>
                    <a:pt x="7" y="145"/>
                  </a:lnTo>
                  <a:lnTo>
                    <a:pt x="2" y="163"/>
                  </a:lnTo>
                  <a:lnTo>
                    <a:pt x="0" y="168"/>
                  </a:lnTo>
                  <a:lnTo>
                    <a:pt x="0" y="187"/>
                  </a:lnTo>
                  <a:lnTo>
                    <a:pt x="0" y="223"/>
                  </a:lnTo>
                  <a:lnTo>
                    <a:pt x="2" y="249"/>
                  </a:lnTo>
                  <a:lnTo>
                    <a:pt x="10" y="249"/>
                  </a:lnTo>
                  <a:lnTo>
                    <a:pt x="12" y="251"/>
                  </a:lnTo>
                  <a:lnTo>
                    <a:pt x="17" y="253"/>
                  </a:lnTo>
                  <a:lnTo>
                    <a:pt x="40" y="268"/>
                  </a:lnTo>
                  <a:lnTo>
                    <a:pt x="43" y="270"/>
                  </a:lnTo>
                  <a:lnTo>
                    <a:pt x="45" y="272"/>
                  </a:lnTo>
                  <a:lnTo>
                    <a:pt x="45" y="275"/>
                  </a:lnTo>
                  <a:lnTo>
                    <a:pt x="48" y="275"/>
                  </a:lnTo>
                  <a:lnTo>
                    <a:pt x="48" y="275"/>
                  </a:lnTo>
                  <a:lnTo>
                    <a:pt x="48" y="277"/>
                  </a:lnTo>
                  <a:lnTo>
                    <a:pt x="48" y="279"/>
                  </a:lnTo>
                  <a:lnTo>
                    <a:pt x="48" y="279"/>
                  </a:lnTo>
                  <a:lnTo>
                    <a:pt x="48" y="282"/>
                  </a:lnTo>
                  <a:lnTo>
                    <a:pt x="48" y="282"/>
                  </a:lnTo>
                  <a:lnTo>
                    <a:pt x="48" y="284"/>
                  </a:lnTo>
                  <a:lnTo>
                    <a:pt x="50" y="287"/>
                  </a:lnTo>
                  <a:lnTo>
                    <a:pt x="50" y="287"/>
                  </a:lnTo>
                  <a:lnTo>
                    <a:pt x="50" y="289"/>
                  </a:lnTo>
                  <a:lnTo>
                    <a:pt x="50" y="294"/>
                  </a:lnTo>
                  <a:lnTo>
                    <a:pt x="50" y="294"/>
                  </a:lnTo>
                  <a:lnTo>
                    <a:pt x="50" y="294"/>
                  </a:lnTo>
                  <a:lnTo>
                    <a:pt x="50" y="296"/>
                  </a:lnTo>
                  <a:lnTo>
                    <a:pt x="52" y="296"/>
                  </a:lnTo>
                  <a:lnTo>
                    <a:pt x="52" y="296"/>
                  </a:lnTo>
                  <a:lnTo>
                    <a:pt x="62" y="294"/>
                  </a:lnTo>
                  <a:lnTo>
                    <a:pt x="71" y="291"/>
                  </a:lnTo>
                  <a:lnTo>
                    <a:pt x="71" y="291"/>
                  </a:lnTo>
                  <a:lnTo>
                    <a:pt x="74" y="291"/>
                  </a:lnTo>
                  <a:lnTo>
                    <a:pt x="74" y="291"/>
                  </a:lnTo>
                  <a:lnTo>
                    <a:pt x="74" y="291"/>
                  </a:lnTo>
                  <a:lnTo>
                    <a:pt x="74" y="291"/>
                  </a:lnTo>
                  <a:lnTo>
                    <a:pt x="74" y="291"/>
                  </a:lnTo>
                  <a:lnTo>
                    <a:pt x="76" y="294"/>
                  </a:lnTo>
                  <a:lnTo>
                    <a:pt x="76" y="294"/>
                  </a:lnTo>
                  <a:lnTo>
                    <a:pt x="76" y="298"/>
                  </a:lnTo>
                  <a:lnTo>
                    <a:pt x="76" y="301"/>
                  </a:lnTo>
                  <a:lnTo>
                    <a:pt x="74" y="303"/>
                  </a:lnTo>
                  <a:lnTo>
                    <a:pt x="74" y="305"/>
                  </a:lnTo>
                  <a:lnTo>
                    <a:pt x="76" y="305"/>
                  </a:lnTo>
                  <a:lnTo>
                    <a:pt x="76" y="308"/>
                  </a:lnTo>
                  <a:lnTo>
                    <a:pt x="78" y="313"/>
                  </a:lnTo>
                  <a:lnTo>
                    <a:pt x="78" y="313"/>
                  </a:lnTo>
                  <a:lnTo>
                    <a:pt x="78" y="315"/>
                  </a:lnTo>
                  <a:lnTo>
                    <a:pt x="78" y="317"/>
                  </a:lnTo>
                  <a:lnTo>
                    <a:pt x="78" y="317"/>
                  </a:lnTo>
                  <a:lnTo>
                    <a:pt x="78" y="320"/>
                  </a:lnTo>
                  <a:lnTo>
                    <a:pt x="78" y="322"/>
                  </a:lnTo>
                  <a:lnTo>
                    <a:pt x="78" y="324"/>
                  </a:lnTo>
                  <a:lnTo>
                    <a:pt x="76" y="329"/>
                  </a:lnTo>
                  <a:lnTo>
                    <a:pt x="76" y="334"/>
                  </a:lnTo>
                  <a:lnTo>
                    <a:pt x="76" y="336"/>
                  </a:lnTo>
                  <a:lnTo>
                    <a:pt x="76" y="336"/>
                  </a:lnTo>
                  <a:lnTo>
                    <a:pt x="74" y="336"/>
                  </a:lnTo>
                  <a:lnTo>
                    <a:pt x="74" y="339"/>
                  </a:lnTo>
                  <a:lnTo>
                    <a:pt x="74" y="339"/>
                  </a:lnTo>
                  <a:lnTo>
                    <a:pt x="74" y="339"/>
                  </a:lnTo>
                  <a:lnTo>
                    <a:pt x="74" y="341"/>
                  </a:lnTo>
                  <a:lnTo>
                    <a:pt x="74" y="341"/>
                  </a:lnTo>
                  <a:lnTo>
                    <a:pt x="74" y="343"/>
                  </a:lnTo>
                  <a:lnTo>
                    <a:pt x="71" y="343"/>
                  </a:lnTo>
                  <a:lnTo>
                    <a:pt x="71" y="346"/>
                  </a:lnTo>
                  <a:lnTo>
                    <a:pt x="71" y="346"/>
                  </a:lnTo>
                  <a:lnTo>
                    <a:pt x="71" y="346"/>
                  </a:lnTo>
                  <a:lnTo>
                    <a:pt x="71" y="350"/>
                  </a:lnTo>
                  <a:lnTo>
                    <a:pt x="71" y="350"/>
                  </a:lnTo>
                  <a:lnTo>
                    <a:pt x="71" y="353"/>
                  </a:lnTo>
                  <a:lnTo>
                    <a:pt x="67" y="360"/>
                  </a:lnTo>
                  <a:lnTo>
                    <a:pt x="67" y="360"/>
                  </a:lnTo>
                  <a:lnTo>
                    <a:pt x="67" y="360"/>
                  </a:lnTo>
                  <a:lnTo>
                    <a:pt x="67" y="362"/>
                  </a:lnTo>
                  <a:lnTo>
                    <a:pt x="67" y="365"/>
                  </a:lnTo>
                  <a:lnTo>
                    <a:pt x="67" y="365"/>
                  </a:lnTo>
                  <a:lnTo>
                    <a:pt x="67" y="365"/>
                  </a:lnTo>
                  <a:lnTo>
                    <a:pt x="64" y="369"/>
                  </a:lnTo>
                  <a:lnTo>
                    <a:pt x="64" y="372"/>
                  </a:lnTo>
                  <a:lnTo>
                    <a:pt x="64" y="374"/>
                  </a:lnTo>
                  <a:lnTo>
                    <a:pt x="64" y="376"/>
                  </a:lnTo>
                  <a:lnTo>
                    <a:pt x="64" y="376"/>
                  </a:lnTo>
                  <a:lnTo>
                    <a:pt x="64" y="376"/>
                  </a:lnTo>
                  <a:lnTo>
                    <a:pt x="64" y="376"/>
                  </a:lnTo>
                  <a:lnTo>
                    <a:pt x="64" y="379"/>
                  </a:lnTo>
                  <a:lnTo>
                    <a:pt x="64" y="379"/>
                  </a:lnTo>
                  <a:lnTo>
                    <a:pt x="62" y="379"/>
                  </a:lnTo>
                  <a:lnTo>
                    <a:pt x="59" y="379"/>
                  </a:lnTo>
                  <a:lnTo>
                    <a:pt x="59" y="379"/>
                  </a:lnTo>
                  <a:lnTo>
                    <a:pt x="59" y="379"/>
                  </a:lnTo>
                  <a:lnTo>
                    <a:pt x="59" y="379"/>
                  </a:lnTo>
                  <a:lnTo>
                    <a:pt x="57" y="384"/>
                  </a:lnTo>
                  <a:lnTo>
                    <a:pt x="57" y="386"/>
                  </a:lnTo>
                  <a:lnTo>
                    <a:pt x="57" y="386"/>
                  </a:lnTo>
                  <a:lnTo>
                    <a:pt x="59" y="466"/>
                  </a:lnTo>
                  <a:lnTo>
                    <a:pt x="59" y="575"/>
                  </a:lnTo>
                  <a:lnTo>
                    <a:pt x="59" y="575"/>
                  </a:lnTo>
                  <a:lnTo>
                    <a:pt x="114" y="575"/>
                  </a:lnTo>
                  <a:lnTo>
                    <a:pt x="159" y="575"/>
                  </a:lnTo>
                  <a:lnTo>
                    <a:pt x="209" y="575"/>
                  </a:lnTo>
                  <a:lnTo>
                    <a:pt x="209" y="530"/>
                  </a:lnTo>
                  <a:lnTo>
                    <a:pt x="211" y="514"/>
                  </a:lnTo>
                  <a:lnTo>
                    <a:pt x="214" y="509"/>
                  </a:lnTo>
                  <a:lnTo>
                    <a:pt x="256" y="509"/>
                  </a:lnTo>
                  <a:lnTo>
                    <a:pt x="292" y="452"/>
                  </a:lnTo>
                  <a:lnTo>
                    <a:pt x="318" y="410"/>
                  </a:lnTo>
                  <a:lnTo>
                    <a:pt x="337" y="376"/>
                  </a:lnTo>
                  <a:lnTo>
                    <a:pt x="339" y="374"/>
                  </a:lnTo>
                  <a:lnTo>
                    <a:pt x="342" y="374"/>
                  </a:lnTo>
                  <a:lnTo>
                    <a:pt x="342" y="374"/>
                  </a:lnTo>
                  <a:lnTo>
                    <a:pt x="344" y="374"/>
                  </a:lnTo>
                  <a:lnTo>
                    <a:pt x="344" y="374"/>
                  </a:lnTo>
                  <a:lnTo>
                    <a:pt x="344" y="374"/>
                  </a:lnTo>
                  <a:lnTo>
                    <a:pt x="347" y="372"/>
                  </a:lnTo>
                  <a:lnTo>
                    <a:pt x="347" y="372"/>
                  </a:lnTo>
                  <a:lnTo>
                    <a:pt x="349" y="367"/>
                  </a:lnTo>
                  <a:lnTo>
                    <a:pt x="351" y="365"/>
                  </a:lnTo>
                  <a:lnTo>
                    <a:pt x="351" y="365"/>
                  </a:lnTo>
                  <a:lnTo>
                    <a:pt x="351" y="362"/>
                  </a:lnTo>
                  <a:lnTo>
                    <a:pt x="351" y="360"/>
                  </a:lnTo>
                  <a:lnTo>
                    <a:pt x="351" y="355"/>
                  </a:lnTo>
                  <a:lnTo>
                    <a:pt x="351" y="353"/>
                  </a:lnTo>
                  <a:lnTo>
                    <a:pt x="354" y="350"/>
                  </a:lnTo>
                  <a:lnTo>
                    <a:pt x="354" y="348"/>
                  </a:lnTo>
                  <a:lnTo>
                    <a:pt x="354" y="348"/>
                  </a:lnTo>
                  <a:lnTo>
                    <a:pt x="354" y="34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375" y="2090"/>
              <a:ext cx="356" cy="348"/>
            </a:xfrm>
            <a:custGeom>
              <a:avLst/>
              <a:gdLst>
                <a:gd name="T0" fmla="*/ 344 w 356"/>
                <a:gd name="T1" fmla="*/ 76 h 348"/>
                <a:gd name="T2" fmla="*/ 337 w 356"/>
                <a:gd name="T3" fmla="*/ 66 h 348"/>
                <a:gd name="T4" fmla="*/ 320 w 356"/>
                <a:gd name="T5" fmla="*/ 19 h 348"/>
                <a:gd name="T6" fmla="*/ 323 w 356"/>
                <a:gd name="T7" fmla="*/ 9 h 348"/>
                <a:gd name="T8" fmla="*/ 315 w 356"/>
                <a:gd name="T9" fmla="*/ 5 h 348"/>
                <a:gd name="T10" fmla="*/ 299 w 356"/>
                <a:gd name="T11" fmla="*/ 12 h 348"/>
                <a:gd name="T12" fmla="*/ 294 w 356"/>
                <a:gd name="T13" fmla="*/ 26 h 348"/>
                <a:gd name="T14" fmla="*/ 280 w 356"/>
                <a:gd name="T15" fmla="*/ 26 h 348"/>
                <a:gd name="T16" fmla="*/ 259 w 356"/>
                <a:gd name="T17" fmla="*/ 23 h 348"/>
                <a:gd name="T18" fmla="*/ 240 w 356"/>
                <a:gd name="T19" fmla="*/ 16 h 348"/>
                <a:gd name="T20" fmla="*/ 218 w 356"/>
                <a:gd name="T21" fmla="*/ 21 h 348"/>
                <a:gd name="T22" fmla="*/ 209 w 356"/>
                <a:gd name="T23" fmla="*/ 16 h 348"/>
                <a:gd name="T24" fmla="*/ 202 w 356"/>
                <a:gd name="T25" fmla="*/ 14 h 348"/>
                <a:gd name="T26" fmla="*/ 173 w 356"/>
                <a:gd name="T27" fmla="*/ 7 h 348"/>
                <a:gd name="T28" fmla="*/ 152 w 356"/>
                <a:gd name="T29" fmla="*/ 2 h 348"/>
                <a:gd name="T30" fmla="*/ 135 w 356"/>
                <a:gd name="T31" fmla="*/ 0 h 348"/>
                <a:gd name="T32" fmla="*/ 90 w 356"/>
                <a:gd name="T33" fmla="*/ 7 h 348"/>
                <a:gd name="T34" fmla="*/ 69 w 356"/>
                <a:gd name="T35" fmla="*/ 26 h 348"/>
                <a:gd name="T36" fmla="*/ 76 w 356"/>
                <a:gd name="T37" fmla="*/ 45 h 348"/>
                <a:gd name="T38" fmla="*/ 73 w 356"/>
                <a:gd name="T39" fmla="*/ 64 h 348"/>
                <a:gd name="T40" fmla="*/ 57 w 356"/>
                <a:gd name="T41" fmla="*/ 85 h 348"/>
                <a:gd name="T42" fmla="*/ 52 w 356"/>
                <a:gd name="T43" fmla="*/ 94 h 348"/>
                <a:gd name="T44" fmla="*/ 52 w 356"/>
                <a:gd name="T45" fmla="*/ 125 h 348"/>
                <a:gd name="T46" fmla="*/ 47 w 356"/>
                <a:gd name="T47" fmla="*/ 149 h 348"/>
                <a:gd name="T48" fmla="*/ 43 w 356"/>
                <a:gd name="T49" fmla="*/ 163 h 348"/>
                <a:gd name="T50" fmla="*/ 36 w 356"/>
                <a:gd name="T51" fmla="*/ 180 h 348"/>
                <a:gd name="T52" fmla="*/ 12 w 356"/>
                <a:gd name="T53" fmla="*/ 196 h 348"/>
                <a:gd name="T54" fmla="*/ 2 w 356"/>
                <a:gd name="T55" fmla="*/ 253 h 348"/>
                <a:gd name="T56" fmla="*/ 7 w 356"/>
                <a:gd name="T57" fmla="*/ 281 h 348"/>
                <a:gd name="T58" fmla="*/ 0 w 356"/>
                <a:gd name="T59" fmla="*/ 303 h 348"/>
                <a:gd name="T60" fmla="*/ 17 w 356"/>
                <a:gd name="T61" fmla="*/ 303 h 348"/>
                <a:gd name="T62" fmla="*/ 47 w 356"/>
                <a:gd name="T63" fmla="*/ 303 h 348"/>
                <a:gd name="T64" fmla="*/ 66 w 356"/>
                <a:gd name="T65" fmla="*/ 296 h 348"/>
                <a:gd name="T66" fmla="*/ 95 w 356"/>
                <a:gd name="T67" fmla="*/ 289 h 348"/>
                <a:gd name="T68" fmla="*/ 104 w 356"/>
                <a:gd name="T69" fmla="*/ 291 h 348"/>
                <a:gd name="T70" fmla="*/ 130 w 356"/>
                <a:gd name="T71" fmla="*/ 305 h 348"/>
                <a:gd name="T72" fmla="*/ 145 w 356"/>
                <a:gd name="T73" fmla="*/ 326 h 348"/>
                <a:gd name="T74" fmla="*/ 164 w 356"/>
                <a:gd name="T75" fmla="*/ 345 h 348"/>
                <a:gd name="T76" fmla="*/ 161 w 356"/>
                <a:gd name="T77" fmla="*/ 322 h 348"/>
                <a:gd name="T78" fmla="*/ 180 w 356"/>
                <a:gd name="T79" fmla="*/ 291 h 348"/>
                <a:gd name="T80" fmla="*/ 209 w 356"/>
                <a:gd name="T81" fmla="*/ 258 h 348"/>
                <a:gd name="T82" fmla="*/ 228 w 356"/>
                <a:gd name="T83" fmla="*/ 248 h 348"/>
                <a:gd name="T84" fmla="*/ 242 w 356"/>
                <a:gd name="T85" fmla="*/ 227 h 348"/>
                <a:gd name="T86" fmla="*/ 251 w 356"/>
                <a:gd name="T87" fmla="*/ 215 h 348"/>
                <a:gd name="T88" fmla="*/ 256 w 356"/>
                <a:gd name="T89" fmla="*/ 210 h 348"/>
                <a:gd name="T90" fmla="*/ 266 w 356"/>
                <a:gd name="T91" fmla="*/ 196 h 348"/>
                <a:gd name="T92" fmla="*/ 275 w 356"/>
                <a:gd name="T93" fmla="*/ 182 h 348"/>
                <a:gd name="T94" fmla="*/ 287 w 356"/>
                <a:gd name="T95" fmla="*/ 168 h 348"/>
                <a:gd name="T96" fmla="*/ 306 w 356"/>
                <a:gd name="T97" fmla="*/ 147 h 348"/>
                <a:gd name="T98" fmla="*/ 320 w 356"/>
                <a:gd name="T99" fmla="*/ 123 h 348"/>
                <a:gd name="T100" fmla="*/ 332 w 356"/>
                <a:gd name="T101" fmla="*/ 118 h 348"/>
                <a:gd name="T102" fmla="*/ 342 w 356"/>
                <a:gd name="T103" fmla="*/ 109 h 348"/>
                <a:gd name="T104" fmla="*/ 351 w 356"/>
                <a:gd name="T105" fmla="*/ 109 h 348"/>
                <a:gd name="T106" fmla="*/ 344 w 356"/>
                <a:gd name="T107" fmla="*/ 99 h 348"/>
                <a:gd name="T108" fmla="*/ 356 w 356"/>
                <a:gd name="T109" fmla="*/ 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48">
                  <a:moveTo>
                    <a:pt x="356" y="87"/>
                  </a:moveTo>
                  <a:lnTo>
                    <a:pt x="356" y="87"/>
                  </a:lnTo>
                  <a:lnTo>
                    <a:pt x="349" y="83"/>
                  </a:lnTo>
                  <a:lnTo>
                    <a:pt x="346" y="80"/>
                  </a:lnTo>
                  <a:lnTo>
                    <a:pt x="344" y="78"/>
                  </a:lnTo>
                  <a:lnTo>
                    <a:pt x="344" y="76"/>
                  </a:lnTo>
                  <a:lnTo>
                    <a:pt x="344" y="76"/>
                  </a:lnTo>
                  <a:lnTo>
                    <a:pt x="344" y="76"/>
                  </a:lnTo>
                  <a:lnTo>
                    <a:pt x="342" y="73"/>
                  </a:lnTo>
                  <a:lnTo>
                    <a:pt x="342" y="73"/>
                  </a:lnTo>
                  <a:lnTo>
                    <a:pt x="342" y="71"/>
                  </a:lnTo>
                  <a:lnTo>
                    <a:pt x="342" y="71"/>
                  </a:lnTo>
                  <a:lnTo>
                    <a:pt x="342" y="68"/>
                  </a:lnTo>
                  <a:lnTo>
                    <a:pt x="337" y="66"/>
                  </a:lnTo>
                  <a:lnTo>
                    <a:pt x="337" y="64"/>
                  </a:lnTo>
                  <a:lnTo>
                    <a:pt x="337" y="64"/>
                  </a:lnTo>
                  <a:lnTo>
                    <a:pt x="337" y="59"/>
                  </a:lnTo>
                  <a:lnTo>
                    <a:pt x="334" y="52"/>
                  </a:lnTo>
                  <a:lnTo>
                    <a:pt x="334" y="47"/>
                  </a:lnTo>
                  <a:lnTo>
                    <a:pt x="334" y="45"/>
                  </a:lnTo>
                  <a:lnTo>
                    <a:pt x="320" y="19"/>
                  </a:lnTo>
                  <a:lnTo>
                    <a:pt x="320" y="16"/>
                  </a:lnTo>
                  <a:lnTo>
                    <a:pt x="320" y="14"/>
                  </a:lnTo>
                  <a:lnTo>
                    <a:pt x="320" y="14"/>
                  </a:lnTo>
                  <a:lnTo>
                    <a:pt x="320" y="12"/>
                  </a:lnTo>
                  <a:lnTo>
                    <a:pt x="323" y="9"/>
                  </a:lnTo>
                  <a:lnTo>
                    <a:pt x="323" y="9"/>
                  </a:lnTo>
                  <a:lnTo>
                    <a:pt x="323" y="9"/>
                  </a:lnTo>
                  <a:lnTo>
                    <a:pt x="325" y="7"/>
                  </a:lnTo>
                  <a:lnTo>
                    <a:pt x="325" y="7"/>
                  </a:lnTo>
                  <a:lnTo>
                    <a:pt x="323" y="7"/>
                  </a:lnTo>
                  <a:lnTo>
                    <a:pt x="323" y="7"/>
                  </a:lnTo>
                  <a:lnTo>
                    <a:pt x="323" y="7"/>
                  </a:lnTo>
                  <a:lnTo>
                    <a:pt x="315" y="5"/>
                  </a:lnTo>
                  <a:lnTo>
                    <a:pt x="315" y="5"/>
                  </a:lnTo>
                  <a:lnTo>
                    <a:pt x="313" y="5"/>
                  </a:lnTo>
                  <a:lnTo>
                    <a:pt x="311" y="5"/>
                  </a:lnTo>
                  <a:lnTo>
                    <a:pt x="308" y="5"/>
                  </a:lnTo>
                  <a:lnTo>
                    <a:pt x="308" y="7"/>
                  </a:lnTo>
                  <a:lnTo>
                    <a:pt x="304" y="9"/>
                  </a:lnTo>
                  <a:lnTo>
                    <a:pt x="301" y="12"/>
                  </a:lnTo>
                  <a:lnTo>
                    <a:pt x="299" y="12"/>
                  </a:lnTo>
                  <a:lnTo>
                    <a:pt x="299" y="12"/>
                  </a:lnTo>
                  <a:lnTo>
                    <a:pt x="296" y="14"/>
                  </a:lnTo>
                  <a:lnTo>
                    <a:pt x="299" y="16"/>
                  </a:lnTo>
                  <a:lnTo>
                    <a:pt x="296" y="19"/>
                  </a:lnTo>
                  <a:lnTo>
                    <a:pt x="296" y="21"/>
                  </a:lnTo>
                  <a:lnTo>
                    <a:pt x="294" y="23"/>
                  </a:lnTo>
                  <a:lnTo>
                    <a:pt x="294" y="26"/>
                  </a:lnTo>
                  <a:lnTo>
                    <a:pt x="292" y="28"/>
                  </a:lnTo>
                  <a:lnTo>
                    <a:pt x="289" y="31"/>
                  </a:lnTo>
                  <a:lnTo>
                    <a:pt x="287" y="33"/>
                  </a:lnTo>
                  <a:lnTo>
                    <a:pt x="287" y="33"/>
                  </a:lnTo>
                  <a:lnTo>
                    <a:pt x="285" y="31"/>
                  </a:lnTo>
                  <a:lnTo>
                    <a:pt x="282" y="28"/>
                  </a:lnTo>
                  <a:lnTo>
                    <a:pt x="280" y="26"/>
                  </a:lnTo>
                  <a:lnTo>
                    <a:pt x="278" y="23"/>
                  </a:lnTo>
                  <a:lnTo>
                    <a:pt x="275" y="19"/>
                  </a:lnTo>
                  <a:lnTo>
                    <a:pt x="275" y="19"/>
                  </a:lnTo>
                  <a:lnTo>
                    <a:pt x="268" y="19"/>
                  </a:lnTo>
                  <a:lnTo>
                    <a:pt x="266" y="19"/>
                  </a:lnTo>
                  <a:lnTo>
                    <a:pt x="263" y="19"/>
                  </a:lnTo>
                  <a:lnTo>
                    <a:pt x="259" y="23"/>
                  </a:lnTo>
                  <a:lnTo>
                    <a:pt x="254" y="23"/>
                  </a:lnTo>
                  <a:lnTo>
                    <a:pt x="254" y="23"/>
                  </a:lnTo>
                  <a:lnTo>
                    <a:pt x="251" y="21"/>
                  </a:lnTo>
                  <a:lnTo>
                    <a:pt x="247" y="16"/>
                  </a:lnTo>
                  <a:lnTo>
                    <a:pt x="244" y="16"/>
                  </a:lnTo>
                  <a:lnTo>
                    <a:pt x="244" y="16"/>
                  </a:lnTo>
                  <a:lnTo>
                    <a:pt x="240" y="16"/>
                  </a:lnTo>
                  <a:lnTo>
                    <a:pt x="237" y="16"/>
                  </a:lnTo>
                  <a:lnTo>
                    <a:pt x="228" y="21"/>
                  </a:lnTo>
                  <a:lnTo>
                    <a:pt x="225" y="23"/>
                  </a:lnTo>
                  <a:lnTo>
                    <a:pt x="223" y="21"/>
                  </a:lnTo>
                  <a:lnTo>
                    <a:pt x="221" y="21"/>
                  </a:lnTo>
                  <a:lnTo>
                    <a:pt x="218" y="21"/>
                  </a:lnTo>
                  <a:lnTo>
                    <a:pt x="218" y="21"/>
                  </a:lnTo>
                  <a:lnTo>
                    <a:pt x="218" y="21"/>
                  </a:lnTo>
                  <a:lnTo>
                    <a:pt x="218" y="21"/>
                  </a:lnTo>
                  <a:lnTo>
                    <a:pt x="216" y="19"/>
                  </a:lnTo>
                  <a:lnTo>
                    <a:pt x="213" y="19"/>
                  </a:lnTo>
                  <a:lnTo>
                    <a:pt x="213" y="19"/>
                  </a:lnTo>
                  <a:lnTo>
                    <a:pt x="211" y="19"/>
                  </a:lnTo>
                  <a:lnTo>
                    <a:pt x="209" y="16"/>
                  </a:lnTo>
                  <a:lnTo>
                    <a:pt x="209" y="16"/>
                  </a:lnTo>
                  <a:lnTo>
                    <a:pt x="209" y="16"/>
                  </a:lnTo>
                  <a:lnTo>
                    <a:pt x="206" y="14"/>
                  </a:lnTo>
                  <a:lnTo>
                    <a:pt x="206" y="14"/>
                  </a:lnTo>
                  <a:lnTo>
                    <a:pt x="204" y="14"/>
                  </a:lnTo>
                  <a:lnTo>
                    <a:pt x="204" y="14"/>
                  </a:lnTo>
                  <a:lnTo>
                    <a:pt x="202" y="14"/>
                  </a:lnTo>
                  <a:lnTo>
                    <a:pt x="192" y="14"/>
                  </a:lnTo>
                  <a:lnTo>
                    <a:pt x="190" y="14"/>
                  </a:lnTo>
                  <a:lnTo>
                    <a:pt x="190" y="14"/>
                  </a:lnTo>
                  <a:lnTo>
                    <a:pt x="187" y="14"/>
                  </a:lnTo>
                  <a:lnTo>
                    <a:pt x="173" y="7"/>
                  </a:lnTo>
                  <a:lnTo>
                    <a:pt x="173" y="7"/>
                  </a:lnTo>
                  <a:lnTo>
                    <a:pt x="173" y="7"/>
                  </a:lnTo>
                  <a:lnTo>
                    <a:pt x="164" y="5"/>
                  </a:lnTo>
                  <a:lnTo>
                    <a:pt x="164" y="5"/>
                  </a:lnTo>
                  <a:lnTo>
                    <a:pt x="159" y="2"/>
                  </a:lnTo>
                  <a:lnTo>
                    <a:pt x="159" y="2"/>
                  </a:lnTo>
                  <a:lnTo>
                    <a:pt x="157" y="2"/>
                  </a:lnTo>
                  <a:lnTo>
                    <a:pt x="154" y="2"/>
                  </a:lnTo>
                  <a:lnTo>
                    <a:pt x="152" y="2"/>
                  </a:lnTo>
                  <a:lnTo>
                    <a:pt x="152" y="2"/>
                  </a:lnTo>
                  <a:lnTo>
                    <a:pt x="147" y="0"/>
                  </a:lnTo>
                  <a:lnTo>
                    <a:pt x="145" y="0"/>
                  </a:lnTo>
                  <a:lnTo>
                    <a:pt x="145" y="0"/>
                  </a:lnTo>
                  <a:lnTo>
                    <a:pt x="142" y="0"/>
                  </a:lnTo>
                  <a:lnTo>
                    <a:pt x="138" y="0"/>
                  </a:lnTo>
                  <a:lnTo>
                    <a:pt x="135" y="0"/>
                  </a:lnTo>
                  <a:lnTo>
                    <a:pt x="126" y="0"/>
                  </a:lnTo>
                  <a:lnTo>
                    <a:pt x="102" y="2"/>
                  </a:lnTo>
                  <a:lnTo>
                    <a:pt x="95" y="5"/>
                  </a:lnTo>
                  <a:lnTo>
                    <a:pt x="95" y="5"/>
                  </a:lnTo>
                  <a:lnTo>
                    <a:pt x="92" y="5"/>
                  </a:lnTo>
                  <a:lnTo>
                    <a:pt x="90" y="7"/>
                  </a:lnTo>
                  <a:lnTo>
                    <a:pt x="90" y="7"/>
                  </a:lnTo>
                  <a:lnTo>
                    <a:pt x="88" y="9"/>
                  </a:lnTo>
                  <a:lnTo>
                    <a:pt x="81" y="14"/>
                  </a:lnTo>
                  <a:lnTo>
                    <a:pt x="81" y="14"/>
                  </a:lnTo>
                  <a:lnTo>
                    <a:pt x="78" y="14"/>
                  </a:lnTo>
                  <a:lnTo>
                    <a:pt x="71" y="21"/>
                  </a:lnTo>
                  <a:lnTo>
                    <a:pt x="69" y="21"/>
                  </a:lnTo>
                  <a:lnTo>
                    <a:pt x="69" y="26"/>
                  </a:lnTo>
                  <a:lnTo>
                    <a:pt x="69" y="26"/>
                  </a:lnTo>
                  <a:lnTo>
                    <a:pt x="69" y="28"/>
                  </a:lnTo>
                  <a:lnTo>
                    <a:pt x="71" y="31"/>
                  </a:lnTo>
                  <a:lnTo>
                    <a:pt x="73" y="35"/>
                  </a:lnTo>
                  <a:lnTo>
                    <a:pt x="73" y="38"/>
                  </a:lnTo>
                  <a:lnTo>
                    <a:pt x="76" y="40"/>
                  </a:lnTo>
                  <a:lnTo>
                    <a:pt x="76" y="45"/>
                  </a:lnTo>
                  <a:lnTo>
                    <a:pt x="76" y="47"/>
                  </a:lnTo>
                  <a:lnTo>
                    <a:pt x="76" y="50"/>
                  </a:lnTo>
                  <a:lnTo>
                    <a:pt x="73" y="54"/>
                  </a:lnTo>
                  <a:lnTo>
                    <a:pt x="73" y="57"/>
                  </a:lnTo>
                  <a:lnTo>
                    <a:pt x="73" y="59"/>
                  </a:lnTo>
                  <a:lnTo>
                    <a:pt x="73" y="61"/>
                  </a:lnTo>
                  <a:lnTo>
                    <a:pt x="73" y="64"/>
                  </a:lnTo>
                  <a:lnTo>
                    <a:pt x="71" y="73"/>
                  </a:lnTo>
                  <a:lnTo>
                    <a:pt x="71" y="78"/>
                  </a:lnTo>
                  <a:lnTo>
                    <a:pt x="69" y="80"/>
                  </a:lnTo>
                  <a:lnTo>
                    <a:pt x="66" y="83"/>
                  </a:lnTo>
                  <a:lnTo>
                    <a:pt x="64" y="83"/>
                  </a:lnTo>
                  <a:lnTo>
                    <a:pt x="62" y="85"/>
                  </a:lnTo>
                  <a:lnTo>
                    <a:pt x="57" y="85"/>
                  </a:lnTo>
                  <a:lnTo>
                    <a:pt x="57" y="85"/>
                  </a:lnTo>
                  <a:lnTo>
                    <a:pt x="54" y="85"/>
                  </a:lnTo>
                  <a:lnTo>
                    <a:pt x="52" y="87"/>
                  </a:lnTo>
                  <a:lnTo>
                    <a:pt x="52" y="87"/>
                  </a:lnTo>
                  <a:lnTo>
                    <a:pt x="52" y="90"/>
                  </a:lnTo>
                  <a:lnTo>
                    <a:pt x="52" y="92"/>
                  </a:lnTo>
                  <a:lnTo>
                    <a:pt x="52" y="94"/>
                  </a:lnTo>
                  <a:lnTo>
                    <a:pt x="52" y="97"/>
                  </a:lnTo>
                  <a:lnTo>
                    <a:pt x="52" y="99"/>
                  </a:lnTo>
                  <a:lnTo>
                    <a:pt x="52" y="104"/>
                  </a:lnTo>
                  <a:lnTo>
                    <a:pt x="52" y="106"/>
                  </a:lnTo>
                  <a:lnTo>
                    <a:pt x="54" y="111"/>
                  </a:lnTo>
                  <a:lnTo>
                    <a:pt x="54" y="113"/>
                  </a:lnTo>
                  <a:lnTo>
                    <a:pt x="52" y="125"/>
                  </a:lnTo>
                  <a:lnTo>
                    <a:pt x="52" y="132"/>
                  </a:lnTo>
                  <a:lnTo>
                    <a:pt x="52" y="135"/>
                  </a:lnTo>
                  <a:lnTo>
                    <a:pt x="52" y="137"/>
                  </a:lnTo>
                  <a:lnTo>
                    <a:pt x="50" y="139"/>
                  </a:lnTo>
                  <a:lnTo>
                    <a:pt x="47" y="144"/>
                  </a:lnTo>
                  <a:lnTo>
                    <a:pt x="47" y="147"/>
                  </a:lnTo>
                  <a:lnTo>
                    <a:pt x="47" y="149"/>
                  </a:lnTo>
                  <a:lnTo>
                    <a:pt x="47" y="149"/>
                  </a:lnTo>
                  <a:lnTo>
                    <a:pt x="47" y="151"/>
                  </a:lnTo>
                  <a:lnTo>
                    <a:pt x="47" y="151"/>
                  </a:lnTo>
                  <a:lnTo>
                    <a:pt x="47" y="154"/>
                  </a:lnTo>
                  <a:lnTo>
                    <a:pt x="47" y="156"/>
                  </a:lnTo>
                  <a:lnTo>
                    <a:pt x="45" y="158"/>
                  </a:lnTo>
                  <a:lnTo>
                    <a:pt x="43" y="163"/>
                  </a:lnTo>
                  <a:lnTo>
                    <a:pt x="43" y="163"/>
                  </a:lnTo>
                  <a:lnTo>
                    <a:pt x="43" y="163"/>
                  </a:lnTo>
                  <a:lnTo>
                    <a:pt x="43" y="170"/>
                  </a:lnTo>
                  <a:lnTo>
                    <a:pt x="43" y="175"/>
                  </a:lnTo>
                  <a:lnTo>
                    <a:pt x="40" y="177"/>
                  </a:lnTo>
                  <a:lnTo>
                    <a:pt x="40" y="177"/>
                  </a:lnTo>
                  <a:lnTo>
                    <a:pt x="36" y="180"/>
                  </a:lnTo>
                  <a:lnTo>
                    <a:pt x="33" y="182"/>
                  </a:lnTo>
                  <a:lnTo>
                    <a:pt x="31" y="184"/>
                  </a:lnTo>
                  <a:lnTo>
                    <a:pt x="28" y="187"/>
                  </a:lnTo>
                  <a:lnTo>
                    <a:pt x="19" y="189"/>
                  </a:lnTo>
                  <a:lnTo>
                    <a:pt x="17" y="192"/>
                  </a:lnTo>
                  <a:lnTo>
                    <a:pt x="14" y="194"/>
                  </a:lnTo>
                  <a:lnTo>
                    <a:pt x="12" y="196"/>
                  </a:lnTo>
                  <a:lnTo>
                    <a:pt x="12" y="199"/>
                  </a:lnTo>
                  <a:lnTo>
                    <a:pt x="9" y="210"/>
                  </a:lnTo>
                  <a:lnTo>
                    <a:pt x="7" y="213"/>
                  </a:lnTo>
                  <a:lnTo>
                    <a:pt x="7" y="234"/>
                  </a:lnTo>
                  <a:lnTo>
                    <a:pt x="5" y="248"/>
                  </a:lnTo>
                  <a:lnTo>
                    <a:pt x="5" y="248"/>
                  </a:lnTo>
                  <a:lnTo>
                    <a:pt x="2" y="253"/>
                  </a:lnTo>
                  <a:lnTo>
                    <a:pt x="0" y="258"/>
                  </a:lnTo>
                  <a:lnTo>
                    <a:pt x="2" y="260"/>
                  </a:lnTo>
                  <a:lnTo>
                    <a:pt x="5" y="265"/>
                  </a:lnTo>
                  <a:lnTo>
                    <a:pt x="7" y="274"/>
                  </a:lnTo>
                  <a:lnTo>
                    <a:pt x="7" y="277"/>
                  </a:lnTo>
                  <a:lnTo>
                    <a:pt x="7" y="279"/>
                  </a:lnTo>
                  <a:lnTo>
                    <a:pt x="7" y="281"/>
                  </a:lnTo>
                  <a:lnTo>
                    <a:pt x="5" y="286"/>
                  </a:lnTo>
                  <a:lnTo>
                    <a:pt x="5" y="289"/>
                  </a:lnTo>
                  <a:lnTo>
                    <a:pt x="2" y="289"/>
                  </a:lnTo>
                  <a:lnTo>
                    <a:pt x="2" y="293"/>
                  </a:lnTo>
                  <a:lnTo>
                    <a:pt x="2" y="296"/>
                  </a:lnTo>
                  <a:lnTo>
                    <a:pt x="2" y="300"/>
                  </a:lnTo>
                  <a:lnTo>
                    <a:pt x="0" y="303"/>
                  </a:lnTo>
                  <a:lnTo>
                    <a:pt x="2" y="307"/>
                  </a:lnTo>
                  <a:lnTo>
                    <a:pt x="9" y="305"/>
                  </a:lnTo>
                  <a:lnTo>
                    <a:pt x="9" y="305"/>
                  </a:lnTo>
                  <a:lnTo>
                    <a:pt x="17" y="303"/>
                  </a:lnTo>
                  <a:lnTo>
                    <a:pt x="17" y="303"/>
                  </a:lnTo>
                  <a:lnTo>
                    <a:pt x="17" y="303"/>
                  </a:lnTo>
                  <a:lnTo>
                    <a:pt x="17" y="303"/>
                  </a:lnTo>
                  <a:lnTo>
                    <a:pt x="19" y="305"/>
                  </a:lnTo>
                  <a:lnTo>
                    <a:pt x="19" y="305"/>
                  </a:lnTo>
                  <a:lnTo>
                    <a:pt x="26" y="303"/>
                  </a:lnTo>
                  <a:lnTo>
                    <a:pt x="31" y="305"/>
                  </a:lnTo>
                  <a:lnTo>
                    <a:pt x="38" y="307"/>
                  </a:lnTo>
                  <a:lnTo>
                    <a:pt x="45" y="303"/>
                  </a:lnTo>
                  <a:lnTo>
                    <a:pt x="47" y="303"/>
                  </a:lnTo>
                  <a:lnTo>
                    <a:pt x="47" y="300"/>
                  </a:lnTo>
                  <a:lnTo>
                    <a:pt x="50" y="298"/>
                  </a:lnTo>
                  <a:lnTo>
                    <a:pt x="54" y="296"/>
                  </a:lnTo>
                  <a:lnTo>
                    <a:pt x="57" y="293"/>
                  </a:lnTo>
                  <a:lnTo>
                    <a:pt x="59" y="293"/>
                  </a:lnTo>
                  <a:lnTo>
                    <a:pt x="62" y="293"/>
                  </a:lnTo>
                  <a:lnTo>
                    <a:pt x="66" y="296"/>
                  </a:lnTo>
                  <a:lnTo>
                    <a:pt x="69" y="296"/>
                  </a:lnTo>
                  <a:lnTo>
                    <a:pt x="71" y="296"/>
                  </a:lnTo>
                  <a:lnTo>
                    <a:pt x="78" y="293"/>
                  </a:lnTo>
                  <a:lnTo>
                    <a:pt x="78" y="293"/>
                  </a:lnTo>
                  <a:lnTo>
                    <a:pt x="81" y="293"/>
                  </a:lnTo>
                  <a:lnTo>
                    <a:pt x="92" y="289"/>
                  </a:lnTo>
                  <a:lnTo>
                    <a:pt x="95" y="289"/>
                  </a:lnTo>
                  <a:lnTo>
                    <a:pt x="95" y="289"/>
                  </a:lnTo>
                  <a:lnTo>
                    <a:pt x="97" y="289"/>
                  </a:lnTo>
                  <a:lnTo>
                    <a:pt x="97" y="289"/>
                  </a:lnTo>
                  <a:lnTo>
                    <a:pt x="100" y="291"/>
                  </a:lnTo>
                  <a:lnTo>
                    <a:pt x="100" y="291"/>
                  </a:lnTo>
                  <a:lnTo>
                    <a:pt x="102" y="291"/>
                  </a:lnTo>
                  <a:lnTo>
                    <a:pt x="104" y="291"/>
                  </a:lnTo>
                  <a:lnTo>
                    <a:pt x="107" y="291"/>
                  </a:lnTo>
                  <a:lnTo>
                    <a:pt x="123" y="296"/>
                  </a:lnTo>
                  <a:lnTo>
                    <a:pt x="128" y="298"/>
                  </a:lnTo>
                  <a:lnTo>
                    <a:pt x="128" y="298"/>
                  </a:lnTo>
                  <a:lnTo>
                    <a:pt x="128" y="300"/>
                  </a:lnTo>
                  <a:lnTo>
                    <a:pt x="128" y="303"/>
                  </a:lnTo>
                  <a:lnTo>
                    <a:pt x="130" y="305"/>
                  </a:lnTo>
                  <a:lnTo>
                    <a:pt x="133" y="307"/>
                  </a:lnTo>
                  <a:lnTo>
                    <a:pt x="138" y="312"/>
                  </a:lnTo>
                  <a:lnTo>
                    <a:pt x="142" y="315"/>
                  </a:lnTo>
                  <a:lnTo>
                    <a:pt x="142" y="317"/>
                  </a:lnTo>
                  <a:lnTo>
                    <a:pt x="142" y="319"/>
                  </a:lnTo>
                  <a:lnTo>
                    <a:pt x="142" y="324"/>
                  </a:lnTo>
                  <a:lnTo>
                    <a:pt x="145" y="326"/>
                  </a:lnTo>
                  <a:lnTo>
                    <a:pt x="147" y="331"/>
                  </a:lnTo>
                  <a:lnTo>
                    <a:pt x="149" y="334"/>
                  </a:lnTo>
                  <a:lnTo>
                    <a:pt x="159" y="343"/>
                  </a:lnTo>
                  <a:lnTo>
                    <a:pt x="164" y="348"/>
                  </a:lnTo>
                  <a:lnTo>
                    <a:pt x="164" y="348"/>
                  </a:lnTo>
                  <a:lnTo>
                    <a:pt x="164" y="348"/>
                  </a:lnTo>
                  <a:lnTo>
                    <a:pt x="164" y="345"/>
                  </a:lnTo>
                  <a:lnTo>
                    <a:pt x="161" y="343"/>
                  </a:lnTo>
                  <a:lnTo>
                    <a:pt x="161" y="338"/>
                  </a:lnTo>
                  <a:lnTo>
                    <a:pt x="159" y="336"/>
                  </a:lnTo>
                  <a:lnTo>
                    <a:pt x="157" y="331"/>
                  </a:lnTo>
                  <a:lnTo>
                    <a:pt x="157" y="329"/>
                  </a:lnTo>
                  <a:lnTo>
                    <a:pt x="159" y="324"/>
                  </a:lnTo>
                  <a:lnTo>
                    <a:pt x="161" y="322"/>
                  </a:lnTo>
                  <a:lnTo>
                    <a:pt x="178" y="305"/>
                  </a:lnTo>
                  <a:lnTo>
                    <a:pt x="180" y="303"/>
                  </a:lnTo>
                  <a:lnTo>
                    <a:pt x="180" y="298"/>
                  </a:lnTo>
                  <a:lnTo>
                    <a:pt x="178" y="293"/>
                  </a:lnTo>
                  <a:lnTo>
                    <a:pt x="178" y="291"/>
                  </a:lnTo>
                  <a:lnTo>
                    <a:pt x="180" y="291"/>
                  </a:lnTo>
                  <a:lnTo>
                    <a:pt x="180" y="291"/>
                  </a:lnTo>
                  <a:lnTo>
                    <a:pt x="185" y="291"/>
                  </a:lnTo>
                  <a:lnTo>
                    <a:pt x="187" y="289"/>
                  </a:lnTo>
                  <a:lnTo>
                    <a:pt x="190" y="286"/>
                  </a:lnTo>
                  <a:lnTo>
                    <a:pt x="199" y="277"/>
                  </a:lnTo>
                  <a:lnTo>
                    <a:pt x="206" y="270"/>
                  </a:lnTo>
                  <a:lnTo>
                    <a:pt x="206" y="270"/>
                  </a:lnTo>
                  <a:lnTo>
                    <a:pt x="209" y="258"/>
                  </a:lnTo>
                  <a:lnTo>
                    <a:pt x="209" y="253"/>
                  </a:lnTo>
                  <a:lnTo>
                    <a:pt x="211" y="251"/>
                  </a:lnTo>
                  <a:lnTo>
                    <a:pt x="216" y="251"/>
                  </a:lnTo>
                  <a:lnTo>
                    <a:pt x="218" y="251"/>
                  </a:lnTo>
                  <a:lnTo>
                    <a:pt x="223" y="251"/>
                  </a:lnTo>
                  <a:lnTo>
                    <a:pt x="225" y="248"/>
                  </a:lnTo>
                  <a:lnTo>
                    <a:pt x="228" y="248"/>
                  </a:lnTo>
                  <a:lnTo>
                    <a:pt x="232" y="241"/>
                  </a:lnTo>
                  <a:lnTo>
                    <a:pt x="232" y="239"/>
                  </a:lnTo>
                  <a:lnTo>
                    <a:pt x="235" y="239"/>
                  </a:lnTo>
                  <a:lnTo>
                    <a:pt x="237" y="236"/>
                  </a:lnTo>
                  <a:lnTo>
                    <a:pt x="237" y="232"/>
                  </a:lnTo>
                  <a:lnTo>
                    <a:pt x="240" y="232"/>
                  </a:lnTo>
                  <a:lnTo>
                    <a:pt x="242" y="227"/>
                  </a:lnTo>
                  <a:lnTo>
                    <a:pt x="244" y="227"/>
                  </a:lnTo>
                  <a:lnTo>
                    <a:pt x="244" y="225"/>
                  </a:lnTo>
                  <a:lnTo>
                    <a:pt x="251" y="220"/>
                  </a:lnTo>
                  <a:lnTo>
                    <a:pt x="251" y="220"/>
                  </a:lnTo>
                  <a:lnTo>
                    <a:pt x="251" y="218"/>
                  </a:lnTo>
                  <a:lnTo>
                    <a:pt x="251" y="218"/>
                  </a:lnTo>
                  <a:lnTo>
                    <a:pt x="251" y="215"/>
                  </a:lnTo>
                  <a:lnTo>
                    <a:pt x="254" y="215"/>
                  </a:lnTo>
                  <a:lnTo>
                    <a:pt x="254" y="213"/>
                  </a:lnTo>
                  <a:lnTo>
                    <a:pt x="254" y="213"/>
                  </a:lnTo>
                  <a:lnTo>
                    <a:pt x="254" y="213"/>
                  </a:lnTo>
                  <a:lnTo>
                    <a:pt x="254" y="210"/>
                  </a:lnTo>
                  <a:lnTo>
                    <a:pt x="254" y="210"/>
                  </a:lnTo>
                  <a:lnTo>
                    <a:pt x="256" y="210"/>
                  </a:lnTo>
                  <a:lnTo>
                    <a:pt x="256" y="208"/>
                  </a:lnTo>
                  <a:lnTo>
                    <a:pt x="259" y="208"/>
                  </a:lnTo>
                  <a:lnTo>
                    <a:pt x="261" y="206"/>
                  </a:lnTo>
                  <a:lnTo>
                    <a:pt x="261" y="206"/>
                  </a:lnTo>
                  <a:lnTo>
                    <a:pt x="263" y="203"/>
                  </a:lnTo>
                  <a:lnTo>
                    <a:pt x="266" y="199"/>
                  </a:lnTo>
                  <a:lnTo>
                    <a:pt x="266" y="196"/>
                  </a:lnTo>
                  <a:lnTo>
                    <a:pt x="266" y="196"/>
                  </a:lnTo>
                  <a:lnTo>
                    <a:pt x="266" y="194"/>
                  </a:lnTo>
                  <a:lnTo>
                    <a:pt x="266" y="194"/>
                  </a:lnTo>
                  <a:lnTo>
                    <a:pt x="266" y="192"/>
                  </a:lnTo>
                  <a:lnTo>
                    <a:pt x="268" y="189"/>
                  </a:lnTo>
                  <a:lnTo>
                    <a:pt x="270" y="184"/>
                  </a:lnTo>
                  <a:lnTo>
                    <a:pt x="275" y="182"/>
                  </a:lnTo>
                  <a:lnTo>
                    <a:pt x="278" y="182"/>
                  </a:lnTo>
                  <a:lnTo>
                    <a:pt x="285" y="180"/>
                  </a:lnTo>
                  <a:lnTo>
                    <a:pt x="285" y="180"/>
                  </a:lnTo>
                  <a:lnTo>
                    <a:pt x="287" y="177"/>
                  </a:lnTo>
                  <a:lnTo>
                    <a:pt x="287" y="175"/>
                  </a:lnTo>
                  <a:lnTo>
                    <a:pt x="287" y="170"/>
                  </a:lnTo>
                  <a:lnTo>
                    <a:pt x="287" y="168"/>
                  </a:lnTo>
                  <a:lnTo>
                    <a:pt x="294" y="163"/>
                  </a:lnTo>
                  <a:lnTo>
                    <a:pt x="296" y="161"/>
                  </a:lnTo>
                  <a:lnTo>
                    <a:pt x="296" y="151"/>
                  </a:lnTo>
                  <a:lnTo>
                    <a:pt x="296" y="151"/>
                  </a:lnTo>
                  <a:lnTo>
                    <a:pt x="299" y="149"/>
                  </a:lnTo>
                  <a:lnTo>
                    <a:pt x="304" y="149"/>
                  </a:lnTo>
                  <a:lnTo>
                    <a:pt x="306" y="147"/>
                  </a:lnTo>
                  <a:lnTo>
                    <a:pt x="313" y="137"/>
                  </a:lnTo>
                  <a:lnTo>
                    <a:pt x="318" y="132"/>
                  </a:lnTo>
                  <a:lnTo>
                    <a:pt x="320" y="130"/>
                  </a:lnTo>
                  <a:lnTo>
                    <a:pt x="320" y="128"/>
                  </a:lnTo>
                  <a:lnTo>
                    <a:pt x="320" y="125"/>
                  </a:lnTo>
                  <a:lnTo>
                    <a:pt x="320" y="123"/>
                  </a:lnTo>
                  <a:lnTo>
                    <a:pt x="320" y="123"/>
                  </a:lnTo>
                  <a:lnTo>
                    <a:pt x="325" y="121"/>
                  </a:lnTo>
                  <a:lnTo>
                    <a:pt x="327" y="121"/>
                  </a:lnTo>
                  <a:lnTo>
                    <a:pt x="330" y="121"/>
                  </a:lnTo>
                  <a:lnTo>
                    <a:pt x="330" y="118"/>
                  </a:lnTo>
                  <a:lnTo>
                    <a:pt x="332" y="118"/>
                  </a:lnTo>
                  <a:lnTo>
                    <a:pt x="332" y="118"/>
                  </a:lnTo>
                  <a:lnTo>
                    <a:pt x="332" y="118"/>
                  </a:lnTo>
                  <a:lnTo>
                    <a:pt x="332" y="113"/>
                  </a:lnTo>
                  <a:lnTo>
                    <a:pt x="332" y="111"/>
                  </a:lnTo>
                  <a:lnTo>
                    <a:pt x="330" y="111"/>
                  </a:lnTo>
                  <a:lnTo>
                    <a:pt x="332" y="109"/>
                  </a:lnTo>
                  <a:lnTo>
                    <a:pt x="337" y="106"/>
                  </a:lnTo>
                  <a:lnTo>
                    <a:pt x="339" y="109"/>
                  </a:lnTo>
                  <a:lnTo>
                    <a:pt x="342" y="109"/>
                  </a:lnTo>
                  <a:lnTo>
                    <a:pt x="346" y="109"/>
                  </a:lnTo>
                  <a:lnTo>
                    <a:pt x="346" y="111"/>
                  </a:lnTo>
                  <a:lnTo>
                    <a:pt x="346" y="113"/>
                  </a:lnTo>
                  <a:lnTo>
                    <a:pt x="349" y="113"/>
                  </a:lnTo>
                  <a:lnTo>
                    <a:pt x="349" y="113"/>
                  </a:lnTo>
                  <a:lnTo>
                    <a:pt x="351" y="111"/>
                  </a:lnTo>
                  <a:lnTo>
                    <a:pt x="351" y="109"/>
                  </a:lnTo>
                  <a:lnTo>
                    <a:pt x="351" y="104"/>
                  </a:lnTo>
                  <a:lnTo>
                    <a:pt x="351" y="102"/>
                  </a:lnTo>
                  <a:lnTo>
                    <a:pt x="349" y="102"/>
                  </a:lnTo>
                  <a:lnTo>
                    <a:pt x="349" y="102"/>
                  </a:lnTo>
                  <a:lnTo>
                    <a:pt x="346" y="102"/>
                  </a:lnTo>
                  <a:lnTo>
                    <a:pt x="344" y="99"/>
                  </a:lnTo>
                  <a:lnTo>
                    <a:pt x="344" y="99"/>
                  </a:lnTo>
                  <a:lnTo>
                    <a:pt x="342" y="94"/>
                  </a:lnTo>
                  <a:lnTo>
                    <a:pt x="344" y="94"/>
                  </a:lnTo>
                  <a:lnTo>
                    <a:pt x="351" y="92"/>
                  </a:lnTo>
                  <a:lnTo>
                    <a:pt x="353" y="87"/>
                  </a:lnTo>
                  <a:lnTo>
                    <a:pt x="353" y="87"/>
                  </a:lnTo>
                  <a:lnTo>
                    <a:pt x="356" y="87"/>
                  </a:lnTo>
                  <a:lnTo>
                    <a:pt x="356" y="87"/>
                  </a:lnTo>
                  <a:lnTo>
                    <a:pt x="356" y="8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noEditPoints="1"/>
            </p:cNvSpPr>
            <p:nvPr/>
          </p:nvSpPr>
          <p:spPr bwMode="auto">
            <a:xfrm>
              <a:off x="2284" y="3664"/>
              <a:ext cx="749" cy="485"/>
            </a:xfrm>
            <a:custGeom>
              <a:avLst/>
              <a:gdLst>
                <a:gd name="T0" fmla="*/ 536 w 749"/>
                <a:gd name="T1" fmla="*/ 371 h 485"/>
                <a:gd name="T2" fmla="*/ 742 w 749"/>
                <a:gd name="T3" fmla="*/ 26 h 485"/>
                <a:gd name="T4" fmla="*/ 688 w 749"/>
                <a:gd name="T5" fmla="*/ 30 h 485"/>
                <a:gd name="T6" fmla="*/ 707 w 749"/>
                <a:gd name="T7" fmla="*/ 40 h 485"/>
                <a:gd name="T8" fmla="*/ 680 w 749"/>
                <a:gd name="T9" fmla="*/ 52 h 485"/>
                <a:gd name="T10" fmla="*/ 671 w 749"/>
                <a:gd name="T11" fmla="*/ 30 h 485"/>
                <a:gd name="T12" fmla="*/ 643 w 749"/>
                <a:gd name="T13" fmla="*/ 23 h 485"/>
                <a:gd name="T14" fmla="*/ 533 w 749"/>
                <a:gd name="T15" fmla="*/ 0 h 485"/>
                <a:gd name="T16" fmla="*/ 33 w 749"/>
                <a:gd name="T17" fmla="*/ 11 h 485"/>
                <a:gd name="T18" fmla="*/ 9 w 749"/>
                <a:gd name="T19" fmla="*/ 16 h 485"/>
                <a:gd name="T20" fmla="*/ 9 w 749"/>
                <a:gd name="T21" fmla="*/ 56 h 485"/>
                <a:gd name="T22" fmla="*/ 2 w 749"/>
                <a:gd name="T23" fmla="*/ 85 h 485"/>
                <a:gd name="T24" fmla="*/ 33 w 749"/>
                <a:gd name="T25" fmla="*/ 142 h 485"/>
                <a:gd name="T26" fmla="*/ 21 w 749"/>
                <a:gd name="T27" fmla="*/ 156 h 485"/>
                <a:gd name="T28" fmla="*/ 16 w 749"/>
                <a:gd name="T29" fmla="*/ 172 h 485"/>
                <a:gd name="T30" fmla="*/ 26 w 749"/>
                <a:gd name="T31" fmla="*/ 184 h 485"/>
                <a:gd name="T32" fmla="*/ 35 w 749"/>
                <a:gd name="T33" fmla="*/ 201 h 485"/>
                <a:gd name="T34" fmla="*/ 33 w 749"/>
                <a:gd name="T35" fmla="*/ 215 h 485"/>
                <a:gd name="T36" fmla="*/ 26 w 749"/>
                <a:gd name="T37" fmla="*/ 250 h 485"/>
                <a:gd name="T38" fmla="*/ 26 w 749"/>
                <a:gd name="T39" fmla="*/ 281 h 485"/>
                <a:gd name="T40" fmla="*/ 85 w 749"/>
                <a:gd name="T41" fmla="*/ 293 h 485"/>
                <a:gd name="T42" fmla="*/ 80 w 749"/>
                <a:gd name="T43" fmla="*/ 312 h 485"/>
                <a:gd name="T44" fmla="*/ 45 w 749"/>
                <a:gd name="T45" fmla="*/ 333 h 485"/>
                <a:gd name="T46" fmla="*/ 4 w 749"/>
                <a:gd name="T47" fmla="*/ 333 h 485"/>
                <a:gd name="T48" fmla="*/ 30 w 749"/>
                <a:gd name="T49" fmla="*/ 352 h 485"/>
                <a:gd name="T50" fmla="*/ 64 w 749"/>
                <a:gd name="T51" fmla="*/ 383 h 485"/>
                <a:gd name="T52" fmla="*/ 57 w 749"/>
                <a:gd name="T53" fmla="*/ 419 h 485"/>
                <a:gd name="T54" fmla="*/ 35 w 749"/>
                <a:gd name="T55" fmla="*/ 435 h 485"/>
                <a:gd name="T56" fmla="*/ 30 w 749"/>
                <a:gd name="T57" fmla="*/ 454 h 485"/>
                <a:gd name="T58" fmla="*/ 45 w 749"/>
                <a:gd name="T59" fmla="*/ 482 h 485"/>
                <a:gd name="T60" fmla="*/ 405 w 749"/>
                <a:gd name="T61" fmla="*/ 473 h 485"/>
                <a:gd name="T62" fmla="*/ 417 w 749"/>
                <a:gd name="T63" fmla="*/ 452 h 485"/>
                <a:gd name="T64" fmla="*/ 431 w 749"/>
                <a:gd name="T65" fmla="*/ 423 h 485"/>
                <a:gd name="T66" fmla="*/ 491 w 749"/>
                <a:gd name="T67" fmla="*/ 385 h 485"/>
                <a:gd name="T68" fmla="*/ 503 w 749"/>
                <a:gd name="T69" fmla="*/ 369 h 485"/>
                <a:gd name="T70" fmla="*/ 533 w 749"/>
                <a:gd name="T71" fmla="*/ 362 h 485"/>
                <a:gd name="T72" fmla="*/ 552 w 749"/>
                <a:gd name="T73" fmla="*/ 366 h 485"/>
                <a:gd name="T74" fmla="*/ 571 w 749"/>
                <a:gd name="T75" fmla="*/ 362 h 485"/>
                <a:gd name="T76" fmla="*/ 578 w 749"/>
                <a:gd name="T77" fmla="*/ 352 h 485"/>
                <a:gd name="T78" fmla="*/ 564 w 749"/>
                <a:gd name="T79" fmla="*/ 345 h 485"/>
                <a:gd name="T80" fmla="*/ 564 w 749"/>
                <a:gd name="T81" fmla="*/ 329 h 485"/>
                <a:gd name="T82" fmla="*/ 583 w 749"/>
                <a:gd name="T83" fmla="*/ 310 h 485"/>
                <a:gd name="T84" fmla="*/ 590 w 749"/>
                <a:gd name="T85" fmla="*/ 310 h 485"/>
                <a:gd name="T86" fmla="*/ 590 w 749"/>
                <a:gd name="T87" fmla="*/ 305 h 485"/>
                <a:gd name="T88" fmla="*/ 597 w 749"/>
                <a:gd name="T89" fmla="*/ 300 h 485"/>
                <a:gd name="T90" fmla="*/ 600 w 749"/>
                <a:gd name="T91" fmla="*/ 300 h 485"/>
                <a:gd name="T92" fmla="*/ 595 w 749"/>
                <a:gd name="T93" fmla="*/ 293 h 485"/>
                <a:gd name="T94" fmla="*/ 600 w 749"/>
                <a:gd name="T95" fmla="*/ 291 h 485"/>
                <a:gd name="T96" fmla="*/ 605 w 749"/>
                <a:gd name="T97" fmla="*/ 279 h 485"/>
                <a:gd name="T98" fmla="*/ 597 w 749"/>
                <a:gd name="T99" fmla="*/ 267 h 485"/>
                <a:gd name="T100" fmla="*/ 607 w 749"/>
                <a:gd name="T101" fmla="*/ 246 h 485"/>
                <a:gd name="T102" fmla="*/ 600 w 749"/>
                <a:gd name="T103" fmla="*/ 224 h 485"/>
                <a:gd name="T104" fmla="*/ 597 w 749"/>
                <a:gd name="T105" fmla="*/ 194 h 485"/>
                <a:gd name="T106" fmla="*/ 621 w 749"/>
                <a:gd name="T107" fmla="*/ 153 h 485"/>
                <a:gd name="T108" fmla="*/ 683 w 749"/>
                <a:gd name="T109" fmla="*/ 113 h 485"/>
                <a:gd name="T110" fmla="*/ 659 w 749"/>
                <a:gd name="T111" fmla="*/ 111 h 485"/>
                <a:gd name="T112" fmla="*/ 628 w 749"/>
                <a:gd name="T113" fmla="*/ 80 h 485"/>
                <a:gd name="T114" fmla="*/ 657 w 749"/>
                <a:gd name="T115" fmla="*/ 61 h 485"/>
                <a:gd name="T116" fmla="*/ 690 w 749"/>
                <a:gd name="T117" fmla="*/ 73 h 485"/>
                <a:gd name="T118" fmla="*/ 695 w 749"/>
                <a:gd name="T119" fmla="*/ 94 h 485"/>
                <a:gd name="T120" fmla="*/ 749 w 749"/>
                <a:gd name="T121" fmla="*/ 7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9" h="485">
                  <a:moveTo>
                    <a:pt x="571" y="366"/>
                  </a:moveTo>
                  <a:lnTo>
                    <a:pt x="571" y="366"/>
                  </a:lnTo>
                  <a:lnTo>
                    <a:pt x="569" y="369"/>
                  </a:lnTo>
                  <a:lnTo>
                    <a:pt x="571" y="369"/>
                  </a:lnTo>
                  <a:lnTo>
                    <a:pt x="571" y="369"/>
                  </a:lnTo>
                  <a:lnTo>
                    <a:pt x="574" y="369"/>
                  </a:lnTo>
                  <a:lnTo>
                    <a:pt x="576" y="369"/>
                  </a:lnTo>
                  <a:lnTo>
                    <a:pt x="574" y="369"/>
                  </a:lnTo>
                  <a:lnTo>
                    <a:pt x="571" y="366"/>
                  </a:lnTo>
                  <a:close/>
                  <a:moveTo>
                    <a:pt x="541" y="374"/>
                  </a:moveTo>
                  <a:lnTo>
                    <a:pt x="538" y="374"/>
                  </a:lnTo>
                  <a:lnTo>
                    <a:pt x="538" y="371"/>
                  </a:lnTo>
                  <a:lnTo>
                    <a:pt x="536" y="371"/>
                  </a:lnTo>
                  <a:lnTo>
                    <a:pt x="536" y="374"/>
                  </a:lnTo>
                  <a:lnTo>
                    <a:pt x="538" y="376"/>
                  </a:lnTo>
                  <a:lnTo>
                    <a:pt x="541" y="376"/>
                  </a:lnTo>
                  <a:lnTo>
                    <a:pt x="543" y="376"/>
                  </a:lnTo>
                  <a:lnTo>
                    <a:pt x="543" y="374"/>
                  </a:lnTo>
                  <a:lnTo>
                    <a:pt x="541" y="374"/>
                  </a:lnTo>
                  <a:lnTo>
                    <a:pt x="541" y="374"/>
                  </a:lnTo>
                  <a:close/>
                  <a:moveTo>
                    <a:pt x="747" y="52"/>
                  </a:moveTo>
                  <a:lnTo>
                    <a:pt x="749" y="40"/>
                  </a:lnTo>
                  <a:lnTo>
                    <a:pt x="747" y="35"/>
                  </a:lnTo>
                  <a:lnTo>
                    <a:pt x="747" y="30"/>
                  </a:lnTo>
                  <a:lnTo>
                    <a:pt x="742" y="28"/>
                  </a:lnTo>
                  <a:lnTo>
                    <a:pt x="742" y="26"/>
                  </a:lnTo>
                  <a:lnTo>
                    <a:pt x="742" y="26"/>
                  </a:lnTo>
                  <a:lnTo>
                    <a:pt x="740" y="23"/>
                  </a:lnTo>
                  <a:lnTo>
                    <a:pt x="737" y="16"/>
                  </a:lnTo>
                  <a:lnTo>
                    <a:pt x="735" y="11"/>
                  </a:lnTo>
                  <a:lnTo>
                    <a:pt x="733" y="9"/>
                  </a:lnTo>
                  <a:lnTo>
                    <a:pt x="730" y="7"/>
                  </a:lnTo>
                  <a:lnTo>
                    <a:pt x="723" y="9"/>
                  </a:lnTo>
                  <a:lnTo>
                    <a:pt x="716" y="14"/>
                  </a:lnTo>
                  <a:lnTo>
                    <a:pt x="709" y="19"/>
                  </a:lnTo>
                  <a:lnTo>
                    <a:pt x="699" y="23"/>
                  </a:lnTo>
                  <a:lnTo>
                    <a:pt x="685" y="26"/>
                  </a:lnTo>
                  <a:lnTo>
                    <a:pt x="683" y="28"/>
                  </a:lnTo>
                  <a:lnTo>
                    <a:pt x="688" y="30"/>
                  </a:lnTo>
                  <a:lnTo>
                    <a:pt x="692" y="30"/>
                  </a:lnTo>
                  <a:lnTo>
                    <a:pt x="702" y="30"/>
                  </a:lnTo>
                  <a:lnTo>
                    <a:pt x="704" y="30"/>
                  </a:lnTo>
                  <a:lnTo>
                    <a:pt x="707" y="30"/>
                  </a:lnTo>
                  <a:lnTo>
                    <a:pt x="707" y="33"/>
                  </a:lnTo>
                  <a:lnTo>
                    <a:pt x="707" y="33"/>
                  </a:lnTo>
                  <a:lnTo>
                    <a:pt x="709" y="35"/>
                  </a:lnTo>
                  <a:lnTo>
                    <a:pt x="709" y="37"/>
                  </a:lnTo>
                  <a:lnTo>
                    <a:pt x="709" y="37"/>
                  </a:lnTo>
                  <a:lnTo>
                    <a:pt x="709" y="40"/>
                  </a:lnTo>
                  <a:lnTo>
                    <a:pt x="707" y="40"/>
                  </a:lnTo>
                  <a:lnTo>
                    <a:pt x="707" y="40"/>
                  </a:lnTo>
                  <a:lnTo>
                    <a:pt x="707" y="40"/>
                  </a:lnTo>
                  <a:lnTo>
                    <a:pt x="709" y="40"/>
                  </a:lnTo>
                  <a:lnTo>
                    <a:pt x="709" y="42"/>
                  </a:lnTo>
                  <a:lnTo>
                    <a:pt x="709" y="45"/>
                  </a:lnTo>
                  <a:lnTo>
                    <a:pt x="709" y="45"/>
                  </a:lnTo>
                  <a:lnTo>
                    <a:pt x="707" y="45"/>
                  </a:lnTo>
                  <a:lnTo>
                    <a:pt x="704" y="47"/>
                  </a:lnTo>
                  <a:lnTo>
                    <a:pt x="704" y="49"/>
                  </a:lnTo>
                  <a:lnTo>
                    <a:pt x="704" y="49"/>
                  </a:lnTo>
                  <a:lnTo>
                    <a:pt x="702" y="52"/>
                  </a:lnTo>
                  <a:lnTo>
                    <a:pt x="685" y="49"/>
                  </a:lnTo>
                  <a:lnTo>
                    <a:pt x="683" y="49"/>
                  </a:lnTo>
                  <a:lnTo>
                    <a:pt x="680" y="52"/>
                  </a:lnTo>
                  <a:lnTo>
                    <a:pt x="680" y="52"/>
                  </a:lnTo>
                  <a:lnTo>
                    <a:pt x="676" y="52"/>
                  </a:lnTo>
                  <a:lnTo>
                    <a:pt x="673" y="52"/>
                  </a:lnTo>
                  <a:lnTo>
                    <a:pt x="671" y="49"/>
                  </a:lnTo>
                  <a:lnTo>
                    <a:pt x="664" y="52"/>
                  </a:lnTo>
                  <a:lnTo>
                    <a:pt x="662" y="49"/>
                  </a:lnTo>
                  <a:lnTo>
                    <a:pt x="659" y="49"/>
                  </a:lnTo>
                  <a:lnTo>
                    <a:pt x="662" y="47"/>
                  </a:lnTo>
                  <a:lnTo>
                    <a:pt x="662" y="45"/>
                  </a:lnTo>
                  <a:lnTo>
                    <a:pt x="669" y="35"/>
                  </a:lnTo>
                  <a:lnTo>
                    <a:pt x="669" y="33"/>
                  </a:lnTo>
                  <a:lnTo>
                    <a:pt x="671" y="33"/>
                  </a:lnTo>
                  <a:lnTo>
                    <a:pt x="671" y="30"/>
                  </a:lnTo>
                  <a:lnTo>
                    <a:pt x="671" y="30"/>
                  </a:lnTo>
                  <a:lnTo>
                    <a:pt x="669" y="28"/>
                  </a:lnTo>
                  <a:lnTo>
                    <a:pt x="669" y="28"/>
                  </a:lnTo>
                  <a:lnTo>
                    <a:pt x="666" y="28"/>
                  </a:lnTo>
                  <a:lnTo>
                    <a:pt x="664" y="28"/>
                  </a:lnTo>
                  <a:lnTo>
                    <a:pt x="662" y="30"/>
                  </a:lnTo>
                  <a:lnTo>
                    <a:pt x="659" y="30"/>
                  </a:lnTo>
                  <a:lnTo>
                    <a:pt x="657" y="28"/>
                  </a:lnTo>
                  <a:lnTo>
                    <a:pt x="657" y="28"/>
                  </a:lnTo>
                  <a:lnTo>
                    <a:pt x="654" y="26"/>
                  </a:lnTo>
                  <a:lnTo>
                    <a:pt x="650" y="26"/>
                  </a:lnTo>
                  <a:lnTo>
                    <a:pt x="647" y="26"/>
                  </a:lnTo>
                  <a:lnTo>
                    <a:pt x="645" y="26"/>
                  </a:lnTo>
                  <a:lnTo>
                    <a:pt x="643" y="23"/>
                  </a:lnTo>
                  <a:lnTo>
                    <a:pt x="643" y="23"/>
                  </a:lnTo>
                  <a:lnTo>
                    <a:pt x="643" y="23"/>
                  </a:lnTo>
                  <a:lnTo>
                    <a:pt x="640" y="23"/>
                  </a:lnTo>
                  <a:lnTo>
                    <a:pt x="638" y="23"/>
                  </a:lnTo>
                  <a:lnTo>
                    <a:pt x="638" y="23"/>
                  </a:lnTo>
                  <a:lnTo>
                    <a:pt x="631" y="19"/>
                  </a:lnTo>
                  <a:lnTo>
                    <a:pt x="628" y="14"/>
                  </a:lnTo>
                  <a:lnTo>
                    <a:pt x="624" y="11"/>
                  </a:lnTo>
                  <a:lnTo>
                    <a:pt x="621" y="2"/>
                  </a:lnTo>
                  <a:lnTo>
                    <a:pt x="619" y="0"/>
                  </a:lnTo>
                  <a:lnTo>
                    <a:pt x="614" y="0"/>
                  </a:lnTo>
                  <a:lnTo>
                    <a:pt x="559" y="0"/>
                  </a:lnTo>
                  <a:lnTo>
                    <a:pt x="533" y="0"/>
                  </a:lnTo>
                  <a:lnTo>
                    <a:pt x="460" y="0"/>
                  </a:lnTo>
                  <a:lnTo>
                    <a:pt x="355" y="0"/>
                  </a:lnTo>
                  <a:lnTo>
                    <a:pt x="325" y="0"/>
                  </a:lnTo>
                  <a:lnTo>
                    <a:pt x="249" y="0"/>
                  </a:lnTo>
                  <a:lnTo>
                    <a:pt x="239" y="0"/>
                  </a:lnTo>
                  <a:lnTo>
                    <a:pt x="78" y="0"/>
                  </a:lnTo>
                  <a:lnTo>
                    <a:pt x="33" y="0"/>
                  </a:lnTo>
                  <a:lnTo>
                    <a:pt x="33" y="0"/>
                  </a:lnTo>
                  <a:lnTo>
                    <a:pt x="33" y="0"/>
                  </a:lnTo>
                  <a:lnTo>
                    <a:pt x="35" y="2"/>
                  </a:lnTo>
                  <a:lnTo>
                    <a:pt x="35" y="4"/>
                  </a:lnTo>
                  <a:lnTo>
                    <a:pt x="35" y="9"/>
                  </a:lnTo>
                  <a:lnTo>
                    <a:pt x="33" y="11"/>
                  </a:lnTo>
                  <a:lnTo>
                    <a:pt x="30" y="14"/>
                  </a:lnTo>
                  <a:lnTo>
                    <a:pt x="28" y="14"/>
                  </a:lnTo>
                  <a:lnTo>
                    <a:pt x="23" y="16"/>
                  </a:lnTo>
                  <a:lnTo>
                    <a:pt x="21" y="16"/>
                  </a:lnTo>
                  <a:lnTo>
                    <a:pt x="21" y="19"/>
                  </a:lnTo>
                  <a:lnTo>
                    <a:pt x="21" y="19"/>
                  </a:lnTo>
                  <a:lnTo>
                    <a:pt x="19" y="21"/>
                  </a:lnTo>
                  <a:lnTo>
                    <a:pt x="19" y="21"/>
                  </a:lnTo>
                  <a:lnTo>
                    <a:pt x="16" y="19"/>
                  </a:lnTo>
                  <a:lnTo>
                    <a:pt x="16" y="16"/>
                  </a:lnTo>
                  <a:lnTo>
                    <a:pt x="14" y="14"/>
                  </a:lnTo>
                  <a:lnTo>
                    <a:pt x="11" y="14"/>
                  </a:lnTo>
                  <a:lnTo>
                    <a:pt x="9" y="16"/>
                  </a:lnTo>
                  <a:lnTo>
                    <a:pt x="7" y="19"/>
                  </a:lnTo>
                  <a:lnTo>
                    <a:pt x="7" y="23"/>
                  </a:lnTo>
                  <a:lnTo>
                    <a:pt x="4" y="26"/>
                  </a:lnTo>
                  <a:lnTo>
                    <a:pt x="2" y="28"/>
                  </a:lnTo>
                  <a:lnTo>
                    <a:pt x="0" y="30"/>
                  </a:lnTo>
                  <a:lnTo>
                    <a:pt x="0" y="33"/>
                  </a:lnTo>
                  <a:lnTo>
                    <a:pt x="2" y="37"/>
                  </a:lnTo>
                  <a:lnTo>
                    <a:pt x="7" y="40"/>
                  </a:lnTo>
                  <a:lnTo>
                    <a:pt x="7" y="42"/>
                  </a:lnTo>
                  <a:lnTo>
                    <a:pt x="4" y="49"/>
                  </a:lnTo>
                  <a:lnTo>
                    <a:pt x="4" y="52"/>
                  </a:lnTo>
                  <a:lnTo>
                    <a:pt x="7" y="54"/>
                  </a:lnTo>
                  <a:lnTo>
                    <a:pt x="9" y="56"/>
                  </a:lnTo>
                  <a:lnTo>
                    <a:pt x="9" y="56"/>
                  </a:lnTo>
                  <a:lnTo>
                    <a:pt x="4" y="59"/>
                  </a:lnTo>
                  <a:lnTo>
                    <a:pt x="2" y="61"/>
                  </a:lnTo>
                  <a:lnTo>
                    <a:pt x="0" y="66"/>
                  </a:lnTo>
                  <a:lnTo>
                    <a:pt x="0" y="71"/>
                  </a:lnTo>
                  <a:lnTo>
                    <a:pt x="0" y="71"/>
                  </a:lnTo>
                  <a:lnTo>
                    <a:pt x="0" y="73"/>
                  </a:lnTo>
                  <a:lnTo>
                    <a:pt x="0" y="73"/>
                  </a:lnTo>
                  <a:lnTo>
                    <a:pt x="0" y="75"/>
                  </a:lnTo>
                  <a:lnTo>
                    <a:pt x="0" y="78"/>
                  </a:lnTo>
                  <a:lnTo>
                    <a:pt x="0" y="78"/>
                  </a:lnTo>
                  <a:lnTo>
                    <a:pt x="0" y="82"/>
                  </a:lnTo>
                  <a:lnTo>
                    <a:pt x="2" y="85"/>
                  </a:lnTo>
                  <a:lnTo>
                    <a:pt x="2" y="101"/>
                  </a:lnTo>
                  <a:lnTo>
                    <a:pt x="2" y="106"/>
                  </a:lnTo>
                  <a:lnTo>
                    <a:pt x="0" y="113"/>
                  </a:lnTo>
                  <a:lnTo>
                    <a:pt x="0" y="118"/>
                  </a:lnTo>
                  <a:lnTo>
                    <a:pt x="0" y="123"/>
                  </a:lnTo>
                  <a:lnTo>
                    <a:pt x="4" y="127"/>
                  </a:lnTo>
                  <a:lnTo>
                    <a:pt x="7" y="130"/>
                  </a:lnTo>
                  <a:lnTo>
                    <a:pt x="11" y="132"/>
                  </a:lnTo>
                  <a:lnTo>
                    <a:pt x="23" y="135"/>
                  </a:lnTo>
                  <a:lnTo>
                    <a:pt x="33" y="137"/>
                  </a:lnTo>
                  <a:lnTo>
                    <a:pt x="33" y="139"/>
                  </a:lnTo>
                  <a:lnTo>
                    <a:pt x="35" y="142"/>
                  </a:lnTo>
                  <a:lnTo>
                    <a:pt x="33" y="142"/>
                  </a:lnTo>
                  <a:lnTo>
                    <a:pt x="33" y="144"/>
                  </a:lnTo>
                  <a:lnTo>
                    <a:pt x="33" y="144"/>
                  </a:lnTo>
                  <a:lnTo>
                    <a:pt x="33" y="146"/>
                  </a:lnTo>
                  <a:lnTo>
                    <a:pt x="33" y="149"/>
                  </a:lnTo>
                  <a:lnTo>
                    <a:pt x="33" y="149"/>
                  </a:lnTo>
                  <a:lnTo>
                    <a:pt x="33" y="151"/>
                  </a:lnTo>
                  <a:lnTo>
                    <a:pt x="33" y="153"/>
                  </a:lnTo>
                  <a:lnTo>
                    <a:pt x="33" y="156"/>
                  </a:lnTo>
                  <a:lnTo>
                    <a:pt x="28" y="153"/>
                  </a:lnTo>
                  <a:lnTo>
                    <a:pt x="28" y="153"/>
                  </a:lnTo>
                  <a:lnTo>
                    <a:pt x="23" y="156"/>
                  </a:lnTo>
                  <a:lnTo>
                    <a:pt x="21" y="156"/>
                  </a:lnTo>
                  <a:lnTo>
                    <a:pt x="21" y="156"/>
                  </a:lnTo>
                  <a:lnTo>
                    <a:pt x="21" y="158"/>
                  </a:lnTo>
                  <a:lnTo>
                    <a:pt x="19" y="161"/>
                  </a:lnTo>
                  <a:lnTo>
                    <a:pt x="19" y="163"/>
                  </a:lnTo>
                  <a:lnTo>
                    <a:pt x="19" y="163"/>
                  </a:lnTo>
                  <a:lnTo>
                    <a:pt x="19" y="163"/>
                  </a:lnTo>
                  <a:lnTo>
                    <a:pt x="19" y="163"/>
                  </a:lnTo>
                  <a:lnTo>
                    <a:pt x="16" y="165"/>
                  </a:lnTo>
                  <a:lnTo>
                    <a:pt x="16" y="165"/>
                  </a:lnTo>
                  <a:lnTo>
                    <a:pt x="16" y="170"/>
                  </a:lnTo>
                  <a:lnTo>
                    <a:pt x="16" y="170"/>
                  </a:lnTo>
                  <a:lnTo>
                    <a:pt x="16" y="170"/>
                  </a:lnTo>
                  <a:lnTo>
                    <a:pt x="16" y="172"/>
                  </a:lnTo>
                  <a:lnTo>
                    <a:pt x="16" y="172"/>
                  </a:lnTo>
                  <a:lnTo>
                    <a:pt x="16" y="172"/>
                  </a:lnTo>
                  <a:lnTo>
                    <a:pt x="19" y="172"/>
                  </a:lnTo>
                  <a:lnTo>
                    <a:pt x="19" y="172"/>
                  </a:lnTo>
                  <a:lnTo>
                    <a:pt x="21" y="172"/>
                  </a:lnTo>
                  <a:lnTo>
                    <a:pt x="21" y="172"/>
                  </a:lnTo>
                  <a:lnTo>
                    <a:pt x="23" y="175"/>
                  </a:lnTo>
                  <a:lnTo>
                    <a:pt x="23" y="175"/>
                  </a:lnTo>
                  <a:lnTo>
                    <a:pt x="23" y="177"/>
                  </a:lnTo>
                  <a:lnTo>
                    <a:pt x="23" y="177"/>
                  </a:lnTo>
                  <a:lnTo>
                    <a:pt x="23" y="179"/>
                  </a:lnTo>
                  <a:lnTo>
                    <a:pt x="21" y="182"/>
                  </a:lnTo>
                  <a:lnTo>
                    <a:pt x="23" y="182"/>
                  </a:lnTo>
                  <a:lnTo>
                    <a:pt x="26" y="184"/>
                  </a:lnTo>
                  <a:lnTo>
                    <a:pt x="28" y="184"/>
                  </a:lnTo>
                  <a:lnTo>
                    <a:pt x="28" y="184"/>
                  </a:lnTo>
                  <a:lnTo>
                    <a:pt x="30" y="184"/>
                  </a:lnTo>
                  <a:lnTo>
                    <a:pt x="30" y="184"/>
                  </a:lnTo>
                  <a:lnTo>
                    <a:pt x="30" y="187"/>
                  </a:lnTo>
                  <a:lnTo>
                    <a:pt x="30" y="187"/>
                  </a:lnTo>
                  <a:lnTo>
                    <a:pt x="33" y="187"/>
                  </a:lnTo>
                  <a:lnTo>
                    <a:pt x="35" y="189"/>
                  </a:lnTo>
                  <a:lnTo>
                    <a:pt x="38" y="191"/>
                  </a:lnTo>
                  <a:lnTo>
                    <a:pt x="38" y="191"/>
                  </a:lnTo>
                  <a:lnTo>
                    <a:pt x="38" y="198"/>
                  </a:lnTo>
                  <a:lnTo>
                    <a:pt x="38" y="201"/>
                  </a:lnTo>
                  <a:lnTo>
                    <a:pt x="35" y="201"/>
                  </a:lnTo>
                  <a:lnTo>
                    <a:pt x="35" y="203"/>
                  </a:lnTo>
                  <a:lnTo>
                    <a:pt x="30" y="206"/>
                  </a:lnTo>
                  <a:lnTo>
                    <a:pt x="28" y="206"/>
                  </a:lnTo>
                  <a:lnTo>
                    <a:pt x="28" y="208"/>
                  </a:lnTo>
                  <a:lnTo>
                    <a:pt x="28" y="210"/>
                  </a:lnTo>
                  <a:lnTo>
                    <a:pt x="28" y="210"/>
                  </a:lnTo>
                  <a:lnTo>
                    <a:pt x="30" y="213"/>
                  </a:lnTo>
                  <a:lnTo>
                    <a:pt x="30" y="210"/>
                  </a:lnTo>
                  <a:lnTo>
                    <a:pt x="33" y="210"/>
                  </a:lnTo>
                  <a:lnTo>
                    <a:pt x="33" y="210"/>
                  </a:lnTo>
                  <a:lnTo>
                    <a:pt x="33" y="213"/>
                  </a:lnTo>
                  <a:lnTo>
                    <a:pt x="33" y="215"/>
                  </a:lnTo>
                  <a:lnTo>
                    <a:pt x="33" y="215"/>
                  </a:lnTo>
                  <a:lnTo>
                    <a:pt x="33" y="217"/>
                  </a:lnTo>
                  <a:lnTo>
                    <a:pt x="33" y="217"/>
                  </a:lnTo>
                  <a:lnTo>
                    <a:pt x="33" y="220"/>
                  </a:lnTo>
                  <a:lnTo>
                    <a:pt x="35" y="220"/>
                  </a:lnTo>
                  <a:lnTo>
                    <a:pt x="35" y="220"/>
                  </a:lnTo>
                  <a:lnTo>
                    <a:pt x="38" y="222"/>
                  </a:lnTo>
                  <a:lnTo>
                    <a:pt x="42" y="229"/>
                  </a:lnTo>
                  <a:lnTo>
                    <a:pt x="42" y="232"/>
                  </a:lnTo>
                  <a:lnTo>
                    <a:pt x="40" y="234"/>
                  </a:lnTo>
                  <a:lnTo>
                    <a:pt x="35" y="243"/>
                  </a:lnTo>
                  <a:lnTo>
                    <a:pt x="33" y="246"/>
                  </a:lnTo>
                  <a:lnTo>
                    <a:pt x="30" y="248"/>
                  </a:lnTo>
                  <a:lnTo>
                    <a:pt x="26" y="250"/>
                  </a:lnTo>
                  <a:lnTo>
                    <a:pt x="23" y="253"/>
                  </a:lnTo>
                  <a:lnTo>
                    <a:pt x="26" y="255"/>
                  </a:lnTo>
                  <a:lnTo>
                    <a:pt x="28" y="262"/>
                  </a:lnTo>
                  <a:lnTo>
                    <a:pt x="28" y="265"/>
                  </a:lnTo>
                  <a:lnTo>
                    <a:pt x="28" y="265"/>
                  </a:lnTo>
                  <a:lnTo>
                    <a:pt x="26" y="269"/>
                  </a:lnTo>
                  <a:lnTo>
                    <a:pt x="26" y="272"/>
                  </a:lnTo>
                  <a:lnTo>
                    <a:pt x="28" y="274"/>
                  </a:lnTo>
                  <a:lnTo>
                    <a:pt x="28" y="274"/>
                  </a:lnTo>
                  <a:lnTo>
                    <a:pt x="28" y="277"/>
                  </a:lnTo>
                  <a:lnTo>
                    <a:pt x="28" y="279"/>
                  </a:lnTo>
                  <a:lnTo>
                    <a:pt x="28" y="281"/>
                  </a:lnTo>
                  <a:lnTo>
                    <a:pt x="26" y="281"/>
                  </a:lnTo>
                  <a:lnTo>
                    <a:pt x="23" y="281"/>
                  </a:lnTo>
                  <a:lnTo>
                    <a:pt x="23" y="284"/>
                  </a:lnTo>
                  <a:lnTo>
                    <a:pt x="28" y="288"/>
                  </a:lnTo>
                  <a:lnTo>
                    <a:pt x="30" y="288"/>
                  </a:lnTo>
                  <a:lnTo>
                    <a:pt x="35" y="286"/>
                  </a:lnTo>
                  <a:lnTo>
                    <a:pt x="38" y="286"/>
                  </a:lnTo>
                  <a:lnTo>
                    <a:pt x="42" y="288"/>
                  </a:lnTo>
                  <a:lnTo>
                    <a:pt x="61" y="288"/>
                  </a:lnTo>
                  <a:lnTo>
                    <a:pt x="73" y="291"/>
                  </a:lnTo>
                  <a:lnTo>
                    <a:pt x="78" y="291"/>
                  </a:lnTo>
                  <a:lnTo>
                    <a:pt x="80" y="291"/>
                  </a:lnTo>
                  <a:lnTo>
                    <a:pt x="83" y="293"/>
                  </a:lnTo>
                  <a:lnTo>
                    <a:pt x="85" y="293"/>
                  </a:lnTo>
                  <a:lnTo>
                    <a:pt x="85" y="295"/>
                  </a:lnTo>
                  <a:lnTo>
                    <a:pt x="85" y="298"/>
                  </a:lnTo>
                  <a:lnTo>
                    <a:pt x="85" y="300"/>
                  </a:lnTo>
                  <a:lnTo>
                    <a:pt x="87" y="300"/>
                  </a:lnTo>
                  <a:lnTo>
                    <a:pt x="87" y="303"/>
                  </a:lnTo>
                  <a:lnTo>
                    <a:pt x="87" y="303"/>
                  </a:lnTo>
                  <a:lnTo>
                    <a:pt x="90" y="305"/>
                  </a:lnTo>
                  <a:lnTo>
                    <a:pt x="87" y="307"/>
                  </a:lnTo>
                  <a:lnTo>
                    <a:pt x="87" y="310"/>
                  </a:lnTo>
                  <a:lnTo>
                    <a:pt x="85" y="310"/>
                  </a:lnTo>
                  <a:lnTo>
                    <a:pt x="83" y="310"/>
                  </a:lnTo>
                  <a:lnTo>
                    <a:pt x="83" y="312"/>
                  </a:lnTo>
                  <a:lnTo>
                    <a:pt x="80" y="312"/>
                  </a:lnTo>
                  <a:lnTo>
                    <a:pt x="78" y="317"/>
                  </a:lnTo>
                  <a:lnTo>
                    <a:pt x="78" y="319"/>
                  </a:lnTo>
                  <a:lnTo>
                    <a:pt x="78" y="321"/>
                  </a:lnTo>
                  <a:lnTo>
                    <a:pt x="78" y="326"/>
                  </a:lnTo>
                  <a:lnTo>
                    <a:pt x="78" y="331"/>
                  </a:lnTo>
                  <a:lnTo>
                    <a:pt x="76" y="333"/>
                  </a:lnTo>
                  <a:lnTo>
                    <a:pt x="73" y="336"/>
                  </a:lnTo>
                  <a:lnTo>
                    <a:pt x="71" y="336"/>
                  </a:lnTo>
                  <a:lnTo>
                    <a:pt x="66" y="336"/>
                  </a:lnTo>
                  <a:lnTo>
                    <a:pt x="59" y="331"/>
                  </a:lnTo>
                  <a:lnTo>
                    <a:pt x="57" y="329"/>
                  </a:lnTo>
                  <a:lnTo>
                    <a:pt x="52" y="331"/>
                  </a:lnTo>
                  <a:lnTo>
                    <a:pt x="45" y="333"/>
                  </a:lnTo>
                  <a:lnTo>
                    <a:pt x="40" y="333"/>
                  </a:lnTo>
                  <a:lnTo>
                    <a:pt x="35" y="331"/>
                  </a:lnTo>
                  <a:lnTo>
                    <a:pt x="33" y="331"/>
                  </a:lnTo>
                  <a:lnTo>
                    <a:pt x="30" y="331"/>
                  </a:lnTo>
                  <a:lnTo>
                    <a:pt x="28" y="333"/>
                  </a:lnTo>
                  <a:lnTo>
                    <a:pt x="28" y="333"/>
                  </a:lnTo>
                  <a:lnTo>
                    <a:pt x="26" y="336"/>
                  </a:lnTo>
                  <a:lnTo>
                    <a:pt x="23" y="336"/>
                  </a:lnTo>
                  <a:lnTo>
                    <a:pt x="14" y="333"/>
                  </a:lnTo>
                  <a:lnTo>
                    <a:pt x="11" y="333"/>
                  </a:lnTo>
                  <a:lnTo>
                    <a:pt x="7" y="331"/>
                  </a:lnTo>
                  <a:lnTo>
                    <a:pt x="4" y="331"/>
                  </a:lnTo>
                  <a:lnTo>
                    <a:pt x="4" y="333"/>
                  </a:lnTo>
                  <a:lnTo>
                    <a:pt x="4" y="340"/>
                  </a:lnTo>
                  <a:lnTo>
                    <a:pt x="4" y="343"/>
                  </a:lnTo>
                  <a:lnTo>
                    <a:pt x="4" y="348"/>
                  </a:lnTo>
                  <a:lnTo>
                    <a:pt x="4" y="350"/>
                  </a:lnTo>
                  <a:lnTo>
                    <a:pt x="7" y="350"/>
                  </a:lnTo>
                  <a:lnTo>
                    <a:pt x="11" y="350"/>
                  </a:lnTo>
                  <a:lnTo>
                    <a:pt x="14" y="350"/>
                  </a:lnTo>
                  <a:lnTo>
                    <a:pt x="19" y="352"/>
                  </a:lnTo>
                  <a:lnTo>
                    <a:pt x="21" y="355"/>
                  </a:lnTo>
                  <a:lnTo>
                    <a:pt x="26" y="355"/>
                  </a:lnTo>
                  <a:lnTo>
                    <a:pt x="26" y="352"/>
                  </a:lnTo>
                  <a:lnTo>
                    <a:pt x="28" y="352"/>
                  </a:lnTo>
                  <a:lnTo>
                    <a:pt x="30" y="352"/>
                  </a:lnTo>
                  <a:lnTo>
                    <a:pt x="33" y="352"/>
                  </a:lnTo>
                  <a:lnTo>
                    <a:pt x="35" y="355"/>
                  </a:lnTo>
                  <a:lnTo>
                    <a:pt x="35" y="357"/>
                  </a:lnTo>
                  <a:lnTo>
                    <a:pt x="38" y="357"/>
                  </a:lnTo>
                  <a:lnTo>
                    <a:pt x="42" y="359"/>
                  </a:lnTo>
                  <a:lnTo>
                    <a:pt x="45" y="357"/>
                  </a:lnTo>
                  <a:lnTo>
                    <a:pt x="47" y="359"/>
                  </a:lnTo>
                  <a:lnTo>
                    <a:pt x="52" y="362"/>
                  </a:lnTo>
                  <a:lnTo>
                    <a:pt x="54" y="369"/>
                  </a:lnTo>
                  <a:lnTo>
                    <a:pt x="57" y="376"/>
                  </a:lnTo>
                  <a:lnTo>
                    <a:pt x="57" y="376"/>
                  </a:lnTo>
                  <a:lnTo>
                    <a:pt x="59" y="381"/>
                  </a:lnTo>
                  <a:lnTo>
                    <a:pt x="64" y="383"/>
                  </a:lnTo>
                  <a:lnTo>
                    <a:pt x="68" y="388"/>
                  </a:lnTo>
                  <a:lnTo>
                    <a:pt x="71" y="390"/>
                  </a:lnTo>
                  <a:lnTo>
                    <a:pt x="71" y="395"/>
                  </a:lnTo>
                  <a:lnTo>
                    <a:pt x="73" y="397"/>
                  </a:lnTo>
                  <a:lnTo>
                    <a:pt x="71" y="402"/>
                  </a:lnTo>
                  <a:lnTo>
                    <a:pt x="68" y="402"/>
                  </a:lnTo>
                  <a:lnTo>
                    <a:pt x="66" y="407"/>
                  </a:lnTo>
                  <a:lnTo>
                    <a:pt x="66" y="407"/>
                  </a:lnTo>
                  <a:lnTo>
                    <a:pt x="64" y="409"/>
                  </a:lnTo>
                  <a:lnTo>
                    <a:pt x="54" y="411"/>
                  </a:lnTo>
                  <a:lnTo>
                    <a:pt x="54" y="414"/>
                  </a:lnTo>
                  <a:lnTo>
                    <a:pt x="57" y="416"/>
                  </a:lnTo>
                  <a:lnTo>
                    <a:pt x="57" y="419"/>
                  </a:lnTo>
                  <a:lnTo>
                    <a:pt x="57" y="421"/>
                  </a:lnTo>
                  <a:lnTo>
                    <a:pt x="57" y="423"/>
                  </a:lnTo>
                  <a:lnTo>
                    <a:pt x="54" y="426"/>
                  </a:lnTo>
                  <a:lnTo>
                    <a:pt x="49" y="426"/>
                  </a:lnTo>
                  <a:lnTo>
                    <a:pt x="42" y="426"/>
                  </a:lnTo>
                  <a:lnTo>
                    <a:pt x="40" y="426"/>
                  </a:lnTo>
                  <a:lnTo>
                    <a:pt x="38" y="428"/>
                  </a:lnTo>
                  <a:lnTo>
                    <a:pt x="33" y="430"/>
                  </a:lnTo>
                  <a:lnTo>
                    <a:pt x="33" y="433"/>
                  </a:lnTo>
                  <a:lnTo>
                    <a:pt x="33" y="433"/>
                  </a:lnTo>
                  <a:lnTo>
                    <a:pt x="33" y="435"/>
                  </a:lnTo>
                  <a:lnTo>
                    <a:pt x="35" y="435"/>
                  </a:lnTo>
                  <a:lnTo>
                    <a:pt x="35" y="435"/>
                  </a:lnTo>
                  <a:lnTo>
                    <a:pt x="33" y="437"/>
                  </a:lnTo>
                  <a:lnTo>
                    <a:pt x="33" y="437"/>
                  </a:lnTo>
                  <a:lnTo>
                    <a:pt x="33" y="437"/>
                  </a:lnTo>
                  <a:lnTo>
                    <a:pt x="30" y="440"/>
                  </a:lnTo>
                  <a:lnTo>
                    <a:pt x="30" y="442"/>
                  </a:lnTo>
                  <a:lnTo>
                    <a:pt x="30" y="445"/>
                  </a:lnTo>
                  <a:lnTo>
                    <a:pt x="30" y="445"/>
                  </a:lnTo>
                  <a:lnTo>
                    <a:pt x="30" y="447"/>
                  </a:lnTo>
                  <a:lnTo>
                    <a:pt x="30" y="447"/>
                  </a:lnTo>
                  <a:lnTo>
                    <a:pt x="30" y="447"/>
                  </a:lnTo>
                  <a:lnTo>
                    <a:pt x="30" y="449"/>
                  </a:lnTo>
                  <a:lnTo>
                    <a:pt x="28" y="452"/>
                  </a:lnTo>
                  <a:lnTo>
                    <a:pt x="30" y="454"/>
                  </a:lnTo>
                  <a:lnTo>
                    <a:pt x="30" y="454"/>
                  </a:lnTo>
                  <a:lnTo>
                    <a:pt x="33" y="456"/>
                  </a:lnTo>
                  <a:lnTo>
                    <a:pt x="33" y="459"/>
                  </a:lnTo>
                  <a:lnTo>
                    <a:pt x="33" y="461"/>
                  </a:lnTo>
                  <a:lnTo>
                    <a:pt x="33" y="463"/>
                  </a:lnTo>
                  <a:lnTo>
                    <a:pt x="33" y="463"/>
                  </a:lnTo>
                  <a:lnTo>
                    <a:pt x="33" y="466"/>
                  </a:lnTo>
                  <a:lnTo>
                    <a:pt x="35" y="468"/>
                  </a:lnTo>
                  <a:lnTo>
                    <a:pt x="38" y="468"/>
                  </a:lnTo>
                  <a:lnTo>
                    <a:pt x="40" y="471"/>
                  </a:lnTo>
                  <a:lnTo>
                    <a:pt x="42" y="473"/>
                  </a:lnTo>
                  <a:lnTo>
                    <a:pt x="45" y="478"/>
                  </a:lnTo>
                  <a:lnTo>
                    <a:pt x="45" y="482"/>
                  </a:lnTo>
                  <a:lnTo>
                    <a:pt x="42" y="485"/>
                  </a:lnTo>
                  <a:lnTo>
                    <a:pt x="42" y="485"/>
                  </a:lnTo>
                  <a:lnTo>
                    <a:pt x="218" y="485"/>
                  </a:lnTo>
                  <a:lnTo>
                    <a:pt x="329" y="485"/>
                  </a:lnTo>
                  <a:lnTo>
                    <a:pt x="398" y="485"/>
                  </a:lnTo>
                  <a:lnTo>
                    <a:pt x="398" y="485"/>
                  </a:lnTo>
                  <a:lnTo>
                    <a:pt x="398" y="485"/>
                  </a:lnTo>
                  <a:lnTo>
                    <a:pt x="398" y="485"/>
                  </a:lnTo>
                  <a:lnTo>
                    <a:pt x="401" y="482"/>
                  </a:lnTo>
                  <a:lnTo>
                    <a:pt x="403" y="480"/>
                  </a:lnTo>
                  <a:lnTo>
                    <a:pt x="403" y="478"/>
                  </a:lnTo>
                  <a:lnTo>
                    <a:pt x="403" y="475"/>
                  </a:lnTo>
                  <a:lnTo>
                    <a:pt x="405" y="473"/>
                  </a:lnTo>
                  <a:lnTo>
                    <a:pt x="405" y="471"/>
                  </a:lnTo>
                  <a:lnTo>
                    <a:pt x="408" y="468"/>
                  </a:lnTo>
                  <a:lnTo>
                    <a:pt x="410" y="463"/>
                  </a:lnTo>
                  <a:lnTo>
                    <a:pt x="410" y="463"/>
                  </a:lnTo>
                  <a:lnTo>
                    <a:pt x="412" y="461"/>
                  </a:lnTo>
                  <a:lnTo>
                    <a:pt x="415" y="459"/>
                  </a:lnTo>
                  <a:lnTo>
                    <a:pt x="417" y="461"/>
                  </a:lnTo>
                  <a:lnTo>
                    <a:pt x="417" y="459"/>
                  </a:lnTo>
                  <a:lnTo>
                    <a:pt x="417" y="459"/>
                  </a:lnTo>
                  <a:lnTo>
                    <a:pt x="417" y="456"/>
                  </a:lnTo>
                  <a:lnTo>
                    <a:pt x="417" y="456"/>
                  </a:lnTo>
                  <a:lnTo>
                    <a:pt x="417" y="454"/>
                  </a:lnTo>
                  <a:lnTo>
                    <a:pt x="417" y="452"/>
                  </a:lnTo>
                  <a:lnTo>
                    <a:pt x="420" y="452"/>
                  </a:lnTo>
                  <a:lnTo>
                    <a:pt x="420" y="452"/>
                  </a:lnTo>
                  <a:lnTo>
                    <a:pt x="420" y="452"/>
                  </a:lnTo>
                  <a:lnTo>
                    <a:pt x="420" y="449"/>
                  </a:lnTo>
                  <a:lnTo>
                    <a:pt x="420" y="447"/>
                  </a:lnTo>
                  <a:lnTo>
                    <a:pt x="420" y="442"/>
                  </a:lnTo>
                  <a:lnTo>
                    <a:pt x="420" y="440"/>
                  </a:lnTo>
                  <a:lnTo>
                    <a:pt x="420" y="437"/>
                  </a:lnTo>
                  <a:lnTo>
                    <a:pt x="422" y="435"/>
                  </a:lnTo>
                  <a:lnTo>
                    <a:pt x="424" y="435"/>
                  </a:lnTo>
                  <a:lnTo>
                    <a:pt x="427" y="430"/>
                  </a:lnTo>
                  <a:lnTo>
                    <a:pt x="429" y="426"/>
                  </a:lnTo>
                  <a:lnTo>
                    <a:pt x="431" y="423"/>
                  </a:lnTo>
                  <a:lnTo>
                    <a:pt x="436" y="419"/>
                  </a:lnTo>
                  <a:lnTo>
                    <a:pt x="439" y="414"/>
                  </a:lnTo>
                  <a:lnTo>
                    <a:pt x="441" y="409"/>
                  </a:lnTo>
                  <a:lnTo>
                    <a:pt x="443" y="404"/>
                  </a:lnTo>
                  <a:lnTo>
                    <a:pt x="448" y="400"/>
                  </a:lnTo>
                  <a:lnTo>
                    <a:pt x="453" y="395"/>
                  </a:lnTo>
                  <a:lnTo>
                    <a:pt x="455" y="392"/>
                  </a:lnTo>
                  <a:lnTo>
                    <a:pt x="462" y="390"/>
                  </a:lnTo>
                  <a:lnTo>
                    <a:pt x="469" y="390"/>
                  </a:lnTo>
                  <a:lnTo>
                    <a:pt x="479" y="388"/>
                  </a:lnTo>
                  <a:lnTo>
                    <a:pt x="488" y="388"/>
                  </a:lnTo>
                  <a:lnTo>
                    <a:pt x="491" y="388"/>
                  </a:lnTo>
                  <a:lnTo>
                    <a:pt x="491" y="385"/>
                  </a:lnTo>
                  <a:lnTo>
                    <a:pt x="491" y="383"/>
                  </a:lnTo>
                  <a:lnTo>
                    <a:pt x="486" y="381"/>
                  </a:lnTo>
                  <a:lnTo>
                    <a:pt x="486" y="378"/>
                  </a:lnTo>
                  <a:lnTo>
                    <a:pt x="488" y="378"/>
                  </a:lnTo>
                  <a:lnTo>
                    <a:pt x="495" y="383"/>
                  </a:lnTo>
                  <a:lnTo>
                    <a:pt x="498" y="381"/>
                  </a:lnTo>
                  <a:lnTo>
                    <a:pt x="495" y="378"/>
                  </a:lnTo>
                  <a:lnTo>
                    <a:pt x="491" y="378"/>
                  </a:lnTo>
                  <a:lnTo>
                    <a:pt x="491" y="374"/>
                  </a:lnTo>
                  <a:lnTo>
                    <a:pt x="493" y="371"/>
                  </a:lnTo>
                  <a:lnTo>
                    <a:pt x="495" y="371"/>
                  </a:lnTo>
                  <a:lnTo>
                    <a:pt x="503" y="369"/>
                  </a:lnTo>
                  <a:lnTo>
                    <a:pt x="503" y="369"/>
                  </a:lnTo>
                  <a:lnTo>
                    <a:pt x="505" y="369"/>
                  </a:lnTo>
                  <a:lnTo>
                    <a:pt x="505" y="366"/>
                  </a:lnTo>
                  <a:lnTo>
                    <a:pt x="507" y="366"/>
                  </a:lnTo>
                  <a:lnTo>
                    <a:pt x="507" y="366"/>
                  </a:lnTo>
                  <a:lnTo>
                    <a:pt x="510" y="366"/>
                  </a:lnTo>
                  <a:lnTo>
                    <a:pt x="512" y="366"/>
                  </a:lnTo>
                  <a:lnTo>
                    <a:pt x="512" y="369"/>
                  </a:lnTo>
                  <a:lnTo>
                    <a:pt x="514" y="366"/>
                  </a:lnTo>
                  <a:lnTo>
                    <a:pt x="517" y="364"/>
                  </a:lnTo>
                  <a:lnTo>
                    <a:pt x="519" y="359"/>
                  </a:lnTo>
                  <a:lnTo>
                    <a:pt x="522" y="362"/>
                  </a:lnTo>
                  <a:lnTo>
                    <a:pt x="529" y="359"/>
                  </a:lnTo>
                  <a:lnTo>
                    <a:pt x="533" y="362"/>
                  </a:lnTo>
                  <a:lnTo>
                    <a:pt x="536" y="362"/>
                  </a:lnTo>
                  <a:lnTo>
                    <a:pt x="538" y="364"/>
                  </a:lnTo>
                  <a:lnTo>
                    <a:pt x="541" y="366"/>
                  </a:lnTo>
                  <a:lnTo>
                    <a:pt x="543" y="366"/>
                  </a:lnTo>
                  <a:lnTo>
                    <a:pt x="545" y="366"/>
                  </a:lnTo>
                  <a:lnTo>
                    <a:pt x="548" y="366"/>
                  </a:lnTo>
                  <a:lnTo>
                    <a:pt x="548" y="364"/>
                  </a:lnTo>
                  <a:lnTo>
                    <a:pt x="548" y="362"/>
                  </a:lnTo>
                  <a:lnTo>
                    <a:pt x="548" y="362"/>
                  </a:lnTo>
                  <a:lnTo>
                    <a:pt x="550" y="362"/>
                  </a:lnTo>
                  <a:lnTo>
                    <a:pt x="552" y="362"/>
                  </a:lnTo>
                  <a:lnTo>
                    <a:pt x="552" y="364"/>
                  </a:lnTo>
                  <a:lnTo>
                    <a:pt x="552" y="366"/>
                  </a:lnTo>
                  <a:lnTo>
                    <a:pt x="552" y="366"/>
                  </a:lnTo>
                  <a:lnTo>
                    <a:pt x="555" y="364"/>
                  </a:lnTo>
                  <a:lnTo>
                    <a:pt x="557" y="364"/>
                  </a:lnTo>
                  <a:lnTo>
                    <a:pt x="559" y="364"/>
                  </a:lnTo>
                  <a:lnTo>
                    <a:pt x="559" y="366"/>
                  </a:lnTo>
                  <a:lnTo>
                    <a:pt x="564" y="369"/>
                  </a:lnTo>
                  <a:lnTo>
                    <a:pt x="564" y="366"/>
                  </a:lnTo>
                  <a:lnTo>
                    <a:pt x="567" y="366"/>
                  </a:lnTo>
                  <a:lnTo>
                    <a:pt x="569" y="366"/>
                  </a:lnTo>
                  <a:lnTo>
                    <a:pt x="571" y="364"/>
                  </a:lnTo>
                  <a:lnTo>
                    <a:pt x="571" y="362"/>
                  </a:lnTo>
                  <a:lnTo>
                    <a:pt x="571" y="362"/>
                  </a:lnTo>
                  <a:lnTo>
                    <a:pt x="571" y="362"/>
                  </a:lnTo>
                  <a:lnTo>
                    <a:pt x="571" y="362"/>
                  </a:lnTo>
                  <a:lnTo>
                    <a:pt x="574" y="362"/>
                  </a:lnTo>
                  <a:lnTo>
                    <a:pt x="574" y="359"/>
                  </a:lnTo>
                  <a:lnTo>
                    <a:pt x="571" y="359"/>
                  </a:lnTo>
                  <a:lnTo>
                    <a:pt x="571" y="357"/>
                  </a:lnTo>
                  <a:lnTo>
                    <a:pt x="574" y="357"/>
                  </a:lnTo>
                  <a:lnTo>
                    <a:pt x="574" y="357"/>
                  </a:lnTo>
                  <a:lnTo>
                    <a:pt x="574" y="357"/>
                  </a:lnTo>
                  <a:lnTo>
                    <a:pt x="576" y="355"/>
                  </a:lnTo>
                  <a:lnTo>
                    <a:pt x="576" y="355"/>
                  </a:lnTo>
                  <a:lnTo>
                    <a:pt x="576" y="355"/>
                  </a:lnTo>
                  <a:lnTo>
                    <a:pt x="578" y="352"/>
                  </a:lnTo>
                  <a:lnTo>
                    <a:pt x="578" y="352"/>
                  </a:lnTo>
                  <a:lnTo>
                    <a:pt x="578" y="350"/>
                  </a:lnTo>
                  <a:lnTo>
                    <a:pt x="576" y="350"/>
                  </a:lnTo>
                  <a:lnTo>
                    <a:pt x="574" y="348"/>
                  </a:lnTo>
                  <a:lnTo>
                    <a:pt x="571" y="348"/>
                  </a:lnTo>
                  <a:lnTo>
                    <a:pt x="571" y="348"/>
                  </a:lnTo>
                  <a:lnTo>
                    <a:pt x="569" y="348"/>
                  </a:lnTo>
                  <a:lnTo>
                    <a:pt x="569" y="348"/>
                  </a:lnTo>
                  <a:lnTo>
                    <a:pt x="569" y="348"/>
                  </a:lnTo>
                  <a:lnTo>
                    <a:pt x="567" y="348"/>
                  </a:lnTo>
                  <a:lnTo>
                    <a:pt x="567" y="348"/>
                  </a:lnTo>
                  <a:lnTo>
                    <a:pt x="567" y="345"/>
                  </a:lnTo>
                  <a:lnTo>
                    <a:pt x="564" y="345"/>
                  </a:lnTo>
                  <a:lnTo>
                    <a:pt x="564" y="345"/>
                  </a:lnTo>
                  <a:lnTo>
                    <a:pt x="564" y="345"/>
                  </a:lnTo>
                  <a:lnTo>
                    <a:pt x="562" y="345"/>
                  </a:lnTo>
                  <a:lnTo>
                    <a:pt x="562" y="343"/>
                  </a:lnTo>
                  <a:lnTo>
                    <a:pt x="562" y="340"/>
                  </a:lnTo>
                  <a:lnTo>
                    <a:pt x="562" y="340"/>
                  </a:lnTo>
                  <a:lnTo>
                    <a:pt x="562" y="340"/>
                  </a:lnTo>
                  <a:lnTo>
                    <a:pt x="562" y="338"/>
                  </a:lnTo>
                  <a:lnTo>
                    <a:pt x="562" y="338"/>
                  </a:lnTo>
                  <a:lnTo>
                    <a:pt x="564" y="336"/>
                  </a:lnTo>
                  <a:lnTo>
                    <a:pt x="564" y="336"/>
                  </a:lnTo>
                  <a:lnTo>
                    <a:pt x="564" y="333"/>
                  </a:lnTo>
                  <a:lnTo>
                    <a:pt x="564" y="331"/>
                  </a:lnTo>
                  <a:lnTo>
                    <a:pt x="564" y="329"/>
                  </a:lnTo>
                  <a:lnTo>
                    <a:pt x="564" y="326"/>
                  </a:lnTo>
                  <a:lnTo>
                    <a:pt x="564" y="324"/>
                  </a:lnTo>
                  <a:lnTo>
                    <a:pt x="567" y="324"/>
                  </a:lnTo>
                  <a:lnTo>
                    <a:pt x="567" y="321"/>
                  </a:lnTo>
                  <a:lnTo>
                    <a:pt x="569" y="319"/>
                  </a:lnTo>
                  <a:lnTo>
                    <a:pt x="571" y="317"/>
                  </a:lnTo>
                  <a:lnTo>
                    <a:pt x="574" y="317"/>
                  </a:lnTo>
                  <a:lnTo>
                    <a:pt x="578" y="314"/>
                  </a:lnTo>
                  <a:lnTo>
                    <a:pt x="581" y="312"/>
                  </a:lnTo>
                  <a:lnTo>
                    <a:pt x="583" y="312"/>
                  </a:lnTo>
                  <a:lnTo>
                    <a:pt x="583" y="312"/>
                  </a:lnTo>
                  <a:lnTo>
                    <a:pt x="586" y="312"/>
                  </a:lnTo>
                  <a:lnTo>
                    <a:pt x="583" y="310"/>
                  </a:lnTo>
                  <a:lnTo>
                    <a:pt x="583" y="310"/>
                  </a:lnTo>
                  <a:lnTo>
                    <a:pt x="586" y="310"/>
                  </a:lnTo>
                  <a:lnTo>
                    <a:pt x="586" y="310"/>
                  </a:lnTo>
                  <a:lnTo>
                    <a:pt x="586" y="310"/>
                  </a:lnTo>
                  <a:lnTo>
                    <a:pt x="588" y="307"/>
                  </a:lnTo>
                  <a:lnTo>
                    <a:pt x="588" y="310"/>
                  </a:lnTo>
                  <a:lnTo>
                    <a:pt x="588" y="310"/>
                  </a:lnTo>
                  <a:lnTo>
                    <a:pt x="588" y="310"/>
                  </a:lnTo>
                  <a:lnTo>
                    <a:pt x="588" y="310"/>
                  </a:lnTo>
                  <a:lnTo>
                    <a:pt x="590" y="310"/>
                  </a:lnTo>
                  <a:lnTo>
                    <a:pt x="590" y="310"/>
                  </a:lnTo>
                  <a:lnTo>
                    <a:pt x="590" y="312"/>
                  </a:lnTo>
                  <a:lnTo>
                    <a:pt x="590" y="310"/>
                  </a:lnTo>
                  <a:lnTo>
                    <a:pt x="590" y="310"/>
                  </a:lnTo>
                  <a:lnTo>
                    <a:pt x="590" y="310"/>
                  </a:lnTo>
                  <a:lnTo>
                    <a:pt x="593" y="310"/>
                  </a:lnTo>
                  <a:lnTo>
                    <a:pt x="593" y="310"/>
                  </a:lnTo>
                  <a:lnTo>
                    <a:pt x="593" y="310"/>
                  </a:lnTo>
                  <a:lnTo>
                    <a:pt x="593" y="310"/>
                  </a:lnTo>
                  <a:lnTo>
                    <a:pt x="593" y="310"/>
                  </a:lnTo>
                  <a:lnTo>
                    <a:pt x="593" y="310"/>
                  </a:lnTo>
                  <a:lnTo>
                    <a:pt x="593" y="307"/>
                  </a:lnTo>
                  <a:lnTo>
                    <a:pt x="593" y="307"/>
                  </a:lnTo>
                  <a:lnTo>
                    <a:pt x="590" y="307"/>
                  </a:lnTo>
                  <a:lnTo>
                    <a:pt x="590" y="305"/>
                  </a:lnTo>
                  <a:lnTo>
                    <a:pt x="590" y="305"/>
                  </a:lnTo>
                  <a:lnTo>
                    <a:pt x="593" y="305"/>
                  </a:lnTo>
                  <a:lnTo>
                    <a:pt x="593" y="305"/>
                  </a:lnTo>
                  <a:lnTo>
                    <a:pt x="593" y="305"/>
                  </a:lnTo>
                  <a:lnTo>
                    <a:pt x="593" y="305"/>
                  </a:lnTo>
                  <a:lnTo>
                    <a:pt x="593" y="303"/>
                  </a:lnTo>
                  <a:lnTo>
                    <a:pt x="593" y="303"/>
                  </a:lnTo>
                  <a:lnTo>
                    <a:pt x="593" y="303"/>
                  </a:lnTo>
                  <a:lnTo>
                    <a:pt x="593" y="300"/>
                  </a:lnTo>
                  <a:lnTo>
                    <a:pt x="593" y="303"/>
                  </a:lnTo>
                  <a:lnTo>
                    <a:pt x="595" y="303"/>
                  </a:lnTo>
                  <a:lnTo>
                    <a:pt x="595" y="300"/>
                  </a:lnTo>
                  <a:lnTo>
                    <a:pt x="595" y="300"/>
                  </a:lnTo>
                  <a:lnTo>
                    <a:pt x="597" y="300"/>
                  </a:lnTo>
                  <a:lnTo>
                    <a:pt x="597" y="303"/>
                  </a:lnTo>
                  <a:lnTo>
                    <a:pt x="597" y="303"/>
                  </a:lnTo>
                  <a:lnTo>
                    <a:pt x="597" y="303"/>
                  </a:lnTo>
                  <a:lnTo>
                    <a:pt x="597" y="303"/>
                  </a:lnTo>
                  <a:lnTo>
                    <a:pt x="597" y="303"/>
                  </a:lnTo>
                  <a:lnTo>
                    <a:pt x="597" y="303"/>
                  </a:lnTo>
                  <a:lnTo>
                    <a:pt x="597" y="303"/>
                  </a:lnTo>
                  <a:lnTo>
                    <a:pt x="600" y="303"/>
                  </a:lnTo>
                  <a:lnTo>
                    <a:pt x="600" y="303"/>
                  </a:lnTo>
                  <a:lnTo>
                    <a:pt x="600" y="300"/>
                  </a:lnTo>
                  <a:lnTo>
                    <a:pt x="600" y="300"/>
                  </a:lnTo>
                  <a:lnTo>
                    <a:pt x="600" y="300"/>
                  </a:lnTo>
                  <a:lnTo>
                    <a:pt x="600" y="300"/>
                  </a:lnTo>
                  <a:lnTo>
                    <a:pt x="600" y="298"/>
                  </a:lnTo>
                  <a:lnTo>
                    <a:pt x="600" y="298"/>
                  </a:lnTo>
                  <a:lnTo>
                    <a:pt x="597" y="298"/>
                  </a:lnTo>
                  <a:lnTo>
                    <a:pt x="597" y="298"/>
                  </a:lnTo>
                  <a:lnTo>
                    <a:pt x="597" y="298"/>
                  </a:lnTo>
                  <a:lnTo>
                    <a:pt x="597" y="298"/>
                  </a:lnTo>
                  <a:lnTo>
                    <a:pt x="597" y="298"/>
                  </a:lnTo>
                  <a:lnTo>
                    <a:pt x="597" y="298"/>
                  </a:lnTo>
                  <a:lnTo>
                    <a:pt x="597" y="295"/>
                  </a:lnTo>
                  <a:lnTo>
                    <a:pt x="597" y="295"/>
                  </a:lnTo>
                  <a:lnTo>
                    <a:pt x="597" y="295"/>
                  </a:lnTo>
                  <a:lnTo>
                    <a:pt x="595" y="295"/>
                  </a:lnTo>
                  <a:lnTo>
                    <a:pt x="595" y="293"/>
                  </a:lnTo>
                  <a:lnTo>
                    <a:pt x="597" y="293"/>
                  </a:lnTo>
                  <a:lnTo>
                    <a:pt x="597" y="293"/>
                  </a:lnTo>
                  <a:lnTo>
                    <a:pt x="597" y="293"/>
                  </a:lnTo>
                  <a:lnTo>
                    <a:pt x="597" y="293"/>
                  </a:lnTo>
                  <a:lnTo>
                    <a:pt x="597" y="291"/>
                  </a:lnTo>
                  <a:lnTo>
                    <a:pt x="597" y="291"/>
                  </a:lnTo>
                  <a:lnTo>
                    <a:pt x="597" y="291"/>
                  </a:lnTo>
                  <a:lnTo>
                    <a:pt x="600" y="291"/>
                  </a:lnTo>
                  <a:lnTo>
                    <a:pt x="600" y="291"/>
                  </a:lnTo>
                  <a:lnTo>
                    <a:pt x="600" y="291"/>
                  </a:lnTo>
                  <a:lnTo>
                    <a:pt x="600" y="291"/>
                  </a:lnTo>
                  <a:lnTo>
                    <a:pt x="600" y="291"/>
                  </a:lnTo>
                  <a:lnTo>
                    <a:pt x="600" y="291"/>
                  </a:lnTo>
                  <a:lnTo>
                    <a:pt x="600" y="288"/>
                  </a:lnTo>
                  <a:lnTo>
                    <a:pt x="600" y="288"/>
                  </a:lnTo>
                  <a:lnTo>
                    <a:pt x="600" y="288"/>
                  </a:lnTo>
                  <a:lnTo>
                    <a:pt x="602" y="288"/>
                  </a:lnTo>
                  <a:lnTo>
                    <a:pt x="602" y="286"/>
                  </a:lnTo>
                  <a:lnTo>
                    <a:pt x="602" y="286"/>
                  </a:lnTo>
                  <a:lnTo>
                    <a:pt x="602" y="286"/>
                  </a:lnTo>
                  <a:lnTo>
                    <a:pt x="605" y="286"/>
                  </a:lnTo>
                  <a:lnTo>
                    <a:pt x="605" y="286"/>
                  </a:lnTo>
                  <a:lnTo>
                    <a:pt x="605" y="284"/>
                  </a:lnTo>
                  <a:lnTo>
                    <a:pt x="607" y="284"/>
                  </a:lnTo>
                  <a:lnTo>
                    <a:pt x="605" y="281"/>
                  </a:lnTo>
                  <a:lnTo>
                    <a:pt x="605" y="279"/>
                  </a:lnTo>
                  <a:lnTo>
                    <a:pt x="605" y="279"/>
                  </a:lnTo>
                  <a:lnTo>
                    <a:pt x="602" y="279"/>
                  </a:lnTo>
                  <a:lnTo>
                    <a:pt x="602" y="279"/>
                  </a:lnTo>
                  <a:lnTo>
                    <a:pt x="602" y="277"/>
                  </a:lnTo>
                  <a:lnTo>
                    <a:pt x="602" y="277"/>
                  </a:lnTo>
                  <a:lnTo>
                    <a:pt x="602" y="274"/>
                  </a:lnTo>
                  <a:lnTo>
                    <a:pt x="602" y="274"/>
                  </a:lnTo>
                  <a:lnTo>
                    <a:pt x="602" y="274"/>
                  </a:lnTo>
                  <a:lnTo>
                    <a:pt x="602" y="272"/>
                  </a:lnTo>
                  <a:lnTo>
                    <a:pt x="600" y="272"/>
                  </a:lnTo>
                  <a:lnTo>
                    <a:pt x="600" y="269"/>
                  </a:lnTo>
                  <a:lnTo>
                    <a:pt x="600" y="269"/>
                  </a:lnTo>
                  <a:lnTo>
                    <a:pt x="597" y="267"/>
                  </a:lnTo>
                  <a:lnTo>
                    <a:pt x="597" y="267"/>
                  </a:lnTo>
                  <a:lnTo>
                    <a:pt x="597" y="262"/>
                  </a:lnTo>
                  <a:lnTo>
                    <a:pt x="600" y="260"/>
                  </a:lnTo>
                  <a:lnTo>
                    <a:pt x="600" y="258"/>
                  </a:lnTo>
                  <a:lnTo>
                    <a:pt x="602" y="258"/>
                  </a:lnTo>
                  <a:lnTo>
                    <a:pt x="605" y="255"/>
                  </a:lnTo>
                  <a:lnTo>
                    <a:pt x="607" y="255"/>
                  </a:lnTo>
                  <a:lnTo>
                    <a:pt x="605" y="253"/>
                  </a:lnTo>
                  <a:lnTo>
                    <a:pt x="605" y="253"/>
                  </a:lnTo>
                  <a:lnTo>
                    <a:pt x="605" y="250"/>
                  </a:lnTo>
                  <a:lnTo>
                    <a:pt x="605" y="248"/>
                  </a:lnTo>
                  <a:lnTo>
                    <a:pt x="605" y="246"/>
                  </a:lnTo>
                  <a:lnTo>
                    <a:pt x="607" y="246"/>
                  </a:lnTo>
                  <a:lnTo>
                    <a:pt x="609" y="243"/>
                  </a:lnTo>
                  <a:lnTo>
                    <a:pt x="605" y="243"/>
                  </a:lnTo>
                  <a:lnTo>
                    <a:pt x="605" y="241"/>
                  </a:lnTo>
                  <a:lnTo>
                    <a:pt x="605" y="241"/>
                  </a:lnTo>
                  <a:lnTo>
                    <a:pt x="602" y="236"/>
                  </a:lnTo>
                  <a:lnTo>
                    <a:pt x="605" y="236"/>
                  </a:lnTo>
                  <a:lnTo>
                    <a:pt x="605" y="234"/>
                  </a:lnTo>
                  <a:lnTo>
                    <a:pt x="602" y="234"/>
                  </a:lnTo>
                  <a:lnTo>
                    <a:pt x="602" y="234"/>
                  </a:lnTo>
                  <a:lnTo>
                    <a:pt x="600" y="232"/>
                  </a:lnTo>
                  <a:lnTo>
                    <a:pt x="602" y="229"/>
                  </a:lnTo>
                  <a:lnTo>
                    <a:pt x="600" y="227"/>
                  </a:lnTo>
                  <a:lnTo>
                    <a:pt x="600" y="224"/>
                  </a:lnTo>
                  <a:lnTo>
                    <a:pt x="600" y="222"/>
                  </a:lnTo>
                  <a:lnTo>
                    <a:pt x="600" y="220"/>
                  </a:lnTo>
                  <a:lnTo>
                    <a:pt x="597" y="220"/>
                  </a:lnTo>
                  <a:lnTo>
                    <a:pt x="597" y="217"/>
                  </a:lnTo>
                  <a:lnTo>
                    <a:pt x="597" y="215"/>
                  </a:lnTo>
                  <a:lnTo>
                    <a:pt x="597" y="213"/>
                  </a:lnTo>
                  <a:lnTo>
                    <a:pt x="597" y="213"/>
                  </a:lnTo>
                  <a:lnTo>
                    <a:pt x="595" y="208"/>
                  </a:lnTo>
                  <a:lnTo>
                    <a:pt x="595" y="206"/>
                  </a:lnTo>
                  <a:lnTo>
                    <a:pt x="595" y="198"/>
                  </a:lnTo>
                  <a:lnTo>
                    <a:pt x="595" y="198"/>
                  </a:lnTo>
                  <a:lnTo>
                    <a:pt x="597" y="196"/>
                  </a:lnTo>
                  <a:lnTo>
                    <a:pt x="597" y="194"/>
                  </a:lnTo>
                  <a:lnTo>
                    <a:pt x="600" y="189"/>
                  </a:lnTo>
                  <a:lnTo>
                    <a:pt x="602" y="189"/>
                  </a:lnTo>
                  <a:lnTo>
                    <a:pt x="607" y="184"/>
                  </a:lnTo>
                  <a:lnTo>
                    <a:pt x="607" y="182"/>
                  </a:lnTo>
                  <a:lnTo>
                    <a:pt x="612" y="175"/>
                  </a:lnTo>
                  <a:lnTo>
                    <a:pt x="619" y="168"/>
                  </a:lnTo>
                  <a:lnTo>
                    <a:pt x="621" y="168"/>
                  </a:lnTo>
                  <a:lnTo>
                    <a:pt x="621" y="165"/>
                  </a:lnTo>
                  <a:lnTo>
                    <a:pt x="621" y="163"/>
                  </a:lnTo>
                  <a:lnTo>
                    <a:pt x="621" y="161"/>
                  </a:lnTo>
                  <a:lnTo>
                    <a:pt x="621" y="158"/>
                  </a:lnTo>
                  <a:lnTo>
                    <a:pt x="621" y="156"/>
                  </a:lnTo>
                  <a:lnTo>
                    <a:pt x="621" y="153"/>
                  </a:lnTo>
                  <a:lnTo>
                    <a:pt x="624" y="153"/>
                  </a:lnTo>
                  <a:lnTo>
                    <a:pt x="626" y="151"/>
                  </a:lnTo>
                  <a:lnTo>
                    <a:pt x="626" y="151"/>
                  </a:lnTo>
                  <a:lnTo>
                    <a:pt x="631" y="146"/>
                  </a:lnTo>
                  <a:lnTo>
                    <a:pt x="645" y="137"/>
                  </a:lnTo>
                  <a:lnTo>
                    <a:pt x="664" y="130"/>
                  </a:lnTo>
                  <a:lnTo>
                    <a:pt x="673" y="127"/>
                  </a:lnTo>
                  <a:lnTo>
                    <a:pt x="683" y="120"/>
                  </a:lnTo>
                  <a:lnTo>
                    <a:pt x="685" y="118"/>
                  </a:lnTo>
                  <a:lnTo>
                    <a:pt x="685" y="116"/>
                  </a:lnTo>
                  <a:lnTo>
                    <a:pt x="685" y="113"/>
                  </a:lnTo>
                  <a:lnTo>
                    <a:pt x="685" y="113"/>
                  </a:lnTo>
                  <a:lnTo>
                    <a:pt x="683" y="113"/>
                  </a:lnTo>
                  <a:lnTo>
                    <a:pt x="676" y="116"/>
                  </a:lnTo>
                  <a:lnTo>
                    <a:pt x="676" y="116"/>
                  </a:lnTo>
                  <a:lnTo>
                    <a:pt x="673" y="113"/>
                  </a:lnTo>
                  <a:lnTo>
                    <a:pt x="671" y="113"/>
                  </a:lnTo>
                  <a:lnTo>
                    <a:pt x="671" y="113"/>
                  </a:lnTo>
                  <a:lnTo>
                    <a:pt x="669" y="111"/>
                  </a:lnTo>
                  <a:lnTo>
                    <a:pt x="669" y="111"/>
                  </a:lnTo>
                  <a:lnTo>
                    <a:pt x="669" y="111"/>
                  </a:lnTo>
                  <a:lnTo>
                    <a:pt x="666" y="111"/>
                  </a:lnTo>
                  <a:lnTo>
                    <a:pt x="664" y="111"/>
                  </a:lnTo>
                  <a:lnTo>
                    <a:pt x="662" y="111"/>
                  </a:lnTo>
                  <a:lnTo>
                    <a:pt x="662" y="111"/>
                  </a:lnTo>
                  <a:lnTo>
                    <a:pt x="659" y="111"/>
                  </a:lnTo>
                  <a:lnTo>
                    <a:pt x="657" y="108"/>
                  </a:lnTo>
                  <a:lnTo>
                    <a:pt x="654" y="108"/>
                  </a:lnTo>
                  <a:lnTo>
                    <a:pt x="652" y="104"/>
                  </a:lnTo>
                  <a:lnTo>
                    <a:pt x="647" y="104"/>
                  </a:lnTo>
                  <a:lnTo>
                    <a:pt x="638" y="97"/>
                  </a:lnTo>
                  <a:lnTo>
                    <a:pt x="631" y="97"/>
                  </a:lnTo>
                  <a:lnTo>
                    <a:pt x="628" y="94"/>
                  </a:lnTo>
                  <a:lnTo>
                    <a:pt x="626" y="92"/>
                  </a:lnTo>
                  <a:lnTo>
                    <a:pt x="624" y="92"/>
                  </a:lnTo>
                  <a:lnTo>
                    <a:pt x="624" y="87"/>
                  </a:lnTo>
                  <a:lnTo>
                    <a:pt x="624" y="87"/>
                  </a:lnTo>
                  <a:lnTo>
                    <a:pt x="626" y="82"/>
                  </a:lnTo>
                  <a:lnTo>
                    <a:pt x="628" y="80"/>
                  </a:lnTo>
                  <a:lnTo>
                    <a:pt x="628" y="78"/>
                  </a:lnTo>
                  <a:lnTo>
                    <a:pt x="631" y="78"/>
                  </a:lnTo>
                  <a:lnTo>
                    <a:pt x="631" y="75"/>
                  </a:lnTo>
                  <a:lnTo>
                    <a:pt x="635" y="73"/>
                  </a:lnTo>
                  <a:lnTo>
                    <a:pt x="640" y="73"/>
                  </a:lnTo>
                  <a:lnTo>
                    <a:pt x="643" y="73"/>
                  </a:lnTo>
                  <a:lnTo>
                    <a:pt x="643" y="71"/>
                  </a:lnTo>
                  <a:lnTo>
                    <a:pt x="647" y="66"/>
                  </a:lnTo>
                  <a:lnTo>
                    <a:pt x="647" y="66"/>
                  </a:lnTo>
                  <a:lnTo>
                    <a:pt x="650" y="66"/>
                  </a:lnTo>
                  <a:lnTo>
                    <a:pt x="652" y="64"/>
                  </a:lnTo>
                  <a:lnTo>
                    <a:pt x="654" y="61"/>
                  </a:lnTo>
                  <a:lnTo>
                    <a:pt x="657" y="61"/>
                  </a:lnTo>
                  <a:lnTo>
                    <a:pt x="659" y="61"/>
                  </a:lnTo>
                  <a:lnTo>
                    <a:pt x="664" y="59"/>
                  </a:lnTo>
                  <a:lnTo>
                    <a:pt x="673" y="59"/>
                  </a:lnTo>
                  <a:lnTo>
                    <a:pt x="678" y="61"/>
                  </a:lnTo>
                  <a:lnTo>
                    <a:pt x="683" y="61"/>
                  </a:lnTo>
                  <a:lnTo>
                    <a:pt x="685" y="64"/>
                  </a:lnTo>
                  <a:lnTo>
                    <a:pt x="685" y="66"/>
                  </a:lnTo>
                  <a:lnTo>
                    <a:pt x="685" y="68"/>
                  </a:lnTo>
                  <a:lnTo>
                    <a:pt x="688" y="68"/>
                  </a:lnTo>
                  <a:lnTo>
                    <a:pt x="690" y="71"/>
                  </a:lnTo>
                  <a:lnTo>
                    <a:pt x="690" y="71"/>
                  </a:lnTo>
                  <a:lnTo>
                    <a:pt x="690" y="71"/>
                  </a:lnTo>
                  <a:lnTo>
                    <a:pt x="690" y="73"/>
                  </a:lnTo>
                  <a:lnTo>
                    <a:pt x="692" y="73"/>
                  </a:lnTo>
                  <a:lnTo>
                    <a:pt x="692" y="73"/>
                  </a:lnTo>
                  <a:lnTo>
                    <a:pt x="695" y="75"/>
                  </a:lnTo>
                  <a:lnTo>
                    <a:pt x="695" y="75"/>
                  </a:lnTo>
                  <a:lnTo>
                    <a:pt x="695" y="75"/>
                  </a:lnTo>
                  <a:lnTo>
                    <a:pt x="692" y="78"/>
                  </a:lnTo>
                  <a:lnTo>
                    <a:pt x="692" y="85"/>
                  </a:lnTo>
                  <a:lnTo>
                    <a:pt x="692" y="85"/>
                  </a:lnTo>
                  <a:lnTo>
                    <a:pt x="690" y="90"/>
                  </a:lnTo>
                  <a:lnTo>
                    <a:pt x="690" y="92"/>
                  </a:lnTo>
                  <a:lnTo>
                    <a:pt x="692" y="92"/>
                  </a:lnTo>
                  <a:lnTo>
                    <a:pt x="695" y="94"/>
                  </a:lnTo>
                  <a:lnTo>
                    <a:pt x="695" y="94"/>
                  </a:lnTo>
                  <a:lnTo>
                    <a:pt x="699" y="99"/>
                  </a:lnTo>
                  <a:lnTo>
                    <a:pt x="699" y="101"/>
                  </a:lnTo>
                  <a:lnTo>
                    <a:pt x="704" y="104"/>
                  </a:lnTo>
                  <a:lnTo>
                    <a:pt x="707" y="104"/>
                  </a:lnTo>
                  <a:lnTo>
                    <a:pt x="711" y="101"/>
                  </a:lnTo>
                  <a:lnTo>
                    <a:pt x="711" y="101"/>
                  </a:lnTo>
                  <a:lnTo>
                    <a:pt x="718" y="101"/>
                  </a:lnTo>
                  <a:lnTo>
                    <a:pt x="735" y="97"/>
                  </a:lnTo>
                  <a:lnTo>
                    <a:pt x="742" y="94"/>
                  </a:lnTo>
                  <a:lnTo>
                    <a:pt x="747" y="90"/>
                  </a:lnTo>
                  <a:lnTo>
                    <a:pt x="745" y="85"/>
                  </a:lnTo>
                  <a:lnTo>
                    <a:pt x="747" y="80"/>
                  </a:lnTo>
                  <a:lnTo>
                    <a:pt x="749" y="75"/>
                  </a:lnTo>
                  <a:lnTo>
                    <a:pt x="749" y="71"/>
                  </a:lnTo>
                  <a:lnTo>
                    <a:pt x="747"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050" y="1785"/>
              <a:ext cx="441" cy="378"/>
            </a:xfrm>
            <a:custGeom>
              <a:avLst/>
              <a:gdLst>
                <a:gd name="T0" fmla="*/ 439 w 441"/>
                <a:gd name="T1" fmla="*/ 265 h 378"/>
                <a:gd name="T2" fmla="*/ 434 w 441"/>
                <a:gd name="T3" fmla="*/ 265 h 378"/>
                <a:gd name="T4" fmla="*/ 429 w 441"/>
                <a:gd name="T5" fmla="*/ 257 h 378"/>
                <a:gd name="T6" fmla="*/ 422 w 441"/>
                <a:gd name="T7" fmla="*/ 250 h 378"/>
                <a:gd name="T8" fmla="*/ 413 w 441"/>
                <a:gd name="T9" fmla="*/ 241 h 378"/>
                <a:gd name="T10" fmla="*/ 406 w 441"/>
                <a:gd name="T11" fmla="*/ 239 h 378"/>
                <a:gd name="T12" fmla="*/ 396 w 441"/>
                <a:gd name="T13" fmla="*/ 231 h 378"/>
                <a:gd name="T14" fmla="*/ 382 w 441"/>
                <a:gd name="T15" fmla="*/ 217 h 378"/>
                <a:gd name="T16" fmla="*/ 372 w 441"/>
                <a:gd name="T17" fmla="*/ 210 h 378"/>
                <a:gd name="T18" fmla="*/ 368 w 441"/>
                <a:gd name="T19" fmla="*/ 213 h 378"/>
                <a:gd name="T20" fmla="*/ 361 w 441"/>
                <a:gd name="T21" fmla="*/ 215 h 378"/>
                <a:gd name="T22" fmla="*/ 356 w 441"/>
                <a:gd name="T23" fmla="*/ 215 h 378"/>
                <a:gd name="T24" fmla="*/ 351 w 441"/>
                <a:gd name="T25" fmla="*/ 208 h 378"/>
                <a:gd name="T26" fmla="*/ 349 w 441"/>
                <a:gd name="T27" fmla="*/ 201 h 378"/>
                <a:gd name="T28" fmla="*/ 342 w 441"/>
                <a:gd name="T29" fmla="*/ 198 h 378"/>
                <a:gd name="T30" fmla="*/ 334 w 441"/>
                <a:gd name="T31" fmla="*/ 196 h 378"/>
                <a:gd name="T32" fmla="*/ 327 w 441"/>
                <a:gd name="T33" fmla="*/ 196 h 378"/>
                <a:gd name="T34" fmla="*/ 327 w 441"/>
                <a:gd name="T35" fmla="*/ 189 h 378"/>
                <a:gd name="T36" fmla="*/ 313 w 441"/>
                <a:gd name="T37" fmla="*/ 170 h 378"/>
                <a:gd name="T38" fmla="*/ 308 w 441"/>
                <a:gd name="T39" fmla="*/ 165 h 378"/>
                <a:gd name="T40" fmla="*/ 301 w 441"/>
                <a:gd name="T41" fmla="*/ 160 h 378"/>
                <a:gd name="T42" fmla="*/ 294 w 441"/>
                <a:gd name="T43" fmla="*/ 156 h 378"/>
                <a:gd name="T44" fmla="*/ 292 w 441"/>
                <a:gd name="T45" fmla="*/ 151 h 378"/>
                <a:gd name="T46" fmla="*/ 287 w 441"/>
                <a:gd name="T47" fmla="*/ 149 h 378"/>
                <a:gd name="T48" fmla="*/ 282 w 441"/>
                <a:gd name="T49" fmla="*/ 149 h 378"/>
                <a:gd name="T50" fmla="*/ 280 w 441"/>
                <a:gd name="T51" fmla="*/ 146 h 378"/>
                <a:gd name="T52" fmla="*/ 277 w 441"/>
                <a:gd name="T53" fmla="*/ 139 h 378"/>
                <a:gd name="T54" fmla="*/ 277 w 441"/>
                <a:gd name="T55" fmla="*/ 134 h 378"/>
                <a:gd name="T56" fmla="*/ 275 w 441"/>
                <a:gd name="T57" fmla="*/ 132 h 378"/>
                <a:gd name="T58" fmla="*/ 270 w 441"/>
                <a:gd name="T59" fmla="*/ 130 h 378"/>
                <a:gd name="T60" fmla="*/ 266 w 441"/>
                <a:gd name="T61" fmla="*/ 125 h 378"/>
                <a:gd name="T62" fmla="*/ 266 w 441"/>
                <a:gd name="T63" fmla="*/ 118 h 378"/>
                <a:gd name="T64" fmla="*/ 256 w 441"/>
                <a:gd name="T65" fmla="*/ 108 h 378"/>
                <a:gd name="T66" fmla="*/ 249 w 441"/>
                <a:gd name="T67" fmla="*/ 104 h 378"/>
                <a:gd name="T68" fmla="*/ 242 w 441"/>
                <a:gd name="T69" fmla="*/ 101 h 378"/>
                <a:gd name="T70" fmla="*/ 230 w 441"/>
                <a:gd name="T71" fmla="*/ 92 h 378"/>
                <a:gd name="T72" fmla="*/ 218 w 441"/>
                <a:gd name="T73" fmla="*/ 85 h 378"/>
                <a:gd name="T74" fmla="*/ 204 w 441"/>
                <a:gd name="T75" fmla="*/ 75 h 378"/>
                <a:gd name="T76" fmla="*/ 199 w 441"/>
                <a:gd name="T77" fmla="*/ 68 h 378"/>
                <a:gd name="T78" fmla="*/ 197 w 441"/>
                <a:gd name="T79" fmla="*/ 59 h 378"/>
                <a:gd name="T80" fmla="*/ 192 w 441"/>
                <a:gd name="T81" fmla="*/ 52 h 378"/>
                <a:gd name="T82" fmla="*/ 175 w 441"/>
                <a:gd name="T83" fmla="*/ 49 h 378"/>
                <a:gd name="T84" fmla="*/ 166 w 441"/>
                <a:gd name="T85" fmla="*/ 44 h 378"/>
                <a:gd name="T86" fmla="*/ 159 w 441"/>
                <a:gd name="T87" fmla="*/ 35 h 378"/>
                <a:gd name="T88" fmla="*/ 156 w 441"/>
                <a:gd name="T89" fmla="*/ 35 h 378"/>
                <a:gd name="T90" fmla="*/ 152 w 441"/>
                <a:gd name="T91" fmla="*/ 35 h 378"/>
                <a:gd name="T92" fmla="*/ 142 w 441"/>
                <a:gd name="T93" fmla="*/ 21 h 378"/>
                <a:gd name="T94" fmla="*/ 130 w 441"/>
                <a:gd name="T95" fmla="*/ 18 h 378"/>
                <a:gd name="T96" fmla="*/ 121 w 441"/>
                <a:gd name="T97" fmla="*/ 11 h 378"/>
                <a:gd name="T98" fmla="*/ 111 w 441"/>
                <a:gd name="T99" fmla="*/ 7 h 378"/>
                <a:gd name="T100" fmla="*/ 147 w 441"/>
                <a:gd name="T101" fmla="*/ 196 h 378"/>
                <a:gd name="T102" fmla="*/ 332 w 441"/>
                <a:gd name="T103" fmla="*/ 378 h 378"/>
                <a:gd name="T104" fmla="*/ 401 w 441"/>
                <a:gd name="T105" fmla="*/ 355 h 378"/>
                <a:gd name="T106" fmla="*/ 394 w 441"/>
                <a:gd name="T107" fmla="*/ 333 h 378"/>
                <a:gd name="T108" fmla="*/ 406 w 441"/>
                <a:gd name="T109" fmla="*/ 319 h 378"/>
                <a:gd name="T110" fmla="*/ 420 w 441"/>
                <a:gd name="T111" fmla="*/ 305 h 378"/>
                <a:gd name="T112" fmla="*/ 415 w 441"/>
                <a:gd name="T113" fmla="*/ 293 h 378"/>
                <a:gd name="T114" fmla="*/ 425 w 441"/>
                <a:gd name="T115" fmla="*/ 284 h 378"/>
                <a:gd name="T116" fmla="*/ 427 w 441"/>
                <a:gd name="T117" fmla="*/ 284 h 378"/>
                <a:gd name="T118" fmla="*/ 427 w 441"/>
                <a:gd name="T119" fmla="*/ 281 h 378"/>
                <a:gd name="T120" fmla="*/ 432 w 441"/>
                <a:gd name="T121" fmla="*/ 274 h 378"/>
                <a:gd name="T122" fmla="*/ 441 w 441"/>
                <a:gd name="T123" fmla="*/ 26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1" h="378">
                  <a:moveTo>
                    <a:pt x="441" y="267"/>
                  </a:moveTo>
                  <a:lnTo>
                    <a:pt x="439" y="267"/>
                  </a:lnTo>
                  <a:lnTo>
                    <a:pt x="439" y="267"/>
                  </a:lnTo>
                  <a:lnTo>
                    <a:pt x="439" y="267"/>
                  </a:lnTo>
                  <a:lnTo>
                    <a:pt x="439" y="265"/>
                  </a:lnTo>
                  <a:lnTo>
                    <a:pt x="439" y="265"/>
                  </a:lnTo>
                  <a:lnTo>
                    <a:pt x="439" y="265"/>
                  </a:lnTo>
                  <a:lnTo>
                    <a:pt x="439" y="265"/>
                  </a:lnTo>
                  <a:lnTo>
                    <a:pt x="439" y="265"/>
                  </a:lnTo>
                  <a:lnTo>
                    <a:pt x="439" y="265"/>
                  </a:lnTo>
                  <a:lnTo>
                    <a:pt x="436" y="265"/>
                  </a:lnTo>
                  <a:lnTo>
                    <a:pt x="436" y="265"/>
                  </a:lnTo>
                  <a:lnTo>
                    <a:pt x="436" y="265"/>
                  </a:lnTo>
                  <a:lnTo>
                    <a:pt x="434" y="265"/>
                  </a:lnTo>
                  <a:lnTo>
                    <a:pt x="434" y="265"/>
                  </a:lnTo>
                  <a:lnTo>
                    <a:pt x="432" y="262"/>
                  </a:lnTo>
                  <a:lnTo>
                    <a:pt x="432" y="262"/>
                  </a:lnTo>
                  <a:lnTo>
                    <a:pt x="432" y="262"/>
                  </a:lnTo>
                  <a:lnTo>
                    <a:pt x="432" y="260"/>
                  </a:lnTo>
                  <a:lnTo>
                    <a:pt x="429" y="260"/>
                  </a:lnTo>
                  <a:lnTo>
                    <a:pt x="429" y="257"/>
                  </a:lnTo>
                  <a:lnTo>
                    <a:pt x="425" y="255"/>
                  </a:lnTo>
                  <a:lnTo>
                    <a:pt x="425" y="253"/>
                  </a:lnTo>
                  <a:lnTo>
                    <a:pt x="425" y="253"/>
                  </a:lnTo>
                  <a:lnTo>
                    <a:pt x="425" y="253"/>
                  </a:lnTo>
                  <a:lnTo>
                    <a:pt x="425" y="250"/>
                  </a:lnTo>
                  <a:lnTo>
                    <a:pt x="425" y="250"/>
                  </a:lnTo>
                  <a:lnTo>
                    <a:pt x="422" y="250"/>
                  </a:lnTo>
                  <a:lnTo>
                    <a:pt x="422" y="250"/>
                  </a:lnTo>
                  <a:lnTo>
                    <a:pt x="422" y="248"/>
                  </a:lnTo>
                  <a:lnTo>
                    <a:pt x="422" y="248"/>
                  </a:lnTo>
                  <a:lnTo>
                    <a:pt x="415" y="246"/>
                  </a:lnTo>
                  <a:lnTo>
                    <a:pt x="413" y="243"/>
                  </a:lnTo>
                  <a:lnTo>
                    <a:pt x="413" y="241"/>
                  </a:lnTo>
                  <a:lnTo>
                    <a:pt x="413" y="241"/>
                  </a:lnTo>
                  <a:lnTo>
                    <a:pt x="410" y="241"/>
                  </a:lnTo>
                  <a:lnTo>
                    <a:pt x="410" y="239"/>
                  </a:lnTo>
                  <a:lnTo>
                    <a:pt x="410" y="239"/>
                  </a:lnTo>
                  <a:lnTo>
                    <a:pt x="408" y="239"/>
                  </a:lnTo>
                  <a:lnTo>
                    <a:pt x="408" y="239"/>
                  </a:lnTo>
                  <a:lnTo>
                    <a:pt x="408" y="239"/>
                  </a:lnTo>
                  <a:lnTo>
                    <a:pt x="406" y="239"/>
                  </a:lnTo>
                  <a:lnTo>
                    <a:pt x="403" y="236"/>
                  </a:lnTo>
                  <a:lnTo>
                    <a:pt x="403" y="234"/>
                  </a:lnTo>
                  <a:lnTo>
                    <a:pt x="403" y="234"/>
                  </a:lnTo>
                  <a:lnTo>
                    <a:pt x="403" y="234"/>
                  </a:lnTo>
                  <a:lnTo>
                    <a:pt x="398" y="231"/>
                  </a:lnTo>
                  <a:lnTo>
                    <a:pt x="398" y="231"/>
                  </a:lnTo>
                  <a:lnTo>
                    <a:pt x="396" y="231"/>
                  </a:lnTo>
                  <a:lnTo>
                    <a:pt x="394" y="229"/>
                  </a:lnTo>
                  <a:lnTo>
                    <a:pt x="394" y="227"/>
                  </a:lnTo>
                  <a:lnTo>
                    <a:pt x="391" y="224"/>
                  </a:lnTo>
                  <a:lnTo>
                    <a:pt x="391" y="222"/>
                  </a:lnTo>
                  <a:lnTo>
                    <a:pt x="389" y="222"/>
                  </a:lnTo>
                  <a:lnTo>
                    <a:pt x="387" y="220"/>
                  </a:lnTo>
                  <a:lnTo>
                    <a:pt x="382" y="217"/>
                  </a:lnTo>
                  <a:lnTo>
                    <a:pt x="379" y="217"/>
                  </a:lnTo>
                  <a:lnTo>
                    <a:pt x="377" y="215"/>
                  </a:lnTo>
                  <a:lnTo>
                    <a:pt x="375" y="215"/>
                  </a:lnTo>
                  <a:lnTo>
                    <a:pt x="372" y="213"/>
                  </a:lnTo>
                  <a:lnTo>
                    <a:pt x="372" y="213"/>
                  </a:lnTo>
                  <a:lnTo>
                    <a:pt x="372" y="210"/>
                  </a:lnTo>
                  <a:lnTo>
                    <a:pt x="372" y="210"/>
                  </a:lnTo>
                  <a:lnTo>
                    <a:pt x="370" y="210"/>
                  </a:lnTo>
                  <a:lnTo>
                    <a:pt x="370" y="210"/>
                  </a:lnTo>
                  <a:lnTo>
                    <a:pt x="370" y="210"/>
                  </a:lnTo>
                  <a:lnTo>
                    <a:pt x="368" y="210"/>
                  </a:lnTo>
                  <a:lnTo>
                    <a:pt x="368" y="210"/>
                  </a:lnTo>
                  <a:lnTo>
                    <a:pt x="368" y="213"/>
                  </a:lnTo>
                  <a:lnTo>
                    <a:pt x="368" y="213"/>
                  </a:lnTo>
                  <a:lnTo>
                    <a:pt x="368" y="213"/>
                  </a:lnTo>
                  <a:lnTo>
                    <a:pt x="365" y="213"/>
                  </a:lnTo>
                  <a:lnTo>
                    <a:pt x="365" y="213"/>
                  </a:lnTo>
                  <a:lnTo>
                    <a:pt x="363" y="215"/>
                  </a:lnTo>
                  <a:lnTo>
                    <a:pt x="363" y="215"/>
                  </a:lnTo>
                  <a:lnTo>
                    <a:pt x="361" y="215"/>
                  </a:lnTo>
                  <a:lnTo>
                    <a:pt x="361" y="215"/>
                  </a:lnTo>
                  <a:lnTo>
                    <a:pt x="361" y="215"/>
                  </a:lnTo>
                  <a:lnTo>
                    <a:pt x="358" y="215"/>
                  </a:lnTo>
                  <a:lnTo>
                    <a:pt x="356" y="215"/>
                  </a:lnTo>
                  <a:lnTo>
                    <a:pt x="356" y="215"/>
                  </a:lnTo>
                  <a:lnTo>
                    <a:pt x="356" y="215"/>
                  </a:lnTo>
                  <a:lnTo>
                    <a:pt x="356" y="215"/>
                  </a:lnTo>
                  <a:lnTo>
                    <a:pt x="356" y="215"/>
                  </a:lnTo>
                  <a:lnTo>
                    <a:pt x="353" y="215"/>
                  </a:lnTo>
                  <a:lnTo>
                    <a:pt x="353" y="215"/>
                  </a:lnTo>
                  <a:lnTo>
                    <a:pt x="353" y="213"/>
                  </a:lnTo>
                  <a:lnTo>
                    <a:pt x="351" y="210"/>
                  </a:lnTo>
                  <a:lnTo>
                    <a:pt x="351" y="210"/>
                  </a:lnTo>
                  <a:lnTo>
                    <a:pt x="351" y="210"/>
                  </a:lnTo>
                  <a:lnTo>
                    <a:pt x="351" y="208"/>
                  </a:lnTo>
                  <a:lnTo>
                    <a:pt x="351" y="208"/>
                  </a:lnTo>
                  <a:lnTo>
                    <a:pt x="351" y="208"/>
                  </a:lnTo>
                  <a:lnTo>
                    <a:pt x="349" y="205"/>
                  </a:lnTo>
                  <a:lnTo>
                    <a:pt x="349" y="205"/>
                  </a:lnTo>
                  <a:lnTo>
                    <a:pt x="349" y="205"/>
                  </a:lnTo>
                  <a:lnTo>
                    <a:pt x="349" y="201"/>
                  </a:lnTo>
                  <a:lnTo>
                    <a:pt x="349" y="201"/>
                  </a:lnTo>
                  <a:lnTo>
                    <a:pt x="349" y="201"/>
                  </a:lnTo>
                  <a:lnTo>
                    <a:pt x="349" y="198"/>
                  </a:lnTo>
                  <a:lnTo>
                    <a:pt x="346" y="198"/>
                  </a:lnTo>
                  <a:lnTo>
                    <a:pt x="344" y="198"/>
                  </a:lnTo>
                  <a:lnTo>
                    <a:pt x="344" y="198"/>
                  </a:lnTo>
                  <a:lnTo>
                    <a:pt x="344" y="198"/>
                  </a:lnTo>
                  <a:lnTo>
                    <a:pt x="342" y="198"/>
                  </a:lnTo>
                  <a:lnTo>
                    <a:pt x="342" y="198"/>
                  </a:lnTo>
                  <a:lnTo>
                    <a:pt x="342" y="198"/>
                  </a:lnTo>
                  <a:lnTo>
                    <a:pt x="339" y="196"/>
                  </a:lnTo>
                  <a:lnTo>
                    <a:pt x="337" y="196"/>
                  </a:lnTo>
                  <a:lnTo>
                    <a:pt x="337" y="196"/>
                  </a:lnTo>
                  <a:lnTo>
                    <a:pt x="337" y="196"/>
                  </a:lnTo>
                  <a:lnTo>
                    <a:pt x="334" y="196"/>
                  </a:lnTo>
                  <a:lnTo>
                    <a:pt x="334" y="196"/>
                  </a:lnTo>
                  <a:lnTo>
                    <a:pt x="332" y="196"/>
                  </a:lnTo>
                  <a:lnTo>
                    <a:pt x="330" y="194"/>
                  </a:lnTo>
                  <a:lnTo>
                    <a:pt x="330" y="194"/>
                  </a:lnTo>
                  <a:lnTo>
                    <a:pt x="330" y="194"/>
                  </a:lnTo>
                  <a:lnTo>
                    <a:pt x="327" y="196"/>
                  </a:lnTo>
                  <a:lnTo>
                    <a:pt x="327" y="196"/>
                  </a:lnTo>
                  <a:lnTo>
                    <a:pt x="327" y="196"/>
                  </a:lnTo>
                  <a:lnTo>
                    <a:pt x="327" y="194"/>
                  </a:lnTo>
                  <a:lnTo>
                    <a:pt x="327" y="194"/>
                  </a:lnTo>
                  <a:lnTo>
                    <a:pt x="325" y="194"/>
                  </a:lnTo>
                  <a:lnTo>
                    <a:pt x="325" y="194"/>
                  </a:lnTo>
                  <a:lnTo>
                    <a:pt x="325" y="191"/>
                  </a:lnTo>
                  <a:lnTo>
                    <a:pt x="327" y="189"/>
                  </a:lnTo>
                  <a:lnTo>
                    <a:pt x="325" y="182"/>
                  </a:lnTo>
                  <a:lnTo>
                    <a:pt x="325" y="182"/>
                  </a:lnTo>
                  <a:lnTo>
                    <a:pt x="323" y="182"/>
                  </a:lnTo>
                  <a:lnTo>
                    <a:pt x="323" y="182"/>
                  </a:lnTo>
                  <a:lnTo>
                    <a:pt x="318" y="175"/>
                  </a:lnTo>
                  <a:lnTo>
                    <a:pt x="313" y="170"/>
                  </a:lnTo>
                  <a:lnTo>
                    <a:pt x="313" y="170"/>
                  </a:lnTo>
                  <a:lnTo>
                    <a:pt x="311" y="170"/>
                  </a:lnTo>
                  <a:lnTo>
                    <a:pt x="311" y="168"/>
                  </a:lnTo>
                  <a:lnTo>
                    <a:pt x="308" y="168"/>
                  </a:lnTo>
                  <a:lnTo>
                    <a:pt x="308" y="168"/>
                  </a:lnTo>
                  <a:lnTo>
                    <a:pt x="308" y="168"/>
                  </a:lnTo>
                  <a:lnTo>
                    <a:pt x="308" y="165"/>
                  </a:lnTo>
                  <a:lnTo>
                    <a:pt x="308" y="165"/>
                  </a:lnTo>
                  <a:lnTo>
                    <a:pt x="308" y="165"/>
                  </a:lnTo>
                  <a:lnTo>
                    <a:pt x="308" y="163"/>
                  </a:lnTo>
                  <a:lnTo>
                    <a:pt x="308" y="163"/>
                  </a:lnTo>
                  <a:lnTo>
                    <a:pt x="306" y="160"/>
                  </a:lnTo>
                  <a:lnTo>
                    <a:pt x="304" y="160"/>
                  </a:lnTo>
                  <a:lnTo>
                    <a:pt x="301" y="160"/>
                  </a:lnTo>
                  <a:lnTo>
                    <a:pt x="301" y="160"/>
                  </a:lnTo>
                  <a:lnTo>
                    <a:pt x="301" y="158"/>
                  </a:lnTo>
                  <a:lnTo>
                    <a:pt x="301" y="158"/>
                  </a:lnTo>
                  <a:lnTo>
                    <a:pt x="299" y="156"/>
                  </a:lnTo>
                  <a:lnTo>
                    <a:pt x="299" y="156"/>
                  </a:lnTo>
                  <a:lnTo>
                    <a:pt x="296" y="156"/>
                  </a:lnTo>
                  <a:lnTo>
                    <a:pt x="296" y="156"/>
                  </a:lnTo>
                  <a:lnTo>
                    <a:pt x="294" y="156"/>
                  </a:lnTo>
                  <a:lnTo>
                    <a:pt x="294" y="156"/>
                  </a:lnTo>
                  <a:lnTo>
                    <a:pt x="294" y="153"/>
                  </a:lnTo>
                  <a:lnTo>
                    <a:pt x="294" y="153"/>
                  </a:lnTo>
                  <a:lnTo>
                    <a:pt x="294" y="153"/>
                  </a:lnTo>
                  <a:lnTo>
                    <a:pt x="294" y="151"/>
                  </a:lnTo>
                  <a:lnTo>
                    <a:pt x="292" y="151"/>
                  </a:lnTo>
                  <a:lnTo>
                    <a:pt x="292" y="151"/>
                  </a:lnTo>
                  <a:lnTo>
                    <a:pt x="292" y="151"/>
                  </a:lnTo>
                  <a:lnTo>
                    <a:pt x="289" y="151"/>
                  </a:lnTo>
                  <a:lnTo>
                    <a:pt x="289" y="151"/>
                  </a:lnTo>
                  <a:lnTo>
                    <a:pt x="287" y="151"/>
                  </a:lnTo>
                  <a:lnTo>
                    <a:pt x="287" y="149"/>
                  </a:lnTo>
                  <a:lnTo>
                    <a:pt x="287" y="149"/>
                  </a:lnTo>
                  <a:lnTo>
                    <a:pt x="287" y="149"/>
                  </a:lnTo>
                  <a:lnTo>
                    <a:pt x="285" y="149"/>
                  </a:lnTo>
                  <a:lnTo>
                    <a:pt x="285" y="149"/>
                  </a:lnTo>
                  <a:lnTo>
                    <a:pt x="285" y="149"/>
                  </a:lnTo>
                  <a:lnTo>
                    <a:pt x="285" y="149"/>
                  </a:lnTo>
                  <a:lnTo>
                    <a:pt x="285" y="149"/>
                  </a:lnTo>
                  <a:lnTo>
                    <a:pt x="282" y="149"/>
                  </a:lnTo>
                  <a:lnTo>
                    <a:pt x="282" y="149"/>
                  </a:lnTo>
                  <a:lnTo>
                    <a:pt x="282" y="149"/>
                  </a:lnTo>
                  <a:lnTo>
                    <a:pt x="282" y="149"/>
                  </a:lnTo>
                  <a:lnTo>
                    <a:pt x="280" y="149"/>
                  </a:lnTo>
                  <a:lnTo>
                    <a:pt x="280" y="146"/>
                  </a:lnTo>
                  <a:lnTo>
                    <a:pt x="280" y="146"/>
                  </a:lnTo>
                  <a:lnTo>
                    <a:pt x="280" y="146"/>
                  </a:lnTo>
                  <a:lnTo>
                    <a:pt x="280" y="146"/>
                  </a:lnTo>
                  <a:lnTo>
                    <a:pt x="280" y="144"/>
                  </a:lnTo>
                  <a:lnTo>
                    <a:pt x="280" y="144"/>
                  </a:lnTo>
                  <a:lnTo>
                    <a:pt x="277" y="142"/>
                  </a:lnTo>
                  <a:lnTo>
                    <a:pt x="277" y="142"/>
                  </a:lnTo>
                  <a:lnTo>
                    <a:pt x="277" y="142"/>
                  </a:lnTo>
                  <a:lnTo>
                    <a:pt x="277" y="139"/>
                  </a:lnTo>
                  <a:lnTo>
                    <a:pt x="277" y="139"/>
                  </a:lnTo>
                  <a:lnTo>
                    <a:pt x="277" y="139"/>
                  </a:lnTo>
                  <a:lnTo>
                    <a:pt x="275" y="137"/>
                  </a:lnTo>
                  <a:lnTo>
                    <a:pt x="275" y="137"/>
                  </a:lnTo>
                  <a:lnTo>
                    <a:pt x="275" y="137"/>
                  </a:lnTo>
                  <a:lnTo>
                    <a:pt x="277" y="137"/>
                  </a:lnTo>
                  <a:lnTo>
                    <a:pt x="277" y="137"/>
                  </a:lnTo>
                  <a:lnTo>
                    <a:pt x="277" y="134"/>
                  </a:lnTo>
                  <a:lnTo>
                    <a:pt x="277" y="134"/>
                  </a:lnTo>
                  <a:lnTo>
                    <a:pt x="277" y="134"/>
                  </a:lnTo>
                  <a:lnTo>
                    <a:pt x="277" y="134"/>
                  </a:lnTo>
                  <a:lnTo>
                    <a:pt x="275" y="132"/>
                  </a:lnTo>
                  <a:lnTo>
                    <a:pt x="275" y="132"/>
                  </a:lnTo>
                  <a:lnTo>
                    <a:pt x="275" y="132"/>
                  </a:lnTo>
                  <a:lnTo>
                    <a:pt x="275" y="132"/>
                  </a:lnTo>
                  <a:lnTo>
                    <a:pt x="275" y="132"/>
                  </a:lnTo>
                  <a:lnTo>
                    <a:pt x="275" y="132"/>
                  </a:lnTo>
                  <a:lnTo>
                    <a:pt x="273" y="132"/>
                  </a:lnTo>
                  <a:lnTo>
                    <a:pt x="273" y="132"/>
                  </a:lnTo>
                  <a:lnTo>
                    <a:pt x="270" y="132"/>
                  </a:lnTo>
                  <a:lnTo>
                    <a:pt x="270" y="130"/>
                  </a:lnTo>
                  <a:lnTo>
                    <a:pt x="270" y="130"/>
                  </a:lnTo>
                  <a:lnTo>
                    <a:pt x="270" y="130"/>
                  </a:lnTo>
                  <a:lnTo>
                    <a:pt x="270" y="127"/>
                  </a:lnTo>
                  <a:lnTo>
                    <a:pt x="270" y="127"/>
                  </a:lnTo>
                  <a:lnTo>
                    <a:pt x="268" y="125"/>
                  </a:lnTo>
                  <a:lnTo>
                    <a:pt x="266" y="125"/>
                  </a:lnTo>
                  <a:lnTo>
                    <a:pt x="266" y="125"/>
                  </a:lnTo>
                  <a:lnTo>
                    <a:pt x="266" y="125"/>
                  </a:lnTo>
                  <a:lnTo>
                    <a:pt x="268" y="125"/>
                  </a:lnTo>
                  <a:lnTo>
                    <a:pt x="268" y="123"/>
                  </a:lnTo>
                  <a:lnTo>
                    <a:pt x="268" y="123"/>
                  </a:lnTo>
                  <a:lnTo>
                    <a:pt x="266" y="120"/>
                  </a:lnTo>
                  <a:lnTo>
                    <a:pt x="266" y="120"/>
                  </a:lnTo>
                  <a:lnTo>
                    <a:pt x="266" y="120"/>
                  </a:lnTo>
                  <a:lnTo>
                    <a:pt x="266" y="118"/>
                  </a:lnTo>
                  <a:lnTo>
                    <a:pt x="263" y="118"/>
                  </a:lnTo>
                  <a:lnTo>
                    <a:pt x="261" y="118"/>
                  </a:lnTo>
                  <a:lnTo>
                    <a:pt x="261" y="115"/>
                  </a:lnTo>
                  <a:lnTo>
                    <a:pt x="259" y="113"/>
                  </a:lnTo>
                  <a:lnTo>
                    <a:pt x="259" y="113"/>
                  </a:lnTo>
                  <a:lnTo>
                    <a:pt x="256" y="111"/>
                  </a:lnTo>
                  <a:lnTo>
                    <a:pt x="256" y="108"/>
                  </a:lnTo>
                  <a:lnTo>
                    <a:pt x="254" y="106"/>
                  </a:lnTo>
                  <a:lnTo>
                    <a:pt x="254" y="106"/>
                  </a:lnTo>
                  <a:lnTo>
                    <a:pt x="254" y="106"/>
                  </a:lnTo>
                  <a:lnTo>
                    <a:pt x="251" y="104"/>
                  </a:lnTo>
                  <a:lnTo>
                    <a:pt x="251" y="104"/>
                  </a:lnTo>
                  <a:lnTo>
                    <a:pt x="251" y="104"/>
                  </a:lnTo>
                  <a:lnTo>
                    <a:pt x="249" y="104"/>
                  </a:lnTo>
                  <a:lnTo>
                    <a:pt x="249" y="104"/>
                  </a:lnTo>
                  <a:lnTo>
                    <a:pt x="249" y="104"/>
                  </a:lnTo>
                  <a:lnTo>
                    <a:pt x="247" y="104"/>
                  </a:lnTo>
                  <a:lnTo>
                    <a:pt x="247" y="104"/>
                  </a:lnTo>
                  <a:lnTo>
                    <a:pt x="244" y="101"/>
                  </a:lnTo>
                  <a:lnTo>
                    <a:pt x="244" y="101"/>
                  </a:lnTo>
                  <a:lnTo>
                    <a:pt x="242" y="101"/>
                  </a:lnTo>
                  <a:lnTo>
                    <a:pt x="240" y="101"/>
                  </a:lnTo>
                  <a:lnTo>
                    <a:pt x="240" y="99"/>
                  </a:lnTo>
                  <a:lnTo>
                    <a:pt x="240" y="99"/>
                  </a:lnTo>
                  <a:lnTo>
                    <a:pt x="237" y="99"/>
                  </a:lnTo>
                  <a:lnTo>
                    <a:pt x="235" y="97"/>
                  </a:lnTo>
                  <a:lnTo>
                    <a:pt x="235" y="97"/>
                  </a:lnTo>
                  <a:lnTo>
                    <a:pt x="230" y="92"/>
                  </a:lnTo>
                  <a:lnTo>
                    <a:pt x="228" y="92"/>
                  </a:lnTo>
                  <a:lnTo>
                    <a:pt x="225" y="92"/>
                  </a:lnTo>
                  <a:lnTo>
                    <a:pt x="223" y="89"/>
                  </a:lnTo>
                  <a:lnTo>
                    <a:pt x="221" y="87"/>
                  </a:lnTo>
                  <a:lnTo>
                    <a:pt x="221" y="87"/>
                  </a:lnTo>
                  <a:lnTo>
                    <a:pt x="221" y="85"/>
                  </a:lnTo>
                  <a:lnTo>
                    <a:pt x="218" y="85"/>
                  </a:lnTo>
                  <a:lnTo>
                    <a:pt x="206" y="75"/>
                  </a:lnTo>
                  <a:lnTo>
                    <a:pt x="206" y="75"/>
                  </a:lnTo>
                  <a:lnTo>
                    <a:pt x="206" y="75"/>
                  </a:lnTo>
                  <a:lnTo>
                    <a:pt x="204" y="75"/>
                  </a:lnTo>
                  <a:lnTo>
                    <a:pt x="204" y="75"/>
                  </a:lnTo>
                  <a:lnTo>
                    <a:pt x="204" y="75"/>
                  </a:lnTo>
                  <a:lnTo>
                    <a:pt x="204" y="75"/>
                  </a:lnTo>
                  <a:lnTo>
                    <a:pt x="202" y="75"/>
                  </a:lnTo>
                  <a:lnTo>
                    <a:pt x="202" y="73"/>
                  </a:lnTo>
                  <a:lnTo>
                    <a:pt x="202" y="73"/>
                  </a:lnTo>
                  <a:lnTo>
                    <a:pt x="199" y="71"/>
                  </a:lnTo>
                  <a:lnTo>
                    <a:pt x="199" y="71"/>
                  </a:lnTo>
                  <a:lnTo>
                    <a:pt x="199" y="71"/>
                  </a:lnTo>
                  <a:lnTo>
                    <a:pt x="199" y="68"/>
                  </a:lnTo>
                  <a:lnTo>
                    <a:pt x="202" y="68"/>
                  </a:lnTo>
                  <a:lnTo>
                    <a:pt x="202" y="68"/>
                  </a:lnTo>
                  <a:lnTo>
                    <a:pt x="202" y="68"/>
                  </a:lnTo>
                  <a:lnTo>
                    <a:pt x="197" y="61"/>
                  </a:lnTo>
                  <a:lnTo>
                    <a:pt x="197" y="61"/>
                  </a:lnTo>
                  <a:lnTo>
                    <a:pt x="197" y="59"/>
                  </a:lnTo>
                  <a:lnTo>
                    <a:pt x="197" y="59"/>
                  </a:lnTo>
                  <a:lnTo>
                    <a:pt x="197" y="59"/>
                  </a:lnTo>
                  <a:lnTo>
                    <a:pt x="197" y="59"/>
                  </a:lnTo>
                  <a:lnTo>
                    <a:pt x="194" y="56"/>
                  </a:lnTo>
                  <a:lnTo>
                    <a:pt x="194" y="56"/>
                  </a:lnTo>
                  <a:lnTo>
                    <a:pt x="192" y="54"/>
                  </a:lnTo>
                  <a:lnTo>
                    <a:pt x="192" y="54"/>
                  </a:lnTo>
                  <a:lnTo>
                    <a:pt x="192" y="52"/>
                  </a:lnTo>
                  <a:lnTo>
                    <a:pt x="190" y="52"/>
                  </a:lnTo>
                  <a:lnTo>
                    <a:pt x="187" y="52"/>
                  </a:lnTo>
                  <a:lnTo>
                    <a:pt x="185" y="52"/>
                  </a:lnTo>
                  <a:lnTo>
                    <a:pt x="180" y="49"/>
                  </a:lnTo>
                  <a:lnTo>
                    <a:pt x="180" y="49"/>
                  </a:lnTo>
                  <a:lnTo>
                    <a:pt x="178" y="49"/>
                  </a:lnTo>
                  <a:lnTo>
                    <a:pt x="175" y="49"/>
                  </a:lnTo>
                  <a:lnTo>
                    <a:pt x="175" y="49"/>
                  </a:lnTo>
                  <a:lnTo>
                    <a:pt x="173" y="49"/>
                  </a:lnTo>
                  <a:lnTo>
                    <a:pt x="173" y="49"/>
                  </a:lnTo>
                  <a:lnTo>
                    <a:pt x="173" y="49"/>
                  </a:lnTo>
                  <a:lnTo>
                    <a:pt x="171" y="49"/>
                  </a:lnTo>
                  <a:lnTo>
                    <a:pt x="171" y="47"/>
                  </a:lnTo>
                  <a:lnTo>
                    <a:pt x="166" y="44"/>
                  </a:lnTo>
                  <a:lnTo>
                    <a:pt x="164" y="42"/>
                  </a:lnTo>
                  <a:lnTo>
                    <a:pt x="161" y="40"/>
                  </a:lnTo>
                  <a:lnTo>
                    <a:pt x="161" y="37"/>
                  </a:lnTo>
                  <a:lnTo>
                    <a:pt x="159" y="37"/>
                  </a:lnTo>
                  <a:lnTo>
                    <a:pt x="159" y="37"/>
                  </a:lnTo>
                  <a:lnTo>
                    <a:pt x="159" y="37"/>
                  </a:lnTo>
                  <a:lnTo>
                    <a:pt x="159" y="35"/>
                  </a:lnTo>
                  <a:lnTo>
                    <a:pt x="159" y="35"/>
                  </a:lnTo>
                  <a:lnTo>
                    <a:pt x="159" y="35"/>
                  </a:lnTo>
                  <a:lnTo>
                    <a:pt x="159" y="35"/>
                  </a:lnTo>
                  <a:lnTo>
                    <a:pt x="159" y="35"/>
                  </a:lnTo>
                  <a:lnTo>
                    <a:pt x="156" y="35"/>
                  </a:lnTo>
                  <a:lnTo>
                    <a:pt x="156" y="35"/>
                  </a:lnTo>
                  <a:lnTo>
                    <a:pt x="156" y="35"/>
                  </a:lnTo>
                  <a:lnTo>
                    <a:pt x="154" y="35"/>
                  </a:lnTo>
                  <a:lnTo>
                    <a:pt x="154" y="35"/>
                  </a:lnTo>
                  <a:lnTo>
                    <a:pt x="154" y="35"/>
                  </a:lnTo>
                  <a:lnTo>
                    <a:pt x="152" y="35"/>
                  </a:lnTo>
                  <a:lnTo>
                    <a:pt x="152" y="35"/>
                  </a:lnTo>
                  <a:lnTo>
                    <a:pt x="152" y="35"/>
                  </a:lnTo>
                  <a:lnTo>
                    <a:pt x="152" y="35"/>
                  </a:lnTo>
                  <a:lnTo>
                    <a:pt x="149" y="28"/>
                  </a:lnTo>
                  <a:lnTo>
                    <a:pt x="147" y="28"/>
                  </a:lnTo>
                  <a:lnTo>
                    <a:pt x="147" y="26"/>
                  </a:lnTo>
                  <a:lnTo>
                    <a:pt x="147" y="26"/>
                  </a:lnTo>
                  <a:lnTo>
                    <a:pt x="147" y="26"/>
                  </a:lnTo>
                  <a:lnTo>
                    <a:pt x="145" y="23"/>
                  </a:lnTo>
                  <a:lnTo>
                    <a:pt x="142" y="21"/>
                  </a:lnTo>
                  <a:lnTo>
                    <a:pt x="140" y="21"/>
                  </a:lnTo>
                  <a:lnTo>
                    <a:pt x="140" y="21"/>
                  </a:lnTo>
                  <a:lnTo>
                    <a:pt x="140" y="21"/>
                  </a:lnTo>
                  <a:lnTo>
                    <a:pt x="138" y="21"/>
                  </a:lnTo>
                  <a:lnTo>
                    <a:pt x="133" y="21"/>
                  </a:lnTo>
                  <a:lnTo>
                    <a:pt x="133" y="18"/>
                  </a:lnTo>
                  <a:lnTo>
                    <a:pt x="130" y="18"/>
                  </a:lnTo>
                  <a:lnTo>
                    <a:pt x="130" y="18"/>
                  </a:lnTo>
                  <a:lnTo>
                    <a:pt x="128" y="16"/>
                  </a:lnTo>
                  <a:lnTo>
                    <a:pt x="123" y="14"/>
                  </a:lnTo>
                  <a:lnTo>
                    <a:pt x="123" y="14"/>
                  </a:lnTo>
                  <a:lnTo>
                    <a:pt x="121" y="14"/>
                  </a:lnTo>
                  <a:lnTo>
                    <a:pt x="121" y="11"/>
                  </a:lnTo>
                  <a:lnTo>
                    <a:pt x="121" y="11"/>
                  </a:lnTo>
                  <a:lnTo>
                    <a:pt x="121" y="11"/>
                  </a:lnTo>
                  <a:lnTo>
                    <a:pt x="121" y="11"/>
                  </a:lnTo>
                  <a:lnTo>
                    <a:pt x="121" y="9"/>
                  </a:lnTo>
                  <a:lnTo>
                    <a:pt x="119" y="9"/>
                  </a:lnTo>
                  <a:lnTo>
                    <a:pt x="119" y="9"/>
                  </a:lnTo>
                  <a:lnTo>
                    <a:pt x="119" y="9"/>
                  </a:lnTo>
                  <a:lnTo>
                    <a:pt x="111" y="7"/>
                  </a:lnTo>
                  <a:lnTo>
                    <a:pt x="92" y="0"/>
                  </a:lnTo>
                  <a:lnTo>
                    <a:pt x="92" y="28"/>
                  </a:lnTo>
                  <a:lnTo>
                    <a:pt x="26" y="113"/>
                  </a:lnTo>
                  <a:lnTo>
                    <a:pt x="0" y="149"/>
                  </a:lnTo>
                  <a:lnTo>
                    <a:pt x="142" y="149"/>
                  </a:lnTo>
                  <a:lnTo>
                    <a:pt x="147" y="156"/>
                  </a:lnTo>
                  <a:lnTo>
                    <a:pt x="147" y="196"/>
                  </a:lnTo>
                  <a:lnTo>
                    <a:pt x="147" y="208"/>
                  </a:lnTo>
                  <a:lnTo>
                    <a:pt x="147" y="260"/>
                  </a:lnTo>
                  <a:lnTo>
                    <a:pt x="147" y="359"/>
                  </a:lnTo>
                  <a:lnTo>
                    <a:pt x="147" y="378"/>
                  </a:lnTo>
                  <a:lnTo>
                    <a:pt x="232" y="378"/>
                  </a:lnTo>
                  <a:lnTo>
                    <a:pt x="294" y="378"/>
                  </a:lnTo>
                  <a:lnTo>
                    <a:pt x="332" y="378"/>
                  </a:lnTo>
                  <a:lnTo>
                    <a:pt x="396" y="378"/>
                  </a:lnTo>
                  <a:lnTo>
                    <a:pt x="398" y="369"/>
                  </a:lnTo>
                  <a:lnTo>
                    <a:pt x="398" y="366"/>
                  </a:lnTo>
                  <a:lnTo>
                    <a:pt x="398" y="364"/>
                  </a:lnTo>
                  <a:lnTo>
                    <a:pt x="398" y="362"/>
                  </a:lnTo>
                  <a:lnTo>
                    <a:pt x="398" y="359"/>
                  </a:lnTo>
                  <a:lnTo>
                    <a:pt x="401" y="355"/>
                  </a:lnTo>
                  <a:lnTo>
                    <a:pt x="401" y="352"/>
                  </a:lnTo>
                  <a:lnTo>
                    <a:pt x="401" y="350"/>
                  </a:lnTo>
                  <a:lnTo>
                    <a:pt x="401" y="345"/>
                  </a:lnTo>
                  <a:lnTo>
                    <a:pt x="398" y="343"/>
                  </a:lnTo>
                  <a:lnTo>
                    <a:pt x="398" y="340"/>
                  </a:lnTo>
                  <a:lnTo>
                    <a:pt x="396" y="336"/>
                  </a:lnTo>
                  <a:lnTo>
                    <a:pt x="394" y="333"/>
                  </a:lnTo>
                  <a:lnTo>
                    <a:pt x="394" y="331"/>
                  </a:lnTo>
                  <a:lnTo>
                    <a:pt x="394" y="331"/>
                  </a:lnTo>
                  <a:lnTo>
                    <a:pt x="394" y="326"/>
                  </a:lnTo>
                  <a:lnTo>
                    <a:pt x="396" y="326"/>
                  </a:lnTo>
                  <a:lnTo>
                    <a:pt x="403" y="319"/>
                  </a:lnTo>
                  <a:lnTo>
                    <a:pt x="406" y="319"/>
                  </a:lnTo>
                  <a:lnTo>
                    <a:pt x="406" y="319"/>
                  </a:lnTo>
                  <a:lnTo>
                    <a:pt x="413" y="314"/>
                  </a:lnTo>
                  <a:lnTo>
                    <a:pt x="415" y="312"/>
                  </a:lnTo>
                  <a:lnTo>
                    <a:pt x="415" y="312"/>
                  </a:lnTo>
                  <a:lnTo>
                    <a:pt x="417" y="310"/>
                  </a:lnTo>
                  <a:lnTo>
                    <a:pt x="420" y="310"/>
                  </a:lnTo>
                  <a:lnTo>
                    <a:pt x="420" y="310"/>
                  </a:lnTo>
                  <a:lnTo>
                    <a:pt x="420" y="305"/>
                  </a:lnTo>
                  <a:lnTo>
                    <a:pt x="420" y="302"/>
                  </a:lnTo>
                  <a:lnTo>
                    <a:pt x="417" y="302"/>
                  </a:lnTo>
                  <a:lnTo>
                    <a:pt x="415" y="300"/>
                  </a:lnTo>
                  <a:lnTo>
                    <a:pt x="415" y="298"/>
                  </a:lnTo>
                  <a:lnTo>
                    <a:pt x="415" y="298"/>
                  </a:lnTo>
                  <a:lnTo>
                    <a:pt x="415" y="295"/>
                  </a:lnTo>
                  <a:lnTo>
                    <a:pt x="415" y="293"/>
                  </a:lnTo>
                  <a:lnTo>
                    <a:pt x="417" y="291"/>
                  </a:lnTo>
                  <a:lnTo>
                    <a:pt x="422" y="291"/>
                  </a:lnTo>
                  <a:lnTo>
                    <a:pt x="422" y="291"/>
                  </a:lnTo>
                  <a:lnTo>
                    <a:pt x="422" y="288"/>
                  </a:lnTo>
                  <a:lnTo>
                    <a:pt x="422" y="286"/>
                  </a:lnTo>
                  <a:lnTo>
                    <a:pt x="422" y="286"/>
                  </a:lnTo>
                  <a:lnTo>
                    <a:pt x="425" y="284"/>
                  </a:lnTo>
                  <a:lnTo>
                    <a:pt x="425" y="284"/>
                  </a:lnTo>
                  <a:lnTo>
                    <a:pt x="425" y="284"/>
                  </a:lnTo>
                  <a:lnTo>
                    <a:pt x="425" y="284"/>
                  </a:lnTo>
                  <a:lnTo>
                    <a:pt x="425" y="284"/>
                  </a:lnTo>
                  <a:lnTo>
                    <a:pt x="425" y="284"/>
                  </a:lnTo>
                  <a:lnTo>
                    <a:pt x="427" y="284"/>
                  </a:lnTo>
                  <a:lnTo>
                    <a:pt x="427" y="284"/>
                  </a:lnTo>
                  <a:lnTo>
                    <a:pt x="427" y="284"/>
                  </a:lnTo>
                  <a:lnTo>
                    <a:pt x="427" y="286"/>
                  </a:lnTo>
                  <a:lnTo>
                    <a:pt x="427" y="286"/>
                  </a:lnTo>
                  <a:lnTo>
                    <a:pt x="427" y="286"/>
                  </a:lnTo>
                  <a:lnTo>
                    <a:pt x="427" y="284"/>
                  </a:lnTo>
                  <a:lnTo>
                    <a:pt x="427" y="284"/>
                  </a:lnTo>
                  <a:lnTo>
                    <a:pt x="427" y="281"/>
                  </a:lnTo>
                  <a:lnTo>
                    <a:pt x="429" y="281"/>
                  </a:lnTo>
                  <a:lnTo>
                    <a:pt x="429" y="281"/>
                  </a:lnTo>
                  <a:lnTo>
                    <a:pt x="432" y="279"/>
                  </a:lnTo>
                  <a:lnTo>
                    <a:pt x="432" y="276"/>
                  </a:lnTo>
                  <a:lnTo>
                    <a:pt x="429" y="276"/>
                  </a:lnTo>
                  <a:lnTo>
                    <a:pt x="429" y="274"/>
                  </a:lnTo>
                  <a:lnTo>
                    <a:pt x="432" y="274"/>
                  </a:lnTo>
                  <a:lnTo>
                    <a:pt x="432" y="272"/>
                  </a:lnTo>
                  <a:lnTo>
                    <a:pt x="436" y="272"/>
                  </a:lnTo>
                  <a:lnTo>
                    <a:pt x="439" y="269"/>
                  </a:lnTo>
                  <a:lnTo>
                    <a:pt x="439" y="269"/>
                  </a:lnTo>
                  <a:lnTo>
                    <a:pt x="439" y="267"/>
                  </a:lnTo>
                  <a:lnTo>
                    <a:pt x="441" y="267"/>
                  </a:lnTo>
                  <a:lnTo>
                    <a:pt x="441" y="26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547" y="1884"/>
              <a:ext cx="372" cy="492"/>
            </a:xfrm>
            <a:custGeom>
              <a:avLst/>
              <a:gdLst>
                <a:gd name="T0" fmla="*/ 358 w 372"/>
                <a:gd name="T1" fmla="*/ 407 h 492"/>
                <a:gd name="T2" fmla="*/ 349 w 372"/>
                <a:gd name="T3" fmla="*/ 343 h 492"/>
                <a:gd name="T4" fmla="*/ 349 w 372"/>
                <a:gd name="T5" fmla="*/ 338 h 492"/>
                <a:gd name="T6" fmla="*/ 356 w 372"/>
                <a:gd name="T7" fmla="*/ 305 h 492"/>
                <a:gd name="T8" fmla="*/ 334 w 372"/>
                <a:gd name="T9" fmla="*/ 267 h 492"/>
                <a:gd name="T10" fmla="*/ 318 w 372"/>
                <a:gd name="T11" fmla="*/ 274 h 492"/>
                <a:gd name="T12" fmla="*/ 301 w 372"/>
                <a:gd name="T13" fmla="*/ 270 h 492"/>
                <a:gd name="T14" fmla="*/ 292 w 372"/>
                <a:gd name="T15" fmla="*/ 258 h 492"/>
                <a:gd name="T16" fmla="*/ 285 w 372"/>
                <a:gd name="T17" fmla="*/ 248 h 492"/>
                <a:gd name="T18" fmla="*/ 280 w 372"/>
                <a:gd name="T19" fmla="*/ 239 h 492"/>
                <a:gd name="T20" fmla="*/ 273 w 372"/>
                <a:gd name="T21" fmla="*/ 218 h 492"/>
                <a:gd name="T22" fmla="*/ 259 w 372"/>
                <a:gd name="T23" fmla="*/ 211 h 492"/>
                <a:gd name="T24" fmla="*/ 268 w 372"/>
                <a:gd name="T25" fmla="*/ 196 h 492"/>
                <a:gd name="T26" fmla="*/ 285 w 372"/>
                <a:gd name="T27" fmla="*/ 173 h 492"/>
                <a:gd name="T28" fmla="*/ 287 w 372"/>
                <a:gd name="T29" fmla="*/ 154 h 492"/>
                <a:gd name="T30" fmla="*/ 275 w 372"/>
                <a:gd name="T31" fmla="*/ 144 h 492"/>
                <a:gd name="T32" fmla="*/ 261 w 372"/>
                <a:gd name="T33" fmla="*/ 135 h 492"/>
                <a:gd name="T34" fmla="*/ 266 w 372"/>
                <a:gd name="T35" fmla="*/ 116 h 492"/>
                <a:gd name="T36" fmla="*/ 263 w 372"/>
                <a:gd name="T37" fmla="*/ 102 h 492"/>
                <a:gd name="T38" fmla="*/ 254 w 372"/>
                <a:gd name="T39" fmla="*/ 102 h 492"/>
                <a:gd name="T40" fmla="*/ 242 w 372"/>
                <a:gd name="T41" fmla="*/ 118 h 492"/>
                <a:gd name="T42" fmla="*/ 235 w 372"/>
                <a:gd name="T43" fmla="*/ 116 h 492"/>
                <a:gd name="T44" fmla="*/ 206 w 372"/>
                <a:gd name="T45" fmla="*/ 73 h 492"/>
                <a:gd name="T46" fmla="*/ 204 w 372"/>
                <a:gd name="T47" fmla="*/ 54 h 492"/>
                <a:gd name="T48" fmla="*/ 216 w 372"/>
                <a:gd name="T49" fmla="*/ 50 h 492"/>
                <a:gd name="T50" fmla="*/ 230 w 372"/>
                <a:gd name="T51" fmla="*/ 45 h 492"/>
                <a:gd name="T52" fmla="*/ 232 w 372"/>
                <a:gd name="T53" fmla="*/ 31 h 492"/>
                <a:gd name="T54" fmla="*/ 228 w 372"/>
                <a:gd name="T55" fmla="*/ 16 h 492"/>
                <a:gd name="T56" fmla="*/ 116 w 372"/>
                <a:gd name="T57" fmla="*/ 14 h 492"/>
                <a:gd name="T58" fmla="*/ 47 w 372"/>
                <a:gd name="T59" fmla="*/ 35 h 492"/>
                <a:gd name="T60" fmla="*/ 55 w 372"/>
                <a:gd name="T61" fmla="*/ 54 h 492"/>
                <a:gd name="T62" fmla="*/ 50 w 372"/>
                <a:gd name="T63" fmla="*/ 111 h 492"/>
                <a:gd name="T64" fmla="*/ 71 w 372"/>
                <a:gd name="T65" fmla="*/ 168 h 492"/>
                <a:gd name="T66" fmla="*/ 71 w 372"/>
                <a:gd name="T67" fmla="*/ 185 h 492"/>
                <a:gd name="T68" fmla="*/ 52 w 372"/>
                <a:gd name="T69" fmla="*/ 189 h 492"/>
                <a:gd name="T70" fmla="*/ 36 w 372"/>
                <a:gd name="T71" fmla="*/ 192 h 492"/>
                <a:gd name="T72" fmla="*/ 21 w 372"/>
                <a:gd name="T73" fmla="*/ 208 h 492"/>
                <a:gd name="T74" fmla="*/ 9 w 372"/>
                <a:gd name="T75" fmla="*/ 227 h 492"/>
                <a:gd name="T76" fmla="*/ 2 w 372"/>
                <a:gd name="T77" fmla="*/ 244 h 492"/>
                <a:gd name="T78" fmla="*/ 0 w 372"/>
                <a:gd name="T79" fmla="*/ 253 h 492"/>
                <a:gd name="T80" fmla="*/ 43 w 372"/>
                <a:gd name="T81" fmla="*/ 253 h 492"/>
                <a:gd name="T82" fmla="*/ 50 w 372"/>
                <a:gd name="T83" fmla="*/ 256 h 492"/>
                <a:gd name="T84" fmla="*/ 59 w 372"/>
                <a:gd name="T85" fmla="*/ 253 h 492"/>
                <a:gd name="T86" fmla="*/ 62 w 372"/>
                <a:gd name="T87" fmla="*/ 258 h 492"/>
                <a:gd name="T88" fmla="*/ 62 w 372"/>
                <a:gd name="T89" fmla="*/ 267 h 492"/>
                <a:gd name="T90" fmla="*/ 59 w 372"/>
                <a:gd name="T91" fmla="*/ 279 h 492"/>
                <a:gd name="T92" fmla="*/ 66 w 372"/>
                <a:gd name="T93" fmla="*/ 279 h 492"/>
                <a:gd name="T94" fmla="*/ 73 w 372"/>
                <a:gd name="T95" fmla="*/ 286 h 492"/>
                <a:gd name="T96" fmla="*/ 85 w 372"/>
                <a:gd name="T97" fmla="*/ 289 h 492"/>
                <a:gd name="T98" fmla="*/ 92 w 372"/>
                <a:gd name="T99" fmla="*/ 293 h 492"/>
                <a:gd name="T100" fmla="*/ 102 w 372"/>
                <a:gd name="T101" fmla="*/ 291 h 492"/>
                <a:gd name="T102" fmla="*/ 104 w 372"/>
                <a:gd name="T103" fmla="*/ 296 h 492"/>
                <a:gd name="T104" fmla="*/ 114 w 372"/>
                <a:gd name="T105" fmla="*/ 312 h 492"/>
                <a:gd name="T106" fmla="*/ 164 w 372"/>
                <a:gd name="T107" fmla="*/ 315 h 492"/>
                <a:gd name="T108" fmla="*/ 183 w 372"/>
                <a:gd name="T109" fmla="*/ 308 h 492"/>
                <a:gd name="T110" fmla="*/ 206 w 372"/>
                <a:gd name="T111" fmla="*/ 312 h 492"/>
                <a:gd name="T112" fmla="*/ 232 w 372"/>
                <a:gd name="T113" fmla="*/ 331 h 492"/>
                <a:gd name="T114" fmla="*/ 244 w 372"/>
                <a:gd name="T115" fmla="*/ 353 h 492"/>
                <a:gd name="T116" fmla="*/ 242 w 372"/>
                <a:gd name="T117" fmla="*/ 360 h 492"/>
                <a:gd name="T118" fmla="*/ 263 w 372"/>
                <a:gd name="T119" fmla="*/ 376 h 492"/>
                <a:gd name="T120" fmla="*/ 296 w 372"/>
                <a:gd name="T121" fmla="*/ 416 h 492"/>
                <a:gd name="T122" fmla="*/ 327 w 372"/>
                <a:gd name="T123" fmla="*/ 492 h 492"/>
                <a:gd name="T124" fmla="*/ 365 w 372"/>
                <a:gd name="T125" fmla="*/ 43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492">
                  <a:moveTo>
                    <a:pt x="365" y="435"/>
                  </a:moveTo>
                  <a:lnTo>
                    <a:pt x="372" y="433"/>
                  </a:lnTo>
                  <a:lnTo>
                    <a:pt x="370" y="431"/>
                  </a:lnTo>
                  <a:lnTo>
                    <a:pt x="370" y="428"/>
                  </a:lnTo>
                  <a:lnTo>
                    <a:pt x="370" y="428"/>
                  </a:lnTo>
                  <a:lnTo>
                    <a:pt x="368" y="426"/>
                  </a:lnTo>
                  <a:lnTo>
                    <a:pt x="363" y="416"/>
                  </a:lnTo>
                  <a:lnTo>
                    <a:pt x="358" y="407"/>
                  </a:lnTo>
                  <a:lnTo>
                    <a:pt x="356" y="379"/>
                  </a:lnTo>
                  <a:lnTo>
                    <a:pt x="356" y="369"/>
                  </a:lnTo>
                  <a:lnTo>
                    <a:pt x="353" y="350"/>
                  </a:lnTo>
                  <a:lnTo>
                    <a:pt x="353" y="348"/>
                  </a:lnTo>
                  <a:lnTo>
                    <a:pt x="353" y="348"/>
                  </a:lnTo>
                  <a:lnTo>
                    <a:pt x="353" y="348"/>
                  </a:lnTo>
                  <a:lnTo>
                    <a:pt x="351" y="345"/>
                  </a:lnTo>
                  <a:lnTo>
                    <a:pt x="349" y="343"/>
                  </a:lnTo>
                  <a:lnTo>
                    <a:pt x="346" y="343"/>
                  </a:lnTo>
                  <a:lnTo>
                    <a:pt x="346" y="343"/>
                  </a:lnTo>
                  <a:lnTo>
                    <a:pt x="346" y="343"/>
                  </a:lnTo>
                  <a:lnTo>
                    <a:pt x="346" y="343"/>
                  </a:lnTo>
                  <a:lnTo>
                    <a:pt x="346" y="338"/>
                  </a:lnTo>
                  <a:lnTo>
                    <a:pt x="346" y="338"/>
                  </a:lnTo>
                  <a:lnTo>
                    <a:pt x="346" y="338"/>
                  </a:lnTo>
                  <a:lnTo>
                    <a:pt x="349" y="338"/>
                  </a:lnTo>
                  <a:lnTo>
                    <a:pt x="349" y="336"/>
                  </a:lnTo>
                  <a:lnTo>
                    <a:pt x="349" y="334"/>
                  </a:lnTo>
                  <a:lnTo>
                    <a:pt x="351" y="334"/>
                  </a:lnTo>
                  <a:lnTo>
                    <a:pt x="353" y="331"/>
                  </a:lnTo>
                  <a:lnTo>
                    <a:pt x="353" y="329"/>
                  </a:lnTo>
                  <a:lnTo>
                    <a:pt x="356" y="327"/>
                  </a:lnTo>
                  <a:lnTo>
                    <a:pt x="356" y="322"/>
                  </a:lnTo>
                  <a:lnTo>
                    <a:pt x="356" y="305"/>
                  </a:lnTo>
                  <a:lnTo>
                    <a:pt x="346" y="270"/>
                  </a:lnTo>
                  <a:lnTo>
                    <a:pt x="344" y="270"/>
                  </a:lnTo>
                  <a:lnTo>
                    <a:pt x="344" y="272"/>
                  </a:lnTo>
                  <a:lnTo>
                    <a:pt x="342" y="272"/>
                  </a:lnTo>
                  <a:lnTo>
                    <a:pt x="342" y="270"/>
                  </a:lnTo>
                  <a:lnTo>
                    <a:pt x="339" y="270"/>
                  </a:lnTo>
                  <a:lnTo>
                    <a:pt x="337" y="267"/>
                  </a:lnTo>
                  <a:lnTo>
                    <a:pt x="334" y="267"/>
                  </a:lnTo>
                  <a:lnTo>
                    <a:pt x="334" y="265"/>
                  </a:lnTo>
                  <a:lnTo>
                    <a:pt x="332" y="265"/>
                  </a:lnTo>
                  <a:lnTo>
                    <a:pt x="332" y="265"/>
                  </a:lnTo>
                  <a:lnTo>
                    <a:pt x="332" y="265"/>
                  </a:lnTo>
                  <a:lnTo>
                    <a:pt x="325" y="270"/>
                  </a:lnTo>
                  <a:lnTo>
                    <a:pt x="320" y="272"/>
                  </a:lnTo>
                  <a:lnTo>
                    <a:pt x="318" y="274"/>
                  </a:lnTo>
                  <a:lnTo>
                    <a:pt x="318" y="274"/>
                  </a:lnTo>
                  <a:lnTo>
                    <a:pt x="315" y="279"/>
                  </a:lnTo>
                  <a:lnTo>
                    <a:pt x="315" y="279"/>
                  </a:lnTo>
                  <a:lnTo>
                    <a:pt x="313" y="284"/>
                  </a:lnTo>
                  <a:lnTo>
                    <a:pt x="313" y="284"/>
                  </a:lnTo>
                  <a:lnTo>
                    <a:pt x="313" y="284"/>
                  </a:lnTo>
                  <a:lnTo>
                    <a:pt x="304" y="274"/>
                  </a:lnTo>
                  <a:lnTo>
                    <a:pt x="304" y="272"/>
                  </a:lnTo>
                  <a:lnTo>
                    <a:pt x="301" y="270"/>
                  </a:lnTo>
                  <a:lnTo>
                    <a:pt x="301" y="265"/>
                  </a:lnTo>
                  <a:lnTo>
                    <a:pt x="301" y="260"/>
                  </a:lnTo>
                  <a:lnTo>
                    <a:pt x="301" y="260"/>
                  </a:lnTo>
                  <a:lnTo>
                    <a:pt x="299" y="260"/>
                  </a:lnTo>
                  <a:lnTo>
                    <a:pt x="296" y="258"/>
                  </a:lnTo>
                  <a:lnTo>
                    <a:pt x="294" y="258"/>
                  </a:lnTo>
                  <a:lnTo>
                    <a:pt x="294" y="258"/>
                  </a:lnTo>
                  <a:lnTo>
                    <a:pt x="292" y="258"/>
                  </a:lnTo>
                  <a:lnTo>
                    <a:pt x="289" y="260"/>
                  </a:lnTo>
                  <a:lnTo>
                    <a:pt x="289" y="258"/>
                  </a:lnTo>
                  <a:lnTo>
                    <a:pt x="287" y="258"/>
                  </a:lnTo>
                  <a:lnTo>
                    <a:pt x="287" y="258"/>
                  </a:lnTo>
                  <a:lnTo>
                    <a:pt x="287" y="256"/>
                  </a:lnTo>
                  <a:lnTo>
                    <a:pt x="287" y="253"/>
                  </a:lnTo>
                  <a:lnTo>
                    <a:pt x="285" y="251"/>
                  </a:lnTo>
                  <a:lnTo>
                    <a:pt x="285" y="248"/>
                  </a:lnTo>
                  <a:lnTo>
                    <a:pt x="285" y="248"/>
                  </a:lnTo>
                  <a:lnTo>
                    <a:pt x="282" y="248"/>
                  </a:lnTo>
                  <a:lnTo>
                    <a:pt x="282" y="246"/>
                  </a:lnTo>
                  <a:lnTo>
                    <a:pt x="282" y="246"/>
                  </a:lnTo>
                  <a:lnTo>
                    <a:pt x="280" y="246"/>
                  </a:lnTo>
                  <a:lnTo>
                    <a:pt x="280" y="244"/>
                  </a:lnTo>
                  <a:lnTo>
                    <a:pt x="280" y="244"/>
                  </a:lnTo>
                  <a:lnTo>
                    <a:pt x="280" y="239"/>
                  </a:lnTo>
                  <a:lnTo>
                    <a:pt x="278" y="237"/>
                  </a:lnTo>
                  <a:lnTo>
                    <a:pt x="275" y="222"/>
                  </a:lnTo>
                  <a:lnTo>
                    <a:pt x="278" y="220"/>
                  </a:lnTo>
                  <a:lnTo>
                    <a:pt x="275" y="220"/>
                  </a:lnTo>
                  <a:lnTo>
                    <a:pt x="275" y="218"/>
                  </a:lnTo>
                  <a:lnTo>
                    <a:pt x="275" y="218"/>
                  </a:lnTo>
                  <a:lnTo>
                    <a:pt x="275" y="218"/>
                  </a:lnTo>
                  <a:lnTo>
                    <a:pt x="273" y="218"/>
                  </a:lnTo>
                  <a:lnTo>
                    <a:pt x="266" y="215"/>
                  </a:lnTo>
                  <a:lnTo>
                    <a:pt x="266" y="213"/>
                  </a:lnTo>
                  <a:lnTo>
                    <a:pt x="261" y="213"/>
                  </a:lnTo>
                  <a:lnTo>
                    <a:pt x="261" y="213"/>
                  </a:lnTo>
                  <a:lnTo>
                    <a:pt x="259" y="213"/>
                  </a:lnTo>
                  <a:lnTo>
                    <a:pt x="259" y="213"/>
                  </a:lnTo>
                  <a:lnTo>
                    <a:pt x="256" y="211"/>
                  </a:lnTo>
                  <a:lnTo>
                    <a:pt x="259" y="211"/>
                  </a:lnTo>
                  <a:lnTo>
                    <a:pt x="259" y="211"/>
                  </a:lnTo>
                  <a:lnTo>
                    <a:pt x="261" y="208"/>
                  </a:lnTo>
                  <a:lnTo>
                    <a:pt x="261" y="203"/>
                  </a:lnTo>
                  <a:lnTo>
                    <a:pt x="263" y="201"/>
                  </a:lnTo>
                  <a:lnTo>
                    <a:pt x="266" y="199"/>
                  </a:lnTo>
                  <a:lnTo>
                    <a:pt x="268" y="196"/>
                  </a:lnTo>
                  <a:lnTo>
                    <a:pt x="268" y="196"/>
                  </a:lnTo>
                  <a:lnTo>
                    <a:pt x="268" y="196"/>
                  </a:lnTo>
                  <a:lnTo>
                    <a:pt x="268" y="194"/>
                  </a:lnTo>
                  <a:lnTo>
                    <a:pt x="270" y="194"/>
                  </a:lnTo>
                  <a:lnTo>
                    <a:pt x="270" y="189"/>
                  </a:lnTo>
                  <a:lnTo>
                    <a:pt x="273" y="187"/>
                  </a:lnTo>
                  <a:lnTo>
                    <a:pt x="275" y="185"/>
                  </a:lnTo>
                  <a:lnTo>
                    <a:pt x="282" y="177"/>
                  </a:lnTo>
                  <a:lnTo>
                    <a:pt x="285" y="175"/>
                  </a:lnTo>
                  <a:lnTo>
                    <a:pt x="285" y="173"/>
                  </a:lnTo>
                  <a:lnTo>
                    <a:pt x="287" y="170"/>
                  </a:lnTo>
                  <a:lnTo>
                    <a:pt x="287" y="170"/>
                  </a:lnTo>
                  <a:lnTo>
                    <a:pt x="287" y="163"/>
                  </a:lnTo>
                  <a:lnTo>
                    <a:pt x="287" y="163"/>
                  </a:lnTo>
                  <a:lnTo>
                    <a:pt x="287" y="156"/>
                  </a:lnTo>
                  <a:lnTo>
                    <a:pt x="287" y="156"/>
                  </a:lnTo>
                  <a:lnTo>
                    <a:pt x="287" y="154"/>
                  </a:lnTo>
                  <a:lnTo>
                    <a:pt x="287" y="154"/>
                  </a:lnTo>
                  <a:lnTo>
                    <a:pt x="287" y="154"/>
                  </a:lnTo>
                  <a:lnTo>
                    <a:pt x="287" y="151"/>
                  </a:lnTo>
                  <a:lnTo>
                    <a:pt x="287" y="151"/>
                  </a:lnTo>
                  <a:lnTo>
                    <a:pt x="287" y="151"/>
                  </a:lnTo>
                  <a:lnTo>
                    <a:pt x="287" y="151"/>
                  </a:lnTo>
                  <a:lnTo>
                    <a:pt x="285" y="151"/>
                  </a:lnTo>
                  <a:lnTo>
                    <a:pt x="282" y="149"/>
                  </a:lnTo>
                  <a:lnTo>
                    <a:pt x="275" y="144"/>
                  </a:lnTo>
                  <a:lnTo>
                    <a:pt x="273" y="142"/>
                  </a:lnTo>
                  <a:lnTo>
                    <a:pt x="273" y="140"/>
                  </a:lnTo>
                  <a:lnTo>
                    <a:pt x="270" y="140"/>
                  </a:lnTo>
                  <a:lnTo>
                    <a:pt x="268" y="140"/>
                  </a:lnTo>
                  <a:lnTo>
                    <a:pt x="266" y="137"/>
                  </a:lnTo>
                  <a:lnTo>
                    <a:pt x="263" y="137"/>
                  </a:lnTo>
                  <a:lnTo>
                    <a:pt x="263" y="137"/>
                  </a:lnTo>
                  <a:lnTo>
                    <a:pt x="261" y="135"/>
                  </a:lnTo>
                  <a:lnTo>
                    <a:pt x="261" y="132"/>
                  </a:lnTo>
                  <a:lnTo>
                    <a:pt x="261" y="132"/>
                  </a:lnTo>
                  <a:lnTo>
                    <a:pt x="261" y="130"/>
                  </a:lnTo>
                  <a:lnTo>
                    <a:pt x="263" y="125"/>
                  </a:lnTo>
                  <a:lnTo>
                    <a:pt x="263" y="123"/>
                  </a:lnTo>
                  <a:lnTo>
                    <a:pt x="266" y="118"/>
                  </a:lnTo>
                  <a:lnTo>
                    <a:pt x="266" y="118"/>
                  </a:lnTo>
                  <a:lnTo>
                    <a:pt x="266" y="116"/>
                  </a:lnTo>
                  <a:lnTo>
                    <a:pt x="266" y="114"/>
                  </a:lnTo>
                  <a:lnTo>
                    <a:pt x="266" y="114"/>
                  </a:lnTo>
                  <a:lnTo>
                    <a:pt x="268" y="111"/>
                  </a:lnTo>
                  <a:lnTo>
                    <a:pt x="268" y="109"/>
                  </a:lnTo>
                  <a:lnTo>
                    <a:pt x="268" y="109"/>
                  </a:lnTo>
                  <a:lnTo>
                    <a:pt x="270" y="106"/>
                  </a:lnTo>
                  <a:lnTo>
                    <a:pt x="266" y="104"/>
                  </a:lnTo>
                  <a:lnTo>
                    <a:pt x="263" y="102"/>
                  </a:lnTo>
                  <a:lnTo>
                    <a:pt x="261" y="99"/>
                  </a:lnTo>
                  <a:lnTo>
                    <a:pt x="261" y="99"/>
                  </a:lnTo>
                  <a:lnTo>
                    <a:pt x="259" y="99"/>
                  </a:lnTo>
                  <a:lnTo>
                    <a:pt x="259" y="99"/>
                  </a:lnTo>
                  <a:lnTo>
                    <a:pt x="256" y="99"/>
                  </a:lnTo>
                  <a:lnTo>
                    <a:pt x="254" y="99"/>
                  </a:lnTo>
                  <a:lnTo>
                    <a:pt x="254" y="99"/>
                  </a:lnTo>
                  <a:lnTo>
                    <a:pt x="254" y="102"/>
                  </a:lnTo>
                  <a:lnTo>
                    <a:pt x="251" y="104"/>
                  </a:lnTo>
                  <a:lnTo>
                    <a:pt x="249" y="106"/>
                  </a:lnTo>
                  <a:lnTo>
                    <a:pt x="249" y="106"/>
                  </a:lnTo>
                  <a:lnTo>
                    <a:pt x="249" y="106"/>
                  </a:lnTo>
                  <a:lnTo>
                    <a:pt x="247" y="109"/>
                  </a:lnTo>
                  <a:lnTo>
                    <a:pt x="242" y="118"/>
                  </a:lnTo>
                  <a:lnTo>
                    <a:pt x="242" y="118"/>
                  </a:lnTo>
                  <a:lnTo>
                    <a:pt x="242" y="118"/>
                  </a:lnTo>
                  <a:lnTo>
                    <a:pt x="242" y="121"/>
                  </a:lnTo>
                  <a:lnTo>
                    <a:pt x="240" y="121"/>
                  </a:lnTo>
                  <a:lnTo>
                    <a:pt x="240" y="121"/>
                  </a:lnTo>
                  <a:lnTo>
                    <a:pt x="240" y="121"/>
                  </a:lnTo>
                  <a:lnTo>
                    <a:pt x="240" y="121"/>
                  </a:lnTo>
                  <a:lnTo>
                    <a:pt x="237" y="121"/>
                  </a:lnTo>
                  <a:lnTo>
                    <a:pt x="237" y="118"/>
                  </a:lnTo>
                  <a:lnTo>
                    <a:pt x="235" y="116"/>
                  </a:lnTo>
                  <a:lnTo>
                    <a:pt x="230" y="109"/>
                  </a:lnTo>
                  <a:lnTo>
                    <a:pt x="228" y="109"/>
                  </a:lnTo>
                  <a:lnTo>
                    <a:pt x="225" y="99"/>
                  </a:lnTo>
                  <a:lnTo>
                    <a:pt x="223" y="97"/>
                  </a:lnTo>
                  <a:lnTo>
                    <a:pt x="221" y="97"/>
                  </a:lnTo>
                  <a:lnTo>
                    <a:pt x="221" y="92"/>
                  </a:lnTo>
                  <a:lnTo>
                    <a:pt x="213" y="83"/>
                  </a:lnTo>
                  <a:lnTo>
                    <a:pt x="206" y="73"/>
                  </a:lnTo>
                  <a:lnTo>
                    <a:pt x="204" y="69"/>
                  </a:lnTo>
                  <a:lnTo>
                    <a:pt x="204" y="64"/>
                  </a:lnTo>
                  <a:lnTo>
                    <a:pt x="202" y="61"/>
                  </a:lnTo>
                  <a:lnTo>
                    <a:pt x="204" y="57"/>
                  </a:lnTo>
                  <a:lnTo>
                    <a:pt x="204" y="57"/>
                  </a:lnTo>
                  <a:lnTo>
                    <a:pt x="204" y="57"/>
                  </a:lnTo>
                  <a:lnTo>
                    <a:pt x="204" y="57"/>
                  </a:lnTo>
                  <a:lnTo>
                    <a:pt x="204" y="54"/>
                  </a:lnTo>
                  <a:lnTo>
                    <a:pt x="204" y="54"/>
                  </a:lnTo>
                  <a:lnTo>
                    <a:pt x="206" y="54"/>
                  </a:lnTo>
                  <a:lnTo>
                    <a:pt x="206" y="52"/>
                  </a:lnTo>
                  <a:lnTo>
                    <a:pt x="209" y="52"/>
                  </a:lnTo>
                  <a:lnTo>
                    <a:pt x="209" y="52"/>
                  </a:lnTo>
                  <a:lnTo>
                    <a:pt x="209" y="52"/>
                  </a:lnTo>
                  <a:lnTo>
                    <a:pt x="209" y="50"/>
                  </a:lnTo>
                  <a:lnTo>
                    <a:pt x="216" y="50"/>
                  </a:lnTo>
                  <a:lnTo>
                    <a:pt x="218" y="50"/>
                  </a:lnTo>
                  <a:lnTo>
                    <a:pt x="223" y="50"/>
                  </a:lnTo>
                  <a:lnTo>
                    <a:pt x="223" y="50"/>
                  </a:lnTo>
                  <a:lnTo>
                    <a:pt x="225" y="50"/>
                  </a:lnTo>
                  <a:lnTo>
                    <a:pt x="225" y="50"/>
                  </a:lnTo>
                  <a:lnTo>
                    <a:pt x="230" y="47"/>
                  </a:lnTo>
                  <a:lnTo>
                    <a:pt x="230" y="45"/>
                  </a:lnTo>
                  <a:lnTo>
                    <a:pt x="230" y="45"/>
                  </a:lnTo>
                  <a:lnTo>
                    <a:pt x="230" y="45"/>
                  </a:lnTo>
                  <a:lnTo>
                    <a:pt x="230" y="43"/>
                  </a:lnTo>
                  <a:lnTo>
                    <a:pt x="230" y="43"/>
                  </a:lnTo>
                  <a:lnTo>
                    <a:pt x="230" y="43"/>
                  </a:lnTo>
                  <a:lnTo>
                    <a:pt x="232" y="33"/>
                  </a:lnTo>
                  <a:lnTo>
                    <a:pt x="232" y="33"/>
                  </a:lnTo>
                  <a:lnTo>
                    <a:pt x="232" y="33"/>
                  </a:lnTo>
                  <a:lnTo>
                    <a:pt x="232" y="31"/>
                  </a:lnTo>
                  <a:lnTo>
                    <a:pt x="232" y="31"/>
                  </a:lnTo>
                  <a:lnTo>
                    <a:pt x="232" y="28"/>
                  </a:lnTo>
                  <a:lnTo>
                    <a:pt x="230" y="26"/>
                  </a:lnTo>
                  <a:lnTo>
                    <a:pt x="230" y="26"/>
                  </a:lnTo>
                  <a:lnTo>
                    <a:pt x="228" y="26"/>
                  </a:lnTo>
                  <a:lnTo>
                    <a:pt x="228" y="24"/>
                  </a:lnTo>
                  <a:lnTo>
                    <a:pt x="228" y="24"/>
                  </a:lnTo>
                  <a:lnTo>
                    <a:pt x="228" y="16"/>
                  </a:lnTo>
                  <a:lnTo>
                    <a:pt x="228" y="14"/>
                  </a:lnTo>
                  <a:lnTo>
                    <a:pt x="225" y="14"/>
                  </a:lnTo>
                  <a:lnTo>
                    <a:pt x="225" y="12"/>
                  </a:lnTo>
                  <a:lnTo>
                    <a:pt x="225" y="12"/>
                  </a:lnTo>
                  <a:lnTo>
                    <a:pt x="225" y="12"/>
                  </a:lnTo>
                  <a:lnTo>
                    <a:pt x="225" y="12"/>
                  </a:lnTo>
                  <a:lnTo>
                    <a:pt x="221" y="12"/>
                  </a:lnTo>
                  <a:lnTo>
                    <a:pt x="116" y="14"/>
                  </a:lnTo>
                  <a:lnTo>
                    <a:pt x="57" y="2"/>
                  </a:lnTo>
                  <a:lnTo>
                    <a:pt x="55" y="0"/>
                  </a:lnTo>
                  <a:lnTo>
                    <a:pt x="55" y="2"/>
                  </a:lnTo>
                  <a:lnTo>
                    <a:pt x="50" y="14"/>
                  </a:lnTo>
                  <a:lnTo>
                    <a:pt x="45" y="28"/>
                  </a:lnTo>
                  <a:lnTo>
                    <a:pt x="45" y="31"/>
                  </a:lnTo>
                  <a:lnTo>
                    <a:pt x="45" y="33"/>
                  </a:lnTo>
                  <a:lnTo>
                    <a:pt x="47" y="35"/>
                  </a:lnTo>
                  <a:lnTo>
                    <a:pt x="50" y="38"/>
                  </a:lnTo>
                  <a:lnTo>
                    <a:pt x="50" y="40"/>
                  </a:lnTo>
                  <a:lnTo>
                    <a:pt x="50" y="43"/>
                  </a:lnTo>
                  <a:lnTo>
                    <a:pt x="50" y="45"/>
                  </a:lnTo>
                  <a:lnTo>
                    <a:pt x="50" y="47"/>
                  </a:lnTo>
                  <a:lnTo>
                    <a:pt x="50" y="50"/>
                  </a:lnTo>
                  <a:lnTo>
                    <a:pt x="52" y="52"/>
                  </a:lnTo>
                  <a:lnTo>
                    <a:pt x="55" y="54"/>
                  </a:lnTo>
                  <a:lnTo>
                    <a:pt x="55" y="57"/>
                  </a:lnTo>
                  <a:lnTo>
                    <a:pt x="55" y="59"/>
                  </a:lnTo>
                  <a:lnTo>
                    <a:pt x="57" y="66"/>
                  </a:lnTo>
                  <a:lnTo>
                    <a:pt x="62" y="92"/>
                  </a:lnTo>
                  <a:lnTo>
                    <a:pt x="64" y="97"/>
                  </a:lnTo>
                  <a:lnTo>
                    <a:pt x="62" y="99"/>
                  </a:lnTo>
                  <a:lnTo>
                    <a:pt x="52" y="109"/>
                  </a:lnTo>
                  <a:lnTo>
                    <a:pt x="50" y="111"/>
                  </a:lnTo>
                  <a:lnTo>
                    <a:pt x="47" y="116"/>
                  </a:lnTo>
                  <a:lnTo>
                    <a:pt x="47" y="118"/>
                  </a:lnTo>
                  <a:lnTo>
                    <a:pt x="47" y="128"/>
                  </a:lnTo>
                  <a:lnTo>
                    <a:pt x="47" y="132"/>
                  </a:lnTo>
                  <a:lnTo>
                    <a:pt x="50" y="137"/>
                  </a:lnTo>
                  <a:lnTo>
                    <a:pt x="52" y="140"/>
                  </a:lnTo>
                  <a:lnTo>
                    <a:pt x="55" y="144"/>
                  </a:lnTo>
                  <a:lnTo>
                    <a:pt x="71" y="168"/>
                  </a:lnTo>
                  <a:lnTo>
                    <a:pt x="73" y="170"/>
                  </a:lnTo>
                  <a:lnTo>
                    <a:pt x="73" y="173"/>
                  </a:lnTo>
                  <a:lnTo>
                    <a:pt x="71" y="175"/>
                  </a:lnTo>
                  <a:lnTo>
                    <a:pt x="71" y="177"/>
                  </a:lnTo>
                  <a:lnTo>
                    <a:pt x="71" y="180"/>
                  </a:lnTo>
                  <a:lnTo>
                    <a:pt x="71" y="182"/>
                  </a:lnTo>
                  <a:lnTo>
                    <a:pt x="71" y="185"/>
                  </a:lnTo>
                  <a:lnTo>
                    <a:pt x="71" y="185"/>
                  </a:lnTo>
                  <a:lnTo>
                    <a:pt x="69" y="185"/>
                  </a:lnTo>
                  <a:lnTo>
                    <a:pt x="66" y="185"/>
                  </a:lnTo>
                  <a:lnTo>
                    <a:pt x="66" y="185"/>
                  </a:lnTo>
                  <a:lnTo>
                    <a:pt x="62" y="187"/>
                  </a:lnTo>
                  <a:lnTo>
                    <a:pt x="59" y="187"/>
                  </a:lnTo>
                  <a:lnTo>
                    <a:pt x="57" y="187"/>
                  </a:lnTo>
                  <a:lnTo>
                    <a:pt x="55" y="187"/>
                  </a:lnTo>
                  <a:lnTo>
                    <a:pt x="52" y="189"/>
                  </a:lnTo>
                  <a:lnTo>
                    <a:pt x="50" y="192"/>
                  </a:lnTo>
                  <a:lnTo>
                    <a:pt x="50" y="194"/>
                  </a:lnTo>
                  <a:lnTo>
                    <a:pt x="50" y="194"/>
                  </a:lnTo>
                  <a:lnTo>
                    <a:pt x="47" y="196"/>
                  </a:lnTo>
                  <a:lnTo>
                    <a:pt x="45" y="196"/>
                  </a:lnTo>
                  <a:lnTo>
                    <a:pt x="43" y="194"/>
                  </a:lnTo>
                  <a:lnTo>
                    <a:pt x="40" y="192"/>
                  </a:lnTo>
                  <a:lnTo>
                    <a:pt x="36" y="192"/>
                  </a:lnTo>
                  <a:lnTo>
                    <a:pt x="33" y="189"/>
                  </a:lnTo>
                  <a:lnTo>
                    <a:pt x="28" y="192"/>
                  </a:lnTo>
                  <a:lnTo>
                    <a:pt x="28" y="192"/>
                  </a:lnTo>
                  <a:lnTo>
                    <a:pt x="26" y="194"/>
                  </a:lnTo>
                  <a:lnTo>
                    <a:pt x="24" y="199"/>
                  </a:lnTo>
                  <a:lnTo>
                    <a:pt x="21" y="201"/>
                  </a:lnTo>
                  <a:lnTo>
                    <a:pt x="21" y="203"/>
                  </a:lnTo>
                  <a:lnTo>
                    <a:pt x="21" y="208"/>
                  </a:lnTo>
                  <a:lnTo>
                    <a:pt x="21" y="208"/>
                  </a:lnTo>
                  <a:lnTo>
                    <a:pt x="17" y="220"/>
                  </a:lnTo>
                  <a:lnTo>
                    <a:pt x="17" y="220"/>
                  </a:lnTo>
                  <a:lnTo>
                    <a:pt x="14" y="222"/>
                  </a:lnTo>
                  <a:lnTo>
                    <a:pt x="12" y="222"/>
                  </a:lnTo>
                  <a:lnTo>
                    <a:pt x="12" y="225"/>
                  </a:lnTo>
                  <a:lnTo>
                    <a:pt x="9" y="225"/>
                  </a:lnTo>
                  <a:lnTo>
                    <a:pt x="9" y="227"/>
                  </a:lnTo>
                  <a:lnTo>
                    <a:pt x="9" y="227"/>
                  </a:lnTo>
                  <a:lnTo>
                    <a:pt x="9" y="229"/>
                  </a:lnTo>
                  <a:lnTo>
                    <a:pt x="9" y="232"/>
                  </a:lnTo>
                  <a:lnTo>
                    <a:pt x="9" y="234"/>
                  </a:lnTo>
                  <a:lnTo>
                    <a:pt x="7" y="239"/>
                  </a:lnTo>
                  <a:lnTo>
                    <a:pt x="7" y="239"/>
                  </a:lnTo>
                  <a:lnTo>
                    <a:pt x="5" y="241"/>
                  </a:lnTo>
                  <a:lnTo>
                    <a:pt x="2" y="244"/>
                  </a:lnTo>
                  <a:lnTo>
                    <a:pt x="2" y="244"/>
                  </a:lnTo>
                  <a:lnTo>
                    <a:pt x="5" y="246"/>
                  </a:lnTo>
                  <a:lnTo>
                    <a:pt x="5" y="246"/>
                  </a:lnTo>
                  <a:lnTo>
                    <a:pt x="5" y="248"/>
                  </a:lnTo>
                  <a:lnTo>
                    <a:pt x="5" y="248"/>
                  </a:lnTo>
                  <a:lnTo>
                    <a:pt x="2" y="251"/>
                  </a:lnTo>
                  <a:lnTo>
                    <a:pt x="2" y="251"/>
                  </a:lnTo>
                  <a:lnTo>
                    <a:pt x="0" y="253"/>
                  </a:lnTo>
                  <a:lnTo>
                    <a:pt x="0" y="256"/>
                  </a:lnTo>
                  <a:lnTo>
                    <a:pt x="0" y="256"/>
                  </a:lnTo>
                  <a:lnTo>
                    <a:pt x="24" y="258"/>
                  </a:lnTo>
                  <a:lnTo>
                    <a:pt x="31" y="256"/>
                  </a:lnTo>
                  <a:lnTo>
                    <a:pt x="33" y="256"/>
                  </a:lnTo>
                  <a:lnTo>
                    <a:pt x="33" y="256"/>
                  </a:lnTo>
                  <a:lnTo>
                    <a:pt x="40" y="256"/>
                  </a:lnTo>
                  <a:lnTo>
                    <a:pt x="43" y="253"/>
                  </a:lnTo>
                  <a:lnTo>
                    <a:pt x="43" y="253"/>
                  </a:lnTo>
                  <a:lnTo>
                    <a:pt x="43" y="253"/>
                  </a:lnTo>
                  <a:lnTo>
                    <a:pt x="43" y="256"/>
                  </a:lnTo>
                  <a:lnTo>
                    <a:pt x="45" y="256"/>
                  </a:lnTo>
                  <a:lnTo>
                    <a:pt x="47" y="256"/>
                  </a:lnTo>
                  <a:lnTo>
                    <a:pt x="47" y="256"/>
                  </a:lnTo>
                  <a:lnTo>
                    <a:pt x="50" y="256"/>
                  </a:lnTo>
                  <a:lnTo>
                    <a:pt x="50" y="256"/>
                  </a:lnTo>
                  <a:lnTo>
                    <a:pt x="50" y="256"/>
                  </a:lnTo>
                  <a:lnTo>
                    <a:pt x="52" y="256"/>
                  </a:lnTo>
                  <a:lnTo>
                    <a:pt x="52" y="256"/>
                  </a:lnTo>
                  <a:lnTo>
                    <a:pt x="52" y="253"/>
                  </a:lnTo>
                  <a:lnTo>
                    <a:pt x="55" y="253"/>
                  </a:lnTo>
                  <a:lnTo>
                    <a:pt x="55" y="253"/>
                  </a:lnTo>
                  <a:lnTo>
                    <a:pt x="55" y="253"/>
                  </a:lnTo>
                  <a:lnTo>
                    <a:pt x="59" y="253"/>
                  </a:lnTo>
                  <a:lnTo>
                    <a:pt x="59" y="253"/>
                  </a:lnTo>
                  <a:lnTo>
                    <a:pt x="62" y="253"/>
                  </a:lnTo>
                  <a:lnTo>
                    <a:pt x="62" y="253"/>
                  </a:lnTo>
                  <a:lnTo>
                    <a:pt x="62" y="256"/>
                  </a:lnTo>
                  <a:lnTo>
                    <a:pt x="62" y="256"/>
                  </a:lnTo>
                  <a:lnTo>
                    <a:pt x="62" y="256"/>
                  </a:lnTo>
                  <a:lnTo>
                    <a:pt x="62" y="256"/>
                  </a:lnTo>
                  <a:lnTo>
                    <a:pt x="62" y="258"/>
                  </a:lnTo>
                  <a:lnTo>
                    <a:pt x="59" y="263"/>
                  </a:lnTo>
                  <a:lnTo>
                    <a:pt x="59" y="263"/>
                  </a:lnTo>
                  <a:lnTo>
                    <a:pt x="59" y="265"/>
                  </a:lnTo>
                  <a:lnTo>
                    <a:pt x="59" y="265"/>
                  </a:lnTo>
                  <a:lnTo>
                    <a:pt x="59" y="265"/>
                  </a:lnTo>
                  <a:lnTo>
                    <a:pt x="59" y="267"/>
                  </a:lnTo>
                  <a:lnTo>
                    <a:pt x="62" y="267"/>
                  </a:lnTo>
                  <a:lnTo>
                    <a:pt x="62" y="267"/>
                  </a:lnTo>
                  <a:lnTo>
                    <a:pt x="62" y="270"/>
                  </a:lnTo>
                  <a:lnTo>
                    <a:pt x="62" y="270"/>
                  </a:lnTo>
                  <a:lnTo>
                    <a:pt x="62" y="270"/>
                  </a:lnTo>
                  <a:lnTo>
                    <a:pt x="59" y="274"/>
                  </a:lnTo>
                  <a:lnTo>
                    <a:pt x="59" y="277"/>
                  </a:lnTo>
                  <a:lnTo>
                    <a:pt x="59" y="277"/>
                  </a:lnTo>
                  <a:lnTo>
                    <a:pt x="59" y="277"/>
                  </a:lnTo>
                  <a:lnTo>
                    <a:pt x="59" y="279"/>
                  </a:lnTo>
                  <a:lnTo>
                    <a:pt x="59" y="279"/>
                  </a:lnTo>
                  <a:lnTo>
                    <a:pt x="62" y="279"/>
                  </a:lnTo>
                  <a:lnTo>
                    <a:pt x="62" y="279"/>
                  </a:lnTo>
                  <a:lnTo>
                    <a:pt x="62" y="279"/>
                  </a:lnTo>
                  <a:lnTo>
                    <a:pt x="64" y="279"/>
                  </a:lnTo>
                  <a:lnTo>
                    <a:pt x="64" y="279"/>
                  </a:lnTo>
                  <a:lnTo>
                    <a:pt x="66" y="279"/>
                  </a:lnTo>
                  <a:lnTo>
                    <a:pt x="66" y="279"/>
                  </a:lnTo>
                  <a:lnTo>
                    <a:pt x="69" y="279"/>
                  </a:lnTo>
                  <a:lnTo>
                    <a:pt x="69" y="282"/>
                  </a:lnTo>
                  <a:lnTo>
                    <a:pt x="69" y="282"/>
                  </a:lnTo>
                  <a:lnTo>
                    <a:pt x="71" y="282"/>
                  </a:lnTo>
                  <a:lnTo>
                    <a:pt x="71" y="284"/>
                  </a:lnTo>
                  <a:lnTo>
                    <a:pt x="73" y="284"/>
                  </a:lnTo>
                  <a:lnTo>
                    <a:pt x="73" y="286"/>
                  </a:lnTo>
                  <a:lnTo>
                    <a:pt x="73" y="286"/>
                  </a:lnTo>
                  <a:lnTo>
                    <a:pt x="76" y="286"/>
                  </a:lnTo>
                  <a:lnTo>
                    <a:pt x="76" y="286"/>
                  </a:lnTo>
                  <a:lnTo>
                    <a:pt x="76" y="286"/>
                  </a:lnTo>
                  <a:lnTo>
                    <a:pt x="78" y="286"/>
                  </a:lnTo>
                  <a:lnTo>
                    <a:pt x="81" y="289"/>
                  </a:lnTo>
                  <a:lnTo>
                    <a:pt x="85" y="289"/>
                  </a:lnTo>
                  <a:lnTo>
                    <a:pt x="85" y="289"/>
                  </a:lnTo>
                  <a:lnTo>
                    <a:pt x="85" y="289"/>
                  </a:lnTo>
                  <a:lnTo>
                    <a:pt x="88" y="291"/>
                  </a:lnTo>
                  <a:lnTo>
                    <a:pt x="88" y="291"/>
                  </a:lnTo>
                  <a:lnTo>
                    <a:pt x="88" y="291"/>
                  </a:lnTo>
                  <a:lnTo>
                    <a:pt x="90" y="293"/>
                  </a:lnTo>
                  <a:lnTo>
                    <a:pt x="90" y="293"/>
                  </a:lnTo>
                  <a:lnTo>
                    <a:pt x="90" y="293"/>
                  </a:lnTo>
                  <a:lnTo>
                    <a:pt x="92" y="293"/>
                  </a:lnTo>
                  <a:lnTo>
                    <a:pt x="92" y="293"/>
                  </a:lnTo>
                  <a:lnTo>
                    <a:pt x="95" y="293"/>
                  </a:lnTo>
                  <a:lnTo>
                    <a:pt x="97" y="291"/>
                  </a:lnTo>
                  <a:lnTo>
                    <a:pt x="97" y="291"/>
                  </a:lnTo>
                  <a:lnTo>
                    <a:pt x="97" y="291"/>
                  </a:lnTo>
                  <a:lnTo>
                    <a:pt x="100" y="291"/>
                  </a:lnTo>
                  <a:lnTo>
                    <a:pt x="100" y="291"/>
                  </a:lnTo>
                  <a:lnTo>
                    <a:pt x="102" y="291"/>
                  </a:lnTo>
                  <a:lnTo>
                    <a:pt x="102" y="291"/>
                  </a:lnTo>
                  <a:lnTo>
                    <a:pt x="104" y="291"/>
                  </a:lnTo>
                  <a:lnTo>
                    <a:pt x="104" y="291"/>
                  </a:lnTo>
                  <a:lnTo>
                    <a:pt x="104" y="291"/>
                  </a:lnTo>
                  <a:lnTo>
                    <a:pt x="104" y="291"/>
                  </a:lnTo>
                  <a:lnTo>
                    <a:pt x="104" y="291"/>
                  </a:lnTo>
                  <a:lnTo>
                    <a:pt x="104" y="293"/>
                  </a:lnTo>
                  <a:lnTo>
                    <a:pt x="104" y="293"/>
                  </a:lnTo>
                  <a:lnTo>
                    <a:pt x="104" y="296"/>
                  </a:lnTo>
                  <a:lnTo>
                    <a:pt x="107" y="300"/>
                  </a:lnTo>
                  <a:lnTo>
                    <a:pt x="107" y="303"/>
                  </a:lnTo>
                  <a:lnTo>
                    <a:pt x="107" y="303"/>
                  </a:lnTo>
                  <a:lnTo>
                    <a:pt x="111" y="310"/>
                  </a:lnTo>
                  <a:lnTo>
                    <a:pt x="111" y="310"/>
                  </a:lnTo>
                  <a:lnTo>
                    <a:pt x="114" y="312"/>
                  </a:lnTo>
                  <a:lnTo>
                    <a:pt x="114" y="312"/>
                  </a:lnTo>
                  <a:lnTo>
                    <a:pt x="114" y="312"/>
                  </a:lnTo>
                  <a:lnTo>
                    <a:pt x="114" y="315"/>
                  </a:lnTo>
                  <a:lnTo>
                    <a:pt x="114" y="315"/>
                  </a:lnTo>
                  <a:lnTo>
                    <a:pt x="114" y="317"/>
                  </a:lnTo>
                  <a:lnTo>
                    <a:pt x="116" y="317"/>
                  </a:lnTo>
                  <a:lnTo>
                    <a:pt x="119" y="315"/>
                  </a:lnTo>
                  <a:lnTo>
                    <a:pt x="119" y="315"/>
                  </a:lnTo>
                  <a:lnTo>
                    <a:pt x="126" y="312"/>
                  </a:lnTo>
                  <a:lnTo>
                    <a:pt x="164" y="315"/>
                  </a:lnTo>
                  <a:lnTo>
                    <a:pt x="171" y="315"/>
                  </a:lnTo>
                  <a:lnTo>
                    <a:pt x="178" y="312"/>
                  </a:lnTo>
                  <a:lnTo>
                    <a:pt x="178" y="312"/>
                  </a:lnTo>
                  <a:lnTo>
                    <a:pt x="178" y="312"/>
                  </a:lnTo>
                  <a:lnTo>
                    <a:pt x="180" y="312"/>
                  </a:lnTo>
                  <a:lnTo>
                    <a:pt x="180" y="310"/>
                  </a:lnTo>
                  <a:lnTo>
                    <a:pt x="183" y="310"/>
                  </a:lnTo>
                  <a:lnTo>
                    <a:pt x="183" y="308"/>
                  </a:lnTo>
                  <a:lnTo>
                    <a:pt x="183" y="308"/>
                  </a:lnTo>
                  <a:lnTo>
                    <a:pt x="183" y="308"/>
                  </a:lnTo>
                  <a:lnTo>
                    <a:pt x="183" y="308"/>
                  </a:lnTo>
                  <a:lnTo>
                    <a:pt x="183" y="308"/>
                  </a:lnTo>
                  <a:lnTo>
                    <a:pt x="185" y="305"/>
                  </a:lnTo>
                  <a:lnTo>
                    <a:pt x="185" y="305"/>
                  </a:lnTo>
                  <a:lnTo>
                    <a:pt x="190" y="305"/>
                  </a:lnTo>
                  <a:lnTo>
                    <a:pt x="206" y="312"/>
                  </a:lnTo>
                  <a:lnTo>
                    <a:pt x="223" y="319"/>
                  </a:lnTo>
                  <a:lnTo>
                    <a:pt x="225" y="322"/>
                  </a:lnTo>
                  <a:lnTo>
                    <a:pt x="230" y="324"/>
                  </a:lnTo>
                  <a:lnTo>
                    <a:pt x="230" y="327"/>
                  </a:lnTo>
                  <a:lnTo>
                    <a:pt x="230" y="327"/>
                  </a:lnTo>
                  <a:lnTo>
                    <a:pt x="230" y="327"/>
                  </a:lnTo>
                  <a:lnTo>
                    <a:pt x="230" y="329"/>
                  </a:lnTo>
                  <a:lnTo>
                    <a:pt x="232" y="331"/>
                  </a:lnTo>
                  <a:lnTo>
                    <a:pt x="232" y="341"/>
                  </a:lnTo>
                  <a:lnTo>
                    <a:pt x="232" y="341"/>
                  </a:lnTo>
                  <a:lnTo>
                    <a:pt x="237" y="345"/>
                  </a:lnTo>
                  <a:lnTo>
                    <a:pt x="240" y="348"/>
                  </a:lnTo>
                  <a:lnTo>
                    <a:pt x="242" y="350"/>
                  </a:lnTo>
                  <a:lnTo>
                    <a:pt x="242" y="350"/>
                  </a:lnTo>
                  <a:lnTo>
                    <a:pt x="244" y="350"/>
                  </a:lnTo>
                  <a:lnTo>
                    <a:pt x="244" y="353"/>
                  </a:lnTo>
                  <a:lnTo>
                    <a:pt x="244" y="353"/>
                  </a:lnTo>
                  <a:lnTo>
                    <a:pt x="244" y="353"/>
                  </a:lnTo>
                  <a:lnTo>
                    <a:pt x="244" y="353"/>
                  </a:lnTo>
                  <a:lnTo>
                    <a:pt x="244" y="355"/>
                  </a:lnTo>
                  <a:lnTo>
                    <a:pt x="244" y="357"/>
                  </a:lnTo>
                  <a:lnTo>
                    <a:pt x="242" y="357"/>
                  </a:lnTo>
                  <a:lnTo>
                    <a:pt x="242" y="360"/>
                  </a:lnTo>
                  <a:lnTo>
                    <a:pt x="242" y="360"/>
                  </a:lnTo>
                  <a:lnTo>
                    <a:pt x="242" y="360"/>
                  </a:lnTo>
                  <a:lnTo>
                    <a:pt x="242" y="362"/>
                  </a:lnTo>
                  <a:lnTo>
                    <a:pt x="242" y="362"/>
                  </a:lnTo>
                  <a:lnTo>
                    <a:pt x="242" y="364"/>
                  </a:lnTo>
                  <a:lnTo>
                    <a:pt x="244" y="364"/>
                  </a:lnTo>
                  <a:lnTo>
                    <a:pt x="244" y="364"/>
                  </a:lnTo>
                  <a:lnTo>
                    <a:pt x="261" y="371"/>
                  </a:lnTo>
                  <a:lnTo>
                    <a:pt x="263" y="376"/>
                  </a:lnTo>
                  <a:lnTo>
                    <a:pt x="275" y="386"/>
                  </a:lnTo>
                  <a:lnTo>
                    <a:pt x="275" y="388"/>
                  </a:lnTo>
                  <a:lnTo>
                    <a:pt x="278" y="388"/>
                  </a:lnTo>
                  <a:lnTo>
                    <a:pt x="292" y="402"/>
                  </a:lnTo>
                  <a:lnTo>
                    <a:pt x="294" y="407"/>
                  </a:lnTo>
                  <a:lnTo>
                    <a:pt x="296" y="409"/>
                  </a:lnTo>
                  <a:lnTo>
                    <a:pt x="296" y="412"/>
                  </a:lnTo>
                  <a:lnTo>
                    <a:pt x="296" y="416"/>
                  </a:lnTo>
                  <a:lnTo>
                    <a:pt x="296" y="416"/>
                  </a:lnTo>
                  <a:lnTo>
                    <a:pt x="296" y="419"/>
                  </a:lnTo>
                  <a:lnTo>
                    <a:pt x="296" y="424"/>
                  </a:lnTo>
                  <a:lnTo>
                    <a:pt x="299" y="428"/>
                  </a:lnTo>
                  <a:lnTo>
                    <a:pt x="304" y="442"/>
                  </a:lnTo>
                  <a:lnTo>
                    <a:pt x="308" y="454"/>
                  </a:lnTo>
                  <a:lnTo>
                    <a:pt x="313" y="464"/>
                  </a:lnTo>
                  <a:lnTo>
                    <a:pt x="327" y="492"/>
                  </a:lnTo>
                  <a:lnTo>
                    <a:pt x="346" y="487"/>
                  </a:lnTo>
                  <a:lnTo>
                    <a:pt x="349" y="485"/>
                  </a:lnTo>
                  <a:lnTo>
                    <a:pt x="358" y="478"/>
                  </a:lnTo>
                  <a:lnTo>
                    <a:pt x="368" y="466"/>
                  </a:lnTo>
                  <a:lnTo>
                    <a:pt x="368" y="464"/>
                  </a:lnTo>
                  <a:lnTo>
                    <a:pt x="368" y="461"/>
                  </a:lnTo>
                  <a:lnTo>
                    <a:pt x="365" y="440"/>
                  </a:lnTo>
                  <a:lnTo>
                    <a:pt x="365" y="4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noEditPoints="1"/>
            </p:cNvSpPr>
            <p:nvPr/>
          </p:nvSpPr>
          <p:spPr bwMode="auto">
            <a:xfrm>
              <a:off x="3050" y="2696"/>
              <a:ext cx="588" cy="856"/>
            </a:xfrm>
            <a:custGeom>
              <a:avLst/>
              <a:gdLst>
                <a:gd name="T0" fmla="*/ 102 w 588"/>
                <a:gd name="T1" fmla="*/ 795 h 856"/>
                <a:gd name="T2" fmla="*/ 119 w 588"/>
                <a:gd name="T3" fmla="*/ 788 h 856"/>
                <a:gd name="T4" fmla="*/ 116 w 588"/>
                <a:gd name="T5" fmla="*/ 766 h 856"/>
                <a:gd name="T6" fmla="*/ 130 w 588"/>
                <a:gd name="T7" fmla="*/ 639 h 856"/>
                <a:gd name="T8" fmla="*/ 114 w 588"/>
                <a:gd name="T9" fmla="*/ 634 h 856"/>
                <a:gd name="T10" fmla="*/ 135 w 588"/>
                <a:gd name="T11" fmla="*/ 648 h 856"/>
                <a:gd name="T12" fmla="*/ 111 w 588"/>
                <a:gd name="T13" fmla="*/ 622 h 856"/>
                <a:gd name="T14" fmla="*/ 586 w 588"/>
                <a:gd name="T15" fmla="*/ 348 h 856"/>
                <a:gd name="T16" fmla="*/ 574 w 588"/>
                <a:gd name="T17" fmla="*/ 329 h 856"/>
                <a:gd name="T18" fmla="*/ 550 w 588"/>
                <a:gd name="T19" fmla="*/ 324 h 856"/>
                <a:gd name="T20" fmla="*/ 529 w 588"/>
                <a:gd name="T21" fmla="*/ 293 h 856"/>
                <a:gd name="T22" fmla="*/ 527 w 588"/>
                <a:gd name="T23" fmla="*/ 267 h 856"/>
                <a:gd name="T24" fmla="*/ 538 w 588"/>
                <a:gd name="T25" fmla="*/ 210 h 856"/>
                <a:gd name="T26" fmla="*/ 489 w 588"/>
                <a:gd name="T27" fmla="*/ 170 h 856"/>
                <a:gd name="T28" fmla="*/ 463 w 588"/>
                <a:gd name="T29" fmla="*/ 158 h 856"/>
                <a:gd name="T30" fmla="*/ 434 w 588"/>
                <a:gd name="T31" fmla="*/ 137 h 856"/>
                <a:gd name="T32" fmla="*/ 429 w 588"/>
                <a:gd name="T33" fmla="*/ 123 h 856"/>
                <a:gd name="T34" fmla="*/ 425 w 588"/>
                <a:gd name="T35" fmla="*/ 106 h 856"/>
                <a:gd name="T36" fmla="*/ 439 w 588"/>
                <a:gd name="T37" fmla="*/ 99 h 856"/>
                <a:gd name="T38" fmla="*/ 434 w 588"/>
                <a:gd name="T39" fmla="*/ 80 h 856"/>
                <a:gd name="T40" fmla="*/ 398 w 588"/>
                <a:gd name="T41" fmla="*/ 73 h 856"/>
                <a:gd name="T42" fmla="*/ 368 w 588"/>
                <a:gd name="T43" fmla="*/ 59 h 856"/>
                <a:gd name="T44" fmla="*/ 363 w 588"/>
                <a:gd name="T45" fmla="*/ 56 h 856"/>
                <a:gd name="T46" fmla="*/ 358 w 588"/>
                <a:gd name="T47" fmla="*/ 49 h 856"/>
                <a:gd name="T48" fmla="*/ 318 w 588"/>
                <a:gd name="T49" fmla="*/ 38 h 856"/>
                <a:gd name="T50" fmla="*/ 270 w 588"/>
                <a:gd name="T51" fmla="*/ 0 h 856"/>
                <a:gd name="T52" fmla="*/ 268 w 588"/>
                <a:gd name="T53" fmla="*/ 9 h 856"/>
                <a:gd name="T54" fmla="*/ 266 w 588"/>
                <a:gd name="T55" fmla="*/ 16 h 856"/>
                <a:gd name="T56" fmla="*/ 256 w 588"/>
                <a:gd name="T57" fmla="*/ 38 h 856"/>
                <a:gd name="T58" fmla="*/ 242 w 588"/>
                <a:gd name="T59" fmla="*/ 38 h 856"/>
                <a:gd name="T60" fmla="*/ 221 w 588"/>
                <a:gd name="T61" fmla="*/ 33 h 856"/>
                <a:gd name="T62" fmla="*/ 175 w 588"/>
                <a:gd name="T63" fmla="*/ 87 h 856"/>
                <a:gd name="T64" fmla="*/ 0 w 588"/>
                <a:gd name="T65" fmla="*/ 239 h 856"/>
                <a:gd name="T66" fmla="*/ 0 w 588"/>
                <a:gd name="T67" fmla="*/ 660 h 856"/>
                <a:gd name="T68" fmla="*/ 35 w 588"/>
                <a:gd name="T69" fmla="*/ 835 h 856"/>
                <a:gd name="T70" fmla="*/ 59 w 588"/>
                <a:gd name="T71" fmla="*/ 854 h 856"/>
                <a:gd name="T72" fmla="*/ 100 w 588"/>
                <a:gd name="T73" fmla="*/ 819 h 856"/>
                <a:gd name="T74" fmla="*/ 92 w 588"/>
                <a:gd name="T75" fmla="*/ 811 h 856"/>
                <a:gd name="T76" fmla="*/ 95 w 588"/>
                <a:gd name="T77" fmla="*/ 807 h 856"/>
                <a:gd name="T78" fmla="*/ 92 w 588"/>
                <a:gd name="T79" fmla="*/ 797 h 856"/>
                <a:gd name="T80" fmla="*/ 83 w 588"/>
                <a:gd name="T81" fmla="*/ 778 h 856"/>
                <a:gd name="T82" fmla="*/ 90 w 588"/>
                <a:gd name="T83" fmla="*/ 757 h 856"/>
                <a:gd name="T84" fmla="*/ 95 w 588"/>
                <a:gd name="T85" fmla="*/ 726 h 856"/>
                <a:gd name="T86" fmla="*/ 107 w 588"/>
                <a:gd name="T87" fmla="*/ 719 h 856"/>
                <a:gd name="T88" fmla="*/ 116 w 588"/>
                <a:gd name="T89" fmla="*/ 679 h 856"/>
                <a:gd name="T90" fmla="*/ 102 w 588"/>
                <a:gd name="T91" fmla="*/ 665 h 856"/>
                <a:gd name="T92" fmla="*/ 102 w 588"/>
                <a:gd name="T93" fmla="*/ 658 h 856"/>
                <a:gd name="T94" fmla="*/ 114 w 588"/>
                <a:gd name="T95" fmla="*/ 667 h 856"/>
                <a:gd name="T96" fmla="*/ 119 w 588"/>
                <a:gd name="T97" fmla="*/ 660 h 856"/>
                <a:gd name="T98" fmla="*/ 97 w 588"/>
                <a:gd name="T99" fmla="*/ 650 h 856"/>
                <a:gd name="T100" fmla="*/ 90 w 588"/>
                <a:gd name="T101" fmla="*/ 634 h 856"/>
                <a:gd name="T102" fmla="*/ 97 w 588"/>
                <a:gd name="T103" fmla="*/ 620 h 856"/>
                <a:gd name="T104" fmla="*/ 90 w 588"/>
                <a:gd name="T105" fmla="*/ 610 h 856"/>
                <a:gd name="T106" fmla="*/ 109 w 588"/>
                <a:gd name="T107" fmla="*/ 601 h 856"/>
                <a:gd name="T108" fmla="*/ 145 w 588"/>
                <a:gd name="T109" fmla="*/ 620 h 856"/>
                <a:gd name="T110" fmla="*/ 166 w 588"/>
                <a:gd name="T111" fmla="*/ 622 h 856"/>
                <a:gd name="T112" fmla="*/ 221 w 588"/>
                <a:gd name="T113" fmla="*/ 620 h 856"/>
                <a:gd name="T114" fmla="*/ 382 w 588"/>
                <a:gd name="T115" fmla="*/ 587 h 856"/>
                <a:gd name="T116" fmla="*/ 458 w 588"/>
                <a:gd name="T117" fmla="*/ 558 h 856"/>
                <a:gd name="T118" fmla="*/ 512 w 588"/>
                <a:gd name="T119" fmla="*/ 520 h 856"/>
                <a:gd name="T120" fmla="*/ 512 w 588"/>
                <a:gd name="T121" fmla="*/ 501 h 856"/>
                <a:gd name="T122" fmla="*/ 555 w 588"/>
                <a:gd name="T123" fmla="*/ 44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8" h="856">
                  <a:moveTo>
                    <a:pt x="116" y="781"/>
                  </a:moveTo>
                  <a:lnTo>
                    <a:pt x="114" y="778"/>
                  </a:lnTo>
                  <a:lnTo>
                    <a:pt x="111" y="778"/>
                  </a:lnTo>
                  <a:lnTo>
                    <a:pt x="109" y="778"/>
                  </a:lnTo>
                  <a:lnTo>
                    <a:pt x="107" y="778"/>
                  </a:lnTo>
                  <a:lnTo>
                    <a:pt x="104" y="785"/>
                  </a:lnTo>
                  <a:lnTo>
                    <a:pt x="104" y="790"/>
                  </a:lnTo>
                  <a:lnTo>
                    <a:pt x="102" y="792"/>
                  </a:lnTo>
                  <a:lnTo>
                    <a:pt x="102" y="795"/>
                  </a:lnTo>
                  <a:lnTo>
                    <a:pt x="102" y="795"/>
                  </a:lnTo>
                  <a:lnTo>
                    <a:pt x="104" y="795"/>
                  </a:lnTo>
                  <a:lnTo>
                    <a:pt x="107" y="795"/>
                  </a:lnTo>
                  <a:lnTo>
                    <a:pt x="109" y="797"/>
                  </a:lnTo>
                  <a:lnTo>
                    <a:pt x="107" y="800"/>
                  </a:lnTo>
                  <a:lnTo>
                    <a:pt x="109" y="800"/>
                  </a:lnTo>
                  <a:lnTo>
                    <a:pt x="111" y="800"/>
                  </a:lnTo>
                  <a:lnTo>
                    <a:pt x="114" y="797"/>
                  </a:lnTo>
                  <a:lnTo>
                    <a:pt x="116" y="795"/>
                  </a:lnTo>
                  <a:lnTo>
                    <a:pt x="119" y="792"/>
                  </a:lnTo>
                  <a:lnTo>
                    <a:pt x="119" y="788"/>
                  </a:lnTo>
                  <a:lnTo>
                    <a:pt x="119" y="785"/>
                  </a:lnTo>
                  <a:lnTo>
                    <a:pt x="116" y="781"/>
                  </a:lnTo>
                  <a:close/>
                  <a:moveTo>
                    <a:pt x="121" y="757"/>
                  </a:moveTo>
                  <a:lnTo>
                    <a:pt x="119" y="752"/>
                  </a:lnTo>
                  <a:lnTo>
                    <a:pt x="116" y="752"/>
                  </a:lnTo>
                  <a:lnTo>
                    <a:pt x="114" y="750"/>
                  </a:lnTo>
                  <a:lnTo>
                    <a:pt x="111" y="750"/>
                  </a:lnTo>
                  <a:lnTo>
                    <a:pt x="109" y="757"/>
                  </a:lnTo>
                  <a:lnTo>
                    <a:pt x="111" y="762"/>
                  </a:lnTo>
                  <a:lnTo>
                    <a:pt x="116" y="766"/>
                  </a:lnTo>
                  <a:lnTo>
                    <a:pt x="119" y="769"/>
                  </a:lnTo>
                  <a:lnTo>
                    <a:pt x="119" y="774"/>
                  </a:lnTo>
                  <a:lnTo>
                    <a:pt x="121" y="776"/>
                  </a:lnTo>
                  <a:lnTo>
                    <a:pt x="121" y="774"/>
                  </a:lnTo>
                  <a:lnTo>
                    <a:pt x="121" y="766"/>
                  </a:lnTo>
                  <a:lnTo>
                    <a:pt x="121" y="762"/>
                  </a:lnTo>
                  <a:lnTo>
                    <a:pt x="121" y="757"/>
                  </a:lnTo>
                  <a:close/>
                  <a:moveTo>
                    <a:pt x="133" y="641"/>
                  </a:moveTo>
                  <a:lnTo>
                    <a:pt x="130" y="639"/>
                  </a:lnTo>
                  <a:lnTo>
                    <a:pt x="130" y="639"/>
                  </a:lnTo>
                  <a:lnTo>
                    <a:pt x="130" y="639"/>
                  </a:lnTo>
                  <a:lnTo>
                    <a:pt x="130" y="639"/>
                  </a:lnTo>
                  <a:lnTo>
                    <a:pt x="130" y="641"/>
                  </a:lnTo>
                  <a:lnTo>
                    <a:pt x="128" y="641"/>
                  </a:lnTo>
                  <a:lnTo>
                    <a:pt x="128" y="639"/>
                  </a:lnTo>
                  <a:lnTo>
                    <a:pt x="128" y="636"/>
                  </a:lnTo>
                  <a:lnTo>
                    <a:pt x="119" y="634"/>
                  </a:lnTo>
                  <a:lnTo>
                    <a:pt x="114" y="632"/>
                  </a:lnTo>
                  <a:lnTo>
                    <a:pt x="114" y="632"/>
                  </a:lnTo>
                  <a:lnTo>
                    <a:pt x="114" y="634"/>
                  </a:lnTo>
                  <a:lnTo>
                    <a:pt x="114" y="636"/>
                  </a:lnTo>
                  <a:lnTo>
                    <a:pt x="119" y="641"/>
                  </a:lnTo>
                  <a:lnTo>
                    <a:pt x="119" y="643"/>
                  </a:lnTo>
                  <a:lnTo>
                    <a:pt x="121" y="646"/>
                  </a:lnTo>
                  <a:lnTo>
                    <a:pt x="128" y="646"/>
                  </a:lnTo>
                  <a:lnTo>
                    <a:pt x="128" y="648"/>
                  </a:lnTo>
                  <a:lnTo>
                    <a:pt x="130" y="648"/>
                  </a:lnTo>
                  <a:lnTo>
                    <a:pt x="130" y="650"/>
                  </a:lnTo>
                  <a:lnTo>
                    <a:pt x="133" y="650"/>
                  </a:lnTo>
                  <a:lnTo>
                    <a:pt x="135" y="648"/>
                  </a:lnTo>
                  <a:lnTo>
                    <a:pt x="133" y="646"/>
                  </a:lnTo>
                  <a:lnTo>
                    <a:pt x="133" y="641"/>
                  </a:lnTo>
                  <a:close/>
                  <a:moveTo>
                    <a:pt x="121" y="629"/>
                  </a:moveTo>
                  <a:lnTo>
                    <a:pt x="123" y="629"/>
                  </a:lnTo>
                  <a:lnTo>
                    <a:pt x="123" y="629"/>
                  </a:lnTo>
                  <a:lnTo>
                    <a:pt x="126" y="629"/>
                  </a:lnTo>
                  <a:lnTo>
                    <a:pt x="123" y="627"/>
                  </a:lnTo>
                  <a:lnTo>
                    <a:pt x="121" y="624"/>
                  </a:lnTo>
                  <a:lnTo>
                    <a:pt x="119" y="624"/>
                  </a:lnTo>
                  <a:lnTo>
                    <a:pt x="111" y="622"/>
                  </a:lnTo>
                  <a:lnTo>
                    <a:pt x="111" y="624"/>
                  </a:lnTo>
                  <a:lnTo>
                    <a:pt x="111" y="627"/>
                  </a:lnTo>
                  <a:lnTo>
                    <a:pt x="114" y="627"/>
                  </a:lnTo>
                  <a:lnTo>
                    <a:pt x="114" y="624"/>
                  </a:lnTo>
                  <a:lnTo>
                    <a:pt x="119" y="629"/>
                  </a:lnTo>
                  <a:lnTo>
                    <a:pt x="121" y="629"/>
                  </a:lnTo>
                  <a:close/>
                  <a:moveTo>
                    <a:pt x="588" y="371"/>
                  </a:moveTo>
                  <a:lnTo>
                    <a:pt x="588" y="357"/>
                  </a:lnTo>
                  <a:lnTo>
                    <a:pt x="588" y="355"/>
                  </a:lnTo>
                  <a:lnTo>
                    <a:pt x="586" y="348"/>
                  </a:lnTo>
                  <a:lnTo>
                    <a:pt x="586" y="336"/>
                  </a:lnTo>
                  <a:lnTo>
                    <a:pt x="584" y="333"/>
                  </a:lnTo>
                  <a:lnTo>
                    <a:pt x="584" y="331"/>
                  </a:lnTo>
                  <a:lnTo>
                    <a:pt x="584" y="329"/>
                  </a:lnTo>
                  <a:lnTo>
                    <a:pt x="584" y="326"/>
                  </a:lnTo>
                  <a:lnTo>
                    <a:pt x="581" y="324"/>
                  </a:lnTo>
                  <a:lnTo>
                    <a:pt x="579" y="326"/>
                  </a:lnTo>
                  <a:lnTo>
                    <a:pt x="579" y="326"/>
                  </a:lnTo>
                  <a:lnTo>
                    <a:pt x="581" y="329"/>
                  </a:lnTo>
                  <a:lnTo>
                    <a:pt x="574" y="329"/>
                  </a:lnTo>
                  <a:lnTo>
                    <a:pt x="572" y="329"/>
                  </a:lnTo>
                  <a:lnTo>
                    <a:pt x="569" y="331"/>
                  </a:lnTo>
                  <a:lnTo>
                    <a:pt x="567" y="333"/>
                  </a:lnTo>
                  <a:lnTo>
                    <a:pt x="565" y="333"/>
                  </a:lnTo>
                  <a:lnTo>
                    <a:pt x="565" y="333"/>
                  </a:lnTo>
                  <a:lnTo>
                    <a:pt x="567" y="331"/>
                  </a:lnTo>
                  <a:lnTo>
                    <a:pt x="565" y="331"/>
                  </a:lnTo>
                  <a:lnTo>
                    <a:pt x="562" y="329"/>
                  </a:lnTo>
                  <a:lnTo>
                    <a:pt x="560" y="329"/>
                  </a:lnTo>
                  <a:lnTo>
                    <a:pt x="550" y="324"/>
                  </a:lnTo>
                  <a:lnTo>
                    <a:pt x="538" y="310"/>
                  </a:lnTo>
                  <a:lnTo>
                    <a:pt x="536" y="307"/>
                  </a:lnTo>
                  <a:lnTo>
                    <a:pt x="536" y="305"/>
                  </a:lnTo>
                  <a:lnTo>
                    <a:pt x="536" y="305"/>
                  </a:lnTo>
                  <a:lnTo>
                    <a:pt x="534" y="303"/>
                  </a:lnTo>
                  <a:lnTo>
                    <a:pt x="534" y="303"/>
                  </a:lnTo>
                  <a:lnTo>
                    <a:pt x="531" y="303"/>
                  </a:lnTo>
                  <a:lnTo>
                    <a:pt x="531" y="300"/>
                  </a:lnTo>
                  <a:lnTo>
                    <a:pt x="529" y="293"/>
                  </a:lnTo>
                  <a:lnTo>
                    <a:pt x="529" y="293"/>
                  </a:lnTo>
                  <a:lnTo>
                    <a:pt x="529" y="293"/>
                  </a:lnTo>
                  <a:lnTo>
                    <a:pt x="527" y="291"/>
                  </a:lnTo>
                  <a:lnTo>
                    <a:pt x="527" y="291"/>
                  </a:lnTo>
                  <a:lnTo>
                    <a:pt x="527" y="288"/>
                  </a:lnTo>
                  <a:lnTo>
                    <a:pt x="527" y="286"/>
                  </a:lnTo>
                  <a:lnTo>
                    <a:pt x="527" y="281"/>
                  </a:lnTo>
                  <a:lnTo>
                    <a:pt x="524" y="277"/>
                  </a:lnTo>
                  <a:lnTo>
                    <a:pt x="527" y="274"/>
                  </a:lnTo>
                  <a:lnTo>
                    <a:pt x="527" y="269"/>
                  </a:lnTo>
                  <a:lnTo>
                    <a:pt x="527" y="267"/>
                  </a:lnTo>
                  <a:lnTo>
                    <a:pt x="529" y="262"/>
                  </a:lnTo>
                  <a:lnTo>
                    <a:pt x="531" y="260"/>
                  </a:lnTo>
                  <a:lnTo>
                    <a:pt x="541" y="246"/>
                  </a:lnTo>
                  <a:lnTo>
                    <a:pt x="543" y="241"/>
                  </a:lnTo>
                  <a:lnTo>
                    <a:pt x="548" y="236"/>
                  </a:lnTo>
                  <a:lnTo>
                    <a:pt x="548" y="232"/>
                  </a:lnTo>
                  <a:lnTo>
                    <a:pt x="548" y="229"/>
                  </a:lnTo>
                  <a:lnTo>
                    <a:pt x="546" y="224"/>
                  </a:lnTo>
                  <a:lnTo>
                    <a:pt x="543" y="217"/>
                  </a:lnTo>
                  <a:lnTo>
                    <a:pt x="538" y="210"/>
                  </a:lnTo>
                  <a:lnTo>
                    <a:pt x="536" y="210"/>
                  </a:lnTo>
                  <a:lnTo>
                    <a:pt x="531" y="206"/>
                  </a:lnTo>
                  <a:lnTo>
                    <a:pt x="529" y="201"/>
                  </a:lnTo>
                  <a:lnTo>
                    <a:pt x="519" y="191"/>
                  </a:lnTo>
                  <a:lnTo>
                    <a:pt x="517" y="189"/>
                  </a:lnTo>
                  <a:lnTo>
                    <a:pt x="515" y="187"/>
                  </a:lnTo>
                  <a:lnTo>
                    <a:pt x="508" y="184"/>
                  </a:lnTo>
                  <a:lnTo>
                    <a:pt x="500" y="177"/>
                  </a:lnTo>
                  <a:lnTo>
                    <a:pt x="493" y="175"/>
                  </a:lnTo>
                  <a:lnTo>
                    <a:pt x="489" y="170"/>
                  </a:lnTo>
                  <a:lnTo>
                    <a:pt x="486" y="168"/>
                  </a:lnTo>
                  <a:lnTo>
                    <a:pt x="484" y="168"/>
                  </a:lnTo>
                  <a:lnTo>
                    <a:pt x="482" y="168"/>
                  </a:lnTo>
                  <a:lnTo>
                    <a:pt x="477" y="168"/>
                  </a:lnTo>
                  <a:lnTo>
                    <a:pt x="474" y="165"/>
                  </a:lnTo>
                  <a:lnTo>
                    <a:pt x="472" y="163"/>
                  </a:lnTo>
                  <a:lnTo>
                    <a:pt x="470" y="161"/>
                  </a:lnTo>
                  <a:lnTo>
                    <a:pt x="467" y="161"/>
                  </a:lnTo>
                  <a:lnTo>
                    <a:pt x="465" y="158"/>
                  </a:lnTo>
                  <a:lnTo>
                    <a:pt x="463" y="158"/>
                  </a:lnTo>
                  <a:lnTo>
                    <a:pt x="458" y="158"/>
                  </a:lnTo>
                  <a:lnTo>
                    <a:pt x="455" y="156"/>
                  </a:lnTo>
                  <a:lnTo>
                    <a:pt x="451" y="153"/>
                  </a:lnTo>
                  <a:lnTo>
                    <a:pt x="444" y="149"/>
                  </a:lnTo>
                  <a:lnTo>
                    <a:pt x="444" y="146"/>
                  </a:lnTo>
                  <a:lnTo>
                    <a:pt x="441" y="144"/>
                  </a:lnTo>
                  <a:lnTo>
                    <a:pt x="441" y="142"/>
                  </a:lnTo>
                  <a:lnTo>
                    <a:pt x="439" y="139"/>
                  </a:lnTo>
                  <a:lnTo>
                    <a:pt x="436" y="137"/>
                  </a:lnTo>
                  <a:lnTo>
                    <a:pt x="434" y="137"/>
                  </a:lnTo>
                  <a:lnTo>
                    <a:pt x="432" y="135"/>
                  </a:lnTo>
                  <a:lnTo>
                    <a:pt x="432" y="135"/>
                  </a:lnTo>
                  <a:lnTo>
                    <a:pt x="432" y="132"/>
                  </a:lnTo>
                  <a:lnTo>
                    <a:pt x="432" y="130"/>
                  </a:lnTo>
                  <a:lnTo>
                    <a:pt x="429" y="130"/>
                  </a:lnTo>
                  <a:lnTo>
                    <a:pt x="427" y="127"/>
                  </a:lnTo>
                  <a:lnTo>
                    <a:pt x="427" y="125"/>
                  </a:lnTo>
                  <a:lnTo>
                    <a:pt x="427" y="125"/>
                  </a:lnTo>
                  <a:lnTo>
                    <a:pt x="429" y="123"/>
                  </a:lnTo>
                  <a:lnTo>
                    <a:pt x="429" y="123"/>
                  </a:lnTo>
                  <a:lnTo>
                    <a:pt x="432" y="120"/>
                  </a:lnTo>
                  <a:lnTo>
                    <a:pt x="432" y="118"/>
                  </a:lnTo>
                  <a:lnTo>
                    <a:pt x="432" y="116"/>
                  </a:lnTo>
                  <a:lnTo>
                    <a:pt x="429" y="113"/>
                  </a:lnTo>
                  <a:lnTo>
                    <a:pt x="427" y="113"/>
                  </a:lnTo>
                  <a:lnTo>
                    <a:pt x="422" y="109"/>
                  </a:lnTo>
                  <a:lnTo>
                    <a:pt x="422" y="109"/>
                  </a:lnTo>
                  <a:lnTo>
                    <a:pt x="425" y="109"/>
                  </a:lnTo>
                  <a:lnTo>
                    <a:pt x="425" y="109"/>
                  </a:lnTo>
                  <a:lnTo>
                    <a:pt x="425" y="106"/>
                  </a:lnTo>
                  <a:lnTo>
                    <a:pt x="427" y="106"/>
                  </a:lnTo>
                  <a:lnTo>
                    <a:pt x="429" y="109"/>
                  </a:lnTo>
                  <a:lnTo>
                    <a:pt x="429" y="109"/>
                  </a:lnTo>
                  <a:lnTo>
                    <a:pt x="432" y="109"/>
                  </a:lnTo>
                  <a:lnTo>
                    <a:pt x="434" y="106"/>
                  </a:lnTo>
                  <a:lnTo>
                    <a:pt x="434" y="104"/>
                  </a:lnTo>
                  <a:lnTo>
                    <a:pt x="434" y="104"/>
                  </a:lnTo>
                  <a:lnTo>
                    <a:pt x="436" y="104"/>
                  </a:lnTo>
                  <a:lnTo>
                    <a:pt x="436" y="101"/>
                  </a:lnTo>
                  <a:lnTo>
                    <a:pt x="439" y="99"/>
                  </a:lnTo>
                  <a:lnTo>
                    <a:pt x="439" y="97"/>
                  </a:lnTo>
                  <a:lnTo>
                    <a:pt x="439" y="97"/>
                  </a:lnTo>
                  <a:lnTo>
                    <a:pt x="439" y="94"/>
                  </a:lnTo>
                  <a:lnTo>
                    <a:pt x="439" y="94"/>
                  </a:lnTo>
                  <a:lnTo>
                    <a:pt x="439" y="90"/>
                  </a:lnTo>
                  <a:lnTo>
                    <a:pt x="439" y="85"/>
                  </a:lnTo>
                  <a:lnTo>
                    <a:pt x="439" y="85"/>
                  </a:lnTo>
                  <a:lnTo>
                    <a:pt x="436" y="82"/>
                  </a:lnTo>
                  <a:lnTo>
                    <a:pt x="436" y="82"/>
                  </a:lnTo>
                  <a:lnTo>
                    <a:pt x="434" y="80"/>
                  </a:lnTo>
                  <a:lnTo>
                    <a:pt x="434" y="80"/>
                  </a:lnTo>
                  <a:lnTo>
                    <a:pt x="434" y="80"/>
                  </a:lnTo>
                  <a:lnTo>
                    <a:pt x="434" y="80"/>
                  </a:lnTo>
                  <a:lnTo>
                    <a:pt x="429" y="80"/>
                  </a:lnTo>
                  <a:lnTo>
                    <a:pt x="420" y="85"/>
                  </a:lnTo>
                  <a:lnTo>
                    <a:pt x="415" y="85"/>
                  </a:lnTo>
                  <a:lnTo>
                    <a:pt x="413" y="82"/>
                  </a:lnTo>
                  <a:lnTo>
                    <a:pt x="403" y="73"/>
                  </a:lnTo>
                  <a:lnTo>
                    <a:pt x="403" y="73"/>
                  </a:lnTo>
                  <a:lnTo>
                    <a:pt x="398" y="73"/>
                  </a:lnTo>
                  <a:lnTo>
                    <a:pt x="396" y="71"/>
                  </a:lnTo>
                  <a:lnTo>
                    <a:pt x="391" y="66"/>
                  </a:lnTo>
                  <a:lnTo>
                    <a:pt x="384" y="64"/>
                  </a:lnTo>
                  <a:lnTo>
                    <a:pt x="384" y="61"/>
                  </a:lnTo>
                  <a:lnTo>
                    <a:pt x="382" y="61"/>
                  </a:lnTo>
                  <a:lnTo>
                    <a:pt x="379" y="61"/>
                  </a:lnTo>
                  <a:lnTo>
                    <a:pt x="370" y="61"/>
                  </a:lnTo>
                  <a:lnTo>
                    <a:pt x="370" y="61"/>
                  </a:lnTo>
                  <a:lnTo>
                    <a:pt x="370" y="59"/>
                  </a:lnTo>
                  <a:lnTo>
                    <a:pt x="368" y="59"/>
                  </a:lnTo>
                  <a:lnTo>
                    <a:pt x="368" y="59"/>
                  </a:lnTo>
                  <a:lnTo>
                    <a:pt x="368" y="59"/>
                  </a:lnTo>
                  <a:lnTo>
                    <a:pt x="368" y="56"/>
                  </a:lnTo>
                  <a:lnTo>
                    <a:pt x="368" y="56"/>
                  </a:lnTo>
                  <a:lnTo>
                    <a:pt x="365" y="56"/>
                  </a:lnTo>
                  <a:lnTo>
                    <a:pt x="365" y="56"/>
                  </a:lnTo>
                  <a:lnTo>
                    <a:pt x="365" y="59"/>
                  </a:lnTo>
                  <a:lnTo>
                    <a:pt x="365" y="59"/>
                  </a:lnTo>
                  <a:lnTo>
                    <a:pt x="365" y="56"/>
                  </a:lnTo>
                  <a:lnTo>
                    <a:pt x="363" y="56"/>
                  </a:lnTo>
                  <a:lnTo>
                    <a:pt x="363" y="56"/>
                  </a:lnTo>
                  <a:lnTo>
                    <a:pt x="363" y="56"/>
                  </a:lnTo>
                  <a:lnTo>
                    <a:pt x="363" y="56"/>
                  </a:lnTo>
                  <a:lnTo>
                    <a:pt x="363" y="52"/>
                  </a:lnTo>
                  <a:lnTo>
                    <a:pt x="363" y="52"/>
                  </a:lnTo>
                  <a:lnTo>
                    <a:pt x="361" y="49"/>
                  </a:lnTo>
                  <a:lnTo>
                    <a:pt x="361" y="49"/>
                  </a:lnTo>
                  <a:lnTo>
                    <a:pt x="361" y="49"/>
                  </a:lnTo>
                  <a:lnTo>
                    <a:pt x="358" y="49"/>
                  </a:lnTo>
                  <a:lnTo>
                    <a:pt x="358" y="49"/>
                  </a:lnTo>
                  <a:lnTo>
                    <a:pt x="358" y="52"/>
                  </a:lnTo>
                  <a:lnTo>
                    <a:pt x="358" y="52"/>
                  </a:lnTo>
                  <a:lnTo>
                    <a:pt x="351" y="52"/>
                  </a:lnTo>
                  <a:lnTo>
                    <a:pt x="346" y="49"/>
                  </a:lnTo>
                  <a:lnTo>
                    <a:pt x="342" y="45"/>
                  </a:lnTo>
                  <a:lnTo>
                    <a:pt x="339" y="42"/>
                  </a:lnTo>
                  <a:lnTo>
                    <a:pt x="334" y="45"/>
                  </a:lnTo>
                  <a:lnTo>
                    <a:pt x="332" y="45"/>
                  </a:lnTo>
                  <a:lnTo>
                    <a:pt x="327" y="45"/>
                  </a:lnTo>
                  <a:lnTo>
                    <a:pt x="318" y="38"/>
                  </a:lnTo>
                  <a:lnTo>
                    <a:pt x="315" y="38"/>
                  </a:lnTo>
                  <a:lnTo>
                    <a:pt x="313" y="30"/>
                  </a:lnTo>
                  <a:lnTo>
                    <a:pt x="311" y="30"/>
                  </a:lnTo>
                  <a:lnTo>
                    <a:pt x="308" y="28"/>
                  </a:lnTo>
                  <a:lnTo>
                    <a:pt x="306" y="26"/>
                  </a:lnTo>
                  <a:lnTo>
                    <a:pt x="304" y="26"/>
                  </a:lnTo>
                  <a:lnTo>
                    <a:pt x="301" y="26"/>
                  </a:lnTo>
                  <a:lnTo>
                    <a:pt x="287" y="16"/>
                  </a:lnTo>
                  <a:lnTo>
                    <a:pt x="275" y="2"/>
                  </a:lnTo>
                  <a:lnTo>
                    <a:pt x="270" y="0"/>
                  </a:lnTo>
                  <a:lnTo>
                    <a:pt x="273" y="2"/>
                  </a:lnTo>
                  <a:lnTo>
                    <a:pt x="273" y="4"/>
                  </a:lnTo>
                  <a:lnTo>
                    <a:pt x="273" y="4"/>
                  </a:lnTo>
                  <a:lnTo>
                    <a:pt x="273" y="7"/>
                  </a:lnTo>
                  <a:lnTo>
                    <a:pt x="273" y="7"/>
                  </a:lnTo>
                  <a:lnTo>
                    <a:pt x="273" y="7"/>
                  </a:lnTo>
                  <a:lnTo>
                    <a:pt x="270" y="9"/>
                  </a:lnTo>
                  <a:lnTo>
                    <a:pt x="270" y="9"/>
                  </a:lnTo>
                  <a:lnTo>
                    <a:pt x="270" y="9"/>
                  </a:lnTo>
                  <a:lnTo>
                    <a:pt x="268" y="9"/>
                  </a:lnTo>
                  <a:lnTo>
                    <a:pt x="268" y="9"/>
                  </a:lnTo>
                  <a:lnTo>
                    <a:pt x="268" y="9"/>
                  </a:lnTo>
                  <a:lnTo>
                    <a:pt x="268" y="9"/>
                  </a:lnTo>
                  <a:lnTo>
                    <a:pt x="268" y="11"/>
                  </a:lnTo>
                  <a:lnTo>
                    <a:pt x="266" y="11"/>
                  </a:lnTo>
                  <a:lnTo>
                    <a:pt x="266" y="14"/>
                  </a:lnTo>
                  <a:lnTo>
                    <a:pt x="266" y="14"/>
                  </a:lnTo>
                  <a:lnTo>
                    <a:pt x="266" y="14"/>
                  </a:lnTo>
                  <a:lnTo>
                    <a:pt x="266" y="16"/>
                  </a:lnTo>
                  <a:lnTo>
                    <a:pt x="266" y="16"/>
                  </a:lnTo>
                  <a:lnTo>
                    <a:pt x="266" y="16"/>
                  </a:lnTo>
                  <a:lnTo>
                    <a:pt x="266" y="19"/>
                  </a:lnTo>
                  <a:lnTo>
                    <a:pt x="266" y="19"/>
                  </a:lnTo>
                  <a:lnTo>
                    <a:pt x="261" y="21"/>
                  </a:lnTo>
                  <a:lnTo>
                    <a:pt x="261" y="21"/>
                  </a:lnTo>
                  <a:lnTo>
                    <a:pt x="261" y="23"/>
                  </a:lnTo>
                  <a:lnTo>
                    <a:pt x="261" y="28"/>
                  </a:lnTo>
                  <a:lnTo>
                    <a:pt x="259" y="30"/>
                  </a:lnTo>
                  <a:lnTo>
                    <a:pt x="259" y="30"/>
                  </a:lnTo>
                  <a:lnTo>
                    <a:pt x="256" y="38"/>
                  </a:lnTo>
                  <a:lnTo>
                    <a:pt x="256" y="40"/>
                  </a:lnTo>
                  <a:lnTo>
                    <a:pt x="254" y="40"/>
                  </a:lnTo>
                  <a:lnTo>
                    <a:pt x="251" y="40"/>
                  </a:lnTo>
                  <a:lnTo>
                    <a:pt x="251" y="40"/>
                  </a:lnTo>
                  <a:lnTo>
                    <a:pt x="249" y="42"/>
                  </a:lnTo>
                  <a:lnTo>
                    <a:pt x="247" y="40"/>
                  </a:lnTo>
                  <a:lnTo>
                    <a:pt x="247" y="40"/>
                  </a:lnTo>
                  <a:lnTo>
                    <a:pt x="244" y="40"/>
                  </a:lnTo>
                  <a:lnTo>
                    <a:pt x="244" y="40"/>
                  </a:lnTo>
                  <a:lnTo>
                    <a:pt x="242" y="38"/>
                  </a:lnTo>
                  <a:lnTo>
                    <a:pt x="240" y="35"/>
                  </a:lnTo>
                  <a:lnTo>
                    <a:pt x="237" y="35"/>
                  </a:lnTo>
                  <a:lnTo>
                    <a:pt x="237" y="35"/>
                  </a:lnTo>
                  <a:lnTo>
                    <a:pt x="230" y="33"/>
                  </a:lnTo>
                  <a:lnTo>
                    <a:pt x="228" y="33"/>
                  </a:lnTo>
                  <a:lnTo>
                    <a:pt x="225" y="33"/>
                  </a:lnTo>
                  <a:lnTo>
                    <a:pt x="225" y="33"/>
                  </a:lnTo>
                  <a:lnTo>
                    <a:pt x="223" y="30"/>
                  </a:lnTo>
                  <a:lnTo>
                    <a:pt x="221" y="30"/>
                  </a:lnTo>
                  <a:lnTo>
                    <a:pt x="221" y="33"/>
                  </a:lnTo>
                  <a:lnTo>
                    <a:pt x="218" y="33"/>
                  </a:lnTo>
                  <a:lnTo>
                    <a:pt x="218" y="33"/>
                  </a:lnTo>
                  <a:lnTo>
                    <a:pt x="218" y="33"/>
                  </a:lnTo>
                  <a:lnTo>
                    <a:pt x="216" y="33"/>
                  </a:lnTo>
                  <a:lnTo>
                    <a:pt x="216" y="35"/>
                  </a:lnTo>
                  <a:lnTo>
                    <a:pt x="216" y="38"/>
                  </a:lnTo>
                  <a:lnTo>
                    <a:pt x="216" y="40"/>
                  </a:lnTo>
                  <a:lnTo>
                    <a:pt x="213" y="45"/>
                  </a:lnTo>
                  <a:lnTo>
                    <a:pt x="197" y="64"/>
                  </a:lnTo>
                  <a:lnTo>
                    <a:pt x="175" y="87"/>
                  </a:lnTo>
                  <a:lnTo>
                    <a:pt x="147" y="118"/>
                  </a:lnTo>
                  <a:lnTo>
                    <a:pt x="142" y="118"/>
                  </a:lnTo>
                  <a:lnTo>
                    <a:pt x="97" y="118"/>
                  </a:lnTo>
                  <a:lnTo>
                    <a:pt x="47" y="118"/>
                  </a:lnTo>
                  <a:lnTo>
                    <a:pt x="5" y="118"/>
                  </a:lnTo>
                  <a:lnTo>
                    <a:pt x="2" y="123"/>
                  </a:lnTo>
                  <a:lnTo>
                    <a:pt x="0" y="139"/>
                  </a:lnTo>
                  <a:lnTo>
                    <a:pt x="0" y="184"/>
                  </a:lnTo>
                  <a:lnTo>
                    <a:pt x="0" y="215"/>
                  </a:lnTo>
                  <a:lnTo>
                    <a:pt x="0" y="239"/>
                  </a:lnTo>
                  <a:lnTo>
                    <a:pt x="0" y="286"/>
                  </a:lnTo>
                  <a:lnTo>
                    <a:pt x="0" y="291"/>
                  </a:lnTo>
                  <a:lnTo>
                    <a:pt x="0" y="336"/>
                  </a:lnTo>
                  <a:lnTo>
                    <a:pt x="0" y="385"/>
                  </a:lnTo>
                  <a:lnTo>
                    <a:pt x="0" y="433"/>
                  </a:lnTo>
                  <a:lnTo>
                    <a:pt x="0" y="482"/>
                  </a:lnTo>
                  <a:lnTo>
                    <a:pt x="0" y="487"/>
                  </a:lnTo>
                  <a:lnTo>
                    <a:pt x="0" y="542"/>
                  </a:lnTo>
                  <a:lnTo>
                    <a:pt x="0" y="603"/>
                  </a:lnTo>
                  <a:lnTo>
                    <a:pt x="0" y="660"/>
                  </a:lnTo>
                  <a:lnTo>
                    <a:pt x="0" y="721"/>
                  </a:lnTo>
                  <a:lnTo>
                    <a:pt x="0" y="783"/>
                  </a:lnTo>
                  <a:lnTo>
                    <a:pt x="0" y="814"/>
                  </a:lnTo>
                  <a:lnTo>
                    <a:pt x="0" y="816"/>
                  </a:lnTo>
                  <a:lnTo>
                    <a:pt x="19" y="819"/>
                  </a:lnTo>
                  <a:lnTo>
                    <a:pt x="24" y="821"/>
                  </a:lnTo>
                  <a:lnTo>
                    <a:pt x="26" y="823"/>
                  </a:lnTo>
                  <a:lnTo>
                    <a:pt x="33" y="828"/>
                  </a:lnTo>
                  <a:lnTo>
                    <a:pt x="35" y="835"/>
                  </a:lnTo>
                  <a:lnTo>
                    <a:pt x="35" y="835"/>
                  </a:lnTo>
                  <a:lnTo>
                    <a:pt x="40" y="837"/>
                  </a:lnTo>
                  <a:lnTo>
                    <a:pt x="47" y="845"/>
                  </a:lnTo>
                  <a:lnTo>
                    <a:pt x="47" y="845"/>
                  </a:lnTo>
                  <a:lnTo>
                    <a:pt x="50" y="852"/>
                  </a:lnTo>
                  <a:lnTo>
                    <a:pt x="52" y="856"/>
                  </a:lnTo>
                  <a:lnTo>
                    <a:pt x="52" y="856"/>
                  </a:lnTo>
                  <a:lnTo>
                    <a:pt x="54" y="856"/>
                  </a:lnTo>
                  <a:lnTo>
                    <a:pt x="57" y="856"/>
                  </a:lnTo>
                  <a:lnTo>
                    <a:pt x="57" y="856"/>
                  </a:lnTo>
                  <a:lnTo>
                    <a:pt x="59" y="854"/>
                  </a:lnTo>
                  <a:lnTo>
                    <a:pt x="62" y="854"/>
                  </a:lnTo>
                  <a:lnTo>
                    <a:pt x="62" y="852"/>
                  </a:lnTo>
                  <a:lnTo>
                    <a:pt x="69" y="849"/>
                  </a:lnTo>
                  <a:lnTo>
                    <a:pt x="78" y="842"/>
                  </a:lnTo>
                  <a:lnTo>
                    <a:pt x="92" y="835"/>
                  </a:lnTo>
                  <a:lnTo>
                    <a:pt x="95" y="833"/>
                  </a:lnTo>
                  <a:lnTo>
                    <a:pt x="97" y="828"/>
                  </a:lnTo>
                  <a:lnTo>
                    <a:pt x="100" y="821"/>
                  </a:lnTo>
                  <a:lnTo>
                    <a:pt x="100" y="821"/>
                  </a:lnTo>
                  <a:lnTo>
                    <a:pt x="100" y="819"/>
                  </a:lnTo>
                  <a:lnTo>
                    <a:pt x="102" y="814"/>
                  </a:lnTo>
                  <a:lnTo>
                    <a:pt x="102" y="814"/>
                  </a:lnTo>
                  <a:lnTo>
                    <a:pt x="102" y="811"/>
                  </a:lnTo>
                  <a:lnTo>
                    <a:pt x="104" y="809"/>
                  </a:lnTo>
                  <a:lnTo>
                    <a:pt x="107" y="807"/>
                  </a:lnTo>
                  <a:lnTo>
                    <a:pt x="102" y="809"/>
                  </a:lnTo>
                  <a:lnTo>
                    <a:pt x="100" y="809"/>
                  </a:lnTo>
                  <a:lnTo>
                    <a:pt x="92" y="814"/>
                  </a:lnTo>
                  <a:lnTo>
                    <a:pt x="92" y="814"/>
                  </a:lnTo>
                  <a:lnTo>
                    <a:pt x="92" y="811"/>
                  </a:lnTo>
                  <a:lnTo>
                    <a:pt x="92" y="811"/>
                  </a:lnTo>
                  <a:lnTo>
                    <a:pt x="92" y="811"/>
                  </a:lnTo>
                  <a:lnTo>
                    <a:pt x="92" y="809"/>
                  </a:lnTo>
                  <a:lnTo>
                    <a:pt x="92" y="809"/>
                  </a:lnTo>
                  <a:lnTo>
                    <a:pt x="92" y="807"/>
                  </a:lnTo>
                  <a:lnTo>
                    <a:pt x="92" y="807"/>
                  </a:lnTo>
                  <a:lnTo>
                    <a:pt x="92" y="807"/>
                  </a:lnTo>
                  <a:lnTo>
                    <a:pt x="92" y="804"/>
                  </a:lnTo>
                  <a:lnTo>
                    <a:pt x="92" y="804"/>
                  </a:lnTo>
                  <a:lnTo>
                    <a:pt x="95" y="807"/>
                  </a:lnTo>
                  <a:lnTo>
                    <a:pt x="95" y="807"/>
                  </a:lnTo>
                  <a:lnTo>
                    <a:pt x="97" y="809"/>
                  </a:lnTo>
                  <a:lnTo>
                    <a:pt x="100" y="807"/>
                  </a:lnTo>
                  <a:lnTo>
                    <a:pt x="100" y="804"/>
                  </a:lnTo>
                  <a:lnTo>
                    <a:pt x="100" y="800"/>
                  </a:lnTo>
                  <a:lnTo>
                    <a:pt x="97" y="800"/>
                  </a:lnTo>
                  <a:lnTo>
                    <a:pt x="95" y="800"/>
                  </a:lnTo>
                  <a:lnTo>
                    <a:pt x="95" y="797"/>
                  </a:lnTo>
                  <a:lnTo>
                    <a:pt x="92" y="797"/>
                  </a:lnTo>
                  <a:lnTo>
                    <a:pt x="92" y="797"/>
                  </a:lnTo>
                  <a:lnTo>
                    <a:pt x="92" y="792"/>
                  </a:lnTo>
                  <a:lnTo>
                    <a:pt x="92" y="792"/>
                  </a:lnTo>
                  <a:lnTo>
                    <a:pt x="92" y="792"/>
                  </a:lnTo>
                  <a:lnTo>
                    <a:pt x="90" y="790"/>
                  </a:lnTo>
                  <a:lnTo>
                    <a:pt x="85" y="790"/>
                  </a:lnTo>
                  <a:lnTo>
                    <a:pt x="85" y="788"/>
                  </a:lnTo>
                  <a:lnTo>
                    <a:pt x="83" y="785"/>
                  </a:lnTo>
                  <a:lnTo>
                    <a:pt x="83" y="785"/>
                  </a:lnTo>
                  <a:lnTo>
                    <a:pt x="83" y="785"/>
                  </a:lnTo>
                  <a:lnTo>
                    <a:pt x="83" y="778"/>
                  </a:lnTo>
                  <a:lnTo>
                    <a:pt x="78" y="774"/>
                  </a:lnTo>
                  <a:lnTo>
                    <a:pt x="78" y="771"/>
                  </a:lnTo>
                  <a:lnTo>
                    <a:pt x="78" y="769"/>
                  </a:lnTo>
                  <a:lnTo>
                    <a:pt x="81" y="766"/>
                  </a:lnTo>
                  <a:lnTo>
                    <a:pt x="83" y="764"/>
                  </a:lnTo>
                  <a:lnTo>
                    <a:pt x="83" y="764"/>
                  </a:lnTo>
                  <a:lnTo>
                    <a:pt x="85" y="762"/>
                  </a:lnTo>
                  <a:lnTo>
                    <a:pt x="88" y="762"/>
                  </a:lnTo>
                  <a:lnTo>
                    <a:pt x="90" y="759"/>
                  </a:lnTo>
                  <a:lnTo>
                    <a:pt x="90" y="757"/>
                  </a:lnTo>
                  <a:lnTo>
                    <a:pt x="90" y="757"/>
                  </a:lnTo>
                  <a:lnTo>
                    <a:pt x="92" y="752"/>
                  </a:lnTo>
                  <a:lnTo>
                    <a:pt x="92" y="750"/>
                  </a:lnTo>
                  <a:lnTo>
                    <a:pt x="90" y="743"/>
                  </a:lnTo>
                  <a:lnTo>
                    <a:pt x="90" y="740"/>
                  </a:lnTo>
                  <a:lnTo>
                    <a:pt x="90" y="740"/>
                  </a:lnTo>
                  <a:lnTo>
                    <a:pt x="92" y="736"/>
                  </a:lnTo>
                  <a:lnTo>
                    <a:pt x="92" y="731"/>
                  </a:lnTo>
                  <a:lnTo>
                    <a:pt x="95" y="726"/>
                  </a:lnTo>
                  <a:lnTo>
                    <a:pt x="95" y="726"/>
                  </a:lnTo>
                  <a:lnTo>
                    <a:pt x="95" y="721"/>
                  </a:lnTo>
                  <a:lnTo>
                    <a:pt x="95" y="721"/>
                  </a:lnTo>
                  <a:lnTo>
                    <a:pt x="95" y="719"/>
                  </a:lnTo>
                  <a:lnTo>
                    <a:pt x="97" y="719"/>
                  </a:lnTo>
                  <a:lnTo>
                    <a:pt x="95" y="717"/>
                  </a:lnTo>
                  <a:lnTo>
                    <a:pt x="95" y="717"/>
                  </a:lnTo>
                  <a:lnTo>
                    <a:pt x="95" y="714"/>
                  </a:lnTo>
                  <a:lnTo>
                    <a:pt x="100" y="717"/>
                  </a:lnTo>
                  <a:lnTo>
                    <a:pt x="102" y="719"/>
                  </a:lnTo>
                  <a:lnTo>
                    <a:pt x="107" y="719"/>
                  </a:lnTo>
                  <a:lnTo>
                    <a:pt x="107" y="719"/>
                  </a:lnTo>
                  <a:lnTo>
                    <a:pt x="111" y="717"/>
                  </a:lnTo>
                  <a:lnTo>
                    <a:pt x="111" y="717"/>
                  </a:lnTo>
                  <a:lnTo>
                    <a:pt x="111" y="717"/>
                  </a:lnTo>
                  <a:lnTo>
                    <a:pt x="111" y="705"/>
                  </a:lnTo>
                  <a:lnTo>
                    <a:pt x="114" y="691"/>
                  </a:lnTo>
                  <a:lnTo>
                    <a:pt x="114" y="688"/>
                  </a:lnTo>
                  <a:lnTo>
                    <a:pt x="116" y="688"/>
                  </a:lnTo>
                  <a:lnTo>
                    <a:pt x="116" y="679"/>
                  </a:lnTo>
                  <a:lnTo>
                    <a:pt x="116" y="679"/>
                  </a:lnTo>
                  <a:lnTo>
                    <a:pt x="116" y="677"/>
                  </a:lnTo>
                  <a:lnTo>
                    <a:pt x="116" y="677"/>
                  </a:lnTo>
                  <a:lnTo>
                    <a:pt x="116" y="674"/>
                  </a:lnTo>
                  <a:lnTo>
                    <a:pt x="116" y="674"/>
                  </a:lnTo>
                  <a:lnTo>
                    <a:pt x="116" y="674"/>
                  </a:lnTo>
                  <a:lnTo>
                    <a:pt x="114" y="674"/>
                  </a:lnTo>
                  <a:lnTo>
                    <a:pt x="109" y="672"/>
                  </a:lnTo>
                  <a:lnTo>
                    <a:pt x="109" y="672"/>
                  </a:lnTo>
                  <a:lnTo>
                    <a:pt x="104" y="667"/>
                  </a:lnTo>
                  <a:lnTo>
                    <a:pt x="102" y="665"/>
                  </a:lnTo>
                  <a:lnTo>
                    <a:pt x="102" y="662"/>
                  </a:lnTo>
                  <a:lnTo>
                    <a:pt x="102" y="662"/>
                  </a:lnTo>
                  <a:lnTo>
                    <a:pt x="102" y="662"/>
                  </a:lnTo>
                  <a:lnTo>
                    <a:pt x="100" y="662"/>
                  </a:lnTo>
                  <a:lnTo>
                    <a:pt x="100" y="662"/>
                  </a:lnTo>
                  <a:lnTo>
                    <a:pt x="97" y="660"/>
                  </a:lnTo>
                  <a:lnTo>
                    <a:pt x="97" y="660"/>
                  </a:lnTo>
                  <a:lnTo>
                    <a:pt x="97" y="660"/>
                  </a:lnTo>
                  <a:lnTo>
                    <a:pt x="97" y="658"/>
                  </a:lnTo>
                  <a:lnTo>
                    <a:pt x="102" y="658"/>
                  </a:lnTo>
                  <a:lnTo>
                    <a:pt x="104" y="658"/>
                  </a:lnTo>
                  <a:lnTo>
                    <a:pt x="104" y="658"/>
                  </a:lnTo>
                  <a:lnTo>
                    <a:pt x="104" y="658"/>
                  </a:lnTo>
                  <a:lnTo>
                    <a:pt x="104" y="658"/>
                  </a:lnTo>
                  <a:lnTo>
                    <a:pt x="104" y="658"/>
                  </a:lnTo>
                  <a:lnTo>
                    <a:pt x="107" y="658"/>
                  </a:lnTo>
                  <a:lnTo>
                    <a:pt x="107" y="660"/>
                  </a:lnTo>
                  <a:lnTo>
                    <a:pt x="107" y="660"/>
                  </a:lnTo>
                  <a:lnTo>
                    <a:pt x="109" y="662"/>
                  </a:lnTo>
                  <a:lnTo>
                    <a:pt x="114" y="667"/>
                  </a:lnTo>
                  <a:lnTo>
                    <a:pt x="114" y="667"/>
                  </a:lnTo>
                  <a:lnTo>
                    <a:pt x="116" y="669"/>
                  </a:lnTo>
                  <a:lnTo>
                    <a:pt x="116" y="669"/>
                  </a:lnTo>
                  <a:lnTo>
                    <a:pt x="116" y="669"/>
                  </a:lnTo>
                  <a:lnTo>
                    <a:pt x="119" y="669"/>
                  </a:lnTo>
                  <a:lnTo>
                    <a:pt x="119" y="667"/>
                  </a:lnTo>
                  <a:lnTo>
                    <a:pt x="119" y="667"/>
                  </a:lnTo>
                  <a:lnTo>
                    <a:pt x="121" y="665"/>
                  </a:lnTo>
                  <a:lnTo>
                    <a:pt x="119" y="665"/>
                  </a:lnTo>
                  <a:lnTo>
                    <a:pt x="119" y="660"/>
                  </a:lnTo>
                  <a:lnTo>
                    <a:pt x="114" y="658"/>
                  </a:lnTo>
                  <a:lnTo>
                    <a:pt x="107" y="655"/>
                  </a:lnTo>
                  <a:lnTo>
                    <a:pt x="104" y="655"/>
                  </a:lnTo>
                  <a:lnTo>
                    <a:pt x="97" y="653"/>
                  </a:lnTo>
                  <a:lnTo>
                    <a:pt x="95" y="653"/>
                  </a:lnTo>
                  <a:lnTo>
                    <a:pt x="95" y="653"/>
                  </a:lnTo>
                  <a:lnTo>
                    <a:pt x="92" y="650"/>
                  </a:lnTo>
                  <a:lnTo>
                    <a:pt x="95" y="650"/>
                  </a:lnTo>
                  <a:lnTo>
                    <a:pt x="97" y="650"/>
                  </a:lnTo>
                  <a:lnTo>
                    <a:pt x="97" y="650"/>
                  </a:lnTo>
                  <a:lnTo>
                    <a:pt x="100" y="650"/>
                  </a:lnTo>
                  <a:lnTo>
                    <a:pt x="97" y="650"/>
                  </a:lnTo>
                  <a:lnTo>
                    <a:pt x="92" y="646"/>
                  </a:lnTo>
                  <a:lnTo>
                    <a:pt x="92" y="646"/>
                  </a:lnTo>
                  <a:lnTo>
                    <a:pt x="92" y="643"/>
                  </a:lnTo>
                  <a:lnTo>
                    <a:pt x="92" y="641"/>
                  </a:lnTo>
                  <a:lnTo>
                    <a:pt x="92" y="639"/>
                  </a:lnTo>
                  <a:lnTo>
                    <a:pt x="92" y="636"/>
                  </a:lnTo>
                  <a:lnTo>
                    <a:pt x="92" y="636"/>
                  </a:lnTo>
                  <a:lnTo>
                    <a:pt x="90" y="634"/>
                  </a:lnTo>
                  <a:lnTo>
                    <a:pt x="90" y="634"/>
                  </a:lnTo>
                  <a:lnTo>
                    <a:pt x="90" y="634"/>
                  </a:lnTo>
                  <a:lnTo>
                    <a:pt x="90" y="632"/>
                  </a:lnTo>
                  <a:lnTo>
                    <a:pt x="92" y="632"/>
                  </a:lnTo>
                  <a:lnTo>
                    <a:pt x="92" y="629"/>
                  </a:lnTo>
                  <a:lnTo>
                    <a:pt x="95" y="624"/>
                  </a:lnTo>
                  <a:lnTo>
                    <a:pt x="95" y="624"/>
                  </a:lnTo>
                  <a:lnTo>
                    <a:pt x="97" y="622"/>
                  </a:lnTo>
                  <a:lnTo>
                    <a:pt x="97" y="622"/>
                  </a:lnTo>
                  <a:lnTo>
                    <a:pt x="97" y="620"/>
                  </a:lnTo>
                  <a:lnTo>
                    <a:pt x="97" y="617"/>
                  </a:lnTo>
                  <a:lnTo>
                    <a:pt x="97" y="617"/>
                  </a:lnTo>
                  <a:lnTo>
                    <a:pt x="95" y="617"/>
                  </a:lnTo>
                  <a:lnTo>
                    <a:pt x="95" y="617"/>
                  </a:lnTo>
                  <a:lnTo>
                    <a:pt x="92" y="617"/>
                  </a:lnTo>
                  <a:lnTo>
                    <a:pt x="92" y="617"/>
                  </a:lnTo>
                  <a:lnTo>
                    <a:pt x="92" y="613"/>
                  </a:lnTo>
                  <a:lnTo>
                    <a:pt x="92" y="610"/>
                  </a:lnTo>
                  <a:lnTo>
                    <a:pt x="92" y="610"/>
                  </a:lnTo>
                  <a:lnTo>
                    <a:pt x="90" y="610"/>
                  </a:lnTo>
                  <a:lnTo>
                    <a:pt x="90" y="613"/>
                  </a:lnTo>
                  <a:lnTo>
                    <a:pt x="90" y="610"/>
                  </a:lnTo>
                  <a:lnTo>
                    <a:pt x="88" y="606"/>
                  </a:lnTo>
                  <a:lnTo>
                    <a:pt x="88" y="603"/>
                  </a:lnTo>
                  <a:lnTo>
                    <a:pt x="88" y="601"/>
                  </a:lnTo>
                  <a:lnTo>
                    <a:pt x="88" y="601"/>
                  </a:lnTo>
                  <a:lnTo>
                    <a:pt x="90" y="598"/>
                  </a:lnTo>
                  <a:lnTo>
                    <a:pt x="92" y="598"/>
                  </a:lnTo>
                  <a:lnTo>
                    <a:pt x="95" y="601"/>
                  </a:lnTo>
                  <a:lnTo>
                    <a:pt x="109" y="601"/>
                  </a:lnTo>
                  <a:lnTo>
                    <a:pt x="109" y="603"/>
                  </a:lnTo>
                  <a:lnTo>
                    <a:pt x="111" y="606"/>
                  </a:lnTo>
                  <a:lnTo>
                    <a:pt x="111" y="608"/>
                  </a:lnTo>
                  <a:lnTo>
                    <a:pt x="114" y="613"/>
                  </a:lnTo>
                  <a:lnTo>
                    <a:pt x="116" y="615"/>
                  </a:lnTo>
                  <a:lnTo>
                    <a:pt x="119" y="615"/>
                  </a:lnTo>
                  <a:lnTo>
                    <a:pt x="135" y="620"/>
                  </a:lnTo>
                  <a:lnTo>
                    <a:pt x="140" y="620"/>
                  </a:lnTo>
                  <a:lnTo>
                    <a:pt x="145" y="620"/>
                  </a:lnTo>
                  <a:lnTo>
                    <a:pt x="145" y="620"/>
                  </a:lnTo>
                  <a:lnTo>
                    <a:pt x="145" y="620"/>
                  </a:lnTo>
                  <a:lnTo>
                    <a:pt x="145" y="620"/>
                  </a:lnTo>
                  <a:lnTo>
                    <a:pt x="147" y="620"/>
                  </a:lnTo>
                  <a:lnTo>
                    <a:pt x="147" y="620"/>
                  </a:lnTo>
                  <a:lnTo>
                    <a:pt x="147" y="620"/>
                  </a:lnTo>
                  <a:lnTo>
                    <a:pt x="149" y="622"/>
                  </a:lnTo>
                  <a:lnTo>
                    <a:pt x="149" y="622"/>
                  </a:lnTo>
                  <a:lnTo>
                    <a:pt x="164" y="624"/>
                  </a:lnTo>
                  <a:lnTo>
                    <a:pt x="166" y="624"/>
                  </a:lnTo>
                  <a:lnTo>
                    <a:pt x="166" y="622"/>
                  </a:lnTo>
                  <a:lnTo>
                    <a:pt x="171" y="620"/>
                  </a:lnTo>
                  <a:lnTo>
                    <a:pt x="180" y="620"/>
                  </a:lnTo>
                  <a:lnTo>
                    <a:pt x="197" y="622"/>
                  </a:lnTo>
                  <a:lnTo>
                    <a:pt x="204" y="620"/>
                  </a:lnTo>
                  <a:lnTo>
                    <a:pt x="206" y="620"/>
                  </a:lnTo>
                  <a:lnTo>
                    <a:pt x="206" y="620"/>
                  </a:lnTo>
                  <a:lnTo>
                    <a:pt x="209" y="620"/>
                  </a:lnTo>
                  <a:lnTo>
                    <a:pt x="209" y="620"/>
                  </a:lnTo>
                  <a:lnTo>
                    <a:pt x="211" y="620"/>
                  </a:lnTo>
                  <a:lnTo>
                    <a:pt x="221" y="620"/>
                  </a:lnTo>
                  <a:lnTo>
                    <a:pt x="240" y="617"/>
                  </a:lnTo>
                  <a:lnTo>
                    <a:pt x="254" y="615"/>
                  </a:lnTo>
                  <a:lnTo>
                    <a:pt x="266" y="613"/>
                  </a:lnTo>
                  <a:lnTo>
                    <a:pt x="306" y="606"/>
                  </a:lnTo>
                  <a:lnTo>
                    <a:pt x="313" y="606"/>
                  </a:lnTo>
                  <a:lnTo>
                    <a:pt x="315" y="606"/>
                  </a:lnTo>
                  <a:lnTo>
                    <a:pt x="330" y="598"/>
                  </a:lnTo>
                  <a:lnTo>
                    <a:pt x="353" y="594"/>
                  </a:lnTo>
                  <a:lnTo>
                    <a:pt x="379" y="589"/>
                  </a:lnTo>
                  <a:lnTo>
                    <a:pt x="382" y="587"/>
                  </a:lnTo>
                  <a:lnTo>
                    <a:pt x="384" y="587"/>
                  </a:lnTo>
                  <a:lnTo>
                    <a:pt x="389" y="582"/>
                  </a:lnTo>
                  <a:lnTo>
                    <a:pt x="408" y="577"/>
                  </a:lnTo>
                  <a:lnTo>
                    <a:pt x="422" y="572"/>
                  </a:lnTo>
                  <a:lnTo>
                    <a:pt x="429" y="570"/>
                  </a:lnTo>
                  <a:lnTo>
                    <a:pt x="436" y="568"/>
                  </a:lnTo>
                  <a:lnTo>
                    <a:pt x="444" y="565"/>
                  </a:lnTo>
                  <a:lnTo>
                    <a:pt x="446" y="565"/>
                  </a:lnTo>
                  <a:lnTo>
                    <a:pt x="448" y="563"/>
                  </a:lnTo>
                  <a:lnTo>
                    <a:pt x="458" y="558"/>
                  </a:lnTo>
                  <a:lnTo>
                    <a:pt x="463" y="558"/>
                  </a:lnTo>
                  <a:lnTo>
                    <a:pt x="467" y="553"/>
                  </a:lnTo>
                  <a:lnTo>
                    <a:pt x="467" y="553"/>
                  </a:lnTo>
                  <a:lnTo>
                    <a:pt x="470" y="551"/>
                  </a:lnTo>
                  <a:lnTo>
                    <a:pt x="484" y="544"/>
                  </a:lnTo>
                  <a:lnTo>
                    <a:pt x="491" y="539"/>
                  </a:lnTo>
                  <a:lnTo>
                    <a:pt x="500" y="535"/>
                  </a:lnTo>
                  <a:lnTo>
                    <a:pt x="508" y="527"/>
                  </a:lnTo>
                  <a:lnTo>
                    <a:pt x="510" y="525"/>
                  </a:lnTo>
                  <a:lnTo>
                    <a:pt x="512" y="520"/>
                  </a:lnTo>
                  <a:lnTo>
                    <a:pt x="512" y="518"/>
                  </a:lnTo>
                  <a:lnTo>
                    <a:pt x="512" y="516"/>
                  </a:lnTo>
                  <a:lnTo>
                    <a:pt x="512" y="516"/>
                  </a:lnTo>
                  <a:lnTo>
                    <a:pt x="512" y="513"/>
                  </a:lnTo>
                  <a:lnTo>
                    <a:pt x="512" y="513"/>
                  </a:lnTo>
                  <a:lnTo>
                    <a:pt x="512" y="513"/>
                  </a:lnTo>
                  <a:lnTo>
                    <a:pt x="512" y="511"/>
                  </a:lnTo>
                  <a:lnTo>
                    <a:pt x="512" y="511"/>
                  </a:lnTo>
                  <a:lnTo>
                    <a:pt x="512" y="506"/>
                  </a:lnTo>
                  <a:lnTo>
                    <a:pt x="512" y="501"/>
                  </a:lnTo>
                  <a:lnTo>
                    <a:pt x="515" y="497"/>
                  </a:lnTo>
                  <a:lnTo>
                    <a:pt x="517" y="492"/>
                  </a:lnTo>
                  <a:lnTo>
                    <a:pt x="519" y="487"/>
                  </a:lnTo>
                  <a:lnTo>
                    <a:pt x="527" y="480"/>
                  </a:lnTo>
                  <a:lnTo>
                    <a:pt x="529" y="478"/>
                  </a:lnTo>
                  <a:lnTo>
                    <a:pt x="529" y="478"/>
                  </a:lnTo>
                  <a:lnTo>
                    <a:pt x="534" y="473"/>
                  </a:lnTo>
                  <a:lnTo>
                    <a:pt x="543" y="464"/>
                  </a:lnTo>
                  <a:lnTo>
                    <a:pt x="546" y="459"/>
                  </a:lnTo>
                  <a:lnTo>
                    <a:pt x="555" y="447"/>
                  </a:lnTo>
                  <a:lnTo>
                    <a:pt x="557" y="440"/>
                  </a:lnTo>
                  <a:lnTo>
                    <a:pt x="569" y="419"/>
                  </a:lnTo>
                  <a:lnTo>
                    <a:pt x="579" y="404"/>
                  </a:lnTo>
                  <a:lnTo>
                    <a:pt x="588" y="393"/>
                  </a:lnTo>
                  <a:lnTo>
                    <a:pt x="588" y="390"/>
                  </a:lnTo>
                  <a:lnTo>
                    <a:pt x="588" y="385"/>
                  </a:lnTo>
                  <a:lnTo>
                    <a:pt x="588" y="371"/>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Argentia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5725360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8775469" y="-265471"/>
            <a:ext cx="17685417" cy="9277615"/>
            <a:chOff x="762" y="1755"/>
            <a:chExt cx="4362" cy="2567"/>
          </a:xfrm>
          <a:solidFill>
            <a:schemeClr val="bg1">
              <a:lumMod val="85000"/>
            </a:schemeClr>
          </a:solidFill>
        </p:grpSpPr>
        <p:sp>
          <p:nvSpPr>
            <p:cNvPr id="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8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7" name="TextBox 86"/>
          <p:cNvSpPr txBox="1"/>
          <p:nvPr/>
        </p:nvSpPr>
        <p:spPr>
          <a:xfrm>
            <a:off x="1790223" y="2614222"/>
            <a:ext cx="37342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Russia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8333128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055423" y="1563329"/>
            <a:ext cx="8885236" cy="7160344"/>
            <a:chOff x="-269" y="-1151"/>
            <a:chExt cx="8211" cy="6617"/>
          </a:xfrm>
          <a:solidFill>
            <a:schemeClr val="bg1">
              <a:lumMod val="85000"/>
            </a:schemeClr>
          </a:solidFill>
        </p:grpSpPr>
        <p:sp>
          <p:nvSpPr>
            <p:cNvPr id="3" name="Freeform 5"/>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accent1"/>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p:cNvSpPr>
              <a:spLocks noChangeArrowheads="1"/>
            </p:cNvSpPr>
            <p:nvPr/>
          </p:nvSpPr>
          <p:spPr bwMode="auto">
            <a:xfrm>
              <a:off x="6339" y="4385"/>
              <a:ext cx="12" cy="17"/>
            </a:xfrm>
            <a:prstGeom prst="ellipse">
              <a:avLst/>
            </a:pr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3" name="TextBox 142"/>
          <p:cNvSpPr txBox="1"/>
          <p:nvPr/>
        </p:nvSpPr>
        <p:spPr>
          <a:xfrm>
            <a:off x="10361090" y="2614222"/>
            <a:ext cx="353779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China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4461532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a:grpSpLocks noChangeAspect="1"/>
          </p:cNvGrpSpPr>
          <p:nvPr/>
        </p:nvGrpSpPr>
        <p:grpSpPr bwMode="auto">
          <a:xfrm>
            <a:off x="1245620" y="987629"/>
            <a:ext cx="7822180" cy="8311742"/>
            <a:chOff x="3953" y="1323"/>
            <a:chExt cx="3611" cy="3837"/>
          </a:xfrm>
          <a:solidFill>
            <a:schemeClr val="bg1">
              <a:lumMod val="85000"/>
            </a:schemeClr>
          </a:solidFill>
        </p:grpSpPr>
        <p:sp>
          <p:nvSpPr>
            <p:cNvPr id="3" name="Freeform 9"/>
            <p:cNvSpPr>
              <a:spLocks/>
            </p:cNvSpPr>
            <p:nvPr/>
          </p:nvSpPr>
          <p:spPr bwMode="auto">
            <a:xfrm>
              <a:off x="6458" y="3436"/>
              <a:ext cx="275" cy="259"/>
            </a:xfrm>
            <a:custGeom>
              <a:avLst/>
              <a:gdLst>
                <a:gd name="T0" fmla="*/ 224 w 275"/>
                <a:gd name="T1" fmla="*/ 38 h 259"/>
                <a:gd name="T2" fmla="*/ 269 w 275"/>
                <a:gd name="T3" fmla="*/ 51 h 259"/>
                <a:gd name="T4" fmla="*/ 275 w 275"/>
                <a:gd name="T5" fmla="*/ 57 h 259"/>
                <a:gd name="T6" fmla="*/ 272 w 275"/>
                <a:gd name="T7" fmla="*/ 92 h 259"/>
                <a:gd name="T8" fmla="*/ 262 w 275"/>
                <a:gd name="T9" fmla="*/ 131 h 259"/>
                <a:gd name="T10" fmla="*/ 243 w 275"/>
                <a:gd name="T11" fmla="*/ 147 h 259"/>
                <a:gd name="T12" fmla="*/ 237 w 275"/>
                <a:gd name="T13" fmla="*/ 118 h 259"/>
                <a:gd name="T14" fmla="*/ 221 w 275"/>
                <a:gd name="T15" fmla="*/ 105 h 259"/>
                <a:gd name="T16" fmla="*/ 224 w 275"/>
                <a:gd name="T17" fmla="*/ 121 h 259"/>
                <a:gd name="T18" fmla="*/ 230 w 275"/>
                <a:gd name="T19" fmla="*/ 134 h 259"/>
                <a:gd name="T20" fmla="*/ 230 w 275"/>
                <a:gd name="T21" fmla="*/ 153 h 259"/>
                <a:gd name="T22" fmla="*/ 218 w 275"/>
                <a:gd name="T23" fmla="*/ 157 h 259"/>
                <a:gd name="T24" fmla="*/ 214 w 275"/>
                <a:gd name="T25" fmla="*/ 166 h 259"/>
                <a:gd name="T26" fmla="*/ 218 w 275"/>
                <a:gd name="T27" fmla="*/ 195 h 259"/>
                <a:gd name="T28" fmla="*/ 205 w 275"/>
                <a:gd name="T29" fmla="*/ 211 h 259"/>
                <a:gd name="T30" fmla="*/ 214 w 275"/>
                <a:gd name="T31" fmla="*/ 221 h 259"/>
                <a:gd name="T32" fmla="*/ 202 w 275"/>
                <a:gd name="T33" fmla="*/ 233 h 259"/>
                <a:gd name="T34" fmla="*/ 176 w 275"/>
                <a:gd name="T35" fmla="*/ 256 h 259"/>
                <a:gd name="T36" fmla="*/ 163 w 275"/>
                <a:gd name="T37" fmla="*/ 259 h 259"/>
                <a:gd name="T38" fmla="*/ 144 w 275"/>
                <a:gd name="T39" fmla="*/ 250 h 259"/>
                <a:gd name="T40" fmla="*/ 128 w 275"/>
                <a:gd name="T41" fmla="*/ 217 h 259"/>
                <a:gd name="T42" fmla="*/ 83 w 275"/>
                <a:gd name="T43" fmla="*/ 192 h 259"/>
                <a:gd name="T44" fmla="*/ 44 w 275"/>
                <a:gd name="T45" fmla="*/ 153 h 259"/>
                <a:gd name="T46" fmla="*/ 0 w 275"/>
                <a:gd name="T47" fmla="*/ 128 h 259"/>
                <a:gd name="T48" fmla="*/ 12 w 275"/>
                <a:gd name="T49" fmla="*/ 73 h 259"/>
                <a:gd name="T50" fmla="*/ 41 w 275"/>
                <a:gd name="T51" fmla="*/ 54 h 259"/>
                <a:gd name="T52" fmla="*/ 54 w 275"/>
                <a:gd name="T53" fmla="*/ 44 h 259"/>
                <a:gd name="T54" fmla="*/ 44 w 275"/>
                <a:gd name="T55" fmla="*/ 25 h 259"/>
                <a:gd name="T56" fmla="*/ 89 w 275"/>
                <a:gd name="T57" fmla="*/ 3 h 259"/>
                <a:gd name="T58" fmla="*/ 128 w 275"/>
                <a:gd name="T59" fmla="*/ 3 h 259"/>
                <a:gd name="T60" fmla="*/ 153 w 275"/>
                <a:gd name="T61" fmla="*/ 22 h 259"/>
                <a:gd name="T62" fmla="*/ 153 w 275"/>
                <a:gd name="T63" fmla="*/ 41 h 259"/>
                <a:gd name="T64" fmla="*/ 173 w 275"/>
                <a:gd name="T65"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9">
                  <a:moveTo>
                    <a:pt x="173" y="48"/>
                  </a:moveTo>
                  <a:lnTo>
                    <a:pt x="224" y="38"/>
                  </a:lnTo>
                  <a:lnTo>
                    <a:pt x="269" y="51"/>
                  </a:lnTo>
                  <a:lnTo>
                    <a:pt x="269" y="51"/>
                  </a:lnTo>
                  <a:lnTo>
                    <a:pt x="272" y="51"/>
                  </a:lnTo>
                  <a:lnTo>
                    <a:pt x="275" y="57"/>
                  </a:lnTo>
                  <a:lnTo>
                    <a:pt x="272" y="73"/>
                  </a:lnTo>
                  <a:lnTo>
                    <a:pt x="272" y="92"/>
                  </a:lnTo>
                  <a:lnTo>
                    <a:pt x="269" y="118"/>
                  </a:lnTo>
                  <a:lnTo>
                    <a:pt x="262" y="131"/>
                  </a:lnTo>
                  <a:lnTo>
                    <a:pt x="253" y="144"/>
                  </a:lnTo>
                  <a:lnTo>
                    <a:pt x="243" y="147"/>
                  </a:lnTo>
                  <a:lnTo>
                    <a:pt x="240" y="134"/>
                  </a:lnTo>
                  <a:lnTo>
                    <a:pt x="237" y="118"/>
                  </a:lnTo>
                  <a:lnTo>
                    <a:pt x="230" y="108"/>
                  </a:lnTo>
                  <a:lnTo>
                    <a:pt x="221" y="105"/>
                  </a:lnTo>
                  <a:lnTo>
                    <a:pt x="218" y="118"/>
                  </a:lnTo>
                  <a:lnTo>
                    <a:pt x="224" y="121"/>
                  </a:lnTo>
                  <a:lnTo>
                    <a:pt x="230" y="128"/>
                  </a:lnTo>
                  <a:lnTo>
                    <a:pt x="230" y="134"/>
                  </a:lnTo>
                  <a:lnTo>
                    <a:pt x="230" y="147"/>
                  </a:lnTo>
                  <a:lnTo>
                    <a:pt x="230" y="153"/>
                  </a:lnTo>
                  <a:lnTo>
                    <a:pt x="224" y="157"/>
                  </a:lnTo>
                  <a:lnTo>
                    <a:pt x="218" y="157"/>
                  </a:lnTo>
                  <a:lnTo>
                    <a:pt x="211" y="163"/>
                  </a:lnTo>
                  <a:lnTo>
                    <a:pt x="214" y="166"/>
                  </a:lnTo>
                  <a:lnTo>
                    <a:pt x="214" y="179"/>
                  </a:lnTo>
                  <a:lnTo>
                    <a:pt x="218" y="195"/>
                  </a:lnTo>
                  <a:lnTo>
                    <a:pt x="211" y="201"/>
                  </a:lnTo>
                  <a:lnTo>
                    <a:pt x="205" y="211"/>
                  </a:lnTo>
                  <a:lnTo>
                    <a:pt x="211" y="217"/>
                  </a:lnTo>
                  <a:lnTo>
                    <a:pt x="214" y="221"/>
                  </a:lnTo>
                  <a:lnTo>
                    <a:pt x="214" y="230"/>
                  </a:lnTo>
                  <a:lnTo>
                    <a:pt x="202" y="233"/>
                  </a:lnTo>
                  <a:lnTo>
                    <a:pt x="192" y="243"/>
                  </a:lnTo>
                  <a:lnTo>
                    <a:pt x="176" y="256"/>
                  </a:lnTo>
                  <a:lnTo>
                    <a:pt x="163" y="256"/>
                  </a:lnTo>
                  <a:lnTo>
                    <a:pt x="163" y="259"/>
                  </a:lnTo>
                  <a:lnTo>
                    <a:pt x="160" y="256"/>
                  </a:lnTo>
                  <a:lnTo>
                    <a:pt x="144" y="250"/>
                  </a:lnTo>
                  <a:lnTo>
                    <a:pt x="131" y="237"/>
                  </a:lnTo>
                  <a:lnTo>
                    <a:pt x="128" y="217"/>
                  </a:lnTo>
                  <a:lnTo>
                    <a:pt x="115" y="208"/>
                  </a:lnTo>
                  <a:lnTo>
                    <a:pt x="83" y="192"/>
                  </a:lnTo>
                  <a:lnTo>
                    <a:pt x="60" y="163"/>
                  </a:lnTo>
                  <a:lnTo>
                    <a:pt x="44" y="153"/>
                  </a:lnTo>
                  <a:lnTo>
                    <a:pt x="9" y="147"/>
                  </a:lnTo>
                  <a:lnTo>
                    <a:pt x="0" y="128"/>
                  </a:lnTo>
                  <a:lnTo>
                    <a:pt x="16" y="99"/>
                  </a:lnTo>
                  <a:lnTo>
                    <a:pt x="12" y="73"/>
                  </a:lnTo>
                  <a:lnTo>
                    <a:pt x="25" y="60"/>
                  </a:lnTo>
                  <a:lnTo>
                    <a:pt x="41" y="54"/>
                  </a:lnTo>
                  <a:lnTo>
                    <a:pt x="51" y="51"/>
                  </a:lnTo>
                  <a:lnTo>
                    <a:pt x="54" y="44"/>
                  </a:lnTo>
                  <a:lnTo>
                    <a:pt x="48" y="38"/>
                  </a:lnTo>
                  <a:lnTo>
                    <a:pt x="44" y="25"/>
                  </a:lnTo>
                  <a:lnTo>
                    <a:pt x="64" y="12"/>
                  </a:lnTo>
                  <a:lnTo>
                    <a:pt x="89" y="3"/>
                  </a:lnTo>
                  <a:lnTo>
                    <a:pt x="109" y="0"/>
                  </a:lnTo>
                  <a:lnTo>
                    <a:pt x="128" y="3"/>
                  </a:lnTo>
                  <a:lnTo>
                    <a:pt x="147" y="12"/>
                  </a:lnTo>
                  <a:lnTo>
                    <a:pt x="153" y="22"/>
                  </a:lnTo>
                  <a:lnTo>
                    <a:pt x="153" y="32"/>
                  </a:lnTo>
                  <a:lnTo>
                    <a:pt x="153" y="41"/>
                  </a:lnTo>
                  <a:lnTo>
                    <a:pt x="163" y="48"/>
                  </a:lnTo>
                  <a:lnTo>
                    <a:pt x="173"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p:cNvSpPr>
            <p:nvPr/>
          </p:nvSpPr>
          <p:spPr bwMode="auto">
            <a:xfrm>
              <a:off x="6166" y="3205"/>
              <a:ext cx="163" cy="170"/>
            </a:xfrm>
            <a:custGeom>
              <a:avLst/>
              <a:gdLst>
                <a:gd name="T0" fmla="*/ 150 w 163"/>
                <a:gd name="T1" fmla="*/ 115 h 170"/>
                <a:gd name="T2" fmla="*/ 147 w 163"/>
                <a:gd name="T3" fmla="*/ 112 h 170"/>
                <a:gd name="T4" fmla="*/ 141 w 163"/>
                <a:gd name="T5" fmla="*/ 112 h 170"/>
                <a:gd name="T6" fmla="*/ 141 w 163"/>
                <a:gd name="T7" fmla="*/ 118 h 170"/>
                <a:gd name="T8" fmla="*/ 141 w 163"/>
                <a:gd name="T9" fmla="*/ 125 h 170"/>
                <a:gd name="T10" fmla="*/ 134 w 163"/>
                <a:gd name="T11" fmla="*/ 138 h 170"/>
                <a:gd name="T12" fmla="*/ 134 w 163"/>
                <a:gd name="T13" fmla="*/ 141 h 170"/>
                <a:gd name="T14" fmla="*/ 134 w 163"/>
                <a:gd name="T15" fmla="*/ 147 h 170"/>
                <a:gd name="T16" fmla="*/ 122 w 163"/>
                <a:gd name="T17" fmla="*/ 157 h 170"/>
                <a:gd name="T18" fmla="*/ 89 w 163"/>
                <a:gd name="T19" fmla="*/ 147 h 170"/>
                <a:gd name="T20" fmla="*/ 70 w 163"/>
                <a:gd name="T21" fmla="*/ 147 h 170"/>
                <a:gd name="T22" fmla="*/ 61 w 163"/>
                <a:gd name="T23" fmla="*/ 154 h 170"/>
                <a:gd name="T24" fmla="*/ 54 w 163"/>
                <a:gd name="T25" fmla="*/ 166 h 170"/>
                <a:gd name="T26" fmla="*/ 48 w 163"/>
                <a:gd name="T27" fmla="*/ 170 h 170"/>
                <a:gd name="T28" fmla="*/ 45 w 163"/>
                <a:gd name="T29" fmla="*/ 166 h 170"/>
                <a:gd name="T30" fmla="*/ 38 w 163"/>
                <a:gd name="T31" fmla="*/ 160 h 170"/>
                <a:gd name="T32" fmla="*/ 25 w 163"/>
                <a:gd name="T33" fmla="*/ 154 h 170"/>
                <a:gd name="T34" fmla="*/ 19 w 163"/>
                <a:gd name="T35" fmla="*/ 141 h 170"/>
                <a:gd name="T36" fmla="*/ 12 w 163"/>
                <a:gd name="T37" fmla="*/ 131 h 170"/>
                <a:gd name="T38" fmla="*/ 3 w 163"/>
                <a:gd name="T39" fmla="*/ 128 h 170"/>
                <a:gd name="T40" fmla="*/ 0 w 163"/>
                <a:gd name="T41" fmla="*/ 115 h 170"/>
                <a:gd name="T42" fmla="*/ 6 w 163"/>
                <a:gd name="T43" fmla="*/ 106 h 170"/>
                <a:gd name="T44" fmla="*/ 16 w 163"/>
                <a:gd name="T45" fmla="*/ 106 h 170"/>
                <a:gd name="T46" fmla="*/ 25 w 163"/>
                <a:gd name="T47" fmla="*/ 102 h 170"/>
                <a:gd name="T48" fmla="*/ 29 w 163"/>
                <a:gd name="T49" fmla="*/ 96 h 170"/>
                <a:gd name="T50" fmla="*/ 29 w 163"/>
                <a:gd name="T51" fmla="*/ 89 h 170"/>
                <a:gd name="T52" fmla="*/ 22 w 163"/>
                <a:gd name="T53" fmla="*/ 86 h 170"/>
                <a:gd name="T54" fmla="*/ 19 w 163"/>
                <a:gd name="T55" fmla="*/ 86 h 170"/>
                <a:gd name="T56" fmla="*/ 25 w 163"/>
                <a:gd name="T57" fmla="*/ 73 h 170"/>
                <a:gd name="T58" fmla="*/ 35 w 163"/>
                <a:gd name="T59" fmla="*/ 61 h 170"/>
                <a:gd name="T60" fmla="*/ 29 w 163"/>
                <a:gd name="T61" fmla="*/ 29 h 170"/>
                <a:gd name="T62" fmla="*/ 57 w 163"/>
                <a:gd name="T63" fmla="*/ 6 h 170"/>
                <a:gd name="T64" fmla="*/ 93 w 163"/>
                <a:gd name="T65" fmla="*/ 3 h 170"/>
                <a:gd name="T66" fmla="*/ 125 w 163"/>
                <a:gd name="T67" fmla="*/ 0 h 170"/>
                <a:gd name="T68" fmla="*/ 147 w 163"/>
                <a:gd name="T69" fmla="*/ 16 h 170"/>
                <a:gd name="T70" fmla="*/ 154 w 163"/>
                <a:gd name="T71" fmla="*/ 29 h 170"/>
                <a:gd name="T72" fmla="*/ 154 w 163"/>
                <a:gd name="T73" fmla="*/ 35 h 170"/>
                <a:gd name="T74" fmla="*/ 150 w 163"/>
                <a:gd name="T75" fmla="*/ 41 h 170"/>
                <a:gd name="T76" fmla="*/ 150 w 163"/>
                <a:gd name="T77" fmla="*/ 57 h 170"/>
                <a:gd name="T78" fmla="*/ 157 w 163"/>
                <a:gd name="T79" fmla="*/ 64 h 170"/>
                <a:gd name="T80" fmla="*/ 163 w 163"/>
                <a:gd name="T81" fmla="*/ 70 h 170"/>
                <a:gd name="T82" fmla="*/ 163 w 163"/>
                <a:gd name="T83" fmla="*/ 80 h 170"/>
                <a:gd name="T84" fmla="*/ 163 w 163"/>
                <a:gd name="T85" fmla="*/ 93 h 170"/>
                <a:gd name="T86" fmla="*/ 160 w 163"/>
                <a:gd name="T87" fmla="*/ 106 h 170"/>
                <a:gd name="T88" fmla="*/ 150 w 163"/>
                <a:gd name="T89"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70">
                  <a:moveTo>
                    <a:pt x="150" y="115"/>
                  </a:moveTo>
                  <a:lnTo>
                    <a:pt x="147" y="112"/>
                  </a:lnTo>
                  <a:lnTo>
                    <a:pt x="141" y="112"/>
                  </a:lnTo>
                  <a:lnTo>
                    <a:pt x="141" y="118"/>
                  </a:lnTo>
                  <a:lnTo>
                    <a:pt x="141" y="125"/>
                  </a:lnTo>
                  <a:lnTo>
                    <a:pt x="134" y="138"/>
                  </a:lnTo>
                  <a:lnTo>
                    <a:pt x="134" y="141"/>
                  </a:lnTo>
                  <a:lnTo>
                    <a:pt x="134" y="147"/>
                  </a:lnTo>
                  <a:lnTo>
                    <a:pt x="122" y="157"/>
                  </a:lnTo>
                  <a:lnTo>
                    <a:pt x="89" y="147"/>
                  </a:lnTo>
                  <a:lnTo>
                    <a:pt x="70" y="147"/>
                  </a:lnTo>
                  <a:lnTo>
                    <a:pt x="61" y="154"/>
                  </a:lnTo>
                  <a:lnTo>
                    <a:pt x="54" y="166"/>
                  </a:lnTo>
                  <a:lnTo>
                    <a:pt x="48" y="170"/>
                  </a:lnTo>
                  <a:lnTo>
                    <a:pt x="45" y="166"/>
                  </a:lnTo>
                  <a:lnTo>
                    <a:pt x="38" y="160"/>
                  </a:lnTo>
                  <a:lnTo>
                    <a:pt x="25" y="154"/>
                  </a:lnTo>
                  <a:lnTo>
                    <a:pt x="19" y="141"/>
                  </a:lnTo>
                  <a:lnTo>
                    <a:pt x="12" y="131"/>
                  </a:lnTo>
                  <a:lnTo>
                    <a:pt x="3" y="128"/>
                  </a:lnTo>
                  <a:lnTo>
                    <a:pt x="0" y="115"/>
                  </a:lnTo>
                  <a:lnTo>
                    <a:pt x="6" y="106"/>
                  </a:lnTo>
                  <a:lnTo>
                    <a:pt x="16" y="106"/>
                  </a:lnTo>
                  <a:lnTo>
                    <a:pt x="25" y="102"/>
                  </a:lnTo>
                  <a:lnTo>
                    <a:pt x="29" y="96"/>
                  </a:lnTo>
                  <a:lnTo>
                    <a:pt x="29" y="89"/>
                  </a:lnTo>
                  <a:lnTo>
                    <a:pt x="22" y="86"/>
                  </a:lnTo>
                  <a:lnTo>
                    <a:pt x="19" y="86"/>
                  </a:lnTo>
                  <a:lnTo>
                    <a:pt x="25" y="73"/>
                  </a:lnTo>
                  <a:lnTo>
                    <a:pt x="35" y="61"/>
                  </a:lnTo>
                  <a:lnTo>
                    <a:pt x="29" y="29"/>
                  </a:lnTo>
                  <a:lnTo>
                    <a:pt x="57" y="6"/>
                  </a:lnTo>
                  <a:lnTo>
                    <a:pt x="93" y="3"/>
                  </a:lnTo>
                  <a:lnTo>
                    <a:pt x="125" y="0"/>
                  </a:lnTo>
                  <a:lnTo>
                    <a:pt x="147" y="16"/>
                  </a:lnTo>
                  <a:lnTo>
                    <a:pt x="154" y="29"/>
                  </a:lnTo>
                  <a:lnTo>
                    <a:pt x="154" y="35"/>
                  </a:lnTo>
                  <a:lnTo>
                    <a:pt x="150" y="41"/>
                  </a:lnTo>
                  <a:lnTo>
                    <a:pt x="150" y="57"/>
                  </a:lnTo>
                  <a:lnTo>
                    <a:pt x="157" y="64"/>
                  </a:lnTo>
                  <a:lnTo>
                    <a:pt x="163" y="70"/>
                  </a:lnTo>
                  <a:lnTo>
                    <a:pt x="163" y="80"/>
                  </a:lnTo>
                  <a:lnTo>
                    <a:pt x="163" y="93"/>
                  </a:lnTo>
                  <a:lnTo>
                    <a:pt x="160" y="106"/>
                  </a:lnTo>
                  <a:lnTo>
                    <a:pt x="150" y="11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1"/>
            <p:cNvSpPr>
              <a:spLocks/>
            </p:cNvSpPr>
            <p:nvPr/>
          </p:nvSpPr>
          <p:spPr bwMode="auto">
            <a:xfrm>
              <a:off x="5200" y="2009"/>
              <a:ext cx="231" cy="183"/>
            </a:xfrm>
            <a:custGeom>
              <a:avLst/>
              <a:gdLst>
                <a:gd name="T0" fmla="*/ 186 w 231"/>
                <a:gd name="T1" fmla="*/ 93 h 183"/>
                <a:gd name="T2" fmla="*/ 202 w 231"/>
                <a:gd name="T3" fmla="*/ 93 h 183"/>
                <a:gd name="T4" fmla="*/ 215 w 231"/>
                <a:gd name="T5" fmla="*/ 90 h 183"/>
                <a:gd name="T6" fmla="*/ 228 w 231"/>
                <a:gd name="T7" fmla="*/ 90 h 183"/>
                <a:gd name="T8" fmla="*/ 231 w 231"/>
                <a:gd name="T9" fmla="*/ 100 h 183"/>
                <a:gd name="T10" fmla="*/ 231 w 231"/>
                <a:gd name="T11" fmla="*/ 109 h 183"/>
                <a:gd name="T12" fmla="*/ 222 w 231"/>
                <a:gd name="T13" fmla="*/ 116 h 183"/>
                <a:gd name="T14" fmla="*/ 212 w 231"/>
                <a:gd name="T15" fmla="*/ 122 h 183"/>
                <a:gd name="T16" fmla="*/ 212 w 231"/>
                <a:gd name="T17" fmla="*/ 135 h 183"/>
                <a:gd name="T18" fmla="*/ 218 w 231"/>
                <a:gd name="T19" fmla="*/ 138 h 183"/>
                <a:gd name="T20" fmla="*/ 209 w 231"/>
                <a:gd name="T21" fmla="*/ 151 h 183"/>
                <a:gd name="T22" fmla="*/ 202 w 231"/>
                <a:gd name="T23" fmla="*/ 161 h 183"/>
                <a:gd name="T24" fmla="*/ 190 w 231"/>
                <a:gd name="T25" fmla="*/ 170 h 183"/>
                <a:gd name="T26" fmla="*/ 170 w 231"/>
                <a:gd name="T27" fmla="*/ 173 h 183"/>
                <a:gd name="T28" fmla="*/ 154 w 231"/>
                <a:gd name="T29" fmla="*/ 183 h 183"/>
                <a:gd name="T30" fmla="*/ 148 w 231"/>
                <a:gd name="T31" fmla="*/ 167 h 183"/>
                <a:gd name="T32" fmla="*/ 135 w 231"/>
                <a:gd name="T33" fmla="*/ 170 h 183"/>
                <a:gd name="T34" fmla="*/ 119 w 231"/>
                <a:gd name="T35" fmla="*/ 177 h 183"/>
                <a:gd name="T36" fmla="*/ 109 w 231"/>
                <a:gd name="T37" fmla="*/ 180 h 183"/>
                <a:gd name="T38" fmla="*/ 100 w 231"/>
                <a:gd name="T39" fmla="*/ 183 h 183"/>
                <a:gd name="T40" fmla="*/ 74 w 231"/>
                <a:gd name="T41" fmla="*/ 183 h 183"/>
                <a:gd name="T42" fmla="*/ 58 w 231"/>
                <a:gd name="T43" fmla="*/ 161 h 183"/>
                <a:gd name="T44" fmla="*/ 42 w 231"/>
                <a:gd name="T45" fmla="*/ 154 h 183"/>
                <a:gd name="T46" fmla="*/ 29 w 231"/>
                <a:gd name="T47" fmla="*/ 148 h 183"/>
                <a:gd name="T48" fmla="*/ 26 w 231"/>
                <a:gd name="T49" fmla="*/ 125 h 183"/>
                <a:gd name="T50" fmla="*/ 16 w 231"/>
                <a:gd name="T51" fmla="*/ 109 h 183"/>
                <a:gd name="T52" fmla="*/ 0 w 231"/>
                <a:gd name="T53" fmla="*/ 93 h 183"/>
                <a:gd name="T54" fmla="*/ 10 w 231"/>
                <a:gd name="T55" fmla="*/ 74 h 183"/>
                <a:gd name="T56" fmla="*/ 26 w 231"/>
                <a:gd name="T57" fmla="*/ 77 h 183"/>
                <a:gd name="T58" fmla="*/ 45 w 231"/>
                <a:gd name="T59" fmla="*/ 87 h 183"/>
                <a:gd name="T60" fmla="*/ 58 w 231"/>
                <a:gd name="T61" fmla="*/ 84 h 183"/>
                <a:gd name="T62" fmla="*/ 71 w 231"/>
                <a:gd name="T63" fmla="*/ 74 h 183"/>
                <a:gd name="T64" fmla="*/ 71 w 231"/>
                <a:gd name="T65" fmla="*/ 64 h 183"/>
                <a:gd name="T66" fmla="*/ 74 w 231"/>
                <a:gd name="T67" fmla="*/ 52 h 183"/>
                <a:gd name="T68" fmla="*/ 100 w 231"/>
                <a:gd name="T69" fmla="*/ 48 h 183"/>
                <a:gd name="T70" fmla="*/ 113 w 231"/>
                <a:gd name="T71" fmla="*/ 32 h 183"/>
                <a:gd name="T72" fmla="*/ 122 w 231"/>
                <a:gd name="T73" fmla="*/ 16 h 183"/>
                <a:gd name="T74" fmla="*/ 132 w 231"/>
                <a:gd name="T75" fmla="*/ 3 h 183"/>
                <a:gd name="T76" fmla="*/ 151 w 231"/>
                <a:gd name="T77" fmla="*/ 0 h 183"/>
                <a:gd name="T78" fmla="*/ 170 w 231"/>
                <a:gd name="T79" fmla="*/ 0 h 183"/>
                <a:gd name="T80" fmla="*/ 183 w 231"/>
                <a:gd name="T81" fmla="*/ 16 h 183"/>
                <a:gd name="T82" fmla="*/ 186 w 231"/>
                <a:gd name="T83" fmla="*/ 42 h 183"/>
                <a:gd name="T84" fmla="*/ 193 w 231"/>
                <a:gd name="T85" fmla="*/ 58 h 183"/>
                <a:gd name="T86" fmla="*/ 193 w 231"/>
                <a:gd name="T87" fmla="*/ 74 h 183"/>
                <a:gd name="T88" fmla="*/ 186 w 231"/>
                <a:gd name="T89" fmla="*/ 9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183">
                  <a:moveTo>
                    <a:pt x="186" y="93"/>
                  </a:moveTo>
                  <a:lnTo>
                    <a:pt x="202" y="93"/>
                  </a:lnTo>
                  <a:lnTo>
                    <a:pt x="215" y="90"/>
                  </a:lnTo>
                  <a:lnTo>
                    <a:pt x="228" y="90"/>
                  </a:lnTo>
                  <a:lnTo>
                    <a:pt x="231" y="100"/>
                  </a:lnTo>
                  <a:lnTo>
                    <a:pt x="231" y="109"/>
                  </a:lnTo>
                  <a:lnTo>
                    <a:pt x="222" y="116"/>
                  </a:lnTo>
                  <a:lnTo>
                    <a:pt x="212" y="122"/>
                  </a:lnTo>
                  <a:lnTo>
                    <a:pt x="212" y="135"/>
                  </a:lnTo>
                  <a:lnTo>
                    <a:pt x="218" y="138"/>
                  </a:lnTo>
                  <a:lnTo>
                    <a:pt x="209" y="151"/>
                  </a:lnTo>
                  <a:lnTo>
                    <a:pt x="202" y="161"/>
                  </a:lnTo>
                  <a:lnTo>
                    <a:pt x="190" y="170"/>
                  </a:lnTo>
                  <a:lnTo>
                    <a:pt x="170" y="173"/>
                  </a:lnTo>
                  <a:lnTo>
                    <a:pt x="154" y="183"/>
                  </a:lnTo>
                  <a:lnTo>
                    <a:pt x="148" y="167"/>
                  </a:lnTo>
                  <a:lnTo>
                    <a:pt x="135" y="170"/>
                  </a:lnTo>
                  <a:lnTo>
                    <a:pt x="119" y="177"/>
                  </a:lnTo>
                  <a:lnTo>
                    <a:pt x="109" y="180"/>
                  </a:lnTo>
                  <a:lnTo>
                    <a:pt x="100" y="183"/>
                  </a:lnTo>
                  <a:lnTo>
                    <a:pt x="74" y="183"/>
                  </a:lnTo>
                  <a:lnTo>
                    <a:pt x="58" y="161"/>
                  </a:lnTo>
                  <a:lnTo>
                    <a:pt x="42" y="154"/>
                  </a:lnTo>
                  <a:lnTo>
                    <a:pt x="29" y="148"/>
                  </a:lnTo>
                  <a:lnTo>
                    <a:pt x="26" y="125"/>
                  </a:lnTo>
                  <a:lnTo>
                    <a:pt x="16" y="109"/>
                  </a:lnTo>
                  <a:lnTo>
                    <a:pt x="0" y="93"/>
                  </a:lnTo>
                  <a:lnTo>
                    <a:pt x="10" y="74"/>
                  </a:lnTo>
                  <a:lnTo>
                    <a:pt x="26" y="77"/>
                  </a:lnTo>
                  <a:lnTo>
                    <a:pt x="45" y="87"/>
                  </a:lnTo>
                  <a:lnTo>
                    <a:pt x="58" y="84"/>
                  </a:lnTo>
                  <a:lnTo>
                    <a:pt x="71" y="74"/>
                  </a:lnTo>
                  <a:lnTo>
                    <a:pt x="71" y="64"/>
                  </a:lnTo>
                  <a:lnTo>
                    <a:pt x="74" y="52"/>
                  </a:lnTo>
                  <a:lnTo>
                    <a:pt x="100" y="48"/>
                  </a:lnTo>
                  <a:lnTo>
                    <a:pt x="113" y="32"/>
                  </a:lnTo>
                  <a:lnTo>
                    <a:pt x="122" y="16"/>
                  </a:lnTo>
                  <a:lnTo>
                    <a:pt x="132" y="3"/>
                  </a:lnTo>
                  <a:lnTo>
                    <a:pt x="151" y="0"/>
                  </a:lnTo>
                  <a:lnTo>
                    <a:pt x="170" y="0"/>
                  </a:lnTo>
                  <a:lnTo>
                    <a:pt x="183" y="16"/>
                  </a:lnTo>
                  <a:lnTo>
                    <a:pt x="186" y="42"/>
                  </a:lnTo>
                  <a:lnTo>
                    <a:pt x="193" y="58"/>
                  </a:lnTo>
                  <a:lnTo>
                    <a:pt x="193" y="74"/>
                  </a:lnTo>
                  <a:lnTo>
                    <a:pt x="186" y="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2"/>
            <p:cNvSpPr>
              <a:spLocks/>
            </p:cNvSpPr>
            <p:nvPr/>
          </p:nvSpPr>
          <p:spPr bwMode="auto">
            <a:xfrm>
              <a:off x="5742" y="4112"/>
              <a:ext cx="45" cy="96"/>
            </a:xfrm>
            <a:custGeom>
              <a:avLst/>
              <a:gdLst>
                <a:gd name="T0" fmla="*/ 26 w 45"/>
                <a:gd name="T1" fmla="*/ 22 h 96"/>
                <a:gd name="T2" fmla="*/ 32 w 45"/>
                <a:gd name="T3" fmla="*/ 25 h 96"/>
                <a:gd name="T4" fmla="*/ 36 w 45"/>
                <a:gd name="T5" fmla="*/ 32 h 96"/>
                <a:gd name="T6" fmla="*/ 42 w 45"/>
                <a:gd name="T7" fmla="*/ 41 h 96"/>
                <a:gd name="T8" fmla="*/ 45 w 45"/>
                <a:gd name="T9" fmla="*/ 61 h 96"/>
                <a:gd name="T10" fmla="*/ 45 w 45"/>
                <a:gd name="T11" fmla="*/ 70 h 96"/>
                <a:gd name="T12" fmla="*/ 45 w 45"/>
                <a:gd name="T13" fmla="*/ 80 h 96"/>
                <a:gd name="T14" fmla="*/ 42 w 45"/>
                <a:gd name="T15" fmla="*/ 90 h 96"/>
                <a:gd name="T16" fmla="*/ 36 w 45"/>
                <a:gd name="T17" fmla="*/ 96 h 96"/>
                <a:gd name="T18" fmla="*/ 29 w 45"/>
                <a:gd name="T19" fmla="*/ 96 h 96"/>
                <a:gd name="T20" fmla="*/ 23 w 45"/>
                <a:gd name="T21" fmla="*/ 93 h 96"/>
                <a:gd name="T22" fmla="*/ 0 w 45"/>
                <a:gd name="T23" fmla="*/ 73 h 96"/>
                <a:gd name="T24" fmla="*/ 0 w 45"/>
                <a:gd name="T25" fmla="*/ 64 h 96"/>
                <a:gd name="T26" fmla="*/ 4 w 45"/>
                <a:gd name="T27" fmla="*/ 51 h 96"/>
                <a:gd name="T28" fmla="*/ 7 w 45"/>
                <a:gd name="T29" fmla="*/ 48 h 96"/>
                <a:gd name="T30" fmla="*/ 16 w 45"/>
                <a:gd name="T31" fmla="*/ 38 h 96"/>
                <a:gd name="T32" fmla="*/ 20 w 45"/>
                <a:gd name="T33" fmla="*/ 35 h 96"/>
                <a:gd name="T34" fmla="*/ 23 w 45"/>
                <a:gd name="T35" fmla="*/ 19 h 96"/>
                <a:gd name="T36" fmla="*/ 13 w 45"/>
                <a:gd name="T37" fmla="*/ 9 h 96"/>
                <a:gd name="T38" fmla="*/ 16 w 45"/>
                <a:gd name="T39" fmla="*/ 3 h 96"/>
                <a:gd name="T40" fmla="*/ 20 w 45"/>
                <a:gd name="T41" fmla="*/ 0 h 96"/>
                <a:gd name="T42" fmla="*/ 29 w 45"/>
                <a:gd name="T43" fmla="*/ 0 h 96"/>
                <a:gd name="T44" fmla="*/ 36 w 45"/>
                <a:gd name="T45" fmla="*/ 3 h 96"/>
                <a:gd name="T46" fmla="*/ 36 w 45"/>
                <a:gd name="T47" fmla="*/ 9 h 96"/>
                <a:gd name="T48" fmla="*/ 32 w 45"/>
                <a:gd name="T49" fmla="*/ 16 h 96"/>
                <a:gd name="T50" fmla="*/ 26 w 45"/>
                <a:gd name="T5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6">
                  <a:moveTo>
                    <a:pt x="26" y="22"/>
                  </a:moveTo>
                  <a:lnTo>
                    <a:pt x="32" y="25"/>
                  </a:lnTo>
                  <a:lnTo>
                    <a:pt x="36" y="32"/>
                  </a:lnTo>
                  <a:lnTo>
                    <a:pt x="42" y="41"/>
                  </a:lnTo>
                  <a:lnTo>
                    <a:pt x="45" y="61"/>
                  </a:lnTo>
                  <a:lnTo>
                    <a:pt x="45" y="70"/>
                  </a:lnTo>
                  <a:lnTo>
                    <a:pt x="45" y="80"/>
                  </a:lnTo>
                  <a:lnTo>
                    <a:pt x="42" y="90"/>
                  </a:lnTo>
                  <a:lnTo>
                    <a:pt x="36" y="96"/>
                  </a:lnTo>
                  <a:lnTo>
                    <a:pt x="29" y="96"/>
                  </a:lnTo>
                  <a:lnTo>
                    <a:pt x="23" y="93"/>
                  </a:lnTo>
                  <a:lnTo>
                    <a:pt x="0" y="73"/>
                  </a:lnTo>
                  <a:lnTo>
                    <a:pt x="0" y="64"/>
                  </a:lnTo>
                  <a:lnTo>
                    <a:pt x="4" y="51"/>
                  </a:lnTo>
                  <a:lnTo>
                    <a:pt x="7" y="48"/>
                  </a:lnTo>
                  <a:lnTo>
                    <a:pt x="16" y="38"/>
                  </a:lnTo>
                  <a:lnTo>
                    <a:pt x="20" y="35"/>
                  </a:lnTo>
                  <a:lnTo>
                    <a:pt x="23" y="19"/>
                  </a:lnTo>
                  <a:lnTo>
                    <a:pt x="13" y="9"/>
                  </a:lnTo>
                  <a:lnTo>
                    <a:pt x="16" y="3"/>
                  </a:lnTo>
                  <a:lnTo>
                    <a:pt x="20" y="0"/>
                  </a:lnTo>
                  <a:lnTo>
                    <a:pt x="29" y="0"/>
                  </a:lnTo>
                  <a:lnTo>
                    <a:pt x="36" y="3"/>
                  </a:lnTo>
                  <a:lnTo>
                    <a:pt x="36" y="9"/>
                  </a:lnTo>
                  <a:lnTo>
                    <a:pt x="32" y="16"/>
                  </a:lnTo>
                  <a:lnTo>
                    <a:pt x="26" y="2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p:cNvSpPr>
            <p:nvPr/>
          </p:nvSpPr>
          <p:spPr bwMode="auto">
            <a:xfrm>
              <a:off x="5220" y="3737"/>
              <a:ext cx="102" cy="73"/>
            </a:xfrm>
            <a:custGeom>
              <a:avLst/>
              <a:gdLst>
                <a:gd name="T0" fmla="*/ 93 w 102"/>
                <a:gd name="T1" fmla="*/ 9 h 73"/>
                <a:gd name="T2" fmla="*/ 102 w 102"/>
                <a:gd name="T3" fmla="*/ 41 h 73"/>
                <a:gd name="T4" fmla="*/ 80 w 102"/>
                <a:gd name="T5" fmla="*/ 73 h 73"/>
                <a:gd name="T6" fmla="*/ 44 w 102"/>
                <a:gd name="T7" fmla="*/ 67 h 73"/>
                <a:gd name="T8" fmla="*/ 16 w 102"/>
                <a:gd name="T9" fmla="*/ 48 h 73"/>
                <a:gd name="T10" fmla="*/ 0 w 102"/>
                <a:gd name="T11" fmla="*/ 13 h 73"/>
                <a:gd name="T12" fmla="*/ 12 w 102"/>
                <a:gd name="T13" fmla="*/ 3 h 73"/>
                <a:gd name="T14" fmla="*/ 32 w 102"/>
                <a:gd name="T15" fmla="*/ 6 h 73"/>
                <a:gd name="T16" fmla="*/ 48 w 102"/>
                <a:gd name="T17" fmla="*/ 3 h 73"/>
                <a:gd name="T18" fmla="*/ 64 w 102"/>
                <a:gd name="T19" fmla="*/ 0 h 73"/>
                <a:gd name="T20" fmla="*/ 93 w 102"/>
                <a:gd name="T2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73">
                  <a:moveTo>
                    <a:pt x="93" y="9"/>
                  </a:moveTo>
                  <a:lnTo>
                    <a:pt x="102" y="41"/>
                  </a:lnTo>
                  <a:lnTo>
                    <a:pt x="80" y="73"/>
                  </a:lnTo>
                  <a:lnTo>
                    <a:pt x="44" y="67"/>
                  </a:lnTo>
                  <a:lnTo>
                    <a:pt x="16" y="48"/>
                  </a:lnTo>
                  <a:lnTo>
                    <a:pt x="0" y="13"/>
                  </a:lnTo>
                  <a:lnTo>
                    <a:pt x="12" y="3"/>
                  </a:lnTo>
                  <a:lnTo>
                    <a:pt x="32" y="6"/>
                  </a:lnTo>
                  <a:lnTo>
                    <a:pt x="48" y="3"/>
                  </a:lnTo>
                  <a:lnTo>
                    <a:pt x="64" y="0"/>
                  </a:lnTo>
                  <a:lnTo>
                    <a:pt x="93" y="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4"/>
            <p:cNvSpPr>
              <a:spLocks noEditPoints="1"/>
            </p:cNvSpPr>
            <p:nvPr/>
          </p:nvSpPr>
          <p:spPr bwMode="auto">
            <a:xfrm>
              <a:off x="4889" y="3118"/>
              <a:ext cx="956" cy="603"/>
            </a:xfrm>
            <a:custGeom>
              <a:avLst/>
              <a:gdLst>
                <a:gd name="T0" fmla="*/ 20 w 956"/>
                <a:gd name="T1" fmla="*/ 366 h 603"/>
                <a:gd name="T2" fmla="*/ 13 w 956"/>
                <a:gd name="T3" fmla="*/ 372 h 603"/>
                <a:gd name="T4" fmla="*/ 7 w 956"/>
                <a:gd name="T5" fmla="*/ 382 h 603"/>
                <a:gd name="T6" fmla="*/ 3 w 956"/>
                <a:gd name="T7" fmla="*/ 394 h 603"/>
                <a:gd name="T8" fmla="*/ 16 w 956"/>
                <a:gd name="T9" fmla="*/ 391 h 603"/>
                <a:gd name="T10" fmla="*/ 36 w 956"/>
                <a:gd name="T11" fmla="*/ 366 h 603"/>
                <a:gd name="T12" fmla="*/ 917 w 956"/>
                <a:gd name="T13" fmla="*/ 103 h 603"/>
                <a:gd name="T14" fmla="*/ 863 w 956"/>
                <a:gd name="T15" fmla="*/ 112 h 603"/>
                <a:gd name="T16" fmla="*/ 815 w 956"/>
                <a:gd name="T17" fmla="*/ 84 h 603"/>
                <a:gd name="T18" fmla="*/ 789 w 956"/>
                <a:gd name="T19" fmla="*/ 77 h 603"/>
                <a:gd name="T20" fmla="*/ 741 w 956"/>
                <a:gd name="T21" fmla="*/ 103 h 603"/>
                <a:gd name="T22" fmla="*/ 677 w 956"/>
                <a:gd name="T23" fmla="*/ 96 h 603"/>
                <a:gd name="T24" fmla="*/ 651 w 956"/>
                <a:gd name="T25" fmla="*/ 71 h 603"/>
                <a:gd name="T26" fmla="*/ 590 w 956"/>
                <a:gd name="T27" fmla="*/ 29 h 603"/>
                <a:gd name="T28" fmla="*/ 529 w 956"/>
                <a:gd name="T29" fmla="*/ 45 h 603"/>
                <a:gd name="T30" fmla="*/ 488 w 956"/>
                <a:gd name="T31" fmla="*/ 3 h 603"/>
                <a:gd name="T32" fmla="*/ 350 w 956"/>
                <a:gd name="T33" fmla="*/ 29 h 603"/>
                <a:gd name="T34" fmla="*/ 356 w 956"/>
                <a:gd name="T35" fmla="*/ 61 h 603"/>
                <a:gd name="T36" fmla="*/ 286 w 956"/>
                <a:gd name="T37" fmla="*/ 100 h 603"/>
                <a:gd name="T38" fmla="*/ 209 w 956"/>
                <a:gd name="T39" fmla="*/ 109 h 603"/>
                <a:gd name="T40" fmla="*/ 202 w 956"/>
                <a:gd name="T41" fmla="*/ 138 h 603"/>
                <a:gd name="T42" fmla="*/ 238 w 956"/>
                <a:gd name="T43" fmla="*/ 173 h 603"/>
                <a:gd name="T44" fmla="*/ 321 w 956"/>
                <a:gd name="T45" fmla="*/ 157 h 603"/>
                <a:gd name="T46" fmla="*/ 337 w 956"/>
                <a:gd name="T47" fmla="*/ 170 h 603"/>
                <a:gd name="T48" fmla="*/ 321 w 956"/>
                <a:gd name="T49" fmla="*/ 189 h 603"/>
                <a:gd name="T50" fmla="*/ 270 w 956"/>
                <a:gd name="T51" fmla="*/ 189 h 603"/>
                <a:gd name="T52" fmla="*/ 266 w 956"/>
                <a:gd name="T53" fmla="*/ 209 h 603"/>
                <a:gd name="T54" fmla="*/ 305 w 956"/>
                <a:gd name="T55" fmla="*/ 234 h 603"/>
                <a:gd name="T56" fmla="*/ 305 w 956"/>
                <a:gd name="T57" fmla="*/ 263 h 603"/>
                <a:gd name="T58" fmla="*/ 257 w 956"/>
                <a:gd name="T59" fmla="*/ 237 h 603"/>
                <a:gd name="T60" fmla="*/ 218 w 956"/>
                <a:gd name="T61" fmla="*/ 253 h 603"/>
                <a:gd name="T62" fmla="*/ 161 w 956"/>
                <a:gd name="T63" fmla="*/ 318 h 603"/>
                <a:gd name="T64" fmla="*/ 125 w 956"/>
                <a:gd name="T65" fmla="*/ 356 h 603"/>
                <a:gd name="T66" fmla="*/ 241 w 956"/>
                <a:gd name="T67" fmla="*/ 385 h 603"/>
                <a:gd name="T68" fmla="*/ 238 w 956"/>
                <a:gd name="T69" fmla="*/ 407 h 603"/>
                <a:gd name="T70" fmla="*/ 199 w 956"/>
                <a:gd name="T71" fmla="*/ 417 h 603"/>
                <a:gd name="T72" fmla="*/ 129 w 956"/>
                <a:gd name="T73" fmla="*/ 449 h 603"/>
                <a:gd name="T74" fmla="*/ 100 w 956"/>
                <a:gd name="T75" fmla="*/ 529 h 603"/>
                <a:gd name="T76" fmla="*/ 177 w 956"/>
                <a:gd name="T77" fmla="*/ 519 h 603"/>
                <a:gd name="T78" fmla="*/ 186 w 956"/>
                <a:gd name="T79" fmla="*/ 587 h 603"/>
                <a:gd name="T80" fmla="*/ 254 w 956"/>
                <a:gd name="T81" fmla="*/ 577 h 603"/>
                <a:gd name="T82" fmla="*/ 289 w 956"/>
                <a:gd name="T83" fmla="*/ 558 h 603"/>
                <a:gd name="T84" fmla="*/ 299 w 956"/>
                <a:gd name="T85" fmla="*/ 529 h 603"/>
                <a:gd name="T86" fmla="*/ 311 w 956"/>
                <a:gd name="T87" fmla="*/ 494 h 603"/>
                <a:gd name="T88" fmla="*/ 366 w 956"/>
                <a:gd name="T89" fmla="*/ 475 h 603"/>
                <a:gd name="T90" fmla="*/ 436 w 956"/>
                <a:gd name="T91" fmla="*/ 529 h 603"/>
                <a:gd name="T92" fmla="*/ 452 w 956"/>
                <a:gd name="T93" fmla="*/ 497 h 603"/>
                <a:gd name="T94" fmla="*/ 478 w 956"/>
                <a:gd name="T95" fmla="*/ 545 h 603"/>
                <a:gd name="T96" fmla="*/ 526 w 956"/>
                <a:gd name="T97" fmla="*/ 600 h 603"/>
                <a:gd name="T98" fmla="*/ 581 w 956"/>
                <a:gd name="T99" fmla="*/ 587 h 603"/>
                <a:gd name="T100" fmla="*/ 642 w 956"/>
                <a:gd name="T101" fmla="*/ 596 h 603"/>
                <a:gd name="T102" fmla="*/ 715 w 956"/>
                <a:gd name="T103" fmla="*/ 564 h 603"/>
                <a:gd name="T104" fmla="*/ 799 w 956"/>
                <a:gd name="T105" fmla="*/ 574 h 603"/>
                <a:gd name="T106" fmla="*/ 821 w 956"/>
                <a:gd name="T107" fmla="*/ 500 h 603"/>
                <a:gd name="T108" fmla="*/ 808 w 956"/>
                <a:gd name="T109" fmla="*/ 446 h 603"/>
                <a:gd name="T110" fmla="*/ 799 w 956"/>
                <a:gd name="T111" fmla="*/ 398 h 603"/>
                <a:gd name="T112" fmla="*/ 828 w 956"/>
                <a:gd name="T113" fmla="*/ 321 h 603"/>
                <a:gd name="T114" fmla="*/ 860 w 956"/>
                <a:gd name="T115" fmla="*/ 257 h 603"/>
                <a:gd name="T116" fmla="*/ 898 w 956"/>
                <a:gd name="T117" fmla="*/ 225 h 603"/>
                <a:gd name="T118" fmla="*/ 956 w 956"/>
                <a:gd name="T119" fmla="*/ 1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6" h="603">
                  <a:moveTo>
                    <a:pt x="32" y="362"/>
                  </a:moveTo>
                  <a:lnTo>
                    <a:pt x="29" y="366"/>
                  </a:lnTo>
                  <a:lnTo>
                    <a:pt x="26" y="369"/>
                  </a:lnTo>
                  <a:lnTo>
                    <a:pt x="20" y="366"/>
                  </a:lnTo>
                  <a:lnTo>
                    <a:pt x="16" y="366"/>
                  </a:lnTo>
                  <a:lnTo>
                    <a:pt x="16" y="372"/>
                  </a:lnTo>
                  <a:lnTo>
                    <a:pt x="16" y="372"/>
                  </a:lnTo>
                  <a:lnTo>
                    <a:pt x="13" y="372"/>
                  </a:lnTo>
                  <a:lnTo>
                    <a:pt x="10" y="375"/>
                  </a:lnTo>
                  <a:lnTo>
                    <a:pt x="7" y="378"/>
                  </a:lnTo>
                  <a:lnTo>
                    <a:pt x="7" y="378"/>
                  </a:lnTo>
                  <a:lnTo>
                    <a:pt x="7" y="382"/>
                  </a:lnTo>
                  <a:lnTo>
                    <a:pt x="10" y="382"/>
                  </a:lnTo>
                  <a:lnTo>
                    <a:pt x="3" y="385"/>
                  </a:lnTo>
                  <a:lnTo>
                    <a:pt x="0" y="388"/>
                  </a:lnTo>
                  <a:lnTo>
                    <a:pt x="3" y="394"/>
                  </a:lnTo>
                  <a:lnTo>
                    <a:pt x="7" y="398"/>
                  </a:lnTo>
                  <a:lnTo>
                    <a:pt x="10" y="394"/>
                  </a:lnTo>
                  <a:lnTo>
                    <a:pt x="10" y="394"/>
                  </a:lnTo>
                  <a:lnTo>
                    <a:pt x="16" y="391"/>
                  </a:lnTo>
                  <a:lnTo>
                    <a:pt x="23" y="382"/>
                  </a:lnTo>
                  <a:lnTo>
                    <a:pt x="32" y="375"/>
                  </a:lnTo>
                  <a:lnTo>
                    <a:pt x="36" y="369"/>
                  </a:lnTo>
                  <a:lnTo>
                    <a:pt x="36" y="366"/>
                  </a:lnTo>
                  <a:lnTo>
                    <a:pt x="32" y="362"/>
                  </a:lnTo>
                  <a:close/>
                  <a:moveTo>
                    <a:pt x="934" y="90"/>
                  </a:moveTo>
                  <a:lnTo>
                    <a:pt x="927" y="96"/>
                  </a:lnTo>
                  <a:lnTo>
                    <a:pt x="917" y="103"/>
                  </a:lnTo>
                  <a:lnTo>
                    <a:pt x="911" y="100"/>
                  </a:lnTo>
                  <a:lnTo>
                    <a:pt x="901" y="90"/>
                  </a:lnTo>
                  <a:lnTo>
                    <a:pt x="882" y="100"/>
                  </a:lnTo>
                  <a:lnTo>
                    <a:pt x="863" y="112"/>
                  </a:lnTo>
                  <a:lnTo>
                    <a:pt x="853" y="109"/>
                  </a:lnTo>
                  <a:lnTo>
                    <a:pt x="847" y="103"/>
                  </a:lnTo>
                  <a:lnTo>
                    <a:pt x="821" y="93"/>
                  </a:lnTo>
                  <a:lnTo>
                    <a:pt x="815" y="84"/>
                  </a:lnTo>
                  <a:lnTo>
                    <a:pt x="805" y="77"/>
                  </a:lnTo>
                  <a:lnTo>
                    <a:pt x="802" y="84"/>
                  </a:lnTo>
                  <a:lnTo>
                    <a:pt x="796" y="84"/>
                  </a:lnTo>
                  <a:lnTo>
                    <a:pt x="789" y="77"/>
                  </a:lnTo>
                  <a:lnTo>
                    <a:pt x="786" y="74"/>
                  </a:lnTo>
                  <a:lnTo>
                    <a:pt x="773" y="87"/>
                  </a:lnTo>
                  <a:lnTo>
                    <a:pt x="757" y="100"/>
                  </a:lnTo>
                  <a:lnTo>
                    <a:pt x="741" y="103"/>
                  </a:lnTo>
                  <a:lnTo>
                    <a:pt x="725" y="103"/>
                  </a:lnTo>
                  <a:lnTo>
                    <a:pt x="712" y="106"/>
                  </a:lnTo>
                  <a:lnTo>
                    <a:pt x="680" y="103"/>
                  </a:lnTo>
                  <a:lnTo>
                    <a:pt x="677" y="96"/>
                  </a:lnTo>
                  <a:lnTo>
                    <a:pt x="680" y="90"/>
                  </a:lnTo>
                  <a:lnTo>
                    <a:pt x="677" y="84"/>
                  </a:lnTo>
                  <a:lnTo>
                    <a:pt x="671" y="80"/>
                  </a:lnTo>
                  <a:lnTo>
                    <a:pt x="651" y="71"/>
                  </a:lnTo>
                  <a:lnTo>
                    <a:pt x="626" y="23"/>
                  </a:lnTo>
                  <a:lnTo>
                    <a:pt x="606" y="7"/>
                  </a:lnTo>
                  <a:lnTo>
                    <a:pt x="597" y="16"/>
                  </a:lnTo>
                  <a:lnTo>
                    <a:pt x="590" y="29"/>
                  </a:lnTo>
                  <a:lnTo>
                    <a:pt x="578" y="32"/>
                  </a:lnTo>
                  <a:lnTo>
                    <a:pt x="568" y="35"/>
                  </a:lnTo>
                  <a:lnTo>
                    <a:pt x="561" y="39"/>
                  </a:lnTo>
                  <a:lnTo>
                    <a:pt x="529" y="45"/>
                  </a:lnTo>
                  <a:lnTo>
                    <a:pt x="513" y="51"/>
                  </a:lnTo>
                  <a:lnTo>
                    <a:pt x="497" y="55"/>
                  </a:lnTo>
                  <a:lnTo>
                    <a:pt x="485" y="35"/>
                  </a:lnTo>
                  <a:lnTo>
                    <a:pt x="488" y="3"/>
                  </a:lnTo>
                  <a:lnTo>
                    <a:pt x="468" y="0"/>
                  </a:lnTo>
                  <a:lnTo>
                    <a:pt x="408" y="19"/>
                  </a:lnTo>
                  <a:lnTo>
                    <a:pt x="375" y="26"/>
                  </a:lnTo>
                  <a:lnTo>
                    <a:pt x="350" y="29"/>
                  </a:lnTo>
                  <a:lnTo>
                    <a:pt x="324" y="61"/>
                  </a:lnTo>
                  <a:lnTo>
                    <a:pt x="324" y="61"/>
                  </a:lnTo>
                  <a:lnTo>
                    <a:pt x="356" y="48"/>
                  </a:lnTo>
                  <a:lnTo>
                    <a:pt x="356" y="61"/>
                  </a:lnTo>
                  <a:lnTo>
                    <a:pt x="343" y="68"/>
                  </a:lnTo>
                  <a:lnTo>
                    <a:pt x="318" y="80"/>
                  </a:lnTo>
                  <a:lnTo>
                    <a:pt x="295" y="96"/>
                  </a:lnTo>
                  <a:lnTo>
                    <a:pt x="286" y="100"/>
                  </a:lnTo>
                  <a:lnTo>
                    <a:pt x="276" y="100"/>
                  </a:lnTo>
                  <a:lnTo>
                    <a:pt x="266" y="103"/>
                  </a:lnTo>
                  <a:lnTo>
                    <a:pt x="238" y="106"/>
                  </a:lnTo>
                  <a:lnTo>
                    <a:pt x="209" y="109"/>
                  </a:lnTo>
                  <a:lnTo>
                    <a:pt x="157" y="116"/>
                  </a:lnTo>
                  <a:lnTo>
                    <a:pt x="161" y="135"/>
                  </a:lnTo>
                  <a:lnTo>
                    <a:pt x="183" y="132"/>
                  </a:lnTo>
                  <a:lnTo>
                    <a:pt x="202" y="138"/>
                  </a:lnTo>
                  <a:lnTo>
                    <a:pt x="206" y="141"/>
                  </a:lnTo>
                  <a:lnTo>
                    <a:pt x="209" y="160"/>
                  </a:lnTo>
                  <a:lnTo>
                    <a:pt x="209" y="170"/>
                  </a:lnTo>
                  <a:lnTo>
                    <a:pt x="238" y="173"/>
                  </a:lnTo>
                  <a:lnTo>
                    <a:pt x="263" y="176"/>
                  </a:lnTo>
                  <a:lnTo>
                    <a:pt x="279" y="173"/>
                  </a:lnTo>
                  <a:lnTo>
                    <a:pt x="321" y="157"/>
                  </a:lnTo>
                  <a:lnTo>
                    <a:pt x="321" y="157"/>
                  </a:lnTo>
                  <a:lnTo>
                    <a:pt x="327" y="157"/>
                  </a:lnTo>
                  <a:lnTo>
                    <a:pt x="334" y="164"/>
                  </a:lnTo>
                  <a:lnTo>
                    <a:pt x="337" y="170"/>
                  </a:lnTo>
                  <a:lnTo>
                    <a:pt x="337" y="170"/>
                  </a:lnTo>
                  <a:lnTo>
                    <a:pt x="327" y="173"/>
                  </a:lnTo>
                  <a:lnTo>
                    <a:pt x="324" y="176"/>
                  </a:lnTo>
                  <a:lnTo>
                    <a:pt x="324" y="183"/>
                  </a:lnTo>
                  <a:lnTo>
                    <a:pt x="321" y="189"/>
                  </a:lnTo>
                  <a:lnTo>
                    <a:pt x="315" y="189"/>
                  </a:lnTo>
                  <a:lnTo>
                    <a:pt x="308" y="193"/>
                  </a:lnTo>
                  <a:lnTo>
                    <a:pt x="276" y="189"/>
                  </a:lnTo>
                  <a:lnTo>
                    <a:pt x="270" y="189"/>
                  </a:lnTo>
                  <a:lnTo>
                    <a:pt x="266" y="196"/>
                  </a:lnTo>
                  <a:lnTo>
                    <a:pt x="260" y="202"/>
                  </a:lnTo>
                  <a:lnTo>
                    <a:pt x="260" y="205"/>
                  </a:lnTo>
                  <a:lnTo>
                    <a:pt x="266" y="209"/>
                  </a:lnTo>
                  <a:lnTo>
                    <a:pt x="276" y="218"/>
                  </a:lnTo>
                  <a:lnTo>
                    <a:pt x="289" y="225"/>
                  </a:lnTo>
                  <a:lnTo>
                    <a:pt x="299" y="231"/>
                  </a:lnTo>
                  <a:lnTo>
                    <a:pt x="305" y="234"/>
                  </a:lnTo>
                  <a:lnTo>
                    <a:pt x="311" y="241"/>
                  </a:lnTo>
                  <a:lnTo>
                    <a:pt x="311" y="250"/>
                  </a:lnTo>
                  <a:lnTo>
                    <a:pt x="308" y="257"/>
                  </a:lnTo>
                  <a:lnTo>
                    <a:pt x="305" y="263"/>
                  </a:lnTo>
                  <a:lnTo>
                    <a:pt x="299" y="253"/>
                  </a:lnTo>
                  <a:lnTo>
                    <a:pt x="292" y="250"/>
                  </a:lnTo>
                  <a:lnTo>
                    <a:pt x="279" y="241"/>
                  </a:lnTo>
                  <a:lnTo>
                    <a:pt x="257" y="237"/>
                  </a:lnTo>
                  <a:lnTo>
                    <a:pt x="238" y="241"/>
                  </a:lnTo>
                  <a:lnTo>
                    <a:pt x="234" y="244"/>
                  </a:lnTo>
                  <a:lnTo>
                    <a:pt x="228" y="247"/>
                  </a:lnTo>
                  <a:lnTo>
                    <a:pt x="218" y="253"/>
                  </a:lnTo>
                  <a:lnTo>
                    <a:pt x="215" y="273"/>
                  </a:lnTo>
                  <a:lnTo>
                    <a:pt x="199" y="295"/>
                  </a:lnTo>
                  <a:lnTo>
                    <a:pt x="180" y="308"/>
                  </a:lnTo>
                  <a:lnTo>
                    <a:pt x="161" y="318"/>
                  </a:lnTo>
                  <a:lnTo>
                    <a:pt x="151" y="330"/>
                  </a:lnTo>
                  <a:lnTo>
                    <a:pt x="138" y="340"/>
                  </a:lnTo>
                  <a:lnTo>
                    <a:pt x="125" y="350"/>
                  </a:lnTo>
                  <a:lnTo>
                    <a:pt x="125" y="356"/>
                  </a:lnTo>
                  <a:lnTo>
                    <a:pt x="125" y="375"/>
                  </a:lnTo>
                  <a:lnTo>
                    <a:pt x="151" y="391"/>
                  </a:lnTo>
                  <a:lnTo>
                    <a:pt x="234" y="378"/>
                  </a:lnTo>
                  <a:lnTo>
                    <a:pt x="241" y="385"/>
                  </a:lnTo>
                  <a:lnTo>
                    <a:pt x="247" y="394"/>
                  </a:lnTo>
                  <a:lnTo>
                    <a:pt x="254" y="423"/>
                  </a:lnTo>
                  <a:lnTo>
                    <a:pt x="247" y="420"/>
                  </a:lnTo>
                  <a:lnTo>
                    <a:pt x="238" y="407"/>
                  </a:lnTo>
                  <a:lnTo>
                    <a:pt x="228" y="394"/>
                  </a:lnTo>
                  <a:lnTo>
                    <a:pt x="215" y="398"/>
                  </a:lnTo>
                  <a:lnTo>
                    <a:pt x="206" y="410"/>
                  </a:lnTo>
                  <a:lnTo>
                    <a:pt x="199" y="417"/>
                  </a:lnTo>
                  <a:lnTo>
                    <a:pt x="180" y="417"/>
                  </a:lnTo>
                  <a:lnTo>
                    <a:pt x="161" y="423"/>
                  </a:lnTo>
                  <a:lnTo>
                    <a:pt x="141" y="430"/>
                  </a:lnTo>
                  <a:lnTo>
                    <a:pt x="129" y="449"/>
                  </a:lnTo>
                  <a:lnTo>
                    <a:pt x="113" y="484"/>
                  </a:lnTo>
                  <a:lnTo>
                    <a:pt x="103" y="503"/>
                  </a:lnTo>
                  <a:lnTo>
                    <a:pt x="96" y="519"/>
                  </a:lnTo>
                  <a:lnTo>
                    <a:pt x="100" y="529"/>
                  </a:lnTo>
                  <a:lnTo>
                    <a:pt x="109" y="539"/>
                  </a:lnTo>
                  <a:lnTo>
                    <a:pt x="109" y="539"/>
                  </a:lnTo>
                  <a:lnTo>
                    <a:pt x="119" y="532"/>
                  </a:lnTo>
                  <a:lnTo>
                    <a:pt x="177" y="519"/>
                  </a:lnTo>
                  <a:lnTo>
                    <a:pt x="193" y="523"/>
                  </a:lnTo>
                  <a:lnTo>
                    <a:pt x="189" y="548"/>
                  </a:lnTo>
                  <a:lnTo>
                    <a:pt x="186" y="568"/>
                  </a:lnTo>
                  <a:lnTo>
                    <a:pt x="186" y="587"/>
                  </a:lnTo>
                  <a:lnTo>
                    <a:pt x="199" y="590"/>
                  </a:lnTo>
                  <a:lnTo>
                    <a:pt x="215" y="587"/>
                  </a:lnTo>
                  <a:lnTo>
                    <a:pt x="234" y="580"/>
                  </a:lnTo>
                  <a:lnTo>
                    <a:pt x="254" y="577"/>
                  </a:lnTo>
                  <a:lnTo>
                    <a:pt x="260" y="571"/>
                  </a:lnTo>
                  <a:lnTo>
                    <a:pt x="270" y="568"/>
                  </a:lnTo>
                  <a:lnTo>
                    <a:pt x="279" y="564"/>
                  </a:lnTo>
                  <a:lnTo>
                    <a:pt x="289" y="558"/>
                  </a:lnTo>
                  <a:lnTo>
                    <a:pt x="295" y="551"/>
                  </a:lnTo>
                  <a:lnTo>
                    <a:pt x="302" y="542"/>
                  </a:lnTo>
                  <a:lnTo>
                    <a:pt x="299" y="535"/>
                  </a:lnTo>
                  <a:lnTo>
                    <a:pt x="299" y="529"/>
                  </a:lnTo>
                  <a:lnTo>
                    <a:pt x="308" y="523"/>
                  </a:lnTo>
                  <a:lnTo>
                    <a:pt x="311" y="513"/>
                  </a:lnTo>
                  <a:lnTo>
                    <a:pt x="311" y="503"/>
                  </a:lnTo>
                  <a:lnTo>
                    <a:pt x="311" y="494"/>
                  </a:lnTo>
                  <a:lnTo>
                    <a:pt x="327" y="481"/>
                  </a:lnTo>
                  <a:lnTo>
                    <a:pt x="347" y="484"/>
                  </a:lnTo>
                  <a:lnTo>
                    <a:pt x="356" y="475"/>
                  </a:lnTo>
                  <a:lnTo>
                    <a:pt x="366" y="475"/>
                  </a:lnTo>
                  <a:lnTo>
                    <a:pt x="375" y="478"/>
                  </a:lnTo>
                  <a:lnTo>
                    <a:pt x="392" y="494"/>
                  </a:lnTo>
                  <a:lnTo>
                    <a:pt x="420" y="529"/>
                  </a:lnTo>
                  <a:lnTo>
                    <a:pt x="436" y="529"/>
                  </a:lnTo>
                  <a:lnTo>
                    <a:pt x="440" y="519"/>
                  </a:lnTo>
                  <a:lnTo>
                    <a:pt x="443" y="510"/>
                  </a:lnTo>
                  <a:lnTo>
                    <a:pt x="449" y="503"/>
                  </a:lnTo>
                  <a:lnTo>
                    <a:pt x="452" y="497"/>
                  </a:lnTo>
                  <a:lnTo>
                    <a:pt x="468" y="497"/>
                  </a:lnTo>
                  <a:lnTo>
                    <a:pt x="481" y="513"/>
                  </a:lnTo>
                  <a:lnTo>
                    <a:pt x="475" y="532"/>
                  </a:lnTo>
                  <a:lnTo>
                    <a:pt x="478" y="545"/>
                  </a:lnTo>
                  <a:lnTo>
                    <a:pt x="491" y="561"/>
                  </a:lnTo>
                  <a:lnTo>
                    <a:pt x="491" y="584"/>
                  </a:lnTo>
                  <a:lnTo>
                    <a:pt x="504" y="596"/>
                  </a:lnTo>
                  <a:lnTo>
                    <a:pt x="526" y="600"/>
                  </a:lnTo>
                  <a:lnTo>
                    <a:pt x="542" y="590"/>
                  </a:lnTo>
                  <a:lnTo>
                    <a:pt x="558" y="587"/>
                  </a:lnTo>
                  <a:lnTo>
                    <a:pt x="571" y="587"/>
                  </a:lnTo>
                  <a:lnTo>
                    <a:pt x="581" y="587"/>
                  </a:lnTo>
                  <a:lnTo>
                    <a:pt x="590" y="593"/>
                  </a:lnTo>
                  <a:lnTo>
                    <a:pt x="600" y="600"/>
                  </a:lnTo>
                  <a:lnTo>
                    <a:pt x="619" y="600"/>
                  </a:lnTo>
                  <a:lnTo>
                    <a:pt x="642" y="596"/>
                  </a:lnTo>
                  <a:lnTo>
                    <a:pt x="661" y="596"/>
                  </a:lnTo>
                  <a:lnTo>
                    <a:pt x="677" y="593"/>
                  </a:lnTo>
                  <a:lnTo>
                    <a:pt x="696" y="574"/>
                  </a:lnTo>
                  <a:lnTo>
                    <a:pt x="715" y="564"/>
                  </a:lnTo>
                  <a:lnTo>
                    <a:pt x="751" y="577"/>
                  </a:lnTo>
                  <a:lnTo>
                    <a:pt x="786" y="603"/>
                  </a:lnTo>
                  <a:lnTo>
                    <a:pt x="796" y="590"/>
                  </a:lnTo>
                  <a:lnTo>
                    <a:pt x="799" y="574"/>
                  </a:lnTo>
                  <a:lnTo>
                    <a:pt x="802" y="555"/>
                  </a:lnTo>
                  <a:lnTo>
                    <a:pt x="824" y="526"/>
                  </a:lnTo>
                  <a:lnTo>
                    <a:pt x="828" y="507"/>
                  </a:lnTo>
                  <a:lnTo>
                    <a:pt x="821" y="500"/>
                  </a:lnTo>
                  <a:lnTo>
                    <a:pt x="815" y="487"/>
                  </a:lnTo>
                  <a:lnTo>
                    <a:pt x="815" y="471"/>
                  </a:lnTo>
                  <a:lnTo>
                    <a:pt x="808" y="452"/>
                  </a:lnTo>
                  <a:lnTo>
                    <a:pt x="808" y="446"/>
                  </a:lnTo>
                  <a:lnTo>
                    <a:pt x="805" y="436"/>
                  </a:lnTo>
                  <a:lnTo>
                    <a:pt x="792" y="430"/>
                  </a:lnTo>
                  <a:lnTo>
                    <a:pt x="792" y="414"/>
                  </a:lnTo>
                  <a:lnTo>
                    <a:pt x="799" y="398"/>
                  </a:lnTo>
                  <a:lnTo>
                    <a:pt x="805" y="375"/>
                  </a:lnTo>
                  <a:lnTo>
                    <a:pt x="812" y="353"/>
                  </a:lnTo>
                  <a:lnTo>
                    <a:pt x="821" y="337"/>
                  </a:lnTo>
                  <a:lnTo>
                    <a:pt x="828" y="321"/>
                  </a:lnTo>
                  <a:lnTo>
                    <a:pt x="831" y="298"/>
                  </a:lnTo>
                  <a:lnTo>
                    <a:pt x="837" y="282"/>
                  </a:lnTo>
                  <a:lnTo>
                    <a:pt x="850" y="269"/>
                  </a:lnTo>
                  <a:lnTo>
                    <a:pt x="860" y="257"/>
                  </a:lnTo>
                  <a:lnTo>
                    <a:pt x="873" y="234"/>
                  </a:lnTo>
                  <a:lnTo>
                    <a:pt x="879" y="231"/>
                  </a:lnTo>
                  <a:lnTo>
                    <a:pt x="885" y="231"/>
                  </a:lnTo>
                  <a:lnTo>
                    <a:pt x="898" y="225"/>
                  </a:lnTo>
                  <a:lnTo>
                    <a:pt x="927" y="212"/>
                  </a:lnTo>
                  <a:lnTo>
                    <a:pt x="934" y="196"/>
                  </a:lnTo>
                  <a:lnTo>
                    <a:pt x="956" y="173"/>
                  </a:lnTo>
                  <a:lnTo>
                    <a:pt x="956" y="128"/>
                  </a:lnTo>
                  <a:lnTo>
                    <a:pt x="934"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5"/>
            <p:cNvSpPr>
              <a:spLocks/>
            </p:cNvSpPr>
            <p:nvPr/>
          </p:nvSpPr>
          <p:spPr bwMode="auto">
            <a:xfrm>
              <a:off x="4841" y="4910"/>
              <a:ext cx="452" cy="250"/>
            </a:xfrm>
            <a:custGeom>
              <a:avLst/>
              <a:gdLst>
                <a:gd name="T0" fmla="*/ 449 w 452"/>
                <a:gd name="T1" fmla="*/ 58 h 250"/>
                <a:gd name="T2" fmla="*/ 452 w 452"/>
                <a:gd name="T3" fmla="*/ 67 h 250"/>
                <a:gd name="T4" fmla="*/ 449 w 452"/>
                <a:gd name="T5" fmla="*/ 70 h 250"/>
                <a:gd name="T6" fmla="*/ 443 w 452"/>
                <a:gd name="T7" fmla="*/ 74 h 250"/>
                <a:gd name="T8" fmla="*/ 440 w 452"/>
                <a:gd name="T9" fmla="*/ 77 h 250"/>
                <a:gd name="T10" fmla="*/ 440 w 452"/>
                <a:gd name="T11" fmla="*/ 80 h 250"/>
                <a:gd name="T12" fmla="*/ 443 w 452"/>
                <a:gd name="T13" fmla="*/ 86 h 250"/>
                <a:gd name="T14" fmla="*/ 443 w 452"/>
                <a:gd name="T15" fmla="*/ 90 h 250"/>
                <a:gd name="T16" fmla="*/ 443 w 452"/>
                <a:gd name="T17" fmla="*/ 96 h 250"/>
                <a:gd name="T18" fmla="*/ 436 w 452"/>
                <a:gd name="T19" fmla="*/ 102 h 250"/>
                <a:gd name="T20" fmla="*/ 436 w 452"/>
                <a:gd name="T21" fmla="*/ 102 h 250"/>
                <a:gd name="T22" fmla="*/ 427 w 452"/>
                <a:gd name="T23" fmla="*/ 115 h 250"/>
                <a:gd name="T24" fmla="*/ 407 w 452"/>
                <a:gd name="T25" fmla="*/ 131 h 250"/>
                <a:gd name="T26" fmla="*/ 401 w 452"/>
                <a:gd name="T27" fmla="*/ 144 h 250"/>
                <a:gd name="T28" fmla="*/ 391 w 452"/>
                <a:gd name="T29" fmla="*/ 160 h 250"/>
                <a:gd name="T30" fmla="*/ 391 w 452"/>
                <a:gd name="T31" fmla="*/ 163 h 250"/>
                <a:gd name="T32" fmla="*/ 388 w 452"/>
                <a:gd name="T33" fmla="*/ 173 h 250"/>
                <a:gd name="T34" fmla="*/ 372 w 452"/>
                <a:gd name="T35" fmla="*/ 176 h 250"/>
                <a:gd name="T36" fmla="*/ 369 w 452"/>
                <a:gd name="T37" fmla="*/ 179 h 250"/>
                <a:gd name="T38" fmla="*/ 353 w 452"/>
                <a:gd name="T39" fmla="*/ 176 h 250"/>
                <a:gd name="T40" fmla="*/ 330 w 452"/>
                <a:gd name="T41" fmla="*/ 195 h 250"/>
                <a:gd name="T42" fmla="*/ 273 w 452"/>
                <a:gd name="T43" fmla="*/ 205 h 250"/>
                <a:gd name="T44" fmla="*/ 254 w 452"/>
                <a:gd name="T45" fmla="*/ 221 h 250"/>
                <a:gd name="T46" fmla="*/ 231 w 452"/>
                <a:gd name="T47" fmla="*/ 227 h 250"/>
                <a:gd name="T48" fmla="*/ 205 w 452"/>
                <a:gd name="T49" fmla="*/ 224 h 250"/>
                <a:gd name="T50" fmla="*/ 177 w 452"/>
                <a:gd name="T51" fmla="*/ 231 h 250"/>
                <a:gd name="T52" fmla="*/ 151 w 452"/>
                <a:gd name="T53" fmla="*/ 221 h 250"/>
                <a:gd name="T54" fmla="*/ 96 w 452"/>
                <a:gd name="T55" fmla="*/ 224 h 250"/>
                <a:gd name="T56" fmla="*/ 80 w 452"/>
                <a:gd name="T57" fmla="*/ 231 h 250"/>
                <a:gd name="T58" fmla="*/ 71 w 452"/>
                <a:gd name="T59" fmla="*/ 250 h 250"/>
                <a:gd name="T60" fmla="*/ 61 w 452"/>
                <a:gd name="T61" fmla="*/ 250 h 250"/>
                <a:gd name="T62" fmla="*/ 51 w 452"/>
                <a:gd name="T63" fmla="*/ 247 h 250"/>
                <a:gd name="T64" fmla="*/ 39 w 452"/>
                <a:gd name="T65" fmla="*/ 224 h 250"/>
                <a:gd name="T66" fmla="*/ 23 w 452"/>
                <a:gd name="T67" fmla="*/ 218 h 250"/>
                <a:gd name="T68" fmla="*/ 3 w 452"/>
                <a:gd name="T69" fmla="*/ 202 h 250"/>
                <a:gd name="T70" fmla="*/ 0 w 452"/>
                <a:gd name="T71" fmla="*/ 179 h 250"/>
                <a:gd name="T72" fmla="*/ 10 w 452"/>
                <a:gd name="T73" fmla="*/ 154 h 250"/>
                <a:gd name="T74" fmla="*/ 19 w 452"/>
                <a:gd name="T75" fmla="*/ 134 h 250"/>
                <a:gd name="T76" fmla="*/ 26 w 452"/>
                <a:gd name="T77" fmla="*/ 128 h 250"/>
                <a:gd name="T78" fmla="*/ 45 w 452"/>
                <a:gd name="T79" fmla="*/ 118 h 250"/>
                <a:gd name="T80" fmla="*/ 61 w 452"/>
                <a:gd name="T81" fmla="*/ 86 h 250"/>
                <a:gd name="T82" fmla="*/ 77 w 452"/>
                <a:gd name="T83" fmla="*/ 83 h 250"/>
                <a:gd name="T84" fmla="*/ 84 w 452"/>
                <a:gd name="T85" fmla="*/ 67 h 250"/>
                <a:gd name="T86" fmla="*/ 112 w 452"/>
                <a:gd name="T87" fmla="*/ 58 h 250"/>
                <a:gd name="T88" fmla="*/ 170 w 452"/>
                <a:gd name="T89" fmla="*/ 41 h 250"/>
                <a:gd name="T90" fmla="*/ 183 w 452"/>
                <a:gd name="T91" fmla="*/ 29 h 250"/>
                <a:gd name="T92" fmla="*/ 241 w 452"/>
                <a:gd name="T93" fmla="*/ 22 h 250"/>
                <a:gd name="T94" fmla="*/ 279 w 452"/>
                <a:gd name="T95" fmla="*/ 6 h 250"/>
                <a:gd name="T96" fmla="*/ 286 w 452"/>
                <a:gd name="T97" fmla="*/ 9 h 250"/>
                <a:gd name="T98" fmla="*/ 334 w 452"/>
                <a:gd name="T99" fmla="*/ 3 h 250"/>
                <a:gd name="T100" fmla="*/ 359 w 452"/>
                <a:gd name="T101" fmla="*/ 0 h 250"/>
                <a:gd name="T102" fmla="*/ 379 w 452"/>
                <a:gd name="T103" fmla="*/ 3 h 250"/>
                <a:gd name="T104" fmla="*/ 385 w 452"/>
                <a:gd name="T105" fmla="*/ 13 h 250"/>
                <a:gd name="T106" fmla="*/ 395 w 452"/>
                <a:gd name="T107" fmla="*/ 19 h 250"/>
                <a:gd name="T108" fmla="*/ 420 w 452"/>
                <a:gd name="T109" fmla="*/ 32 h 250"/>
                <a:gd name="T110" fmla="*/ 430 w 452"/>
                <a:gd name="T111" fmla="*/ 38 h 250"/>
                <a:gd name="T112" fmla="*/ 436 w 452"/>
                <a:gd name="T113" fmla="*/ 61 h 250"/>
                <a:gd name="T114" fmla="*/ 440 w 452"/>
                <a:gd name="T115" fmla="*/ 67 h 250"/>
                <a:gd name="T116" fmla="*/ 443 w 452"/>
                <a:gd name="T117" fmla="*/ 64 h 250"/>
                <a:gd name="T118" fmla="*/ 446 w 452"/>
                <a:gd name="T119" fmla="*/ 61 h 250"/>
                <a:gd name="T120" fmla="*/ 449 w 452"/>
                <a:gd name="T121"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250">
                  <a:moveTo>
                    <a:pt x="449" y="58"/>
                  </a:moveTo>
                  <a:lnTo>
                    <a:pt x="452" y="67"/>
                  </a:lnTo>
                  <a:lnTo>
                    <a:pt x="449" y="70"/>
                  </a:lnTo>
                  <a:lnTo>
                    <a:pt x="443" y="74"/>
                  </a:lnTo>
                  <a:lnTo>
                    <a:pt x="440" y="77"/>
                  </a:lnTo>
                  <a:lnTo>
                    <a:pt x="440" y="80"/>
                  </a:lnTo>
                  <a:lnTo>
                    <a:pt x="443" y="86"/>
                  </a:lnTo>
                  <a:lnTo>
                    <a:pt x="443" y="90"/>
                  </a:lnTo>
                  <a:lnTo>
                    <a:pt x="443" y="96"/>
                  </a:lnTo>
                  <a:lnTo>
                    <a:pt x="436" y="102"/>
                  </a:lnTo>
                  <a:lnTo>
                    <a:pt x="436" y="102"/>
                  </a:lnTo>
                  <a:lnTo>
                    <a:pt x="427" y="115"/>
                  </a:lnTo>
                  <a:lnTo>
                    <a:pt x="407" y="131"/>
                  </a:lnTo>
                  <a:lnTo>
                    <a:pt x="401" y="144"/>
                  </a:lnTo>
                  <a:lnTo>
                    <a:pt x="391" y="160"/>
                  </a:lnTo>
                  <a:lnTo>
                    <a:pt x="391" y="163"/>
                  </a:lnTo>
                  <a:lnTo>
                    <a:pt x="388" y="173"/>
                  </a:lnTo>
                  <a:lnTo>
                    <a:pt x="372" y="176"/>
                  </a:lnTo>
                  <a:lnTo>
                    <a:pt x="369" y="179"/>
                  </a:lnTo>
                  <a:lnTo>
                    <a:pt x="353" y="176"/>
                  </a:lnTo>
                  <a:lnTo>
                    <a:pt x="330" y="195"/>
                  </a:lnTo>
                  <a:lnTo>
                    <a:pt x="273" y="205"/>
                  </a:lnTo>
                  <a:lnTo>
                    <a:pt x="254" y="221"/>
                  </a:lnTo>
                  <a:lnTo>
                    <a:pt x="231" y="227"/>
                  </a:lnTo>
                  <a:lnTo>
                    <a:pt x="205" y="224"/>
                  </a:lnTo>
                  <a:lnTo>
                    <a:pt x="177" y="231"/>
                  </a:lnTo>
                  <a:lnTo>
                    <a:pt x="151" y="221"/>
                  </a:lnTo>
                  <a:lnTo>
                    <a:pt x="96" y="224"/>
                  </a:lnTo>
                  <a:lnTo>
                    <a:pt x="80" y="231"/>
                  </a:lnTo>
                  <a:lnTo>
                    <a:pt x="71" y="250"/>
                  </a:lnTo>
                  <a:lnTo>
                    <a:pt x="61" y="250"/>
                  </a:lnTo>
                  <a:lnTo>
                    <a:pt x="51" y="247"/>
                  </a:lnTo>
                  <a:lnTo>
                    <a:pt x="39" y="224"/>
                  </a:lnTo>
                  <a:lnTo>
                    <a:pt x="23" y="218"/>
                  </a:lnTo>
                  <a:lnTo>
                    <a:pt x="3" y="202"/>
                  </a:lnTo>
                  <a:lnTo>
                    <a:pt x="0" y="179"/>
                  </a:lnTo>
                  <a:lnTo>
                    <a:pt x="10" y="154"/>
                  </a:lnTo>
                  <a:lnTo>
                    <a:pt x="19" y="134"/>
                  </a:lnTo>
                  <a:lnTo>
                    <a:pt x="26" y="128"/>
                  </a:lnTo>
                  <a:lnTo>
                    <a:pt x="45" y="118"/>
                  </a:lnTo>
                  <a:lnTo>
                    <a:pt x="61" y="86"/>
                  </a:lnTo>
                  <a:lnTo>
                    <a:pt x="77" y="83"/>
                  </a:lnTo>
                  <a:lnTo>
                    <a:pt x="84" y="67"/>
                  </a:lnTo>
                  <a:lnTo>
                    <a:pt x="112" y="58"/>
                  </a:lnTo>
                  <a:lnTo>
                    <a:pt x="170" y="41"/>
                  </a:lnTo>
                  <a:lnTo>
                    <a:pt x="183" y="29"/>
                  </a:lnTo>
                  <a:lnTo>
                    <a:pt x="241" y="22"/>
                  </a:lnTo>
                  <a:lnTo>
                    <a:pt x="279" y="6"/>
                  </a:lnTo>
                  <a:lnTo>
                    <a:pt x="286" y="9"/>
                  </a:lnTo>
                  <a:lnTo>
                    <a:pt x="334" y="3"/>
                  </a:lnTo>
                  <a:lnTo>
                    <a:pt x="359" y="0"/>
                  </a:lnTo>
                  <a:lnTo>
                    <a:pt x="379" y="3"/>
                  </a:lnTo>
                  <a:lnTo>
                    <a:pt x="385" y="13"/>
                  </a:lnTo>
                  <a:lnTo>
                    <a:pt x="395" y="19"/>
                  </a:lnTo>
                  <a:lnTo>
                    <a:pt x="420" y="32"/>
                  </a:lnTo>
                  <a:lnTo>
                    <a:pt x="430" y="38"/>
                  </a:lnTo>
                  <a:lnTo>
                    <a:pt x="436" y="61"/>
                  </a:lnTo>
                  <a:lnTo>
                    <a:pt x="440" y="67"/>
                  </a:lnTo>
                  <a:lnTo>
                    <a:pt x="443" y="64"/>
                  </a:lnTo>
                  <a:lnTo>
                    <a:pt x="446" y="61"/>
                  </a:lnTo>
                  <a:lnTo>
                    <a:pt x="449" y="5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6"/>
            <p:cNvSpPr>
              <a:spLocks noEditPoints="1"/>
            </p:cNvSpPr>
            <p:nvPr/>
          </p:nvSpPr>
          <p:spPr bwMode="auto">
            <a:xfrm>
              <a:off x="4950" y="2102"/>
              <a:ext cx="254" cy="135"/>
            </a:xfrm>
            <a:custGeom>
              <a:avLst/>
              <a:gdLst>
                <a:gd name="T0" fmla="*/ 125 w 254"/>
                <a:gd name="T1" fmla="*/ 32 h 135"/>
                <a:gd name="T2" fmla="*/ 119 w 254"/>
                <a:gd name="T3" fmla="*/ 29 h 135"/>
                <a:gd name="T4" fmla="*/ 112 w 254"/>
                <a:gd name="T5" fmla="*/ 26 h 135"/>
                <a:gd name="T6" fmla="*/ 106 w 254"/>
                <a:gd name="T7" fmla="*/ 23 h 135"/>
                <a:gd name="T8" fmla="*/ 100 w 254"/>
                <a:gd name="T9" fmla="*/ 19 h 135"/>
                <a:gd name="T10" fmla="*/ 84 w 254"/>
                <a:gd name="T11" fmla="*/ 16 h 135"/>
                <a:gd name="T12" fmla="*/ 68 w 254"/>
                <a:gd name="T13" fmla="*/ 39 h 135"/>
                <a:gd name="T14" fmla="*/ 39 w 254"/>
                <a:gd name="T15" fmla="*/ 42 h 135"/>
                <a:gd name="T16" fmla="*/ 7 w 254"/>
                <a:gd name="T17" fmla="*/ 55 h 135"/>
                <a:gd name="T18" fmla="*/ 0 w 254"/>
                <a:gd name="T19" fmla="*/ 61 h 135"/>
                <a:gd name="T20" fmla="*/ 10 w 254"/>
                <a:gd name="T21" fmla="*/ 71 h 135"/>
                <a:gd name="T22" fmla="*/ 7 w 254"/>
                <a:gd name="T23" fmla="*/ 80 h 135"/>
                <a:gd name="T24" fmla="*/ 16 w 254"/>
                <a:gd name="T25" fmla="*/ 84 h 135"/>
                <a:gd name="T26" fmla="*/ 23 w 254"/>
                <a:gd name="T27" fmla="*/ 77 h 135"/>
                <a:gd name="T28" fmla="*/ 29 w 254"/>
                <a:gd name="T29" fmla="*/ 80 h 135"/>
                <a:gd name="T30" fmla="*/ 26 w 254"/>
                <a:gd name="T31" fmla="*/ 87 h 135"/>
                <a:gd name="T32" fmla="*/ 32 w 254"/>
                <a:gd name="T33" fmla="*/ 84 h 135"/>
                <a:gd name="T34" fmla="*/ 39 w 254"/>
                <a:gd name="T35" fmla="*/ 93 h 135"/>
                <a:gd name="T36" fmla="*/ 45 w 254"/>
                <a:gd name="T37" fmla="*/ 93 h 135"/>
                <a:gd name="T38" fmla="*/ 77 w 254"/>
                <a:gd name="T39" fmla="*/ 77 h 135"/>
                <a:gd name="T40" fmla="*/ 87 w 254"/>
                <a:gd name="T41" fmla="*/ 64 h 135"/>
                <a:gd name="T42" fmla="*/ 106 w 254"/>
                <a:gd name="T43" fmla="*/ 55 h 135"/>
                <a:gd name="T44" fmla="*/ 122 w 254"/>
                <a:gd name="T45" fmla="*/ 52 h 135"/>
                <a:gd name="T46" fmla="*/ 128 w 254"/>
                <a:gd name="T47" fmla="*/ 45 h 135"/>
                <a:gd name="T48" fmla="*/ 128 w 254"/>
                <a:gd name="T49" fmla="*/ 42 h 135"/>
                <a:gd name="T50" fmla="*/ 247 w 254"/>
                <a:gd name="T51" fmla="*/ 71 h 135"/>
                <a:gd name="T52" fmla="*/ 231 w 254"/>
                <a:gd name="T53" fmla="*/ 52 h 135"/>
                <a:gd name="T54" fmla="*/ 199 w 254"/>
                <a:gd name="T55" fmla="*/ 0 h 135"/>
                <a:gd name="T56" fmla="*/ 145 w 254"/>
                <a:gd name="T57" fmla="*/ 3 h 135"/>
                <a:gd name="T58" fmla="*/ 141 w 254"/>
                <a:gd name="T59" fmla="*/ 32 h 135"/>
                <a:gd name="T60" fmla="*/ 157 w 254"/>
                <a:gd name="T61" fmla="*/ 39 h 135"/>
                <a:gd name="T62" fmla="*/ 167 w 254"/>
                <a:gd name="T63" fmla="*/ 35 h 135"/>
                <a:gd name="T64" fmla="*/ 161 w 254"/>
                <a:gd name="T65" fmla="*/ 42 h 135"/>
                <a:gd name="T66" fmla="*/ 138 w 254"/>
                <a:gd name="T67" fmla="*/ 58 h 135"/>
                <a:gd name="T68" fmla="*/ 138 w 254"/>
                <a:gd name="T69" fmla="*/ 80 h 135"/>
                <a:gd name="T70" fmla="*/ 157 w 254"/>
                <a:gd name="T71" fmla="*/ 93 h 135"/>
                <a:gd name="T72" fmla="*/ 154 w 254"/>
                <a:gd name="T73" fmla="*/ 112 h 135"/>
                <a:gd name="T74" fmla="*/ 164 w 254"/>
                <a:gd name="T75" fmla="*/ 135 h 135"/>
                <a:gd name="T76" fmla="*/ 209 w 254"/>
                <a:gd name="T77" fmla="*/ 122 h 135"/>
                <a:gd name="T78" fmla="*/ 228 w 254"/>
                <a:gd name="T79" fmla="*/ 122 h 135"/>
                <a:gd name="T80" fmla="*/ 241 w 254"/>
                <a:gd name="T81" fmla="*/ 112 h 135"/>
                <a:gd name="T82" fmla="*/ 254 w 254"/>
                <a:gd name="T8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35">
                  <a:moveTo>
                    <a:pt x="128" y="35"/>
                  </a:moveTo>
                  <a:lnTo>
                    <a:pt x="125" y="32"/>
                  </a:lnTo>
                  <a:lnTo>
                    <a:pt x="122" y="29"/>
                  </a:lnTo>
                  <a:lnTo>
                    <a:pt x="119" y="29"/>
                  </a:lnTo>
                  <a:lnTo>
                    <a:pt x="116" y="26"/>
                  </a:lnTo>
                  <a:lnTo>
                    <a:pt x="112" y="26"/>
                  </a:lnTo>
                  <a:lnTo>
                    <a:pt x="109" y="26"/>
                  </a:lnTo>
                  <a:lnTo>
                    <a:pt x="106" y="23"/>
                  </a:lnTo>
                  <a:lnTo>
                    <a:pt x="103" y="23"/>
                  </a:lnTo>
                  <a:lnTo>
                    <a:pt x="100" y="19"/>
                  </a:lnTo>
                  <a:lnTo>
                    <a:pt x="93" y="13"/>
                  </a:lnTo>
                  <a:lnTo>
                    <a:pt x="84" y="16"/>
                  </a:lnTo>
                  <a:lnTo>
                    <a:pt x="80" y="32"/>
                  </a:lnTo>
                  <a:lnTo>
                    <a:pt x="68" y="39"/>
                  </a:lnTo>
                  <a:lnTo>
                    <a:pt x="55" y="39"/>
                  </a:lnTo>
                  <a:lnTo>
                    <a:pt x="39" y="42"/>
                  </a:lnTo>
                  <a:lnTo>
                    <a:pt x="10" y="58"/>
                  </a:lnTo>
                  <a:lnTo>
                    <a:pt x="7" y="55"/>
                  </a:lnTo>
                  <a:lnTo>
                    <a:pt x="3" y="58"/>
                  </a:lnTo>
                  <a:lnTo>
                    <a:pt x="0" y="61"/>
                  </a:lnTo>
                  <a:lnTo>
                    <a:pt x="3" y="68"/>
                  </a:lnTo>
                  <a:lnTo>
                    <a:pt x="10" y="71"/>
                  </a:lnTo>
                  <a:lnTo>
                    <a:pt x="10" y="77"/>
                  </a:lnTo>
                  <a:lnTo>
                    <a:pt x="7" y="80"/>
                  </a:lnTo>
                  <a:lnTo>
                    <a:pt x="13" y="80"/>
                  </a:lnTo>
                  <a:lnTo>
                    <a:pt x="16" y="84"/>
                  </a:lnTo>
                  <a:lnTo>
                    <a:pt x="19" y="80"/>
                  </a:lnTo>
                  <a:lnTo>
                    <a:pt x="23" y="77"/>
                  </a:lnTo>
                  <a:lnTo>
                    <a:pt x="26" y="77"/>
                  </a:lnTo>
                  <a:lnTo>
                    <a:pt x="29" y="80"/>
                  </a:lnTo>
                  <a:lnTo>
                    <a:pt x="26" y="84"/>
                  </a:lnTo>
                  <a:lnTo>
                    <a:pt x="26" y="87"/>
                  </a:lnTo>
                  <a:lnTo>
                    <a:pt x="29" y="84"/>
                  </a:lnTo>
                  <a:lnTo>
                    <a:pt x="32" y="84"/>
                  </a:lnTo>
                  <a:lnTo>
                    <a:pt x="35" y="87"/>
                  </a:lnTo>
                  <a:lnTo>
                    <a:pt x="39" y="93"/>
                  </a:lnTo>
                  <a:lnTo>
                    <a:pt x="42" y="93"/>
                  </a:lnTo>
                  <a:lnTo>
                    <a:pt x="45" y="93"/>
                  </a:lnTo>
                  <a:lnTo>
                    <a:pt x="52" y="96"/>
                  </a:lnTo>
                  <a:lnTo>
                    <a:pt x="77" y="77"/>
                  </a:lnTo>
                  <a:lnTo>
                    <a:pt x="80" y="71"/>
                  </a:lnTo>
                  <a:lnTo>
                    <a:pt x="87" y="64"/>
                  </a:lnTo>
                  <a:lnTo>
                    <a:pt x="100" y="58"/>
                  </a:lnTo>
                  <a:lnTo>
                    <a:pt x="106" y="55"/>
                  </a:lnTo>
                  <a:lnTo>
                    <a:pt x="112" y="55"/>
                  </a:lnTo>
                  <a:lnTo>
                    <a:pt x="122" y="52"/>
                  </a:lnTo>
                  <a:lnTo>
                    <a:pt x="122" y="52"/>
                  </a:lnTo>
                  <a:lnTo>
                    <a:pt x="128" y="45"/>
                  </a:lnTo>
                  <a:lnTo>
                    <a:pt x="132" y="45"/>
                  </a:lnTo>
                  <a:lnTo>
                    <a:pt x="128" y="42"/>
                  </a:lnTo>
                  <a:lnTo>
                    <a:pt x="128" y="35"/>
                  </a:lnTo>
                  <a:close/>
                  <a:moveTo>
                    <a:pt x="247" y="71"/>
                  </a:moveTo>
                  <a:lnTo>
                    <a:pt x="238" y="64"/>
                  </a:lnTo>
                  <a:lnTo>
                    <a:pt x="231" y="52"/>
                  </a:lnTo>
                  <a:lnTo>
                    <a:pt x="231" y="32"/>
                  </a:lnTo>
                  <a:lnTo>
                    <a:pt x="199" y="0"/>
                  </a:lnTo>
                  <a:lnTo>
                    <a:pt x="170" y="0"/>
                  </a:lnTo>
                  <a:lnTo>
                    <a:pt x="145" y="3"/>
                  </a:lnTo>
                  <a:lnTo>
                    <a:pt x="141" y="19"/>
                  </a:lnTo>
                  <a:lnTo>
                    <a:pt x="141" y="32"/>
                  </a:lnTo>
                  <a:lnTo>
                    <a:pt x="145" y="42"/>
                  </a:lnTo>
                  <a:lnTo>
                    <a:pt x="157" y="39"/>
                  </a:lnTo>
                  <a:lnTo>
                    <a:pt x="157" y="32"/>
                  </a:lnTo>
                  <a:lnTo>
                    <a:pt x="167" y="35"/>
                  </a:lnTo>
                  <a:lnTo>
                    <a:pt x="164" y="42"/>
                  </a:lnTo>
                  <a:lnTo>
                    <a:pt x="161" y="42"/>
                  </a:lnTo>
                  <a:lnTo>
                    <a:pt x="145" y="48"/>
                  </a:lnTo>
                  <a:lnTo>
                    <a:pt x="138" y="58"/>
                  </a:lnTo>
                  <a:lnTo>
                    <a:pt x="141" y="68"/>
                  </a:lnTo>
                  <a:lnTo>
                    <a:pt x="138" y="80"/>
                  </a:lnTo>
                  <a:lnTo>
                    <a:pt x="148" y="87"/>
                  </a:lnTo>
                  <a:lnTo>
                    <a:pt x="157" y="93"/>
                  </a:lnTo>
                  <a:lnTo>
                    <a:pt x="164" y="100"/>
                  </a:lnTo>
                  <a:lnTo>
                    <a:pt x="154" y="112"/>
                  </a:lnTo>
                  <a:lnTo>
                    <a:pt x="151" y="125"/>
                  </a:lnTo>
                  <a:lnTo>
                    <a:pt x="164" y="135"/>
                  </a:lnTo>
                  <a:lnTo>
                    <a:pt x="177" y="119"/>
                  </a:lnTo>
                  <a:lnTo>
                    <a:pt x="209" y="122"/>
                  </a:lnTo>
                  <a:lnTo>
                    <a:pt x="209" y="125"/>
                  </a:lnTo>
                  <a:lnTo>
                    <a:pt x="228" y="122"/>
                  </a:lnTo>
                  <a:lnTo>
                    <a:pt x="231" y="119"/>
                  </a:lnTo>
                  <a:lnTo>
                    <a:pt x="241" y="112"/>
                  </a:lnTo>
                  <a:lnTo>
                    <a:pt x="247" y="96"/>
                  </a:lnTo>
                  <a:lnTo>
                    <a:pt x="254" y="80"/>
                  </a:lnTo>
                  <a:lnTo>
                    <a:pt x="247"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7"/>
            <p:cNvSpPr>
              <a:spLocks noEditPoints="1"/>
            </p:cNvSpPr>
            <p:nvPr/>
          </p:nvSpPr>
          <p:spPr bwMode="auto">
            <a:xfrm>
              <a:off x="5672" y="3291"/>
              <a:ext cx="949" cy="894"/>
            </a:xfrm>
            <a:custGeom>
              <a:avLst/>
              <a:gdLst>
                <a:gd name="T0" fmla="*/ 353 w 949"/>
                <a:gd name="T1" fmla="*/ 737 h 894"/>
                <a:gd name="T2" fmla="*/ 237 w 949"/>
                <a:gd name="T3" fmla="*/ 747 h 894"/>
                <a:gd name="T4" fmla="*/ 167 w 949"/>
                <a:gd name="T5" fmla="*/ 715 h 894"/>
                <a:gd name="T6" fmla="*/ 144 w 949"/>
                <a:gd name="T7" fmla="*/ 680 h 894"/>
                <a:gd name="T8" fmla="*/ 141 w 949"/>
                <a:gd name="T9" fmla="*/ 802 h 894"/>
                <a:gd name="T10" fmla="*/ 176 w 949"/>
                <a:gd name="T11" fmla="*/ 792 h 894"/>
                <a:gd name="T12" fmla="*/ 253 w 949"/>
                <a:gd name="T13" fmla="*/ 834 h 894"/>
                <a:gd name="T14" fmla="*/ 263 w 949"/>
                <a:gd name="T15" fmla="*/ 760 h 894"/>
                <a:gd name="T16" fmla="*/ 353 w 949"/>
                <a:gd name="T17" fmla="*/ 872 h 894"/>
                <a:gd name="T18" fmla="*/ 359 w 949"/>
                <a:gd name="T19" fmla="*/ 894 h 894"/>
                <a:gd name="T20" fmla="*/ 391 w 949"/>
                <a:gd name="T21" fmla="*/ 875 h 894"/>
                <a:gd name="T22" fmla="*/ 240 w 949"/>
                <a:gd name="T23" fmla="*/ 699 h 894"/>
                <a:gd name="T24" fmla="*/ 218 w 949"/>
                <a:gd name="T25" fmla="*/ 693 h 894"/>
                <a:gd name="T26" fmla="*/ 269 w 949"/>
                <a:gd name="T27" fmla="*/ 737 h 894"/>
                <a:gd name="T28" fmla="*/ 846 w 949"/>
                <a:gd name="T29" fmla="*/ 308 h 894"/>
                <a:gd name="T30" fmla="*/ 721 w 949"/>
                <a:gd name="T31" fmla="*/ 218 h 894"/>
                <a:gd name="T32" fmla="*/ 593 w 949"/>
                <a:gd name="T33" fmla="*/ 241 h 894"/>
                <a:gd name="T34" fmla="*/ 446 w 949"/>
                <a:gd name="T35" fmla="*/ 215 h 894"/>
                <a:gd name="T36" fmla="*/ 337 w 949"/>
                <a:gd name="T37" fmla="*/ 119 h 894"/>
                <a:gd name="T38" fmla="*/ 244 w 949"/>
                <a:gd name="T39" fmla="*/ 61 h 894"/>
                <a:gd name="T40" fmla="*/ 189 w 949"/>
                <a:gd name="T41" fmla="*/ 23 h 894"/>
                <a:gd name="T42" fmla="*/ 77 w 949"/>
                <a:gd name="T43" fmla="*/ 84 h 894"/>
                <a:gd name="T44" fmla="*/ 9 w 949"/>
                <a:gd name="T45" fmla="*/ 241 h 894"/>
                <a:gd name="T46" fmla="*/ 41 w 949"/>
                <a:gd name="T47" fmla="*/ 353 h 894"/>
                <a:gd name="T48" fmla="*/ 25 w 949"/>
                <a:gd name="T49" fmla="*/ 529 h 894"/>
                <a:gd name="T50" fmla="*/ 109 w 949"/>
                <a:gd name="T51" fmla="*/ 654 h 894"/>
                <a:gd name="T52" fmla="*/ 176 w 949"/>
                <a:gd name="T53" fmla="*/ 632 h 894"/>
                <a:gd name="T54" fmla="*/ 234 w 949"/>
                <a:gd name="T55" fmla="*/ 600 h 894"/>
                <a:gd name="T56" fmla="*/ 253 w 949"/>
                <a:gd name="T57" fmla="*/ 651 h 894"/>
                <a:gd name="T58" fmla="*/ 288 w 949"/>
                <a:gd name="T59" fmla="*/ 677 h 894"/>
                <a:gd name="T60" fmla="*/ 343 w 949"/>
                <a:gd name="T61" fmla="*/ 670 h 894"/>
                <a:gd name="T62" fmla="*/ 413 w 949"/>
                <a:gd name="T63" fmla="*/ 693 h 894"/>
                <a:gd name="T64" fmla="*/ 439 w 949"/>
                <a:gd name="T65" fmla="*/ 737 h 894"/>
                <a:gd name="T66" fmla="*/ 468 w 949"/>
                <a:gd name="T67" fmla="*/ 699 h 894"/>
                <a:gd name="T68" fmla="*/ 471 w 949"/>
                <a:gd name="T69" fmla="*/ 632 h 894"/>
                <a:gd name="T70" fmla="*/ 433 w 949"/>
                <a:gd name="T71" fmla="*/ 619 h 894"/>
                <a:gd name="T72" fmla="*/ 490 w 949"/>
                <a:gd name="T73" fmla="*/ 558 h 894"/>
                <a:gd name="T74" fmla="*/ 567 w 949"/>
                <a:gd name="T75" fmla="*/ 584 h 894"/>
                <a:gd name="T76" fmla="*/ 580 w 949"/>
                <a:gd name="T77" fmla="*/ 561 h 894"/>
                <a:gd name="T78" fmla="*/ 567 w 949"/>
                <a:gd name="T79" fmla="*/ 475 h 894"/>
                <a:gd name="T80" fmla="*/ 609 w 949"/>
                <a:gd name="T81" fmla="*/ 532 h 894"/>
                <a:gd name="T82" fmla="*/ 664 w 949"/>
                <a:gd name="T83" fmla="*/ 564 h 894"/>
                <a:gd name="T84" fmla="*/ 737 w 949"/>
                <a:gd name="T85" fmla="*/ 552 h 894"/>
                <a:gd name="T86" fmla="*/ 798 w 949"/>
                <a:gd name="T87" fmla="*/ 459 h 894"/>
                <a:gd name="T88" fmla="*/ 895 w 949"/>
                <a:gd name="T89" fmla="*/ 494 h 894"/>
                <a:gd name="T90" fmla="*/ 936 w 949"/>
                <a:gd name="T91" fmla="*/ 436 h 894"/>
                <a:gd name="T92" fmla="*/ 680 w 949"/>
                <a:gd name="T93" fmla="*/ 590 h 894"/>
                <a:gd name="T94" fmla="*/ 702 w 949"/>
                <a:gd name="T95" fmla="*/ 622 h 894"/>
                <a:gd name="T96" fmla="*/ 641 w 949"/>
                <a:gd name="T97" fmla="*/ 677 h 894"/>
                <a:gd name="T98" fmla="*/ 622 w 949"/>
                <a:gd name="T99" fmla="*/ 600 h 894"/>
                <a:gd name="T100" fmla="*/ 590 w 949"/>
                <a:gd name="T101" fmla="*/ 696 h 894"/>
                <a:gd name="T102" fmla="*/ 513 w 949"/>
                <a:gd name="T103" fmla="*/ 699 h 894"/>
                <a:gd name="T104" fmla="*/ 558 w 949"/>
                <a:gd name="T105" fmla="*/ 734 h 894"/>
                <a:gd name="T106" fmla="*/ 548 w 949"/>
                <a:gd name="T107" fmla="*/ 795 h 894"/>
                <a:gd name="T108" fmla="*/ 619 w 949"/>
                <a:gd name="T109" fmla="*/ 808 h 894"/>
                <a:gd name="T110" fmla="*/ 632 w 949"/>
                <a:gd name="T111" fmla="*/ 769 h 894"/>
                <a:gd name="T112" fmla="*/ 651 w 949"/>
                <a:gd name="T113" fmla="*/ 715 h 894"/>
                <a:gd name="T114" fmla="*/ 430 w 949"/>
                <a:gd name="T115" fmla="*/ 741 h 894"/>
                <a:gd name="T116" fmla="*/ 436 w 949"/>
                <a:gd name="T117" fmla="*/ 760 h 894"/>
                <a:gd name="T118" fmla="*/ 462 w 949"/>
                <a:gd name="T119" fmla="*/ 789 h 894"/>
                <a:gd name="T120" fmla="*/ 471 w 949"/>
                <a:gd name="T121" fmla="*/ 76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9" h="894">
                  <a:moveTo>
                    <a:pt x="356" y="766"/>
                  </a:moveTo>
                  <a:lnTo>
                    <a:pt x="359" y="763"/>
                  </a:lnTo>
                  <a:lnTo>
                    <a:pt x="359" y="760"/>
                  </a:lnTo>
                  <a:lnTo>
                    <a:pt x="362" y="757"/>
                  </a:lnTo>
                  <a:lnTo>
                    <a:pt x="369" y="757"/>
                  </a:lnTo>
                  <a:lnTo>
                    <a:pt x="369" y="753"/>
                  </a:lnTo>
                  <a:lnTo>
                    <a:pt x="365" y="747"/>
                  </a:lnTo>
                  <a:lnTo>
                    <a:pt x="359" y="737"/>
                  </a:lnTo>
                  <a:lnTo>
                    <a:pt x="353" y="737"/>
                  </a:lnTo>
                  <a:lnTo>
                    <a:pt x="343" y="741"/>
                  </a:lnTo>
                  <a:lnTo>
                    <a:pt x="340" y="747"/>
                  </a:lnTo>
                  <a:lnTo>
                    <a:pt x="340" y="753"/>
                  </a:lnTo>
                  <a:lnTo>
                    <a:pt x="343" y="757"/>
                  </a:lnTo>
                  <a:lnTo>
                    <a:pt x="349" y="763"/>
                  </a:lnTo>
                  <a:lnTo>
                    <a:pt x="353" y="763"/>
                  </a:lnTo>
                  <a:lnTo>
                    <a:pt x="356" y="766"/>
                  </a:lnTo>
                  <a:close/>
                  <a:moveTo>
                    <a:pt x="256" y="750"/>
                  </a:moveTo>
                  <a:lnTo>
                    <a:pt x="237" y="747"/>
                  </a:lnTo>
                  <a:lnTo>
                    <a:pt x="224" y="750"/>
                  </a:lnTo>
                  <a:lnTo>
                    <a:pt x="211" y="757"/>
                  </a:lnTo>
                  <a:lnTo>
                    <a:pt x="199" y="760"/>
                  </a:lnTo>
                  <a:lnTo>
                    <a:pt x="192" y="747"/>
                  </a:lnTo>
                  <a:lnTo>
                    <a:pt x="179" y="741"/>
                  </a:lnTo>
                  <a:lnTo>
                    <a:pt x="176" y="737"/>
                  </a:lnTo>
                  <a:lnTo>
                    <a:pt x="173" y="731"/>
                  </a:lnTo>
                  <a:lnTo>
                    <a:pt x="170" y="721"/>
                  </a:lnTo>
                  <a:lnTo>
                    <a:pt x="167" y="715"/>
                  </a:lnTo>
                  <a:lnTo>
                    <a:pt x="179" y="702"/>
                  </a:lnTo>
                  <a:lnTo>
                    <a:pt x="186" y="693"/>
                  </a:lnTo>
                  <a:lnTo>
                    <a:pt x="186" y="683"/>
                  </a:lnTo>
                  <a:lnTo>
                    <a:pt x="183" y="677"/>
                  </a:lnTo>
                  <a:lnTo>
                    <a:pt x="173" y="667"/>
                  </a:lnTo>
                  <a:lnTo>
                    <a:pt x="163" y="667"/>
                  </a:lnTo>
                  <a:lnTo>
                    <a:pt x="157" y="670"/>
                  </a:lnTo>
                  <a:lnTo>
                    <a:pt x="147" y="677"/>
                  </a:lnTo>
                  <a:lnTo>
                    <a:pt x="144" y="680"/>
                  </a:lnTo>
                  <a:lnTo>
                    <a:pt x="141" y="696"/>
                  </a:lnTo>
                  <a:lnTo>
                    <a:pt x="138" y="699"/>
                  </a:lnTo>
                  <a:lnTo>
                    <a:pt x="134" y="699"/>
                  </a:lnTo>
                  <a:lnTo>
                    <a:pt x="128" y="702"/>
                  </a:lnTo>
                  <a:lnTo>
                    <a:pt x="122" y="715"/>
                  </a:lnTo>
                  <a:lnTo>
                    <a:pt x="122" y="728"/>
                  </a:lnTo>
                  <a:lnTo>
                    <a:pt x="125" y="741"/>
                  </a:lnTo>
                  <a:lnTo>
                    <a:pt x="141" y="792"/>
                  </a:lnTo>
                  <a:lnTo>
                    <a:pt x="141" y="802"/>
                  </a:lnTo>
                  <a:lnTo>
                    <a:pt x="141" y="805"/>
                  </a:lnTo>
                  <a:lnTo>
                    <a:pt x="141" y="811"/>
                  </a:lnTo>
                  <a:lnTo>
                    <a:pt x="144" y="818"/>
                  </a:lnTo>
                  <a:lnTo>
                    <a:pt x="151" y="821"/>
                  </a:lnTo>
                  <a:lnTo>
                    <a:pt x="160" y="824"/>
                  </a:lnTo>
                  <a:lnTo>
                    <a:pt x="167" y="824"/>
                  </a:lnTo>
                  <a:lnTo>
                    <a:pt x="170" y="818"/>
                  </a:lnTo>
                  <a:lnTo>
                    <a:pt x="173" y="805"/>
                  </a:lnTo>
                  <a:lnTo>
                    <a:pt x="176" y="792"/>
                  </a:lnTo>
                  <a:lnTo>
                    <a:pt x="186" y="786"/>
                  </a:lnTo>
                  <a:lnTo>
                    <a:pt x="195" y="792"/>
                  </a:lnTo>
                  <a:lnTo>
                    <a:pt x="202" y="821"/>
                  </a:lnTo>
                  <a:lnTo>
                    <a:pt x="205" y="834"/>
                  </a:lnTo>
                  <a:lnTo>
                    <a:pt x="215" y="830"/>
                  </a:lnTo>
                  <a:lnTo>
                    <a:pt x="227" y="827"/>
                  </a:lnTo>
                  <a:lnTo>
                    <a:pt x="237" y="830"/>
                  </a:lnTo>
                  <a:lnTo>
                    <a:pt x="244" y="837"/>
                  </a:lnTo>
                  <a:lnTo>
                    <a:pt x="253" y="834"/>
                  </a:lnTo>
                  <a:lnTo>
                    <a:pt x="256" y="827"/>
                  </a:lnTo>
                  <a:lnTo>
                    <a:pt x="250" y="814"/>
                  </a:lnTo>
                  <a:lnTo>
                    <a:pt x="256" y="811"/>
                  </a:lnTo>
                  <a:lnTo>
                    <a:pt x="260" y="808"/>
                  </a:lnTo>
                  <a:lnTo>
                    <a:pt x="260" y="798"/>
                  </a:lnTo>
                  <a:lnTo>
                    <a:pt x="256" y="786"/>
                  </a:lnTo>
                  <a:lnTo>
                    <a:pt x="260" y="776"/>
                  </a:lnTo>
                  <a:lnTo>
                    <a:pt x="263" y="766"/>
                  </a:lnTo>
                  <a:lnTo>
                    <a:pt x="263" y="760"/>
                  </a:lnTo>
                  <a:lnTo>
                    <a:pt x="260" y="753"/>
                  </a:lnTo>
                  <a:lnTo>
                    <a:pt x="256" y="750"/>
                  </a:lnTo>
                  <a:close/>
                  <a:moveTo>
                    <a:pt x="378" y="882"/>
                  </a:moveTo>
                  <a:lnTo>
                    <a:pt x="375" y="882"/>
                  </a:lnTo>
                  <a:lnTo>
                    <a:pt x="375" y="875"/>
                  </a:lnTo>
                  <a:lnTo>
                    <a:pt x="359" y="866"/>
                  </a:lnTo>
                  <a:lnTo>
                    <a:pt x="353" y="866"/>
                  </a:lnTo>
                  <a:lnTo>
                    <a:pt x="353" y="869"/>
                  </a:lnTo>
                  <a:lnTo>
                    <a:pt x="353" y="872"/>
                  </a:lnTo>
                  <a:lnTo>
                    <a:pt x="349" y="875"/>
                  </a:lnTo>
                  <a:lnTo>
                    <a:pt x="349" y="878"/>
                  </a:lnTo>
                  <a:lnTo>
                    <a:pt x="353" y="882"/>
                  </a:lnTo>
                  <a:lnTo>
                    <a:pt x="356" y="882"/>
                  </a:lnTo>
                  <a:lnTo>
                    <a:pt x="356" y="885"/>
                  </a:lnTo>
                  <a:lnTo>
                    <a:pt x="359" y="888"/>
                  </a:lnTo>
                  <a:lnTo>
                    <a:pt x="356" y="891"/>
                  </a:lnTo>
                  <a:lnTo>
                    <a:pt x="356" y="894"/>
                  </a:lnTo>
                  <a:lnTo>
                    <a:pt x="359" y="894"/>
                  </a:lnTo>
                  <a:lnTo>
                    <a:pt x="362" y="891"/>
                  </a:lnTo>
                  <a:lnTo>
                    <a:pt x="369" y="888"/>
                  </a:lnTo>
                  <a:lnTo>
                    <a:pt x="372" y="888"/>
                  </a:lnTo>
                  <a:lnTo>
                    <a:pt x="378" y="888"/>
                  </a:lnTo>
                  <a:lnTo>
                    <a:pt x="381" y="888"/>
                  </a:lnTo>
                  <a:lnTo>
                    <a:pt x="385" y="888"/>
                  </a:lnTo>
                  <a:lnTo>
                    <a:pt x="391" y="882"/>
                  </a:lnTo>
                  <a:lnTo>
                    <a:pt x="391" y="875"/>
                  </a:lnTo>
                  <a:lnTo>
                    <a:pt x="391" y="875"/>
                  </a:lnTo>
                  <a:lnTo>
                    <a:pt x="378" y="882"/>
                  </a:lnTo>
                  <a:close/>
                  <a:moveTo>
                    <a:pt x="263" y="731"/>
                  </a:moveTo>
                  <a:lnTo>
                    <a:pt x="260" y="728"/>
                  </a:lnTo>
                  <a:lnTo>
                    <a:pt x="256" y="715"/>
                  </a:lnTo>
                  <a:lnTo>
                    <a:pt x="253" y="709"/>
                  </a:lnTo>
                  <a:lnTo>
                    <a:pt x="253" y="705"/>
                  </a:lnTo>
                  <a:lnTo>
                    <a:pt x="250" y="702"/>
                  </a:lnTo>
                  <a:lnTo>
                    <a:pt x="247" y="699"/>
                  </a:lnTo>
                  <a:lnTo>
                    <a:pt x="240" y="699"/>
                  </a:lnTo>
                  <a:lnTo>
                    <a:pt x="234" y="709"/>
                  </a:lnTo>
                  <a:lnTo>
                    <a:pt x="231" y="718"/>
                  </a:lnTo>
                  <a:lnTo>
                    <a:pt x="227" y="715"/>
                  </a:lnTo>
                  <a:lnTo>
                    <a:pt x="227" y="709"/>
                  </a:lnTo>
                  <a:lnTo>
                    <a:pt x="231" y="702"/>
                  </a:lnTo>
                  <a:lnTo>
                    <a:pt x="234" y="689"/>
                  </a:lnTo>
                  <a:lnTo>
                    <a:pt x="231" y="683"/>
                  </a:lnTo>
                  <a:lnTo>
                    <a:pt x="221" y="683"/>
                  </a:lnTo>
                  <a:lnTo>
                    <a:pt x="218" y="693"/>
                  </a:lnTo>
                  <a:lnTo>
                    <a:pt x="211" y="702"/>
                  </a:lnTo>
                  <a:lnTo>
                    <a:pt x="205" y="712"/>
                  </a:lnTo>
                  <a:lnTo>
                    <a:pt x="199" y="721"/>
                  </a:lnTo>
                  <a:lnTo>
                    <a:pt x="205" y="731"/>
                  </a:lnTo>
                  <a:lnTo>
                    <a:pt x="215" y="737"/>
                  </a:lnTo>
                  <a:lnTo>
                    <a:pt x="221" y="737"/>
                  </a:lnTo>
                  <a:lnTo>
                    <a:pt x="237" y="734"/>
                  </a:lnTo>
                  <a:lnTo>
                    <a:pt x="263" y="741"/>
                  </a:lnTo>
                  <a:lnTo>
                    <a:pt x="269" y="737"/>
                  </a:lnTo>
                  <a:lnTo>
                    <a:pt x="266" y="734"/>
                  </a:lnTo>
                  <a:lnTo>
                    <a:pt x="263" y="731"/>
                  </a:lnTo>
                  <a:close/>
                  <a:moveTo>
                    <a:pt x="946" y="401"/>
                  </a:moveTo>
                  <a:lnTo>
                    <a:pt x="930" y="395"/>
                  </a:lnTo>
                  <a:lnTo>
                    <a:pt x="917" y="382"/>
                  </a:lnTo>
                  <a:lnTo>
                    <a:pt x="914" y="362"/>
                  </a:lnTo>
                  <a:lnTo>
                    <a:pt x="901" y="353"/>
                  </a:lnTo>
                  <a:lnTo>
                    <a:pt x="869" y="337"/>
                  </a:lnTo>
                  <a:lnTo>
                    <a:pt x="846" y="308"/>
                  </a:lnTo>
                  <a:lnTo>
                    <a:pt x="830" y="298"/>
                  </a:lnTo>
                  <a:lnTo>
                    <a:pt x="795" y="292"/>
                  </a:lnTo>
                  <a:lnTo>
                    <a:pt x="786" y="273"/>
                  </a:lnTo>
                  <a:lnTo>
                    <a:pt x="802" y="244"/>
                  </a:lnTo>
                  <a:lnTo>
                    <a:pt x="798" y="218"/>
                  </a:lnTo>
                  <a:lnTo>
                    <a:pt x="782" y="221"/>
                  </a:lnTo>
                  <a:lnTo>
                    <a:pt x="766" y="215"/>
                  </a:lnTo>
                  <a:lnTo>
                    <a:pt x="744" y="209"/>
                  </a:lnTo>
                  <a:lnTo>
                    <a:pt x="721" y="218"/>
                  </a:lnTo>
                  <a:lnTo>
                    <a:pt x="715" y="228"/>
                  </a:lnTo>
                  <a:lnTo>
                    <a:pt x="709" y="234"/>
                  </a:lnTo>
                  <a:lnTo>
                    <a:pt x="699" y="234"/>
                  </a:lnTo>
                  <a:lnTo>
                    <a:pt x="692" y="237"/>
                  </a:lnTo>
                  <a:lnTo>
                    <a:pt x="673" y="253"/>
                  </a:lnTo>
                  <a:lnTo>
                    <a:pt x="651" y="250"/>
                  </a:lnTo>
                  <a:lnTo>
                    <a:pt x="635" y="241"/>
                  </a:lnTo>
                  <a:lnTo>
                    <a:pt x="616" y="237"/>
                  </a:lnTo>
                  <a:lnTo>
                    <a:pt x="593" y="241"/>
                  </a:lnTo>
                  <a:lnTo>
                    <a:pt x="574" y="244"/>
                  </a:lnTo>
                  <a:lnTo>
                    <a:pt x="555" y="231"/>
                  </a:lnTo>
                  <a:lnTo>
                    <a:pt x="542" y="215"/>
                  </a:lnTo>
                  <a:lnTo>
                    <a:pt x="535" y="173"/>
                  </a:lnTo>
                  <a:lnTo>
                    <a:pt x="523" y="186"/>
                  </a:lnTo>
                  <a:lnTo>
                    <a:pt x="510" y="205"/>
                  </a:lnTo>
                  <a:lnTo>
                    <a:pt x="494" y="202"/>
                  </a:lnTo>
                  <a:lnTo>
                    <a:pt x="462" y="218"/>
                  </a:lnTo>
                  <a:lnTo>
                    <a:pt x="446" y="215"/>
                  </a:lnTo>
                  <a:lnTo>
                    <a:pt x="433" y="202"/>
                  </a:lnTo>
                  <a:lnTo>
                    <a:pt x="417" y="196"/>
                  </a:lnTo>
                  <a:lnTo>
                    <a:pt x="401" y="193"/>
                  </a:lnTo>
                  <a:lnTo>
                    <a:pt x="381" y="196"/>
                  </a:lnTo>
                  <a:lnTo>
                    <a:pt x="346" y="193"/>
                  </a:lnTo>
                  <a:lnTo>
                    <a:pt x="337" y="161"/>
                  </a:lnTo>
                  <a:lnTo>
                    <a:pt x="343" y="145"/>
                  </a:lnTo>
                  <a:lnTo>
                    <a:pt x="346" y="128"/>
                  </a:lnTo>
                  <a:lnTo>
                    <a:pt x="337" y="119"/>
                  </a:lnTo>
                  <a:lnTo>
                    <a:pt x="327" y="116"/>
                  </a:lnTo>
                  <a:lnTo>
                    <a:pt x="327" y="109"/>
                  </a:lnTo>
                  <a:lnTo>
                    <a:pt x="324" y="103"/>
                  </a:lnTo>
                  <a:lnTo>
                    <a:pt x="311" y="93"/>
                  </a:lnTo>
                  <a:lnTo>
                    <a:pt x="304" y="77"/>
                  </a:lnTo>
                  <a:lnTo>
                    <a:pt x="292" y="68"/>
                  </a:lnTo>
                  <a:lnTo>
                    <a:pt x="276" y="61"/>
                  </a:lnTo>
                  <a:lnTo>
                    <a:pt x="260" y="61"/>
                  </a:lnTo>
                  <a:lnTo>
                    <a:pt x="244" y="61"/>
                  </a:lnTo>
                  <a:lnTo>
                    <a:pt x="234" y="55"/>
                  </a:lnTo>
                  <a:lnTo>
                    <a:pt x="227" y="48"/>
                  </a:lnTo>
                  <a:lnTo>
                    <a:pt x="211" y="45"/>
                  </a:lnTo>
                  <a:lnTo>
                    <a:pt x="205" y="45"/>
                  </a:lnTo>
                  <a:lnTo>
                    <a:pt x="202" y="42"/>
                  </a:lnTo>
                  <a:lnTo>
                    <a:pt x="199" y="36"/>
                  </a:lnTo>
                  <a:lnTo>
                    <a:pt x="199" y="32"/>
                  </a:lnTo>
                  <a:lnTo>
                    <a:pt x="192" y="26"/>
                  </a:lnTo>
                  <a:lnTo>
                    <a:pt x="189" y="23"/>
                  </a:lnTo>
                  <a:lnTo>
                    <a:pt x="176" y="16"/>
                  </a:lnTo>
                  <a:lnTo>
                    <a:pt x="173" y="0"/>
                  </a:lnTo>
                  <a:lnTo>
                    <a:pt x="151" y="23"/>
                  </a:lnTo>
                  <a:lnTo>
                    <a:pt x="144" y="39"/>
                  </a:lnTo>
                  <a:lnTo>
                    <a:pt x="115" y="52"/>
                  </a:lnTo>
                  <a:lnTo>
                    <a:pt x="102" y="58"/>
                  </a:lnTo>
                  <a:lnTo>
                    <a:pt x="96" y="58"/>
                  </a:lnTo>
                  <a:lnTo>
                    <a:pt x="90" y="61"/>
                  </a:lnTo>
                  <a:lnTo>
                    <a:pt x="77" y="84"/>
                  </a:lnTo>
                  <a:lnTo>
                    <a:pt x="67" y="96"/>
                  </a:lnTo>
                  <a:lnTo>
                    <a:pt x="54" y="109"/>
                  </a:lnTo>
                  <a:lnTo>
                    <a:pt x="48" y="125"/>
                  </a:lnTo>
                  <a:lnTo>
                    <a:pt x="45" y="148"/>
                  </a:lnTo>
                  <a:lnTo>
                    <a:pt x="38" y="164"/>
                  </a:lnTo>
                  <a:lnTo>
                    <a:pt x="29" y="180"/>
                  </a:lnTo>
                  <a:lnTo>
                    <a:pt x="22" y="202"/>
                  </a:lnTo>
                  <a:lnTo>
                    <a:pt x="16" y="225"/>
                  </a:lnTo>
                  <a:lnTo>
                    <a:pt x="9" y="241"/>
                  </a:lnTo>
                  <a:lnTo>
                    <a:pt x="9" y="257"/>
                  </a:lnTo>
                  <a:lnTo>
                    <a:pt x="22" y="263"/>
                  </a:lnTo>
                  <a:lnTo>
                    <a:pt x="25" y="273"/>
                  </a:lnTo>
                  <a:lnTo>
                    <a:pt x="25" y="279"/>
                  </a:lnTo>
                  <a:lnTo>
                    <a:pt x="32" y="298"/>
                  </a:lnTo>
                  <a:lnTo>
                    <a:pt x="32" y="314"/>
                  </a:lnTo>
                  <a:lnTo>
                    <a:pt x="38" y="327"/>
                  </a:lnTo>
                  <a:lnTo>
                    <a:pt x="45" y="334"/>
                  </a:lnTo>
                  <a:lnTo>
                    <a:pt x="41" y="353"/>
                  </a:lnTo>
                  <a:lnTo>
                    <a:pt x="19" y="382"/>
                  </a:lnTo>
                  <a:lnTo>
                    <a:pt x="16" y="401"/>
                  </a:lnTo>
                  <a:lnTo>
                    <a:pt x="13" y="417"/>
                  </a:lnTo>
                  <a:lnTo>
                    <a:pt x="3" y="430"/>
                  </a:lnTo>
                  <a:lnTo>
                    <a:pt x="0" y="446"/>
                  </a:lnTo>
                  <a:lnTo>
                    <a:pt x="9" y="459"/>
                  </a:lnTo>
                  <a:lnTo>
                    <a:pt x="16" y="478"/>
                  </a:lnTo>
                  <a:lnTo>
                    <a:pt x="19" y="513"/>
                  </a:lnTo>
                  <a:lnTo>
                    <a:pt x="25" y="529"/>
                  </a:lnTo>
                  <a:lnTo>
                    <a:pt x="41" y="539"/>
                  </a:lnTo>
                  <a:lnTo>
                    <a:pt x="54" y="552"/>
                  </a:lnTo>
                  <a:lnTo>
                    <a:pt x="58" y="568"/>
                  </a:lnTo>
                  <a:lnTo>
                    <a:pt x="64" y="580"/>
                  </a:lnTo>
                  <a:lnTo>
                    <a:pt x="99" y="619"/>
                  </a:lnTo>
                  <a:lnTo>
                    <a:pt x="109" y="638"/>
                  </a:lnTo>
                  <a:lnTo>
                    <a:pt x="109" y="651"/>
                  </a:lnTo>
                  <a:lnTo>
                    <a:pt x="109" y="654"/>
                  </a:lnTo>
                  <a:lnTo>
                    <a:pt x="109" y="654"/>
                  </a:lnTo>
                  <a:lnTo>
                    <a:pt x="115" y="654"/>
                  </a:lnTo>
                  <a:lnTo>
                    <a:pt x="125" y="664"/>
                  </a:lnTo>
                  <a:lnTo>
                    <a:pt x="128" y="661"/>
                  </a:lnTo>
                  <a:lnTo>
                    <a:pt x="131" y="657"/>
                  </a:lnTo>
                  <a:lnTo>
                    <a:pt x="138" y="661"/>
                  </a:lnTo>
                  <a:lnTo>
                    <a:pt x="144" y="664"/>
                  </a:lnTo>
                  <a:lnTo>
                    <a:pt x="157" y="661"/>
                  </a:lnTo>
                  <a:lnTo>
                    <a:pt x="170" y="651"/>
                  </a:lnTo>
                  <a:lnTo>
                    <a:pt x="176" y="632"/>
                  </a:lnTo>
                  <a:lnTo>
                    <a:pt x="179" y="609"/>
                  </a:lnTo>
                  <a:lnTo>
                    <a:pt x="186" y="616"/>
                  </a:lnTo>
                  <a:lnTo>
                    <a:pt x="189" y="622"/>
                  </a:lnTo>
                  <a:lnTo>
                    <a:pt x="195" y="638"/>
                  </a:lnTo>
                  <a:lnTo>
                    <a:pt x="208" y="628"/>
                  </a:lnTo>
                  <a:lnTo>
                    <a:pt x="224" y="628"/>
                  </a:lnTo>
                  <a:lnTo>
                    <a:pt x="231" y="625"/>
                  </a:lnTo>
                  <a:lnTo>
                    <a:pt x="221" y="600"/>
                  </a:lnTo>
                  <a:lnTo>
                    <a:pt x="234" y="600"/>
                  </a:lnTo>
                  <a:lnTo>
                    <a:pt x="244" y="590"/>
                  </a:lnTo>
                  <a:lnTo>
                    <a:pt x="253" y="577"/>
                  </a:lnTo>
                  <a:lnTo>
                    <a:pt x="260" y="568"/>
                  </a:lnTo>
                  <a:lnTo>
                    <a:pt x="260" y="574"/>
                  </a:lnTo>
                  <a:lnTo>
                    <a:pt x="256" y="580"/>
                  </a:lnTo>
                  <a:lnTo>
                    <a:pt x="253" y="587"/>
                  </a:lnTo>
                  <a:lnTo>
                    <a:pt x="253" y="590"/>
                  </a:lnTo>
                  <a:lnTo>
                    <a:pt x="253" y="600"/>
                  </a:lnTo>
                  <a:lnTo>
                    <a:pt x="253" y="651"/>
                  </a:lnTo>
                  <a:lnTo>
                    <a:pt x="253" y="654"/>
                  </a:lnTo>
                  <a:lnTo>
                    <a:pt x="250" y="661"/>
                  </a:lnTo>
                  <a:lnTo>
                    <a:pt x="250" y="667"/>
                  </a:lnTo>
                  <a:lnTo>
                    <a:pt x="253" y="670"/>
                  </a:lnTo>
                  <a:lnTo>
                    <a:pt x="256" y="673"/>
                  </a:lnTo>
                  <a:lnTo>
                    <a:pt x="272" y="677"/>
                  </a:lnTo>
                  <a:lnTo>
                    <a:pt x="279" y="677"/>
                  </a:lnTo>
                  <a:lnTo>
                    <a:pt x="285" y="677"/>
                  </a:lnTo>
                  <a:lnTo>
                    <a:pt x="288" y="677"/>
                  </a:lnTo>
                  <a:lnTo>
                    <a:pt x="288" y="680"/>
                  </a:lnTo>
                  <a:lnTo>
                    <a:pt x="288" y="689"/>
                  </a:lnTo>
                  <a:lnTo>
                    <a:pt x="292" y="693"/>
                  </a:lnTo>
                  <a:lnTo>
                    <a:pt x="301" y="699"/>
                  </a:lnTo>
                  <a:lnTo>
                    <a:pt x="327" y="699"/>
                  </a:lnTo>
                  <a:lnTo>
                    <a:pt x="340" y="699"/>
                  </a:lnTo>
                  <a:lnTo>
                    <a:pt x="340" y="689"/>
                  </a:lnTo>
                  <a:lnTo>
                    <a:pt x="340" y="680"/>
                  </a:lnTo>
                  <a:lnTo>
                    <a:pt x="343" y="670"/>
                  </a:lnTo>
                  <a:lnTo>
                    <a:pt x="349" y="667"/>
                  </a:lnTo>
                  <a:lnTo>
                    <a:pt x="362" y="667"/>
                  </a:lnTo>
                  <a:lnTo>
                    <a:pt x="369" y="673"/>
                  </a:lnTo>
                  <a:lnTo>
                    <a:pt x="381" y="689"/>
                  </a:lnTo>
                  <a:lnTo>
                    <a:pt x="394" y="689"/>
                  </a:lnTo>
                  <a:lnTo>
                    <a:pt x="404" y="670"/>
                  </a:lnTo>
                  <a:lnTo>
                    <a:pt x="413" y="661"/>
                  </a:lnTo>
                  <a:lnTo>
                    <a:pt x="426" y="686"/>
                  </a:lnTo>
                  <a:lnTo>
                    <a:pt x="413" y="693"/>
                  </a:lnTo>
                  <a:lnTo>
                    <a:pt x="407" y="696"/>
                  </a:lnTo>
                  <a:lnTo>
                    <a:pt x="407" y="702"/>
                  </a:lnTo>
                  <a:lnTo>
                    <a:pt x="417" y="712"/>
                  </a:lnTo>
                  <a:lnTo>
                    <a:pt x="423" y="715"/>
                  </a:lnTo>
                  <a:lnTo>
                    <a:pt x="458" y="718"/>
                  </a:lnTo>
                  <a:lnTo>
                    <a:pt x="455" y="725"/>
                  </a:lnTo>
                  <a:lnTo>
                    <a:pt x="452" y="725"/>
                  </a:lnTo>
                  <a:lnTo>
                    <a:pt x="439" y="725"/>
                  </a:lnTo>
                  <a:lnTo>
                    <a:pt x="439" y="737"/>
                  </a:lnTo>
                  <a:lnTo>
                    <a:pt x="458" y="737"/>
                  </a:lnTo>
                  <a:lnTo>
                    <a:pt x="471" y="734"/>
                  </a:lnTo>
                  <a:lnTo>
                    <a:pt x="484" y="715"/>
                  </a:lnTo>
                  <a:lnTo>
                    <a:pt x="494" y="699"/>
                  </a:lnTo>
                  <a:lnTo>
                    <a:pt x="484" y="693"/>
                  </a:lnTo>
                  <a:lnTo>
                    <a:pt x="484" y="699"/>
                  </a:lnTo>
                  <a:lnTo>
                    <a:pt x="478" y="702"/>
                  </a:lnTo>
                  <a:lnTo>
                    <a:pt x="474" y="705"/>
                  </a:lnTo>
                  <a:lnTo>
                    <a:pt x="468" y="699"/>
                  </a:lnTo>
                  <a:lnTo>
                    <a:pt x="474" y="670"/>
                  </a:lnTo>
                  <a:lnTo>
                    <a:pt x="474" y="657"/>
                  </a:lnTo>
                  <a:lnTo>
                    <a:pt x="474" y="651"/>
                  </a:lnTo>
                  <a:lnTo>
                    <a:pt x="474" y="648"/>
                  </a:lnTo>
                  <a:lnTo>
                    <a:pt x="468" y="641"/>
                  </a:lnTo>
                  <a:lnTo>
                    <a:pt x="465" y="638"/>
                  </a:lnTo>
                  <a:lnTo>
                    <a:pt x="462" y="635"/>
                  </a:lnTo>
                  <a:lnTo>
                    <a:pt x="465" y="628"/>
                  </a:lnTo>
                  <a:lnTo>
                    <a:pt x="471" y="632"/>
                  </a:lnTo>
                  <a:lnTo>
                    <a:pt x="484" y="632"/>
                  </a:lnTo>
                  <a:lnTo>
                    <a:pt x="494" y="632"/>
                  </a:lnTo>
                  <a:lnTo>
                    <a:pt x="503" y="625"/>
                  </a:lnTo>
                  <a:lnTo>
                    <a:pt x="506" y="619"/>
                  </a:lnTo>
                  <a:lnTo>
                    <a:pt x="506" y="609"/>
                  </a:lnTo>
                  <a:lnTo>
                    <a:pt x="503" y="600"/>
                  </a:lnTo>
                  <a:lnTo>
                    <a:pt x="500" y="587"/>
                  </a:lnTo>
                  <a:lnTo>
                    <a:pt x="490" y="590"/>
                  </a:lnTo>
                  <a:lnTo>
                    <a:pt x="433" y="619"/>
                  </a:lnTo>
                  <a:lnTo>
                    <a:pt x="433" y="616"/>
                  </a:lnTo>
                  <a:lnTo>
                    <a:pt x="439" y="609"/>
                  </a:lnTo>
                  <a:lnTo>
                    <a:pt x="439" y="600"/>
                  </a:lnTo>
                  <a:lnTo>
                    <a:pt x="442" y="590"/>
                  </a:lnTo>
                  <a:lnTo>
                    <a:pt x="465" y="584"/>
                  </a:lnTo>
                  <a:lnTo>
                    <a:pt x="487" y="574"/>
                  </a:lnTo>
                  <a:lnTo>
                    <a:pt x="497" y="571"/>
                  </a:lnTo>
                  <a:lnTo>
                    <a:pt x="490" y="561"/>
                  </a:lnTo>
                  <a:lnTo>
                    <a:pt x="490" y="558"/>
                  </a:lnTo>
                  <a:lnTo>
                    <a:pt x="494" y="555"/>
                  </a:lnTo>
                  <a:lnTo>
                    <a:pt x="513" y="552"/>
                  </a:lnTo>
                  <a:lnTo>
                    <a:pt x="523" y="552"/>
                  </a:lnTo>
                  <a:lnTo>
                    <a:pt x="555" y="561"/>
                  </a:lnTo>
                  <a:lnTo>
                    <a:pt x="558" y="564"/>
                  </a:lnTo>
                  <a:lnTo>
                    <a:pt x="561" y="571"/>
                  </a:lnTo>
                  <a:lnTo>
                    <a:pt x="564" y="577"/>
                  </a:lnTo>
                  <a:lnTo>
                    <a:pt x="564" y="580"/>
                  </a:lnTo>
                  <a:lnTo>
                    <a:pt x="567" y="584"/>
                  </a:lnTo>
                  <a:lnTo>
                    <a:pt x="574" y="587"/>
                  </a:lnTo>
                  <a:lnTo>
                    <a:pt x="583" y="587"/>
                  </a:lnTo>
                  <a:lnTo>
                    <a:pt x="590" y="584"/>
                  </a:lnTo>
                  <a:lnTo>
                    <a:pt x="593" y="580"/>
                  </a:lnTo>
                  <a:lnTo>
                    <a:pt x="590" y="580"/>
                  </a:lnTo>
                  <a:lnTo>
                    <a:pt x="583" y="577"/>
                  </a:lnTo>
                  <a:lnTo>
                    <a:pt x="577" y="577"/>
                  </a:lnTo>
                  <a:lnTo>
                    <a:pt x="580" y="568"/>
                  </a:lnTo>
                  <a:lnTo>
                    <a:pt x="580" y="561"/>
                  </a:lnTo>
                  <a:lnTo>
                    <a:pt x="571" y="548"/>
                  </a:lnTo>
                  <a:lnTo>
                    <a:pt x="564" y="539"/>
                  </a:lnTo>
                  <a:lnTo>
                    <a:pt x="564" y="532"/>
                  </a:lnTo>
                  <a:lnTo>
                    <a:pt x="558" y="513"/>
                  </a:lnTo>
                  <a:lnTo>
                    <a:pt x="551" y="500"/>
                  </a:lnTo>
                  <a:lnTo>
                    <a:pt x="551" y="491"/>
                  </a:lnTo>
                  <a:lnTo>
                    <a:pt x="558" y="481"/>
                  </a:lnTo>
                  <a:lnTo>
                    <a:pt x="564" y="475"/>
                  </a:lnTo>
                  <a:lnTo>
                    <a:pt x="567" y="475"/>
                  </a:lnTo>
                  <a:lnTo>
                    <a:pt x="574" y="494"/>
                  </a:lnTo>
                  <a:lnTo>
                    <a:pt x="574" y="500"/>
                  </a:lnTo>
                  <a:lnTo>
                    <a:pt x="577" y="513"/>
                  </a:lnTo>
                  <a:lnTo>
                    <a:pt x="574" y="523"/>
                  </a:lnTo>
                  <a:lnTo>
                    <a:pt x="587" y="519"/>
                  </a:lnTo>
                  <a:lnTo>
                    <a:pt x="593" y="526"/>
                  </a:lnTo>
                  <a:lnTo>
                    <a:pt x="603" y="536"/>
                  </a:lnTo>
                  <a:lnTo>
                    <a:pt x="609" y="542"/>
                  </a:lnTo>
                  <a:lnTo>
                    <a:pt x="609" y="532"/>
                  </a:lnTo>
                  <a:lnTo>
                    <a:pt x="616" y="526"/>
                  </a:lnTo>
                  <a:lnTo>
                    <a:pt x="619" y="523"/>
                  </a:lnTo>
                  <a:lnTo>
                    <a:pt x="622" y="526"/>
                  </a:lnTo>
                  <a:lnTo>
                    <a:pt x="622" y="558"/>
                  </a:lnTo>
                  <a:lnTo>
                    <a:pt x="632" y="548"/>
                  </a:lnTo>
                  <a:lnTo>
                    <a:pt x="638" y="552"/>
                  </a:lnTo>
                  <a:lnTo>
                    <a:pt x="644" y="561"/>
                  </a:lnTo>
                  <a:lnTo>
                    <a:pt x="657" y="568"/>
                  </a:lnTo>
                  <a:lnTo>
                    <a:pt x="664" y="564"/>
                  </a:lnTo>
                  <a:lnTo>
                    <a:pt x="667" y="545"/>
                  </a:lnTo>
                  <a:lnTo>
                    <a:pt x="673" y="552"/>
                  </a:lnTo>
                  <a:lnTo>
                    <a:pt x="673" y="564"/>
                  </a:lnTo>
                  <a:lnTo>
                    <a:pt x="712" y="564"/>
                  </a:lnTo>
                  <a:lnTo>
                    <a:pt x="725" y="568"/>
                  </a:lnTo>
                  <a:lnTo>
                    <a:pt x="731" y="552"/>
                  </a:lnTo>
                  <a:lnTo>
                    <a:pt x="734" y="539"/>
                  </a:lnTo>
                  <a:lnTo>
                    <a:pt x="737" y="539"/>
                  </a:lnTo>
                  <a:lnTo>
                    <a:pt x="737" y="552"/>
                  </a:lnTo>
                  <a:lnTo>
                    <a:pt x="737" y="568"/>
                  </a:lnTo>
                  <a:lnTo>
                    <a:pt x="747" y="568"/>
                  </a:lnTo>
                  <a:lnTo>
                    <a:pt x="763" y="536"/>
                  </a:lnTo>
                  <a:lnTo>
                    <a:pt x="769" y="529"/>
                  </a:lnTo>
                  <a:lnTo>
                    <a:pt x="773" y="529"/>
                  </a:lnTo>
                  <a:lnTo>
                    <a:pt x="776" y="523"/>
                  </a:lnTo>
                  <a:lnTo>
                    <a:pt x="786" y="510"/>
                  </a:lnTo>
                  <a:lnTo>
                    <a:pt x="795" y="497"/>
                  </a:lnTo>
                  <a:lnTo>
                    <a:pt x="798" y="459"/>
                  </a:lnTo>
                  <a:lnTo>
                    <a:pt x="808" y="446"/>
                  </a:lnTo>
                  <a:lnTo>
                    <a:pt x="818" y="439"/>
                  </a:lnTo>
                  <a:lnTo>
                    <a:pt x="834" y="433"/>
                  </a:lnTo>
                  <a:lnTo>
                    <a:pt x="846" y="433"/>
                  </a:lnTo>
                  <a:lnTo>
                    <a:pt x="859" y="443"/>
                  </a:lnTo>
                  <a:lnTo>
                    <a:pt x="862" y="455"/>
                  </a:lnTo>
                  <a:lnTo>
                    <a:pt x="872" y="471"/>
                  </a:lnTo>
                  <a:lnTo>
                    <a:pt x="885" y="481"/>
                  </a:lnTo>
                  <a:lnTo>
                    <a:pt x="895" y="494"/>
                  </a:lnTo>
                  <a:lnTo>
                    <a:pt x="907" y="507"/>
                  </a:lnTo>
                  <a:lnTo>
                    <a:pt x="907" y="510"/>
                  </a:lnTo>
                  <a:lnTo>
                    <a:pt x="907" y="507"/>
                  </a:lnTo>
                  <a:lnTo>
                    <a:pt x="914" y="497"/>
                  </a:lnTo>
                  <a:lnTo>
                    <a:pt x="923" y="484"/>
                  </a:lnTo>
                  <a:lnTo>
                    <a:pt x="933" y="465"/>
                  </a:lnTo>
                  <a:lnTo>
                    <a:pt x="939" y="452"/>
                  </a:lnTo>
                  <a:lnTo>
                    <a:pt x="939" y="446"/>
                  </a:lnTo>
                  <a:lnTo>
                    <a:pt x="936" y="436"/>
                  </a:lnTo>
                  <a:lnTo>
                    <a:pt x="939" y="433"/>
                  </a:lnTo>
                  <a:lnTo>
                    <a:pt x="943" y="427"/>
                  </a:lnTo>
                  <a:lnTo>
                    <a:pt x="946" y="411"/>
                  </a:lnTo>
                  <a:lnTo>
                    <a:pt x="949" y="404"/>
                  </a:lnTo>
                  <a:lnTo>
                    <a:pt x="946" y="401"/>
                  </a:lnTo>
                  <a:close/>
                  <a:moveTo>
                    <a:pt x="692" y="580"/>
                  </a:moveTo>
                  <a:lnTo>
                    <a:pt x="686" y="580"/>
                  </a:lnTo>
                  <a:lnTo>
                    <a:pt x="683" y="584"/>
                  </a:lnTo>
                  <a:lnTo>
                    <a:pt x="680" y="590"/>
                  </a:lnTo>
                  <a:lnTo>
                    <a:pt x="683" y="596"/>
                  </a:lnTo>
                  <a:lnTo>
                    <a:pt x="686" y="600"/>
                  </a:lnTo>
                  <a:lnTo>
                    <a:pt x="683" y="606"/>
                  </a:lnTo>
                  <a:lnTo>
                    <a:pt x="686" y="609"/>
                  </a:lnTo>
                  <a:lnTo>
                    <a:pt x="689" y="612"/>
                  </a:lnTo>
                  <a:lnTo>
                    <a:pt x="692" y="625"/>
                  </a:lnTo>
                  <a:lnTo>
                    <a:pt x="696" y="628"/>
                  </a:lnTo>
                  <a:lnTo>
                    <a:pt x="696" y="628"/>
                  </a:lnTo>
                  <a:lnTo>
                    <a:pt x="702" y="622"/>
                  </a:lnTo>
                  <a:lnTo>
                    <a:pt x="702" y="609"/>
                  </a:lnTo>
                  <a:lnTo>
                    <a:pt x="705" y="590"/>
                  </a:lnTo>
                  <a:lnTo>
                    <a:pt x="699" y="580"/>
                  </a:lnTo>
                  <a:lnTo>
                    <a:pt x="692" y="580"/>
                  </a:lnTo>
                  <a:close/>
                  <a:moveTo>
                    <a:pt x="648" y="702"/>
                  </a:moveTo>
                  <a:lnTo>
                    <a:pt x="641" y="705"/>
                  </a:lnTo>
                  <a:lnTo>
                    <a:pt x="628" y="709"/>
                  </a:lnTo>
                  <a:lnTo>
                    <a:pt x="638" y="686"/>
                  </a:lnTo>
                  <a:lnTo>
                    <a:pt x="641" y="677"/>
                  </a:lnTo>
                  <a:lnTo>
                    <a:pt x="641" y="670"/>
                  </a:lnTo>
                  <a:lnTo>
                    <a:pt x="638" y="661"/>
                  </a:lnTo>
                  <a:lnTo>
                    <a:pt x="635" y="654"/>
                  </a:lnTo>
                  <a:lnTo>
                    <a:pt x="632" y="648"/>
                  </a:lnTo>
                  <a:lnTo>
                    <a:pt x="632" y="644"/>
                  </a:lnTo>
                  <a:lnTo>
                    <a:pt x="635" y="619"/>
                  </a:lnTo>
                  <a:lnTo>
                    <a:pt x="635" y="609"/>
                  </a:lnTo>
                  <a:lnTo>
                    <a:pt x="635" y="606"/>
                  </a:lnTo>
                  <a:lnTo>
                    <a:pt x="622" y="600"/>
                  </a:lnTo>
                  <a:lnTo>
                    <a:pt x="616" y="609"/>
                  </a:lnTo>
                  <a:lnTo>
                    <a:pt x="612" y="622"/>
                  </a:lnTo>
                  <a:lnTo>
                    <a:pt x="619" y="635"/>
                  </a:lnTo>
                  <a:lnTo>
                    <a:pt x="577" y="657"/>
                  </a:lnTo>
                  <a:lnTo>
                    <a:pt x="571" y="654"/>
                  </a:lnTo>
                  <a:lnTo>
                    <a:pt x="571" y="667"/>
                  </a:lnTo>
                  <a:lnTo>
                    <a:pt x="574" y="680"/>
                  </a:lnTo>
                  <a:lnTo>
                    <a:pt x="580" y="689"/>
                  </a:lnTo>
                  <a:lnTo>
                    <a:pt x="590" y="696"/>
                  </a:lnTo>
                  <a:lnTo>
                    <a:pt x="590" y="699"/>
                  </a:lnTo>
                  <a:lnTo>
                    <a:pt x="580" y="699"/>
                  </a:lnTo>
                  <a:lnTo>
                    <a:pt x="571" y="696"/>
                  </a:lnTo>
                  <a:lnTo>
                    <a:pt x="564" y="689"/>
                  </a:lnTo>
                  <a:lnTo>
                    <a:pt x="555" y="686"/>
                  </a:lnTo>
                  <a:lnTo>
                    <a:pt x="548" y="686"/>
                  </a:lnTo>
                  <a:lnTo>
                    <a:pt x="529" y="693"/>
                  </a:lnTo>
                  <a:lnTo>
                    <a:pt x="519" y="693"/>
                  </a:lnTo>
                  <a:lnTo>
                    <a:pt x="513" y="699"/>
                  </a:lnTo>
                  <a:lnTo>
                    <a:pt x="503" y="709"/>
                  </a:lnTo>
                  <a:lnTo>
                    <a:pt x="500" y="715"/>
                  </a:lnTo>
                  <a:lnTo>
                    <a:pt x="503" y="728"/>
                  </a:lnTo>
                  <a:lnTo>
                    <a:pt x="510" y="737"/>
                  </a:lnTo>
                  <a:lnTo>
                    <a:pt x="516" y="747"/>
                  </a:lnTo>
                  <a:lnTo>
                    <a:pt x="523" y="757"/>
                  </a:lnTo>
                  <a:lnTo>
                    <a:pt x="532" y="750"/>
                  </a:lnTo>
                  <a:lnTo>
                    <a:pt x="555" y="741"/>
                  </a:lnTo>
                  <a:lnTo>
                    <a:pt x="558" y="734"/>
                  </a:lnTo>
                  <a:lnTo>
                    <a:pt x="567" y="737"/>
                  </a:lnTo>
                  <a:lnTo>
                    <a:pt x="564" y="750"/>
                  </a:lnTo>
                  <a:lnTo>
                    <a:pt x="564" y="763"/>
                  </a:lnTo>
                  <a:lnTo>
                    <a:pt x="561" y="769"/>
                  </a:lnTo>
                  <a:lnTo>
                    <a:pt x="545" y="773"/>
                  </a:lnTo>
                  <a:lnTo>
                    <a:pt x="542" y="776"/>
                  </a:lnTo>
                  <a:lnTo>
                    <a:pt x="542" y="786"/>
                  </a:lnTo>
                  <a:lnTo>
                    <a:pt x="545" y="792"/>
                  </a:lnTo>
                  <a:lnTo>
                    <a:pt x="548" y="795"/>
                  </a:lnTo>
                  <a:lnTo>
                    <a:pt x="567" y="786"/>
                  </a:lnTo>
                  <a:lnTo>
                    <a:pt x="564" y="798"/>
                  </a:lnTo>
                  <a:lnTo>
                    <a:pt x="564" y="805"/>
                  </a:lnTo>
                  <a:lnTo>
                    <a:pt x="567" y="811"/>
                  </a:lnTo>
                  <a:lnTo>
                    <a:pt x="574" y="814"/>
                  </a:lnTo>
                  <a:lnTo>
                    <a:pt x="555" y="830"/>
                  </a:lnTo>
                  <a:lnTo>
                    <a:pt x="567" y="827"/>
                  </a:lnTo>
                  <a:lnTo>
                    <a:pt x="609" y="814"/>
                  </a:lnTo>
                  <a:lnTo>
                    <a:pt x="619" y="808"/>
                  </a:lnTo>
                  <a:lnTo>
                    <a:pt x="612" y="802"/>
                  </a:lnTo>
                  <a:lnTo>
                    <a:pt x="603" y="798"/>
                  </a:lnTo>
                  <a:lnTo>
                    <a:pt x="596" y="792"/>
                  </a:lnTo>
                  <a:lnTo>
                    <a:pt x="599" y="786"/>
                  </a:lnTo>
                  <a:lnTo>
                    <a:pt x="609" y="773"/>
                  </a:lnTo>
                  <a:lnTo>
                    <a:pt x="612" y="766"/>
                  </a:lnTo>
                  <a:lnTo>
                    <a:pt x="612" y="757"/>
                  </a:lnTo>
                  <a:lnTo>
                    <a:pt x="622" y="763"/>
                  </a:lnTo>
                  <a:lnTo>
                    <a:pt x="632" y="769"/>
                  </a:lnTo>
                  <a:lnTo>
                    <a:pt x="641" y="773"/>
                  </a:lnTo>
                  <a:lnTo>
                    <a:pt x="644" y="769"/>
                  </a:lnTo>
                  <a:lnTo>
                    <a:pt x="644" y="760"/>
                  </a:lnTo>
                  <a:lnTo>
                    <a:pt x="638" y="744"/>
                  </a:lnTo>
                  <a:lnTo>
                    <a:pt x="635" y="734"/>
                  </a:lnTo>
                  <a:lnTo>
                    <a:pt x="641" y="737"/>
                  </a:lnTo>
                  <a:lnTo>
                    <a:pt x="648" y="731"/>
                  </a:lnTo>
                  <a:lnTo>
                    <a:pt x="648" y="725"/>
                  </a:lnTo>
                  <a:lnTo>
                    <a:pt x="651" y="715"/>
                  </a:lnTo>
                  <a:lnTo>
                    <a:pt x="648" y="702"/>
                  </a:lnTo>
                  <a:lnTo>
                    <a:pt x="648" y="702"/>
                  </a:lnTo>
                  <a:close/>
                  <a:moveTo>
                    <a:pt x="471" y="750"/>
                  </a:moveTo>
                  <a:lnTo>
                    <a:pt x="465" y="744"/>
                  </a:lnTo>
                  <a:lnTo>
                    <a:pt x="455" y="744"/>
                  </a:lnTo>
                  <a:lnTo>
                    <a:pt x="449" y="747"/>
                  </a:lnTo>
                  <a:lnTo>
                    <a:pt x="442" y="750"/>
                  </a:lnTo>
                  <a:lnTo>
                    <a:pt x="439" y="747"/>
                  </a:lnTo>
                  <a:lnTo>
                    <a:pt x="430" y="741"/>
                  </a:lnTo>
                  <a:lnTo>
                    <a:pt x="423" y="737"/>
                  </a:lnTo>
                  <a:lnTo>
                    <a:pt x="417" y="741"/>
                  </a:lnTo>
                  <a:lnTo>
                    <a:pt x="410" y="744"/>
                  </a:lnTo>
                  <a:lnTo>
                    <a:pt x="413" y="750"/>
                  </a:lnTo>
                  <a:lnTo>
                    <a:pt x="417" y="750"/>
                  </a:lnTo>
                  <a:lnTo>
                    <a:pt x="423" y="747"/>
                  </a:lnTo>
                  <a:lnTo>
                    <a:pt x="433" y="750"/>
                  </a:lnTo>
                  <a:lnTo>
                    <a:pt x="439" y="757"/>
                  </a:lnTo>
                  <a:lnTo>
                    <a:pt x="436" y="760"/>
                  </a:lnTo>
                  <a:lnTo>
                    <a:pt x="433" y="766"/>
                  </a:lnTo>
                  <a:lnTo>
                    <a:pt x="436" y="766"/>
                  </a:lnTo>
                  <a:lnTo>
                    <a:pt x="442" y="769"/>
                  </a:lnTo>
                  <a:lnTo>
                    <a:pt x="442" y="773"/>
                  </a:lnTo>
                  <a:lnTo>
                    <a:pt x="442" y="779"/>
                  </a:lnTo>
                  <a:lnTo>
                    <a:pt x="449" y="779"/>
                  </a:lnTo>
                  <a:lnTo>
                    <a:pt x="449" y="782"/>
                  </a:lnTo>
                  <a:lnTo>
                    <a:pt x="455" y="789"/>
                  </a:lnTo>
                  <a:lnTo>
                    <a:pt x="462" y="789"/>
                  </a:lnTo>
                  <a:lnTo>
                    <a:pt x="468" y="782"/>
                  </a:lnTo>
                  <a:lnTo>
                    <a:pt x="471" y="776"/>
                  </a:lnTo>
                  <a:lnTo>
                    <a:pt x="468" y="773"/>
                  </a:lnTo>
                  <a:lnTo>
                    <a:pt x="462" y="773"/>
                  </a:lnTo>
                  <a:lnTo>
                    <a:pt x="462" y="769"/>
                  </a:lnTo>
                  <a:lnTo>
                    <a:pt x="465" y="769"/>
                  </a:lnTo>
                  <a:lnTo>
                    <a:pt x="471" y="773"/>
                  </a:lnTo>
                  <a:lnTo>
                    <a:pt x="471" y="766"/>
                  </a:lnTo>
                  <a:lnTo>
                    <a:pt x="471" y="763"/>
                  </a:lnTo>
                  <a:lnTo>
                    <a:pt x="474" y="760"/>
                  </a:lnTo>
                  <a:lnTo>
                    <a:pt x="471" y="75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8"/>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cap="rnd">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noEditPoints="1"/>
            </p:cNvSpPr>
            <p:nvPr/>
          </p:nvSpPr>
          <p:spPr bwMode="auto">
            <a:xfrm>
              <a:off x="4225" y="3593"/>
              <a:ext cx="1556" cy="1012"/>
            </a:xfrm>
            <a:custGeom>
              <a:avLst/>
              <a:gdLst>
                <a:gd name="T0" fmla="*/ 562 w 1556"/>
                <a:gd name="T1" fmla="*/ 250 h 1012"/>
                <a:gd name="T2" fmla="*/ 520 w 1556"/>
                <a:gd name="T3" fmla="*/ 410 h 1012"/>
                <a:gd name="T4" fmla="*/ 209 w 1556"/>
                <a:gd name="T5" fmla="*/ 544 h 1012"/>
                <a:gd name="T6" fmla="*/ 546 w 1556"/>
                <a:gd name="T7" fmla="*/ 592 h 1012"/>
                <a:gd name="T8" fmla="*/ 523 w 1556"/>
                <a:gd name="T9" fmla="*/ 548 h 1012"/>
                <a:gd name="T10" fmla="*/ 491 w 1556"/>
                <a:gd name="T11" fmla="*/ 490 h 1012"/>
                <a:gd name="T12" fmla="*/ 661 w 1556"/>
                <a:gd name="T13" fmla="*/ 304 h 1012"/>
                <a:gd name="T14" fmla="*/ 632 w 1556"/>
                <a:gd name="T15" fmla="*/ 250 h 1012"/>
                <a:gd name="T16" fmla="*/ 610 w 1556"/>
                <a:gd name="T17" fmla="*/ 298 h 1012"/>
                <a:gd name="T18" fmla="*/ 603 w 1556"/>
                <a:gd name="T19" fmla="*/ 439 h 1012"/>
                <a:gd name="T20" fmla="*/ 555 w 1556"/>
                <a:gd name="T21" fmla="*/ 823 h 1012"/>
                <a:gd name="T22" fmla="*/ 700 w 1556"/>
                <a:gd name="T23" fmla="*/ 423 h 1012"/>
                <a:gd name="T24" fmla="*/ 693 w 1556"/>
                <a:gd name="T25" fmla="*/ 400 h 1012"/>
                <a:gd name="T26" fmla="*/ 590 w 1556"/>
                <a:gd name="T27" fmla="*/ 519 h 1012"/>
                <a:gd name="T28" fmla="*/ 562 w 1556"/>
                <a:gd name="T29" fmla="*/ 484 h 1012"/>
                <a:gd name="T30" fmla="*/ 1258 w 1556"/>
                <a:gd name="T31" fmla="*/ 977 h 1012"/>
                <a:gd name="T32" fmla="*/ 1165 w 1556"/>
                <a:gd name="T33" fmla="*/ 701 h 1012"/>
                <a:gd name="T34" fmla="*/ 1110 w 1556"/>
                <a:gd name="T35" fmla="*/ 753 h 1012"/>
                <a:gd name="T36" fmla="*/ 1136 w 1556"/>
                <a:gd name="T37" fmla="*/ 778 h 1012"/>
                <a:gd name="T38" fmla="*/ 1537 w 1556"/>
                <a:gd name="T39" fmla="*/ 679 h 1012"/>
                <a:gd name="T40" fmla="*/ 1376 w 1556"/>
                <a:gd name="T41" fmla="*/ 721 h 1012"/>
                <a:gd name="T42" fmla="*/ 1379 w 1556"/>
                <a:gd name="T43" fmla="*/ 89 h 1012"/>
                <a:gd name="T44" fmla="*/ 1104 w 1556"/>
                <a:gd name="T45" fmla="*/ 44 h 1012"/>
                <a:gd name="T46" fmla="*/ 879 w 1556"/>
                <a:gd name="T47" fmla="*/ 112 h 1012"/>
                <a:gd name="T48" fmla="*/ 738 w 1556"/>
                <a:gd name="T49" fmla="*/ 128 h 1012"/>
                <a:gd name="T50" fmla="*/ 754 w 1556"/>
                <a:gd name="T51" fmla="*/ 224 h 1012"/>
                <a:gd name="T52" fmla="*/ 719 w 1556"/>
                <a:gd name="T53" fmla="*/ 250 h 1012"/>
                <a:gd name="T54" fmla="*/ 738 w 1556"/>
                <a:gd name="T55" fmla="*/ 310 h 1012"/>
                <a:gd name="T56" fmla="*/ 757 w 1556"/>
                <a:gd name="T57" fmla="*/ 333 h 1012"/>
                <a:gd name="T58" fmla="*/ 767 w 1556"/>
                <a:gd name="T59" fmla="*/ 458 h 1012"/>
                <a:gd name="T60" fmla="*/ 860 w 1556"/>
                <a:gd name="T61" fmla="*/ 410 h 1012"/>
                <a:gd name="T62" fmla="*/ 825 w 1556"/>
                <a:gd name="T63" fmla="*/ 496 h 1012"/>
                <a:gd name="T64" fmla="*/ 837 w 1556"/>
                <a:gd name="T65" fmla="*/ 570 h 1012"/>
                <a:gd name="T66" fmla="*/ 751 w 1556"/>
                <a:gd name="T67" fmla="*/ 576 h 1012"/>
                <a:gd name="T68" fmla="*/ 693 w 1556"/>
                <a:gd name="T69" fmla="*/ 493 h 1012"/>
                <a:gd name="T70" fmla="*/ 719 w 1556"/>
                <a:gd name="T71" fmla="*/ 615 h 1012"/>
                <a:gd name="T72" fmla="*/ 831 w 1556"/>
                <a:gd name="T73" fmla="*/ 628 h 1012"/>
                <a:gd name="T74" fmla="*/ 818 w 1556"/>
                <a:gd name="T75" fmla="*/ 730 h 1012"/>
                <a:gd name="T76" fmla="*/ 892 w 1556"/>
                <a:gd name="T77" fmla="*/ 737 h 1012"/>
                <a:gd name="T78" fmla="*/ 956 w 1556"/>
                <a:gd name="T79" fmla="*/ 625 h 1012"/>
                <a:gd name="T80" fmla="*/ 1088 w 1556"/>
                <a:gd name="T81" fmla="*/ 634 h 1012"/>
                <a:gd name="T82" fmla="*/ 1261 w 1556"/>
                <a:gd name="T83" fmla="*/ 516 h 1012"/>
                <a:gd name="T84" fmla="*/ 1245 w 1556"/>
                <a:gd name="T85" fmla="*/ 599 h 1012"/>
                <a:gd name="T86" fmla="*/ 1245 w 1556"/>
                <a:gd name="T87" fmla="*/ 660 h 1012"/>
                <a:gd name="T88" fmla="*/ 1373 w 1556"/>
                <a:gd name="T89" fmla="*/ 618 h 1012"/>
                <a:gd name="T90" fmla="*/ 1338 w 1556"/>
                <a:gd name="T91" fmla="*/ 461 h 1012"/>
                <a:gd name="T92" fmla="*/ 1402 w 1556"/>
                <a:gd name="T93" fmla="*/ 451 h 1012"/>
                <a:gd name="T94" fmla="*/ 1456 w 1556"/>
                <a:gd name="T95" fmla="*/ 532 h 1012"/>
                <a:gd name="T96" fmla="*/ 1424 w 1556"/>
                <a:gd name="T97" fmla="*/ 394 h 1012"/>
                <a:gd name="T98" fmla="*/ 1075 w 1556"/>
                <a:gd name="T99" fmla="*/ 217 h 1012"/>
                <a:gd name="T100" fmla="*/ 558 w 1556"/>
                <a:gd name="T101" fmla="*/ 625 h 1012"/>
                <a:gd name="T102" fmla="*/ 1020 w 1556"/>
                <a:gd name="T103" fmla="*/ 871 h 1012"/>
                <a:gd name="T104" fmla="*/ 837 w 1556"/>
                <a:gd name="T105" fmla="*/ 894 h 1012"/>
                <a:gd name="T106" fmla="*/ 709 w 1556"/>
                <a:gd name="T107" fmla="*/ 647 h 1012"/>
                <a:gd name="T108" fmla="*/ 619 w 1556"/>
                <a:gd name="T109" fmla="*/ 695 h 1012"/>
                <a:gd name="T110" fmla="*/ 735 w 1556"/>
                <a:gd name="T111" fmla="*/ 701 h 1012"/>
                <a:gd name="T112" fmla="*/ 982 w 1556"/>
                <a:gd name="T113" fmla="*/ 782 h 1012"/>
                <a:gd name="T114" fmla="*/ 850 w 1556"/>
                <a:gd name="T115" fmla="*/ 858 h 1012"/>
                <a:gd name="T116" fmla="*/ 873 w 1556"/>
                <a:gd name="T117" fmla="*/ 878 h 1012"/>
                <a:gd name="T118" fmla="*/ 905 w 1556"/>
                <a:gd name="T119" fmla="*/ 929 h 1012"/>
                <a:gd name="T120" fmla="*/ 972 w 1556"/>
                <a:gd name="T121" fmla="*/ 762 h 1012"/>
                <a:gd name="T122" fmla="*/ 918 w 1556"/>
                <a:gd name="T123" fmla="*/ 737 h 1012"/>
                <a:gd name="T124" fmla="*/ 953 w 1556"/>
                <a:gd name="T125" fmla="*/ 81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6" h="1012">
                  <a:moveTo>
                    <a:pt x="558" y="282"/>
                  </a:moveTo>
                  <a:lnTo>
                    <a:pt x="558" y="282"/>
                  </a:lnTo>
                  <a:lnTo>
                    <a:pt x="562" y="285"/>
                  </a:lnTo>
                  <a:lnTo>
                    <a:pt x="568" y="282"/>
                  </a:lnTo>
                  <a:lnTo>
                    <a:pt x="584" y="288"/>
                  </a:lnTo>
                  <a:lnTo>
                    <a:pt x="584" y="285"/>
                  </a:lnTo>
                  <a:lnTo>
                    <a:pt x="587" y="282"/>
                  </a:lnTo>
                  <a:lnTo>
                    <a:pt x="594" y="272"/>
                  </a:lnTo>
                  <a:lnTo>
                    <a:pt x="600" y="266"/>
                  </a:lnTo>
                  <a:lnTo>
                    <a:pt x="607" y="266"/>
                  </a:lnTo>
                  <a:lnTo>
                    <a:pt x="597" y="253"/>
                  </a:lnTo>
                  <a:lnTo>
                    <a:pt x="594" y="243"/>
                  </a:lnTo>
                  <a:lnTo>
                    <a:pt x="597" y="237"/>
                  </a:lnTo>
                  <a:lnTo>
                    <a:pt x="600" y="230"/>
                  </a:lnTo>
                  <a:lnTo>
                    <a:pt x="616" y="221"/>
                  </a:lnTo>
                  <a:lnTo>
                    <a:pt x="610" y="217"/>
                  </a:lnTo>
                  <a:lnTo>
                    <a:pt x="597" y="221"/>
                  </a:lnTo>
                  <a:lnTo>
                    <a:pt x="587" y="227"/>
                  </a:lnTo>
                  <a:lnTo>
                    <a:pt x="581" y="237"/>
                  </a:lnTo>
                  <a:lnTo>
                    <a:pt x="578" y="243"/>
                  </a:lnTo>
                  <a:lnTo>
                    <a:pt x="571" y="246"/>
                  </a:lnTo>
                  <a:lnTo>
                    <a:pt x="565" y="246"/>
                  </a:lnTo>
                  <a:lnTo>
                    <a:pt x="562" y="250"/>
                  </a:lnTo>
                  <a:lnTo>
                    <a:pt x="558" y="256"/>
                  </a:lnTo>
                  <a:lnTo>
                    <a:pt x="555" y="278"/>
                  </a:lnTo>
                  <a:lnTo>
                    <a:pt x="558" y="278"/>
                  </a:lnTo>
                  <a:lnTo>
                    <a:pt x="558" y="282"/>
                  </a:lnTo>
                  <a:close/>
                  <a:moveTo>
                    <a:pt x="539" y="413"/>
                  </a:moveTo>
                  <a:lnTo>
                    <a:pt x="546" y="416"/>
                  </a:lnTo>
                  <a:lnTo>
                    <a:pt x="549" y="419"/>
                  </a:lnTo>
                  <a:lnTo>
                    <a:pt x="555" y="419"/>
                  </a:lnTo>
                  <a:lnTo>
                    <a:pt x="562" y="416"/>
                  </a:lnTo>
                  <a:lnTo>
                    <a:pt x="568" y="413"/>
                  </a:lnTo>
                  <a:lnTo>
                    <a:pt x="574" y="403"/>
                  </a:lnTo>
                  <a:lnTo>
                    <a:pt x="574" y="394"/>
                  </a:lnTo>
                  <a:lnTo>
                    <a:pt x="574" y="384"/>
                  </a:lnTo>
                  <a:lnTo>
                    <a:pt x="568" y="375"/>
                  </a:lnTo>
                  <a:lnTo>
                    <a:pt x="562" y="371"/>
                  </a:lnTo>
                  <a:lnTo>
                    <a:pt x="558" y="371"/>
                  </a:lnTo>
                  <a:lnTo>
                    <a:pt x="555" y="381"/>
                  </a:lnTo>
                  <a:lnTo>
                    <a:pt x="552" y="387"/>
                  </a:lnTo>
                  <a:lnTo>
                    <a:pt x="549" y="387"/>
                  </a:lnTo>
                  <a:lnTo>
                    <a:pt x="542" y="384"/>
                  </a:lnTo>
                  <a:lnTo>
                    <a:pt x="539" y="384"/>
                  </a:lnTo>
                  <a:lnTo>
                    <a:pt x="530" y="391"/>
                  </a:lnTo>
                  <a:lnTo>
                    <a:pt x="520" y="410"/>
                  </a:lnTo>
                  <a:lnTo>
                    <a:pt x="514" y="413"/>
                  </a:lnTo>
                  <a:lnTo>
                    <a:pt x="514" y="416"/>
                  </a:lnTo>
                  <a:lnTo>
                    <a:pt x="523" y="416"/>
                  </a:lnTo>
                  <a:lnTo>
                    <a:pt x="539" y="413"/>
                  </a:lnTo>
                  <a:close/>
                  <a:moveTo>
                    <a:pt x="206" y="538"/>
                  </a:moveTo>
                  <a:lnTo>
                    <a:pt x="199" y="538"/>
                  </a:lnTo>
                  <a:lnTo>
                    <a:pt x="199" y="535"/>
                  </a:lnTo>
                  <a:lnTo>
                    <a:pt x="196" y="532"/>
                  </a:lnTo>
                  <a:lnTo>
                    <a:pt x="190" y="532"/>
                  </a:lnTo>
                  <a:lnTo>
                    <a:pt x="186" y="538"/>
                  </a:lnTo>
                  <a:lnTo>
                    <a:pt x="183" y="544"/>
                  </a:lnTo>
                  <a:lnTo>
                    <a:pt x="177" y="551"/>
                  </a:lnTo>
                  <a:lnTo>
                    <a:pt x="174" y="560"/>
                  </a:lnTo>
                  <a:lnTo>
                    <a:pt x="174" y="567"/>
                  </a:lnTo>
                  <a:lnTo>
                    <a:pt x="177" y="580"/>
                  </a:lnTo>
                  <a:lnTo>
                    <a:pt x="183" y="580"/>
                  </a:lnTo>
                  <a:lnTo>
                    <a:pt x="186" y="580"/>
                  </a:lnTo>
                  <a:lnTo>
                    <a:pt x="190" y="573"/>
                  </a:lnTo>
                  <a:lnTo>
                    <a:pt x="193" y="567"/>
                  </a:lnTo>
                  <a:lnTo>
                    <a:pt x="193" y="564"/>
                  </a:lnTo>
                  <a:lnTo>
                    <a:pt x="202" y="551"/>
                  </a:lnTo>
                  <a:lnTo>
                    <a:pt x="206" y="548"/>
                  </a:lnTo>
                  <a:lnTo>
                    <a:pt x="209" y="544"/>
                  </a:lnTo>
                  <a:lnTo>
                    <a:pt x="212" y="541"/>
                  </a:lnTo>
                  <a:lnTo>
                    <a:pt x="212" y="538"/>
                  </a:lnTo>
                  <a:lnTo>
                    <a:pt x="206" y="538"/>
                  </a:lnTo>
                  <a:close/>
                  <a:moveTo>
                    <a:pt x="20" y="958"/>
                  </a:moveTo>
                  <a:lnTo>
                    <a:pt x="13" y="951"/>
                  </a:lnTo>
                  <a:lnTo>
                    <a:pt x="7" y="951"/>
                  </a:lnTo>
                  <a:lnTo>
                    <a:pt x="4" y="955"/>
                  </a:lnTo>
                  <a:lnTo>
                    <a:pt x="0" y="961"/>
                  </a:lnTo>
                  <a:lnTo>
                    <a:pt x="4" y="967"/>
                  </a:lnTo>
                  <a:lnTo>
                    <a:pt x="10" y="971"/>
                  </a:lnTo>
                  <a:lnTo>
                    <a:pt x="20" y="980"/>
                  </a:lnTo>
                  <a:lnTo>
                    <a:pt x="23" y="983"/>
                  </a:lnTo>
                  <a:lnTo>
                    <a:pt x="23" y="983"/>
                  </a:lnTo>
                  <a:lnTo>
                    <a:pt x="26" y="983"/>
                  </a:lnTo>
                  <a:lnTo>
                    <a:pt x="29" y="980"/>
                  </a:lnTo>
                  <a:lnTo>
                    <a:pt x="29" y="974"/>
                  </a:lnTo>
                  <a:lnTo>
                    <a:pt x="20" y="958"/>
                  </a:lnTo>
                  <a:close/>
                  <a:moveTo>
                    <a:pt x="546" y="621"/>
                  </a:moveTo>
                  <a:lnTo>
                    <a:pt x="549" y="621"/>
                  </a:lnTo>
                  <a:lnTo>
                    <a:pt x="555" y="618"/>
                  </a:lnTo>
                  <a:lnTo>
                    <a:pt x="558" y="612"/>
                  </a:lnTo>
                  <a:lnTo>
                    <a:pt x="552" y="602"/>
                  </a:lnTo>
                  <a:lnTo>
                    <a:pt x="546" y="592"/>
                  </a:lnTo>
                  <a:lnTo>
                    <a:pt x="539" y="576"/>
                  </a:lnTo>
                  <a:lnTo>
                    <a:pt x="533" y="583"/>
                  </a:lnTo>
                  <a:lnTo>
                    <a:pt x="533" y="596"/>
                  </a:lnTo>
                  <a:lnTo>
                    <a:pt x="533" y="621"/>
                  </a:lnTo>
                  <a:lnTo>
                    <a:pt x="539" y="625"/>
                  </a:lnTo>
                  <a:lnTo>
                    <a:pt x="546" y="621"/>
                  </a:lnTo>
                  <a:close/>
                  <a:moveTo>
                    <a:pt x="523" y="528"/>
                  </a:moveTo>
                  <a:lnTo>
                    <a:pt x="517" y="522"/>
                  </a:lnTo>
                  <a:lnTo>
                    <a:pt x="510" y="512"/>
                  </a:lnTo>
                  <a:lnTo>
                    <a:pt x="510" y="512"/>
                  </a:lnTo>
                  <a:lnTo>
                    <a:pt x="504" y="512"/>
                  </a:lnTo>
                  <a:lnTo>
                    <a:pt x="494" y="528"/>
                  </a:lnTo>
                  <a:lnTo>
                    <a:pt x="478" y="535"/>
                  </a:lnTo>
                  <a:lnTo>
                    <a:pt x="475" y="538"/>
                  </a:lnTo>
                  <a:lnTo>
                    <a:pt x="478" y="551"/>
                  </a:lnTo>
                  <a:lnTo>
                    <a:pt x="481" y="551"/>
                  </a:lnTo>
                  <a:lnTo>
                    <a:pt x="491" y="554"/>
                  </a:lnTo>
                  <a:lnTo>
                    <a:pt x="501" y="560"/>
                  </a:lnTo>
                  <a:lnTo>
                    <a:pt x="501" y="560"/>
                  </a:lnTo>
                  <a:lnTo>
                    <a:pt x="504" y="560"/>
                  </a:lnTo>
                  <a:lnTo>
                    <a:pt x="510" y="560"/>
                  </a:lnTo>
                  <a:lnTo>
                    <a:pt x="514" y="557"/>
                  </a:lnTo>
                  <a:lnTo>
                    <a:pt x="523" y="548"/>
                  </a:lnTo>
                  <a:lnTo>
                    <a:pt x="523" y="541"/>
                  </a:lnTo>
                  <a:lnTo>
                    <a:pt x="526" y="535"/>
                  </a:lnTo>
                  <a:lnTo>
                    <a:pt x="523" y="532"/>
                  </a:lnTo>
                  <a:lnTo>
                    <a:pt x="523" y="528"/>
                  </a:lnTo>
                  <a:close/>
                  <a:moveTo>
                    <a:pt x="526" y="471"/>
                  </a:moveTo>
                  <a:lnTo>
                    <a:pt x="523" y="467"/>
                  </a:lnTo>
                  <a:lnTo>
                    <a:pt x="520" y="467"/>
                  </a:lnTo>
                  <a:lnTo>
                    <a:pt x="517" y="467"/>
                  </a:lnTo>
                  <a:lnTo>
                    <a:pt x="497" y="474"/>
                  </a:lnTo>
                  <a:lnTo>
                    <a:pt x="488" y="477"/>
                  </a:lnTo>
                  <a:lnTo>
                    <a:pt x="478" y="474"/>
                  </a:lnTo>
                  <a:lnTo>
                    <a:pt x="472" y="477"/>
                  </a:lnTo>
                  <a:lnTo>
                    <a:pt x="465" y="480"/>
                  </a:lnTo>
                  <a:lnTo>
                    <a:pt x="462" y="487"/>
                  </a:lnTo>
                  <a:lnTo>
                    <a:pt x="459" y="496"/>
                  </a:lnTo>
                  <a:lnTo>
                    <a:pt x="462" y="506"/>
                  </a:lnTo>
                  <a:lnTo>
                    <a:pt x="462" y="512"/>
                  </a:lnTo>
                  <a:lnTo>
                    <a:pt x="469" y="519"/>
                  </a:lnTo>
                  <a:lnTo>
                    <a:pt x="475" y="519"/>
                  </a:lnTo>
                  <a:lnTo>
                    <a:pt x="481" y="516"/>
                  </a:lnTo>
                  <a:lnTo>
                    <a:pt x="488" y="509"/>
                  </a:lnTo>
                  <a:lnTo>
                    <a:pt x="491" y="500"/>
                  </a:lnTo>
                  <a:lnTo>
                    <a:pt x="491" y="490"/>
                  </a:lnTo>
                  <a:lnTo>
                    <a:pt x="494" y="490"/>
                  </a:lnTo>
                  <a:lnTo>
                    <a:pt x="501" y="490"/>
                  </a:lnTo>
                  <a:lnTo>
                    <a:pt x="510" y="490"/>
                  </a:lnTo>
                  <a:lnTo>
                    <a:pt x="514" y="484"/>
                  </a:lnTo>
                  <a:lnTo>
                    <a:pt x="517" y="487"/>
                  </a:lnTo>
                  <a:lnTo>
                    <a:pt x="523" y="487"/>
                  </a:lnTo>
                  <a:lnTo>
                    <a:pt x="526" y="490"/>
                  </a:lnTo>
                  <a:lnTo>
                    <a:pt x="526" y="474"/>
                  </a:lnTo>
                  <a:lnTo>
                    <a:pt x="526" y="471"/>
                  </a:lnTo>
                  <a:close/>
                  <a:moveTo>
                    <a:pt x="613" y="256"/>
                  </a:moveTo>
                  <a:lnTo>
                    <a:pt x="619" y="269"/>
                  </a:lnTo>
                  <a:lnTo>
                    <a:pt x="623" y="275"/>
                  </a:lnTo>
                  <a:lnTo>
                    <a:pt x="626" y="275"/>
                  </a:lnTo>
                  <a:lnTo>
                    <a:pt x="629" y="278"/>
                  </a:lnTo>
                  <a:lnTo>
                    <a:pt x="632" y="278"/>
                  </a:lnTo>
                  <a:lnTo>
                    <a:pt x="635" y="278"/>
                  </a:lnTo>
                  <a:lnTo>
                    <a:pt x="639" y="282"/>
                  </a:lnTo>
                  <a:lnTo>
                    <a:pt x="655" y="285"/>
                  </a:lnTo>
                  <a:lnTo>
                    <a:pt x="658" y="285"/>
                  </a:lnTo>
                  <a:lnTo>
                    <a:pt x="658" y="288"/>
                  </a:lnTo>
                  <a:lnTo>
                    <a:pt x="658" y="294"/>
                  </a:lnTo>
                  <a:lnTo>
                    <a:pt x="658" y="298"/>
                  </a:lnTo>
                  <a:lnTo>
                    <a:pt x="661" y="304"/>
                  </a:lnTo>
                  <a:lnTo>
                    <a:pt x="667" y="304"/>
                  </a:lnTo>
                  <a:lnTo>
                    <a:pt x="671" y="307"/>
                  </a:lnTo>
                  <a:lnTo>
                    <a:pt x="671" y="304"/>
                  </a:lnTo>
                  <a:lnTo>
                    <a:pt x="674" y="298"/>
                  </a:lnTo>
                  <a:lnTo>
                    <a:pt x="674" y="291"/>
                  </a:lnTo>
                  <a:lnTo>
                    <a:pt x="671" y="288"/>
                  </a:lnTo>
                  <a:lnTo>
                    <a:pt x="667" y="282"/>
                  </a:lnTo>
                  <a:lnTo>
                    <a:pt x="664" y="278"/>
                  </a:lnTo>
                  <a:lnTo>
                    <a:pt x="658" y="278"/>
                  </a:lnTo>
                  <a:lnTo>
                    <a:pt x="655" y="275"/>
                  </a:lnTo>
                  <a:lnTo>
                    <a:pt x="648" y="269"/>
                  </a:lnTo>
                  <a:lnTo>
                    <a:pt x="648" y="266"/>
                  </a:lnTo>
                  <a:lnTo>
                    <a:pt x="648" y="262"/>
                  </a:lnTo>
                  <a:lnTo>
                    <a:pt x="655" y="262"/>
                  </a:lnTo>
                  <a:lnTo>
                    <a:pt x="658" y="256"/>
                  </a:lnTo>
                  <a:lnTo>
                    <a:pt x="658" y="253"/>
                  </a:lnTo>
                  <a:lnTo>
                    <a:pt x="655" y="253"/>
                  </a:lnTo>
                  <a:lnTo>
                    <a:pt x="651" y="253"/>
                  </a:lnTo>
                  <a:lnTo>
                    <a:pt x="651" y="250"/>
                  </a:lnTo>
                  <a:lnTo>
                    <a:pt x="645" y="250"/>
                  </a:lnTo>
                  <a:lnTo>
                    <a:pt x="642" y="253"/>
                  </a:lnTo>
                  <a:lnTo>
                    <a:pt x="635" y="253"/>
                  </a:lnTo>
                  <a:lnTo>
                    <a:pt x="632" y="250"/>
                  </a:lnTo>
                  <a:lnTo>
                    <a:pt x="623" y="246"/>
                  </a:lnTo>
                  <a:lnTo>
                    <a:pt x="616" y="250"/>
                  </a:lnTo>
                  <a:lnTo>
                    <a:pt x="613" y="256"/>
                  </a:lnTo>
                  <a:close/>
                  <a:moveTo>
                    <a:pt x="626" y="294"/>
                  </a:moveTo>
                  <a:lnTo>
                    <a:pt x="626" y="291"/>
                  </a:lnTo>
                  <a:lnTo>
                    <a:pt x="626" y="288"/>
                  </a:lnTo>
                  <a:lnTo>
                    <a:pt x="623" y="285"/>
                  </a:lnTo>
                  <a:lnTo>
                    <a:pt x="616" y="282"/>
                  </a:lnTo>
                  <a:lnTo>
                    <a:pt x="610" y="285"/>
                  </a:lnTo>
                  <a:lnTo>
                    <a:pt x="603" y="282"/>
                  </a:lnTo>
                  <a:lnTo>
                    <a:pt x="600" y="282"/>
                  </a:lnTo>
                  <a:lnTo>
                    <a:pt x="597" y="285"/>
                  </a:lnTo>
                  <a:lnTo>
                    <a:pt x="597" y="288"/>
                  </a:lnTo>
                  <a:lnTo>
                    <a:pt x="597" y="288"/>
                  </a:lnTo>
                  <a:lnTo>
                    <a:pt x="600" y="288"/>
                  </a:lnTo>
                  <a:lnTo>
                    <a:pt x="603" y="288"/>
                  </a:lnTo>
                  <a:lnTo>
                    <a:pt x="597" y="291"/>
                  </a:lnTo>
                  <a:lnTo>
                    <a:pt x="600" y="294"/>
                  </a:lnTo>
                  <a:lnTo>
                    <a:pt x="600" y="294"/>
                  </a:lnTo>
                  <a:lnTo>
                    <a:pt x="603" y="294"/>
                  </a:lnTo>
                  <a:lnTo>
                    <a:pt x="603" y="298"/>
                  </a:lnTo>
                  <a:lnTo>
                    <a:pt x="607" y="298"/>
                  </a:lnTo>
                  <a:lnTo>
                    <a:pt x="610" y="298"/>
                  </a:lnTo>
                  <a:lnTo>
                    <a:pt x="613" y="298"/>
                  </a:lnTo>
                  <a:lnTo>
                    <a:pt x="619" y="304"/>
                  </a:lnTo>
                  <a:lnTo>
                    <a:pt x="623" y="304"/>
                  </a:lnTo>
                  <a:lnTo>
                    <a:pt x="623" y="304"/>
                  </a:lnTo>
                  <a:lnTo>
                    <a:pt x="626" y="301"/>
                  </a:lnTo>
                  <a:lnTo>
                    <a:pt x="626" y="294"/>
                  </a:lnTo>
                  <a:close/>
                  <a:moveTo>
                    <a:pt x="581" y="426"/>
                  </a:moveTo>
                  <a:lnTo>
                    <a:pt x="574" y="423"/>
                  </a:lnTo>
                  <a:lnTo>
                    <a:pt x="568" y="423"/>
                  </a:lnTo>
                  <a:lnTo>
                    <a:pt x="562" y="426"/>
                  </a:lnTo>
                  <a:lnTo>
                    <a:pt x="558" y="432"/>
                  </a:lnTo>
                  <a:lnTo>
                    <a:pt x="562" y="439"/>
                  </a:lnTo>
                  <a:lnTo>
                    <a:pt x="568" y="445"/>
                  </a:lnTo>
                  <a:lnTo>
                    <a:pt x="578" y="455"/>
                  </a:lnTo>
                  <a:lnTo>
                    <a:pt x="578" y="458"/>
                  </a:lnTo>
                  <a:lnTo>
                    <a:pt x="578" y="461"/>
                  </a:lnTo>
                  <a:lnTo>
                    <a:pt x="584" y="461"/>
                  </a:lnTo>
                  <a:lnTo>
                    <a:pt x="587" y="458"/>
                  </a:lnTo>
                  <a:lnTo>
                    <a:pt x="590" y="451"/>
                  </a:lnTo>
                  <a:lnTo>
                    <a:pt x="590" y="445"/>
                  </a:lnTo>
                  <a:lnTo>
                    <a:pt x="594" y="442"/>
                  </a:lnTo>
                  <a:lnTo>
                    <a:pt x="600" y="442"/>
                  </a:lnTo>
                  <a:lnTo>
                    <a:pt x="603" y="439"/>
                  </a:lnTo>
                  <a:lnTo>
                    <a:pt x="607" y="432"/>
                  </a:lnTo>
                  <a:lnTo>
                    <a:pt x="603" y="419"/>
                  </a:lnTo>
                  <a:lnTo>
                    <a:pt x="610" y="416"/>
                  </a:lnTo>
                  <a:lnTo>
                    <a:pt x="610" y="413"/>
                  </a:lnTo>
                  <a:lnTo>
                    <a:pt x="607" y="407"/>
                  </a:lnTo>
                  <a:lnTo>
                    <a:pt x="603" y="407"/>
                  </a:lnTo>
                  <a:lnTo>
                    <a:pt x="600" y="407"/>
                  </a:lnTo>
                  <a:lnTo>
                    <a:pt x="594" y="407"/>
                  </a:lnTo>
                  <a:lnTo>
                    <a:pt x="587" y="413"/>
                  </a:lnTo>
                  <a:lnTo>
                    <a:pt x="587" y="419"/>
                  </a:lnTo>
                  <a:lnTo>
                    <a:pt x="587" y="423"/>
                  </a:lnTo>
                  <a:lnTo>
                    <a:pt x="581" y="426"/>
                  </a:lnTo>
                  <a:close/>
                  <a:moveTo>
                    <a:pt x="574" y="804"/>
                  </a:moveTo>
                  <a:lnTo>
                    <a:pt x="568" y="801"/>
                  </a:lnTo>
                  <a:lnTo>
                    <a:pt x="562" y="804"/>
                  </a:lnTo>
                  <a:lnTo>
                    <a:pt x="542" y="798"/>
                  </a:lnTo>
                  <a:lnTo>
                    <a:pt x="536" y="801"/>
                  </a:lnTo>
                  <a:lnTo>
                    <a:pt x="536" y="804"/>
                  </a:lnTo>
                  <a:lnTo>
                    <a:pt x="533" y="807"/>
                  </a:lnTo>
                  <a:lnTo>
                    <a:pt x="536" y="810"/>
                  </a:lnTo>
                  <a:lnTo>
                    <a:pt x="539" y="817"/>
                  </a:lnTo>
                  <a:lnTo>
                    <a:pt x="552" y="823"/>
                  </a:lnTo>
                  <a:lnTo>
                    <a:pt x="555" y="823"/>
                  </a:lnTo>
                  <a:lnTo>
                    <a:pt x="555" y="820"/>
                  </a:lnTo>
                  <a:lnTo>
                    <a:pt x="558" y="817"/>
                  </a:lnTo>
                  <a:lnTo>
                    <a:pt x="558" y="823"/>
                  </a:lnTo>
                  <a:lnTo>
                    <a:pt x="562" y="823"/>
                  </a:lnTo>
                  <a:lnTo>
                    <a:pt x="565" y="820"/>
                  </a:lnTo>
                  <a:lnTo>
                    <a:pt x="571" y="820"/>
                  </a:lnTo>
                  <a:lnTo>
                    <a:pt x="574" y="817"/>
                  </a:lnTo>
                  <a:lnTo>
                    <a:pt x="571" y="810"/>
                  </a:lnTo>
                  <a:lnTo>
                    <a:pt x="574" y="804"/>
                  </a:lnTo>
                  <a:close/>
                  <a:moveTo>
                    <a:pt x="690" y="407"/>
                  </a:moveTo>
                  <a:lnTo>
                    <a:pt x="684" y="407"/>
                  </a:lnTo>
                  <a:lnTo>
                    <a:pt x="684" y="410"/>
                  </a:lnTo>
                  <a:lnTo>
                    <a:pt x="680" y="413"/>
                  </a:lnTo>
                  <a:lnTo>
                    <a:pt x="677" y="416"/>
                  </a:lnTo>
                  <a:lnTo>
                    <a:pt x="667" y="419"/>
                  </a:lnTo>
                  <a:lnTo>
                    <a:pt x="658" y="419"/>
                  </a:lnTo>
                  <a:lnTo>
                    <a:pt x="655" y="423"/>
                  </a:lnTo>
                  <a:lnTo>
                    <a:pt x="658" y="429"/>
                  </a:lnTo>
                  <a:lnTo>
                    <a:pt x="664" y="429"/>
                  </a:lnTo>
                  <a:lnTo>
                    <a:pt x="674" y="429"/>
                  </a:lnTo>
                  <a:lnTo>
                    <a:pt x="680" y="426"/>
                  </a:lnTo>
                  <a:lnTo>
                    <a:pt x="696" y="423"/>
                  </a:lnTo>
                  <a:lnTo>
                    <a:pt x="700" y="423"/>
                  </a:lnTo>
                  <a:lnTo>
                    <a:pt x="716" y="432"/>
                  </a:lnTo>
                  <a:lnTo>
                    <a:pt x="719" y="435"/>
                  </a:lnTo>
                  <a:lnTo>
                    <a:pt x="716" y="439"/>
                  </a:lnTo>
                  <a:lnTo>
                    <a:pt x="712" y="442"/>
                  </a:lnTo>
                  <a:lnTo>
                    <a:pt x="719" y="445"/>
                  </a:lnTo>
                  <a:lnTo>
                    <a:pt x="728" y="435"/>
                  </a:lnTo>
                  <a:lnTo>
                    <a:pt x="728" y="419"/>
                  </a:lnTo>
                  <a:lnTo>
                    <a:pt x="719" y="416"/>
                  </a:lnTo>
                  <a:lnTo>
                    <a:pt x="709" y="416"/>
                  </a:lnTo>
                  <a:lnTo>
                    <a:pt x="706" y="416"/>
                  </a:lnTo>
                  <a:lnTo>
                    <a:pt x="706" y="413"/>
                  </a:lnTo>
                  <a:lnTo>
                    <a:pt x="706" y="407"/>
                  </a:lnTo>
                  <a:lnTo>
                    <a:pt x="706" y="403"/>
                  </a:lnTo>
                  <a:lnTo>
                    <a:pt x="716" y="400"/>
                  </a:lnTo>
                  <a:lnTo>
                    <a:pt x="719" y="397"/>
                  </a:lnTo>
                  <a:lnTo>
                    <a:pt x="719" y="394"/>
                  </a:lnTo>
                  <a:lnTo>
                    <a:pt x="712" y="387"/>
                  </a:lnTo>
                  <a:lnTo>
                    <a:pt x="703" y="381"/>
                  </a:lnTo>
                  <a:lnTo>
                    <a:pt x="693" y="378"/>
                  </a:lnTo>
                  <a:lnTo>
                    <a:pt x="687" y="384"/>
                  </a:lnTo>
                  <a:lnTo>
                    <a:pt x="690" y="391"/>
                  </a:lnTo>
                  <a:lnTo>
                    <a:pt x="693" y="397"/>
                  </a:lnTo>
                  <a:lnTo>
                    <a:pt x="693" y="400"/>
                  </a:lnTo>
                  <a:lnTo>
                    <a:pt x="690" y="407"/>
                  </a:lnTo>
                  <a:close/>
                  <a:moveTo>
                    <a:pt x="619" y="467"/>
                  </a:moveTo>
                  <a:lnTo>
                    <a:pt x="616" y="464"/>
                  </a:lnTo>
                  <a:lnTo>
                    <a:pt x="613" y="458"/>
                  </a:lnTo>
                  <a:lnTo>
                    <a:pt x="607" y="455"/>
                  </a:lnTo>
                  <a:lnTo>
                    <a:pt x="603" y="458"/>
                  </a:lnTo>
                  <a:lnTo>
                    <a:pt x="594" y="464"/>
                  </a:lnTo>
                  <a:lnTo>
                    <a:pt x="581" y="464"/>
                  </a:lnTo>
                  <a:lnTo>
                    <a:pt x="574" y="471"/>
                  </a:lnTo>
                  <a:lnTo>
                    <a:pt x="581" y="474"/>
                  </a:lnTo>
                  <a:lnTo>
                    <a:pt x="590" y="477"/>
                  </a:lnTo>
                  <a:lnTo>
                    <a:pt x="600" y="484"/>
                  </a:lnTo>
                  <a:lnTo>
                    <a:pt x="607" y="487"/>
                  </a:lnTo>
                  <a:lnTo>
                    <a:pt x="613" y="487"/>
                  </a:lnTo>
                  <a:lnTo>
                    <a:pt x="616" y="484"/>
                  </a:lnTo>
                  <a:lnTo>
                    <a:pt x="616" y="474"/>
                  </a:lnTo>
                  <a:lnTo>
                    <a:pt x="616" y="467"/>
                  </a:lnTo>
                  <a:lnTo>
                    <a:pt x="619" y="467"/>
                  </a:lnTo>
                  <a:close/>
                  <a:moveTo>
                    <a:pt x="574" y="500"/>
                  </a:moveTo>
                  <a:lnTo>
                    <a:pt x="581" y="509"/>
                  </a:lnTo>
                  <a:lnTo>
                    <a:pt x="581" y="516"/>
                  </a:lnTo>
                  <a:lnTo>
                    <a:pt x="587" y="519"/>
                  </a:lnTo>
                  <a:lnTo>
                    <a:pt x="590" y="519"/>
                  </a:lnTo>
                  <a:lnTo>
                    <a:pt x="594" y="519"/>
                  </a:lnTo>
                  <a:lnTo>
                    <a:pt x="597" y="516"/>
                  </a:lnTo>
                  <a:lnTo>
                    <a:pt x="600" y="516"/>
                  </a:lnTo>
                  <a:lnTo>
                    <a:pt x="607" y="522"/>
                  </a:lnTo>
                  <a:lnTo>
                    <a:pt x="613" y="528"/>
                  </a:lnTo>
                  <a:lnTo>
                    <a:pt x="619" y="528"/>
                  </a:lnTo>
                  <a:lnTo>
                    <a:pt x="626" y="522"/>
                  </a:lnTo>
                  <a:lnTo>
                    <a:pt x="623" y="516"/>
                  </a:lnTo>
                  <a:lnTo>
                    <a:pt x="623" y="509"/>
                  </a:lnTo>
                  <a:lnTo>
                    <a:pt x="623" y="503"/>
                  </a:lnTo>
                  <a:lnTo>
                    <a:pt x="623" y="500"/>
                  </a:lnTo>
                  <a:lnTo>
                    <a:pt x="619" y="496"/>
                  </a:lnTo>
                  <a:lnTo>
                    <a:pt x="616" y="493"/>
                  </a:lnTo>
                  <a:lnTo>
                    <a:pt x="610" y="490"/>
                  </a:lnTo>
                  <a:lnTo>
                    <a:pt x="603" y="490"/>
                  </a:lnTo>
                  <a:lnTo>
                    <a:pt x="600" y="490"/>
                  </a:lnTo>
                  <a:lnTo>
                    <a:pt x="594" y="484"/>
                  </a:lnTo>
                  <a:lnTo>
                    <a:pt x="590" y="484"/>
                  </a:lnTo>
                  <a:lnTo>
                    <a:pt x="584" y="480"/>
                  </a:lnTo>
                  <a:lnTo>
                    <a:pt x="578" y="480"/>
                  </a:lnTo>
                  <a:lnTo>
                    <a:pt x="571" y="484"/>
                  </a:lnTo>
                  <a:lnTo>
                    <a:pt x="568" y="484"/>
                  </a:lnTo>
                  <a:lnTo>
                    <a:pt x="562" y="484"/>
                  </a:lnTo>
                  <a:lnTo>
                    <a:pt x="565" y="487"/>
                  </a:lnTo>
                  <a:lnTo>
                    <a:pt x="574" y="500"/>
                  </a:lnTo>
                  <a:close/>
                  <a:moveTo>
                    <a:pt x="664" y="381"/>
                  </a:moveTo>
                  <a:lnTo>
                    <a:pt x="664" y="378"/>
                  </a:lnTo>
                  <a:lnTo>
                    <a:pt x="667" y="371"/>
                  </a:lnTo>
                  <a:lnTo>
                    <a:pt x="667" y="368"/>
                  </a:lnTo>
                  <a:lnTo>
                    <a:pt x="664" y="368"/>
                  </a:lnTo>
                  <a:lnTo>
                    <a:pt x="655" y="368"/>
                  </a:lnTo>
                  <a:lnTo>
                    <a:pt x="648" y="368"/>
                  </a:lnTo>
                  <a:lnTo>
                    <a:pt x="648" y="375"/>
                  </a:lnTo>
                  <a:lnTo>
                    <a:pt x="651" y="381"/>
                  </a:lnTo>
                  <a:lnTo>
                    <a:pt x="658" y="381"/>
                  </a:lnTo>
                  <a:lnTo>
                    <a:pt x="664" y="381"/>
                  </a:lnTo>
                  <a:close/>
                  <a:moveTo>
                    <a:pt x="1277" y="1006"/>
                  </a:moveTo>
                  <a:lnTo>
                    <a:pt x="1274" y="1003"/>
                  </a:lnTo>
                  <a:lnTo>
                    <a:pt x="1264" y="990"/>
                  </a:lnTo>
                  <a:lnTo>
                    <a:pt x="1264" y="983"/>
                  </a:lnTo>
                  <a:lnTo>
                    <a:pt x="1267" y="977"/>
                  </a:lnTo>
                  <a:lnTo>
                    <a:pt x="1264" y="974"/>
                  </a:lnTo>
                  <a:lnTo>
                    <a:pt x="1264" y="974"/>
                  </a:lnTo>
                  <a:lnTo>
                    <a:pt x="1261" y="977"/>
                  </a:lnTo>
                  <a:lnTo>
                    <a:pt x="1261" y="977"/>
                  </a:lnTo>
                  <a:lnTo>
                    <a:pt x="1258" y="977"/>
                  </a:lnTo>
                  <a:lnTo>
                    <a:pt x="1254" y="977"/>
                  </a:lnTo>
                  <a:lnTo>
                    <a:pt x="1254" y="980"/>
                  </a:lnTo>
                  <a:lnTo>
                    <a:pt x="1254" y="983"/>
                  </a:lnTo>
                  <a:lnTo>
                    <a:pt x="1254" y="987"/>
                  </a:lnTo>
                  <a:lnTo>
                    <a:pt x="1254" y="990"/>
                  </a:lnTo>
                  <a:lnTo>
                    <a:pt x="1258" y="993"/>
                  </a:lnTo>
                  <a:lnTo>
                    <a:pt x="1261" y="993"/>
                  </a:lnTo>
                  <a:lnTo>
                    <a:pt x="1261" y="1000"/>
                  </a:lnTo>
                  <a:lnTo>
                    <a:pt x="1264" y="1006"/>
                  </a:lnTo>
                  <a:lnTo>
                    <a:pt x="1264" y="1006"/>
                  </a:lnTo>
                  <a:lnTo>
                    <a:pt x="1274" y="1009"/>
                  </a:lnTo>
                  <a:lnTo>
                    <a:pt x="1280" y="1012"/>
                  </a:lnTo>
                  <a:lnTo>
                    <a:pt x="1280" y="1009"/>
                  </a:lnTo>
                  <a:lnTo>
                    <a:pt x="1280" y="1006"/>
                  </a:lnTo>
                  <a:lnTo>
                    <a:pt x="1277" y="1006"/>
                  </a:lnTo>
                  <a:close/>
                  <a:moveTo>
                    <a:pt x="1222" y="679"/>
                  </a:moveTo>
                  <a:lnTo>
                    <a:pt x="1213" y="679"/>
                  </a:lnTo>
                  <a:lnTo>
                    <a:pt x="1193" y="682"/>
                  </a:lnTo>
                  <a:lnTo>
                    <a:pt x="1174" y="685"/>
                  </a:lnTo>
                  <a:lnTo>
                    <a:pt x="1168" y="689"/>
                  </a:lnTo>
                  <a:lnTo>
                    <a:pt x="1158" y="695"/>
                  </a:lnTo>
                  <a:lnTo>
                    <a:pt x="1165" y="698"/>
                  </a:lnTo>
                  <a:lnTo>
                    <a:pt x="1165" y="701"/>
                  </a:lnTo>
                  <a:lnTo>
                    <a:pt x="1165" y="705"/>
                  </a:lnTo>
                  <a:lnTo>
                    <a:pt x="1161" y="708"/>
                  </a:lnTo>
                  <a:lnTo>
                    <a:pt x="1161" y="714"/>
                  </a:lnTo>
                  <a:lnTo>
                    <a:pt x="1177" y="724"/>
                  </a:lnTo>
                  <a:lnTo>
                    <a:pt x="1184" y="727"/>
                  </a:lnTo>
                  <a:lnTo>
                    <a:pt x="1193" y="727"/>
                  </a:lnTo>
                  <a:lnTo>
                    <a:pt x="1216" y="724"/>
                  </a:lnTo>
                  <a:lnTo>
                    <a:pt x="1225" y="717"/>
                  </a:lnTo>
                  <a:lnTo>
                    <a:pt x="1235" y="708"/>
                  </a:lnTo>
                  <a:lnTo>
                    <a:pt x="1235" y="695"/>
                  </a:lnTo>
                  <a:lnTo>
                    <a:pt x="1229" y="682"/>
                  </a:lnTo>
                  <a:lnTo>
                    <a:pt x="1222" y="679"/>
                  </a:lnTo>
                  <a:close/>
                  <a:moveTo>
                    <a:pt x="1149" y="778"/>
                  </a:moveTo>
                  <a:lnTo>
                    <a:pt x="1145" y="772"/>
                  </a:lnTo>
                  <a:lnTo>
                    <a:pt x="1142" y="769"/>
                  </a:lnTo>
                  <a:lnTo>
                    <a:pt x="1139" y="769"/>
                  </a:lnTo>
                  <a:lnTo>
                    <a:pt x="1132" y="769"/>
                  </a:lnTo>
                  <a:lnTo>
                    <a:pt x="1126" y="772"/>
                  </a:lnTo>
                  <a:lnTo>
                    <a:pt x="1123" y="769"/>
                  </a:lnTo>
                  <a:lnTo>
                    <a:pt x="1120" y="762"/>
                  </a:lnTo>
                  <a:lnTo>
                    <a:pt x="1116" y="756"/>
                  </a:lnTo>
                  <a:lnTo>
                    <a:pt x="1110" y="753"/>
                  </a:lnTo>
                  <a:lnTo>
                    <a:pt x="1110" y="753"/>
                  </a:lnTo>
                  <a:lnTo>
                    <a:pt x="1110" y="753"/>
                  </a:lnTo>
                  <a:lnTo>
                    <a:pt x="1104" y="759"/>
                  </a:lnTo>
                  <a:lnTo>
                    <a:pt x="1100" y="766"/>
                  </a:lnTo>
                  <a:lnTo>
                    <a:pt x="1097" y="769"/>
                  </a:lnTo>
                  <a:lnTo>
                    <a:pt x="1091" y="769"/>
                  </a:lnTo>
                  <a:lnTo>
                    <a:pt x="1091" y="769"/>
                  </a:lnTo>
                  <a:lnTo>
                    <a:pt x="1091" y="772"/>
                  </a:lnTo>
                  <a:lnTo>
                    <a:pt x="1094" y="772"/>
                  </a:lnTo>
                  <a:lnTo>
                    <a:pt x="1104" y="772"/>
                  </a:lnTo>
                  <a:lnTo>
                    <a:pt x="1110" y="775"/>
                  </a:lnTo>
                  <a:lnTo>
                    <a:pt x="1110" y="778"/>
                  </a:lnTo>
                  <a:lnTo>
                    <a:pt x="1110" y="782"/>
                  </a:lnTo>
                  <a:lnTo>
                    <a:pt x="1120" y="785"/>
                  </a:lnTo>
                  <a:lnTo>
                    <a:pt x="1123" y="788"/>
                  </a:lnTo>
                  <a:lnTo>
                    <a:pt x="1120" y="788"/>
                  </a:lnTo>
                  <a:lnTo>
                    <a:pt x="1116" y="794"/>
                  </a:lnTo>
                  <a:lnTo>
                    <a:pt x="1116" y="801"/>
                  </a:lnTo>
                  <a:lnTo>
                    <a:pt x="1123" y="798"/>
                  </a:lnTo>
                  <a:lnTo>
                    <a:pt x="1132" y="788"/>
                  </a:lnTo>
                  <a:lnTo>
                    <a:pt x="1139" y="785"/>
                  </a:lnTo>
                  <a:lnTo>
                    <a:pt x="1132" y="782"/>
                  </a:lnTo>
                  <a:lnTo>
                    <a:pt x="1132" y="782"/>
                  </a:lnTo>
                  <a:lnTo>
                    <a:pt x="1136" y="778"/>
                  </a:lnTo>
                  <a:lnTo>
                    <a:pt x="1142" y="782"/>
                  </a:lnTo>
                  <a:lnTo>
                    <a:pt x="1149" y="785"/>
                  </a:lnTo>
                  <a:lnTo>
                    <a:pt x="1152" y="782"/>
                  </a:lnTo>
                  <a:lnTo>
                    <a:pt x="1149" y="778"/>
                  </a:lnTo>
                  <a:lnTo>
                    <a:pt x="1149" y="778"/>
                  </a:lnTo>
                  <a:close/>
                  <a:moveTo>
                    <a:pt x="1543" y="666"/>
                  </a:moveTo>
                  <a:lnTo>
                    <a:pt x="1540" y="663"/>
                  </a:lnTo>
                  <a:lnTo>
                    <a:pt x="1540" y="663"/>
                  </a:lnTo>
                  <a:lnTo>
                    <a:pt x="1540" y="657"/>
                  </a:lnTo>
                  <a:lnTo>
                    <a:pt x="1530" y="641"/>
                  </a:lnTo>
                  <a:lnTo>
                    <a:pt x="1524" y="634"/>
                  </a:lnTo>
                  <a:lnTo>
                    <a:pt x="1514" y="637"/>
                  </a:lnTo>
                  <a:lnTo>
                    <a:pt x="1505" y="641"/>
                  </a:lnTo>
                  <a:lnTo>
                    <a:pt x="1501" y="647"/>
                  </a:lnTo>
                  <a:lnTo>
                    <a:pt x="1505" y="650"/>
                  </a:lnTo>
                  <a:lnTo>
                    <a:pt x="1508" y="653"/>
                  </a:lnTo>
                  <a:lnTo>
                    <a:pt x="1511" y="660"/>
                  </a:lnTo>
                  <a:lnTo>
                    <a:pt x="1514" y="663"/>
                  </a:lnTo>
                  <a:lnTo>
                    <a:pt x="1521" y="669"/>
                  </a:lnTo>
                  <a:lnTo>
                    <a:pt x="1527" y="673"/>
                  </a:lnTo>
                  <a:lnTo>
                    <a:pt x="1533" y="676"/>
                  </a:lnTo>
                  <a:lnTo>
                    <a:pt x="1537" y="676"/>
                  </a:lnTo>
                  <a:lnTo>
                    <a:pt x="1537" y="679"/>
                  </a:lnTo>
                  <a:lnTo>
                    <a:pt x="1540" y="679"/>
                  </a:lnTo>
                  <a:lnTo>
                    <a:pt x="1549" y="676"/>
                  </a:lnTo>
                  <a:lnTo>
                    <a:pt x="1549" y="673"/>
                  </a:lnTo>
                  <a:lnTo>
                    <a:pt x="1546" y="666"/>
                  </a:lnTo>
                  <a:lnTo>
                    <a:pt x="1543" y="666"/>
                  </a:lnTo>
                  <a:close/>
                  <a:moveTo>
                    <a:pt x="1386" y="692"/>
                  </a:moveTo>
                  <a:lnTo>
                    <a:pt x="1383" y="692"/>
                  </a:lnTo>
                  <a:lnTo>
                    <a:pt x="1376" y="695"/>
                  </a:lnTo>
                  <a:lnTo>
                    <a:pt x="1373" y="698"/>
                  </a:lnTo>
                  <a:lnTo>
                    <a:pt x="1373" y="695"/>
                  </a:lnTo>
                  <a:lnTo>
                    <a:pt x="1367" y="692"/>
                  </a:lnTo>
                  <a:lnTo>
                    <a:pt x="1360" y="692"/>
                  </a:lnTo>
                  <a:lnTo>
                    <a:pt x="1357" y="689"/>
                  </a:lnTo>
                  <a:lnTo>
                    <a:pt x="1354" y="692"/>
                  </a:lnTo>
                  <a:lnTo>
                    <a:pt x="1357" y="695"/>
                  </a:lnTo>
                  <a:lnTo>
                    <a:pt x="1357" y="698"/>
                  </a:lnTo>
                  <a:lnTo>
                    <a:pt x="1354" y="701"/>
                  </a:lnTo>
                  <a:lnTo>
                    <a:pt x="1357" y="705"/>
                  </a:lnTo>
                  <a:lnTo>
                    <a:pt x="1363" y="711"/>
                  </a:lnTo>
                  <a:lnTo>
                    <a:pt x="1363" y="711"/>
                  </a:lnTo>
                  <a:lnTo>
                    <a:pt x="1367" y="714"/>
                  </a:lnTo>
                  <a:lnTo>
                    <a:pt x="1370" y="717"/>
                  </a:lnTo>
                  <a:lnTo>
                    <a:pt x="1376" y="721"/>
                  </a:lnTo>
                  <a:lnTo>
                    <a:pt x="1376" y="727"/>
                  </a:lnTo>
                  <a:lnTo>
                    <a:pt x="1379" y="730"/>
                  </a:lnTo>
                  <a:lnTo>
                    <a:pt x="1389" y="727"/>
                  </a:lnTo>
                  <a:lnTo>
                    <a:pt x="1399" y="721"/>
                  </a:lnTo>
                  <a:lnTo>
                    <a:pt x="1402" y="714"/>
                  </a:lnTo>
                  <a:lnTo>
                    <a:pt x="1402" y="711"/>
                  </a:lnTo>
                  <a:lnTo>
                    <a:pt x="1399" y="705"/>
                  </a:lnTo>
                  <a:lnTo>
                    <a:pt x="1386" y="692"/>
                  </a:lnTo>
                  <a:close/>
                  <a:moveTo>
                    <a:pt x="1556" y="349"/>
                  </a:moveTo>
                  <a:lnTo>
                    <a:pt x="1556" y="336"/>
                  </a:lnTo>
                  <a:lnTo>
                    <a:pt x="1546" y="317"/>
                  </a:lnTo>
                  <a:lnTo>
                    <a:pt x="1511" y="278"/>
                  </a:lnTo>
                  <a:lnTo>
                    <a:pt x="1505" y="266"/>
                  </a:lnTo>
                  <a:lnTo>
                    <a:pt x="1501" y="250"/>
                  </a:lnTo>
                  <a:lnTo>
                    <a:pt x="1488" y="237"/>
                  </a:lnTo>
                  <a:lnTo>
                    <a:pt x="1472" y="227"/>
                  </a:lnTo>
                  <a:lnTo>
                    <a:pt x="1466" y="211"/>
                  </a:lnTo>
                  <a:lnTo>
                    <a:pt x="1463" y="176"/>
                  </a:lnTo>
                  <a:lnTo>
                    <a:pt x="1456" y="157"/>
                  </a:lnTo>
                  <a:lnTo>
                    <a:pt x="1447" y="144"/>
                  </a:lnTo>
                  <a:lnTo>
                    <a:pt x="1450" y="128"/>
                  </a:lnTo>
                  <a:lnTo>
                    <a:pt x="1415" y="102"/>
                  </a:lnTo>
                  <a:lnTo>
                    <a:pt x="1379" y="89"/>
                  </a:lnTo>
                  <a:lnTo>
                    <a:pt x="1360" y="99"/>
                  </a:lnTo>
                  <a:lnTo>
                    <a:pt x="1341" y="118"/>
                  </a:lnTo>
                  <a:lnTo>
                    <a:pt x="1325" y="121"/>
                  </a:lnTo>
                  <a:lnTo>
                    <a:pt x="1306" y="121"/>
                  </a:lnTo>
                  <a:lnTo>
                    <a:pt x="1283" y="125"/>
                  </a:lnTo>
                  <a:lnTo>
                    <a:pt x="1264" y="125"/>
                  </a:lnTo>
                  <a:lnTo>
                    <a:pt x="1254" y="118"/>
                  </a:lnTo>
                  <a:lnTo>
                    <a:pt x="1245" y="112"/>
                  </a:lnTo>
                  <a:lnTo>
                    <a:pt x="1235" y="112"/>
                  </a:lnTo>
                  <a:lnTo>
                    <a:pt x="1222" y="112"/>
                  </a:lnTo>
                  <a:lnTo>
                    <a:pt x="1206" y="115"/>
                  </a:lnTo>
                  <a:lnTo>
                    <a:pt x="1190" y="125"/>
                  </a:lnTo>
                  <a:lnTo>
                    <a:pt x="1168" y="121"/>
                  </a:lnTo>
                  <a:lnTo>
                    <a:pt x="1155" y="109"/>
                  </a:lnTo>
                  <a:lnTo>
                    <a:pt x="1155" y="86"/>
                  </a:lnTo>
                  <a:lnTo>
                    <a:pt x="1142" y="70"/>
                  </a:lnTo>
                  <a:lnTo>
                    <a:pt x="1139" y="57"/>
                  </a:lnTo>
                  <a:lnTo>
                    <a:pt x="1145" y="38"/>
                  </a:lnTo>
                  <a:lnTo>
                    <a:pt x="1132" y="22"/>
                  </a:lnTo>
                  <a:lnTo>
                    <a:pt x="1116" y="22"/>
                  </a:lnTo>
                  <a:lnTo>
                    <a:pt x="1113" y="28"/>
                  </a:lnTo>
                  <a:lnTo>
                    <a:pt x="1107" y="35"/>
                  </a:lnTo>
                  <a:lnTo>
                    <a:pt x="1104" y="44"/>
                  </a:lnTo>
                  <a:lnTo>
                    <a:pt x="1100" y="54"/>
                  </a:lnTo>
                  <a:lnTo>
                    <a:pt x="1084" y="54"/>
                  </a:lnTo>
                  <a:lnTo>
                    <a:pt x="1056" y="19"/>
                  </a:lnTo>
                  <a:lnTo>
                    <a:pt x="1039" y="3"/>
                  </a:lnTo>
                  <a:lnTo>
                    <a:pt x="1030" y="0"/>
                  </a:lnTo>
                  <a:lnTo>
                    <a:pt x="1020" y="0"/>
                  </a:lnTo>
                  <a:lnTo>
                    <a:pt x="1011" y="9"/>
                  </a:lnTo>
                  <a:lnTo>
                    <a:pt x="991" y="6"/>
                  </a:lnTo>
                  <a:lnTo>
                    <a:pt x="975" y="19"/>
                  </a:lnTo>
                  <a:lnTo>
                    <a:pt x="975" y="28"/>
                  </a:lnTo>
                  <a:lnTo>
                    <a:pt x="975" y="38"/>
                  </a:lnTo>
                  <a:lnTo>
                    <a:pt x="972" y="48"/>
                  </a:lnTo>
                  <a:lnTo>
                    <a:pt x="963" y="54"/>
                  </a:lnTo>
                  <a:lnTo>
                    <a:pt x="963" y="60"/>
                  </a:lnTo>
                  <a:lnTo>
                    <a:pt x="966" y="67"/>
                  </a:lnTo>
                  <a:lnTo>
                    <a:pt x="959" y="76"/>
                  </a:lnTo>
                  <a:lnTo>
                    <a:pt x="953" y="83"/>
                  </a:lnTo>
                  <a:lnTo>
                    <a:pt x="943" y="89"/>
                  </a:lnTo>
                  <a:lnTo>
                    <a:pt x="934" y="93"/>
                  </a:lnTo>
                  <a:lnTo>
                    <a:pt x="924" y="96"/>
                  </a:lnTo>
                  <a:lnTo>
                    <a:pt x="918" y="102"/>
                  </a:lnTo>
                  <a:lnTo>
                    <a:pt x="898" y="105"/>
                  </a:lnTo>
                  <a:lnTo>
                    <a:pt x="879" y="112"/>
                  </a:lnTo>
                  <a:lnTo>
                    <a:pt x="863" y="115"/>
                  </a:lnTo>
                  <a:lnTo>
                    <a:pt x="850" y="112"/>
                  </a:lnTo>
                  <a:lnTo>
                    <a:pt x="850" y="93"/>
                  </a:lnTo>
                  <a:lnTo>
                    <a:pt x="853" y="73"/>
                  </a:lnTo>
                  <a:lnTo>
                    <a:pt x="857" y="48"/>
                  </a:lnTo>
                  <a:lnTo>
                    <a:pt x="841" y="44"/>
                  </a:lnTo>
                  <a:lnTo>
                    <a:pt x="783" y="57"/>
                  </a:lnTo>
                  <a:lnTo>
                    <a:pt x="773" y="64"/>
                  </a:lnTo>
                  <a:lnTo>
                    <a:pt x="773" y="64"/>
                  </a:lnTo>
                  <a:lnTo>
                    <a:pt x="783" y="73"/>
                  </a:lnTo>
                  <a:lnTo>
                    <a:pt x="786" y="80"/>
                  </a:lnTo>
                  <a:lnTo>
                    <a:pt x="780" y="80"/>
                  </a:lnTo>
                  <a:lnTo>
                    <a:pt x="770" y="76"/>
                  </a:lnTo>
                  <a:lnTo>
                    <a:pt x="760" y="67"/>
                  </a:lnTo>
                  <a:lnTo>
                    <a:pt x="757" y="64"/>
                  </a:lnTo>
                  <a:lnTo>
                    <a:pt x="744" y="83"/>
                  </a:lnTo>
                  <a:lnTo>
                    <a:pt x="741" y="93"/>
                  </a:lnTo>
                  <a:lnTo>
                    <a:pt x="738" y="102"/>
                  </a:lnTo>
                  <a:lnTo>
                    <a:pt x="738" y="109"/>
                  </a:lnTo>
                  <a:lnTo>
                    <a:pt x="741" y="112"/>
                  </a:lnTo>
                  <a:lnTo>
                    <a:pt x="741" y="118"/>
                  </a:lnTo>
                  <a:lnTo>
                    <a:pt x="741" y="121"/>
                  </a:lnTo>
                  <a:lnTo>
                    <a:pt x="738" y="128"/>
                  </a:lnTo>
                  <a:lnTo>
                    <a:pt x="732" y="131"/>
                  </a:lnTo>
                  <a:lnTo>
                    <a:pt x="728" y="134"/>
                  </a:lnTo>
                  <a:lnTo>
                    <a:pt x="725" y="141"/>
                  </a:lnTo>
                  <a:lnTo>
                    <a:pt x="732" y="141"/>
                  </a:lnTo>
                  <a:lnTo>
                    <a:pt x="732" y="141"/>
                  </a:lnTo>
                  <a:lnTo>
                    <a:pt x="735" y="144"/>
                  </a:lnTo>
                  <a:lnTo>
                    <a:pt x="738" y="144"/>
                  </a:lnTo>
                  <a:lnTo>
                    <a:pt x="728" y="147"/>
                  </a:lnTo>
                  <a:lnTo>
                    <a:pt x="716" y="147"/>
                  </a:lnTo>
                  <a:lnTo>
                    <a:pt x="706" y="150"/>
                  </a:lnTo>
                  <a:lnTo>
                    <a:pt x="700" y="160"/>
                  </a:lnTo>
                  <a:lnTo>
                    <a:pt x="716" y="160"/>
                  </a:lnTo>
                  <a:lnTo>
                    <a:pt x="722" y="157"/>
                  </a:lnTo>
                  <a:lnTo>
                    <a:pt x="732" y="153"/>
                  </a:lnTo>
                  <a:lnTo>
                    <a:pt x="728" y="163"/>
                  </a:lnTo>
                  <a:lnTo>
                    <a:pt x="732" y="169"/>
                  </a:lnTo>
                  <a:lnTo>
                    <a:pt x="738" y="173"/>
                  </a:lnTo>
                  <a:lnTo>
                    <a:pt x="738" y="179"/>
                  </a:lnTo>
                  <a:lnTo>
                    <a:pt x="735" y="185"/>
                  </a:lnTo>
                  <a:lnTo>
                    <a:pt x="732" y="185"/>
                  </a:lnTo>
                  <a:lnTo>
                    <a:pt x="732" y="189"/>
                  </a:lnTo>
                  <a:lnTo>
                    <a:pt x="735" y="201"/>
                  </a:lnTo>
                  <a:lnTo>
                    <a:pt x="754" y="224"/>
                  </a:lnTo>
                  <a:lnTo>
                    <a:pt x="760" y="237"/>
                  </a:lnTo>
                  <a:lnTo>
                    <a:pt x="764" y="243"/>
                  </a:lnTo>
                  <a:lnTo>
                    <a:pt x="767" y="243"/>
                  </a:lnTo>
                  <a:lnTo>
                    <a:pt x="780" y="246"/>
                  </a:lnTo>
                  <a:lnTo>
                    <a:pt x="783" y="253"/>
                  </a:lnTo>
                  <a:lnTo>
                    <a:pt x="783" y="266"/>
                  </a:lnTo>
                  <a:lnTo>
                    <a:pt x="780" y="275"/>
                  </a:lnTo>
                  <a:lnTo>
                    <a:pt x="767" y="307"/>
                  </a:lnTo>
                  <a:lnTo>
                    <a:pt x="760" y="301"/>
                  </a:lnTo>
                  <a:lnTo>
                    <a:pt x="754" y="294"/>
                  </a:lnTo>
                  <a:lnTo>
                    <a:pt x="754" y="288"/>
                  </a:lnTo>
                  <a:lnTo>
                    <a:pt x="757" y="278"/>
                  </a:lnTo>
                  <a:lnTo>
                    <a:pt x="754" y="275"/>
                  </a:lnTo>
                  <a:lnTo>
                    <a:pt x="744" y="275"/>
                  </a:lnTo>
                  <a:lnTo>
                    <a:pt x="738" y="275"/>
                  </a:lnTo>
                  <a:lnTo>
                    <a:pt x="732" y="269"/>
                  </a:lnTo>
                  <a:lnTo>
                    <a:pt x="728" y="269"/>
                  </a:lnTo>
                  <a:lnTo>
                    <a:pt x="728" y="262"/>
                  </a:lnTo>
                  <a:lnTo>
                    <a:pt x="725" y="256"/>
                  </a:lnTo>
                  <a:lnTo>
                    <a:pt x="725" y="253"/>
                  </a:lnTo>
                  <a:lnTo>
                    <a:pt x="722" y="253"/>
                  </a:lnTo>
                  <a:lnTo>
                    <a:pt x="719" y="253"/>
                  </a:lnTo>
                  <a:lnTo>
                    <a:pt x="719" y="250"/>
                  </a:lnTo>
                  <a:lnTo>
                    <a:pt x="719" y="246"/>
                  </a:lnTo>
                  <a:lnTo>
                    <a:pt x="722" y="240"/>
                  </a:lnTo>
                  <a:lnTo>
                    <a:pt x="725" y="227"/>
                  </a:lnTo>
                  <a:lnTo>
                    <a:pt x="722" y="221"/>
                  </a:lnTo>
                  <a:lnTo>
                    <a:pt x="719" y="211"/>
                  </a:lnTo>
                  <a:lnTo>
                    <a:pt x="716" y="227"/>
                  </a:lnTo>
                  <a:lnTo>
                    <a:pt x="709" y="237"/>
                  </a:lnTo>
                  <a:lnTo>
                    <a:pt x="703" y="240"/>
                  </a:lnTo>
                  <a:lnTo>
                    <a:pt x="700" y="230"/>
                  </a:lnTo>
                  <a:lnTo>
                    <a:pt x="687" y="224"/>
                  </a:lnTo>
                  <a:lnTo>
                    <a:pt x="677" y="227"/>
                  </a:lnTo>
                  <a:lnTo>
                    <a:pt x="667" y="237"/>
                  </a:lnTo>
                  <a:lnTo>
                    <a:pt x="671" y="246"/>
                  </a:lnTo>
                  <a:lnTo>
                    <a:pt x="684" y="266"/>
                  </a:lnTo>
                  <a:lnTo>
                    <a:pt x="680" y="275"/>
                  </a:lnTo>
                  <a:lnTo>
                    <a:pt x="687" y="285"/>
                  </a:lnTo>
                  <a:lnTo>
                    <a:pt x="696" y="285"/>
                  </a:lnTo>
                  <a:lnTo>
                    <a:pt x="700" y="275"/>
                  </a:lnTo>
                  <a:lnTo>
                    <a:pt x="696" y="259"/>
                  </a:lnTo>
                  <a:lnTo>
                    <a:pt x="706" y="262"/>
                  </a:lnTo>
                  <a:lnTo>
                    <a:pt x="716" y="272"/>
                  </a:lnTo>
                  <a:lnTo>
                    <a:pt x="732" y="294"/>
                  </a:lnTo>
                  <a:lnTo>
                    <a:pt x="738" y="310"/>
                  </a:lnTo>
                  <a:lnTo>
                    <a:pt x="722" y="326"/>
                  </a:lnTo>
                  <a:lnTo>
                    <a:pt x="722" y="339"/>
                  </a:lnTo>
                  <a:lnTo>
                    <a:pt x="709" y="339"/>
                  </a:lnTo>
                  <a:lnTo>
                    <a:pt x="703" y="336"/>
                  </a:lnTo>
                  <a:lnTo>
                    <a:pt x="696" y="339"/>
                  </a:lnTo>
                  <a:lnTo>
                    <a:pt x="696" y="346"/>
                  </a:lnTo>
                  <a:lnTo>
                    <a:pt x="703" y="352"/>
                  </a:lnTo>
                  <a:lnTo>
                    <a:pt x="706" y="355"/>
                  </a:lnTo>
                  <a:lnTo>
                    <a:pt x="709" y="362"/>
                  </a:lnTo>
                  <a:lnTo>
                    <a:pt x="709" y="362"/>
                  </a:lnTo>
                  <a:lnTo>
                    <a:pt x="703" y="365"/>
                  </a:lnTo>
                  <a:lnTo>
                    <a:pt x="709" y="371"/>
                  </a:lnTo>
                  <a:lnTo>
                    <a:pt x="719" y="375"/>
                  </a:lnTo>
                  <a:lnTo>
                    <a:pt x="732" y="371"/>
                  </a:lnTo>
                  <a:lnTo>
                    <a:pt x="738" y="365"/>
                  </a:lnTo>
                  <a:lnTo>
                    <a:pt x="738" y="359"/>
                  </a:lnTo>
                  <a:lnTo>
                    <a:pt x="735" y="352"/>
                  </a:lnTo>
                  <a:lnTo>
                    <a:pt x="735" y="342"/>
                  </a:lnTo>
                  <a:lnTo>
                    <a:pt x="741" y="339"/>
                  </a:lnTo>
                  <a:lnTo>
                    <a:pt x="744" y="339"/>
                  </a:lnTo>
                  <a:lnTo>
                    <a:pt x="748" y="336"/>
                  </a:lnTo>
                  <a:lnTo>
                    <a:pt x="751" y="333"/>
                  </a:lnTo>
                  <a:lnTo>
                    <a:pt x="757" y="333"/>
                  </a:lnTo>
                  <a:lnTo>
                    <a:pt x="773" y="336"/>
                  </a:lnTo>
                  <a:lnTo>
                    <a:pt x="770" y="339"/>
                  </a:lnTo>
                  <a:lnTo>
                    <a:pt x="757" y="349"/>
                  </a:lnTo>
                  <a:lnTo>
                    <a:pt x="751" y="355"/>
                  </a:lnTo>
                  <a:lnTo>
                    <a:pt x="748" y="368"/>
                  </a:lnTo>
                  <a:lnTo>
                    <a:pt x="751" y="381"/>
                  </a:lnTo>
                  <a:lnTo>
                    <a:pt x="757" y="394"/>
                  </a:lnTo>
                  <a:lnTo>
                    <a:pt x="767" y="397"/>
                  </a:lnTo>
                  <a:lnTo>
                    <a:pt x="757" y="403"/>
                  </a:lnTo>
                  <a:lnTo>
                    <a:pt x="757" y="410"/>
                  </a:lnTo>
                  <a:lnTo>
                    <a:pt x="757" y="419"/>
                  </a:lnTo>
                  <a:lnTo>
                    <a:pt x="757" y="426"/>
                  </a:lnTo>
                  <a:lnTo>
                    <a:pt x="757" y="429"/>
                  </a:lnTo>
                  <a:lnTo>
                    <a:pt x="754" y="435"/>
                  </a:lnTo>
                  <a:lnTo>
                    <a:pt x="751" y="442"/>
                  </a:lnTo>
                  <a:lnTo>
                    <a:pt x="738" y="455"/>
                  </a:lnTo>
                  <a:lnTo>
                    <a:pt x="735" y="461"/>
                  </a:lnTo>
                  <a:lnTo>
                    <a:pt x="735" y="467"/>
                  </a:lnTo>
                  <a:lnTo>
                    <a:pt x="741" y="471"/>
                  </a:lnTo>
                  <a:lnTo>
                    <a:pt x="754" y="467"/>
                  </a:lnTo>
                  <a:lnTo>
                    <a:pt x="764" y="467"/>
                  </a:lnTo>
                  <a:lnTo>
                    <a:pt x="764" y="461"/>
                  </a:lnTo>
                  <a:lnTo>
                    <a:pt x="767" y="458"/>
                  </a:lnTo>
                  <a:lnTo>
                    <a:pt x="783" y="461"/>
                  </a:lnTo>
                  <a:lnTo>
                    <a:pt x="793" y="458"/>
                  </a:lnTo>
                  <a:lnTo>
                    <a:pt x="796" y="455"/>
                  </a:lnTo>
                  <a:lnTo>
                    <a:pt x="802" y="451"/>
                  </a:lnTo>
                  <a:lnTo>
                    <a:pt x="809" y="455"/>
                  </a:lnTo>
                  <a:lnTo>
                    <a:pt x="805" y="458"/>
                  </a:lnTo>
                  <a:lnTo>
                    <a:pt x="802" y="467"/>
                  </a:lnTo>
                  <a:lnTo>
                    <a:pt x="802" y="471"/>
                  </a:lnTo>
                  <a:lnTo>
                    <a:pt x="805" y="474"/>
                  </a:lnTo>
                  <a:lnTo>
                    <a:pt x="805" y="474"/>
                  </a:lnTo>
                  <a:lnTo>
                    <a:pt x="815" y="474"/>
                  </a:lnTo>
                  <a:lnTo>
                    <a:pt x="821" y="464"/>
                  </a:lnTo>
                  <a:lnTo>
                    <a:pt x="828" y="442"/>
                  </a:lnTo>
                  <a:lnTo>
                    <a:pt x="834" y="429"/>
                  </a:lnTo>
                  <a:lnTo>
                    <a:pt x="837" y="426"/>
                  </a:lnTo>
                  <a:lnTo>
                    <a:pt x="834" y="419"/>
                  </a:lnTo>
                  <a:lnTo>
                    <a:pt x="831" y="410"/>
                  </a:lnTo>
                  <a:lnTo>
                    <a:pt x="831" y="403"/>
                  </a:lnTo>
                  <a:lnTo>
                    <a:pt x="837" y="394"/>
                  </a:lnTo>
                  <a:lnTo>
                    <a:pt x="847" y="391"/>
                  </a:lnTo>
                  <a:lnTo>
                    <a:pt x="857" y="394"/>
                  </a:lnTo>
                  <a:lnTo>
                    <a:pt x="860" y="403"/>
                  </a:lnTo>
                  <a:lnTo>
                    <a:pt x="860" y="410"/>
                  </a:lnTo>
                  <a:lnTo>
                    <a:pt x="857" y="416"/>
                  </a:lnTo>
                  <a:lnTo>
                    <a:pt x="853" y="419"/>
                  </a:lnTo>
                  <a:lnTo>
                    <a:pt x="853" y="423"/>
                  </a:lnTo>
                  <a:lnTo>
                    <a:pt x="853" y="429"/>
                  </a:lnTo>
                  <a:lnTo>
                    <a:pt x="853" y="435"/>
                  </a:lnTo>
                  <a:lnTo>
                    <a:pt x="853" y="439"/>
                  </a:lnTo>
                  <a:lnTo>
                    <a:pt x="853" y="445"/>
                  </a:lnTo>
                  <a:lnTo>
                    <a:pt x="882" y="445"/>
                  </a:lnTo>
                  <a:lnTo>
                    <a:pt x="895" y="445"/>
                  </a:lnTo>
                  <a:lnTo>
                    <a:pt x="905" y="455"/>
                  </a:lnTo>
                  <a:lnTo>
                    <a:pt x="898" y="455"/>
                  </a:lnTo>
                  <a:lnTo>
                    <a:pt x="892" y="458"/>
                  </a:lnTo>
                  <a:lnTo>
                    <a:pt x="882" y="461"/>
                  </a:lnTo>
                  <a:lnTo>
                    <a:pt x="889" y="471"/>
                  </a:lnTo>
                  <a:lnTo>
                    <a:pt x="876" y="467"/>
                  </a:lnTo>
                  <a:lnTo>
                    <a:pt x="847" y="461"/>
                  </a:lnTo>
                  <a:lnTo>
                    <a:pt x="834" y="464"/>
                  </a:lnTo>
                  <a:lnTo>
                    <a:pt x="828" y="474"/>
                  </a:lnTo>
                  <a:lnTo>
                    <a:pt x="825" y="487"/>
                  </a:lnTo>
                  <a:lnTo>
                    <a:pt x="828" y="500"/>
                  </a:lnTo>
                  <a:lnTo>
                    <a:pt x="825" y="496"/>
                  </a:lnTo>
                  <a:lnTo>
                    <a:pt x="825" y="496"/>
                  </a:lnTo>
                  <a:lnTo>
                    <a:pt x="825" y="496"/>
                  </a:lnTo>
                  <a:lnTo>
                    <a:pt x="821" y="493"/>
                  </a:lnTo>
                  <a:lnTo>
                    <a:pt x="812" y="496"/>
                  </a:lnTo>
                  <a:lnTo>
                    <a:pt x="786" y="477"/>
                  </a:lnTo>
                  <a:lnTo>
                    <a:pt x="764" y="487"/>
                  </a:lnTo>
                  <a:lnTo>
                    <a:pt x="748" y="484"/>
                  </a:lnTo>
                  <a:lnTo>
                    <a:pt x="738" y="487"/>
                  </a:lnTo>
                  <a:lnTo>
                    <a:pt x="732" y="496"/>
                  </a:lnTo>
                  <a:lnTo>
                    <a:pt x="732" y="503"/>
                  </a:lnTo>
                  <a:lnTo>
                    <a:pt x="744" y="509"/>
                  </a:lnTo>
                  <a:lnTo>
                    <a:pt x="760" y="503"/>
                  </a:lnTo>
                  <a:lnTo>
                    <a:pt x="773" y="512"/>
                  </a:lnTo>
                  <a:lnTo>
                    <a:pt x="789" y="509"/>
                  </a:lnTo>
                  <a:lnTo>
                    <a:pt x="802" y="512"/>
                  </a:lnTo>
                  <a:lnTo>
                    <a:pt x="815" y="519"/>
                  </a:lnTo>
                  <a:lnTo>
                    <a:pt x="831" y="541"/>
                  </a:lnTo>
                  <a:lnTo>
                    <a:pt x="844" y="551"/>
                  </a:lnTo>
                  <a:lnTo>
                    <a:pt x="841" y="557"/>
                  </a:lnTo>
                  <a:lnTo>
                    <a:pt x="857" y="570"/>
                  </a:lnTo>
                  <a:lnTo>
                    <a:pt x="866" y="576"/>
                  </a:lnTo>
                  <a:lnTo>
                    <a:pt x="879" y="580"/>
                  </a:lnTo>
                  <a:lnTo>
                    <a:pt x="866" y="583"/>
                  </a:lnTo>
                  <a:lnTo>
                    <a:pt x="850" y="576"/>
                  </a:lnTo>
                  <a:lnTo>
                    <a:pt x="837" y="570"/>
                  </a:lnTo>
                  <a:lnTo>
                    <a:pt x="828" y="564"/>
                  </a:lnTo>
                  <a:lnTo>
                    <a:pt x="818" y="567"/>
                  </a:lnTo>
                  <a:lnTo>
                    <a:pt x="831" y="583"/>
                  </a:lnTo>
                  <a:lnTo>
                    <a:pt x="828" y="583"/>
                  </a:lnTo>
                  <a:lnTo>
                    <a:pt x="825" y="580"/>
                  </a:lnTo>
                  <a:lnTo>
                    <a:pt x="815" y="573"/>
                  </a:lnTo>
                  <a:lnTo>
                    <a:pt x="809" y="570"/>
                  </a:lnTo>
                  <a:lnTo>
                    <a:pt x="799" y="564"/>
                  </a:lnTo>
                  <a:lnTo>
                    <a:pt x="793" y="560"/>
                  </a:lnTo>
                  <a:lnTo>
                    <a:pt x="786" y="554"/>
                  </a:lnTo>
                  <a:lnTo>
                    <a:pt x="783" y="551"/>
                  </a:lnTo>
                  <a:lnTo>
                    <a:pt x="780" y="548"/>
                  </a:lnTo>
                  <a:lnTo>
                    <a:pt x="780" y="544"/>
                  </a:lnTo>
                  <a:lnTo>
                    <a:pt x="780" y="541"/>
                  </a:lnTo>
                  <a:lnTo>
                    <a:pt x="783" y="532"/>
                  </a:lnTo>
                  <a:lnTo>
                    <a:pt x="780" y="528"/>
                  </a:lnTo>
                  <a:lnTo>
                    <a:pt x="754" y="522"/>
                  </a:lnTo>
                  <a:lnTo>
                    <a:pt x="738" y="522"/>
                  </a:lnTo>
                  <a:lnTo>
                    <a:pt x="741" y="535"/>
                  </a:lnTo>
                  <a:lnTo>
                    <a:pt x="738" y="544"/>
                  </a:lnTo>
                  <a:lnTo>
                    <a:pt x="741" y="564"/>
                  </a:lnTo>
                  <a:lnTo>
                    <a:pt x="744" y="576"/>
                  </a:lnTo>
                  <a:lnTo>
                    <a:pt x="751" y="576"/>
                  </a:lnTo>
                  <a:lnTo>
                    <a:pt x="754" y="567"/>
                  </a:lnTo>
                  <a:lnTo>
                    <a:pt x="760" y="564"/>
                  </a:lnTo>
                  <a:lnTo>
                    <a:pt x="757" y="580"/>
                  </a:lnTo>
                  <a:lnTo>
                    <a:pt x="767" y="586"/>
                  </a:lnTo>
                  <a:lnTo>
                    <a:pt x="770" y="596"/>
                  </a:lnTo>
                  <a:lnTo>
                    <a:pt x="783" y="599"/>
                  </a:lnTo>
                  <a:lnTo>
                    <a:pt x="786" y="599"/>
                  </a:lnTo>
                  <a:lnTo>
                    <a:pt x="793" y="599"/>
                  </a:lnTo>
                  <a:lnTo>
                    <a:pt x="789" y="612"/>
                  </a:lnTo>
                  <a:lnTo>
                    <a:pt x="783" y="612"/>
                  </a:lnTo>
                  <a:lnTo>
                    <a:pt x="770" y="602"/>
                  </a:lnTo>
                  <a:lnTo>
                    <a:pt x="741" y="599"/>
                  </a:lnTo>
                  <a:lnTo>
                    <a:pt x="735" y="596"/>
                  </a:lnTo>
                  <a:lnTo>
                    <a:pt x="722" y="560"/>
                  </a:lnTo>
                  <a:lnTo>
                    <a:pt x="722" y="554"/>
                  </a:lnTo>
                  <a:lnTo>
                    <a:pt x="719" y="548"/>
                  </a:lnTo>
                  <a:lnTo>
                    <a:pt x="722" y="538"/>
                  </a:lnTo>
                  <a:lnTo>
                    <a:pt x="725" y="532"/>
                  </a:lnTo>
                  <a:lnTo>
                    <a:pt x="709" y="506"/>
                  </a:lnTo>
                  <a:lnTo>
                    <a:pt x="706" y="496"/>
                  </a:lnTo>
                  <a:lnTo>
                    <a:pt x="703" y="496"/>
                  </a:lnTo>
                  <a:lnTo>
                    <a:pt x="696" y="493"/>
                  </a:lnTo>
                  <a:lnTo>
                    <a:pt x="693" y="493"/>
                  </a:lnTo>
                  <a:lnTo>
                    <a:pt x="690" y="496"/>
                  </a:lnTo>
                  <a:lnTo>
                    <a:pt x="687" y="503"/>
                  </a:lnTo>
                  <a:lnTo>
                    <a:pt x="687" y="509"/>
                  </a:lnTo>
                  <a:lnTo>
                    <a:pt x="687" y="512"/>
                  </a:lnTo>
                  <a:lnTo>
                    <a:pt x="680" y="528"/>
                  </a:lnTo>
                  <a:lnTo>
                    <a:pt x="677" y="551"/>
                  </a:lnTo>
                  <a:lnTo>
                    <a:pt x="677" y="570"/>
                  </a:lnTo>
                  <a:lnTo>
                    <a:pt x="690" y="580"/>
                  </a:lnTo>
                  <a:lnTo>
                    <a:pt x="706" y="586"/>
                  </a:lnTo>
                  <a:lnTo>
                    <a:pt x="706" y="596"/>
                  </a:lnTo>
                  <a:lnTo>
                    <a:pt x="703" y="599"/>
                  </a:lnTo>
                  <a:lnTo>
                    <a:pt x="696" y="599"/>
                  </a:lnTo>
                  <a:lnTo>
                    <a:pt x="696" y="596"/>
                  </a:lnTo>
                  <a:lnTo>
                    <a:pt x="693" y="599"/>
                  </a:lnTo>
                  <a:lnTo>
                    <a:pt x="690" y="599"/>
                  </a:lnTo>
                  <a:lnTo>
                    <a:pt x="690" y="602"/>
                  </a:lnTo>
                  <a:lnTo>
                    <a:pt x="690" y="609"/>
                  </a:lnTo>
                  <a:lnTo>
                    <a:pt x="693" y="609"/>
                  </a:lnTo>
                  <a:lnTo>
                    <a:pt x="706" y="621"/>
                  </a:lnTo>
                  <a:lnTo>
                    <a:pt x="709" y="621"/>
                  </a:lnTo>
                  <a:lnTo>
                    <a:pt x="712" y="621"/>
                  </a:lnTo>
                  <a:lnTo>
                    <a:pt x="716" y="618"/>
                  </a:lnTo>
                  <a:lnTo>
                    <a:pt x="719" y="615"/>
                  </a:lnTo>
                  <a:lnTo>
                    <a:pt x="722" y="612"/>
                  </a:lnTo>
                  <a:lnTo>
                    <a:pt x="725" y="615"/>
                  </a:lnTo>
                  <a:lnTo>
                    <a:pt x="728" y="621"/>
                  </a:lnTo>
                  <a:lnTo>
                    <a:pt x="725" y="621"/>
                  </a:lnTo>
                  <a:lnTo>
                    <a:pt x="741" y="628"/>
                  </a:lnTo>
                  <a:lnTo>
                    <a:pt x="744" y="634"/>
                  </a:lnTo>
                  <a:lnTo>
                    <a:pt x="748" y="647"/>
                  </a:lnTo>
                  <a:lnTo>
                    <a:pt x="754" y="644"/>
                  </a:lnTo>
                  <a:lnTo>
                    <a:pt x="760" y="641"/>
                  </a:lnTo>
                  <a:lnTo>
                    <a:pt x="773" y="641"/>
                  </a:lnTo>
                  <a:lnTo>
                    <a:pt x="780" y="644"/>
                  </a:lnTo>
                  <a:lnTo>
                    <a:pt x="783" y="644"/>
                  </a:lnTo>
                  <a:lnTo>
                    <a:pt x="789" y="641"/>
                  </a:lnTo>
                  <a:lnTo>
                    <a:pt x="793" y="634"/>
                  </a:lnTo>
                  <a:lnTo>
                    <a:pt x="793" y="631"/>
                  </a:lnTo>
                  <a:lnTo>
                    <a:pt x="796" y="628"/>
                  </a:lnTo>
                  <a:lnTo>
                    <a:pt x="802" y="628"/>
                  </a:lnTo>
                  <a:lnTo>
                    <a:pt x="809" y="631"/>
                  </a:lnTo>
                  <a:lnTo>
                    <a:pt x="812" y="631"/>
                  </a:lnTo>
                  <a:lnTo>
                    <a:pt x="818" y="631"/>
                  </a:lnTo>
                  <a:lnTo>
                    <a:pt x="821" y="625"/>
                  </a:lnTo>
                  <a:lnTo>
                    <a:pt x="825" y="621"/>
                  </a:lnTo>
                  <a:lnTo>
                    <a:pt x="831" y="628"/>
                  </a:lnTo>
                  <a:lnTo>
                    <a:pt x="831" y="634"/>
                  </a:lnTo>
                  <a:lnTo>
                    <a:pt x="825" y="641"/>
                  </a:lnTo>
                  <a:lnTo>
                    <a:pt x="815" y="647"/>
                  </a:lnTo>
                  <a:lnTo>
                    <a:pt x="821" y="647"/>
                  </a:lnTo>
                  <a:lnTo>
                    <a:pt x="828" y="650"/>
                  </a:lnTo>
                  <a:lnTo>
                    <a:pt x="831" y="657"/>
                  </a:lnTo>
                  <a:lnTo>
                    <a:pt x="831" y="660"/>
                  </a:lnTo>
                  <a:lnTo>
                    <a:pt x="818" y="660"/>
                  </a:lnTo>
                  <a:lnTo>
                    <a:pt x="802" y="663"/>
                  </a:lnTo>
                  <a:lnTo>
                    <a:pt x="793" y="673"/>
                  </a:lnTo>
                  <a:lnTo>
                    <a:pt x="789" y="689"/>
                  </a:lnTo>
                  <a:lnTo>
                    <a:pt x="799" y="685"/>
                  </a:lnTo>
                  <a:lnTo>
                    <a:pt x="799" y="692"/>
                  </a:lnTo>
                  <a:lnTo>
                    <a:pt x="796" y="698"/>
                  </a:lnTo>
                  <a:lnTo>
                    <a:pt x="796" y="708"/>
                  </a:lnTo>
                  <a:lnTo>
                    <a:pt x="796" y="708"/>
                  </a:lnTo>
                  <a:lnTo>
                    <a:pt x="793" y="711"/>
                  </a:lnTo>
                  <a:lnTo>
                    <a:pt x="796" y="717"/>
                  </a:lnTo>
                  <a:lnTo>
                    <a:pt x="802" y="717"/>
                  </a:lnTo>
                  <a:lnTo>
                    <a:pt x="809" y="721"/>
                  </a:lnTo>
                  <a:lnTo>
                    <a:pt x="815" y="721"/>
                  </a:lnTo>
                  <a:lnTo>
                    <a:pt x="815" y="724"/>
                  </a:lnTo>
                  <a:lnTo>
                    <a:pt x="818" y="730"/>
                  </a:lnTo>
                  <a:lnTo>
                    <a:pt x="818" y="737"/>
                  </a:lnTo>
                  <a:lnTo>
                    <a:pt x="809" y="753"/>
                  </a:lnTo>
                  <a:lnTo>
                    <a:pt x="805" y="753"/>
                  </a:lnTo>
                  <a:lnTo>
                    <a:pt x="805" y="753"/>
                  </a:lnTo>
                  <a:lnTo>
                    <a:pt x="802" y="753"/>
                  </a:lnTo>
                  <a:lnTo>
                    <a:pt x="802" y="762"/>
                  </a:lnTo>
                  <a:lnTo>
                    <a:pt x="799" y="766"/>
                  </a:lnTo>
                  <a:lnTo>
                    <a:pt x="796" y="772"/>
                  </a:lnTo>
                  <a:lnTo>
                    <a:pt x="796" y="775"/>
                  </a:lnTo>
                  <a:lnTo>
                    <a:pt x="812" y="775"/>
                  </a:lnTo>
                  <a:lnTo>
                    <a:pt x="818" y="775"/>
                  </a:lnTo>
                  <a:lnTo>
                    <a:pt x="825" y="782"/>
                  </a:lnTo>
                  <a:lnTo>
                    <a:pt x="825" y="788"/>
                  </a:lnTo>
                  <a:lnTo>
                    <a:pt x="821" y="804"/>
                  </a:lnTo>
                  <a:lnTo>
                    <a:pt x="821" y="814"/>
                  </a:lnTo>
                  <a:lnTo>
                    <a:pt x="828" y="814"/>
                  </a:lnTo>
                  <a:lnTo>
                    <a:pt x="853" y="804"/>
                  </a:lnTo>
                  <a:lnTo>
                    <a:pt x="866" y="807"/>
                  </a:lnTo>
                  <a:lnTo>
                    <a:pt x="866" y="801"/>
                  </a:lnTo>
                  <a:lnTo>
                    <a:pt x="870" y="794"/>
                  </a:lnTo>
                  <a:lnTo>
                    <a:pt x="882" y="746"/>
                  </a:lnTo>
                  <a:lnTo>
                    <a:pt x="886" y="743"/>
                  </a:lnTo>
                  <a:lnTo>
                    <a:pt x="892" y="737"/>
                  </a:lnTo>
                  <a:lnTo>
                    <a:pt x="908" y="734"/>
                  </a:lnTo>
                  <a:lnTo>
                    <a:pt x="914" y="730"/>
                  </a:lnTo>
                  <a:lnTo>
                    <a:pt x="914" y="724"/>
                  </a:lnTo>
                  <a:lnTo>
                    <a:pt x="918" y="717"/>
                  </a:lnTo>
                  <a:lnTo>
                    <a:pt x="918" y="714"/>
                  </a:lnTo>
                  <a:lnTo>
                    <a:pt x="924" y="714"/>
                  </a:lnTo>
                  <a:lnTo>
                    <a:pt x="927" y="714"/>
                  </a:lnTo>
                  <a:lnTo>
                    <a:pt x="934" y="717"/>
                  </a:lnTo>
                  <a:lnTo>
                    <a:pt x="937" y="717"/>
                  </a:lnTo>
                  <a:lnTo>
                    <a:pt x="940" y="717"/>
                  </a:lnTo>
                  <a:lnTo>
                    <a:pt x="940" y="714"/>
                  </a:lnTo>
                  <a:lnTo>
                    <a:pt x="940" y="711"/>
                  </a:lnTo>
                  <a:lnTo>
                    <a:pt x="937" y="708"/>
                  </a:lnTo>
                  <a:lnTo>
                    <a:pt x="927" y="705"/>
                  </a:lnTo>
                  <a:lnTo>
                    <a:pt x="937" y="698"/>
                  </a:lnTo>
                  <a:lnTo>
                    <a:pt x="959" y="685"/>
                  </a:lnTo>
                  <a:lnTo>
                    <a:pt x="946" y="669"/>
                  </a:lnTo>
                  <a:lnTo>
                    <a:pt x="943" y="660"/>
                  </a:lnTo>
                  <a:lnTo>
                    <a:pt x="963" y="653"/>
                  </a:lnTo>
                  <a:lnTo>
                    <a:pt x="959" y="647"/>
                  </a:lnTo>
                  <a:lnTo>
                    <a:pt x="956" y="641"/>
                  </a:lnTo>
                  <a:lnTo>
                    <a:pt x="956" y="631"/>
                  </a:lnTo>
                  <a:lnTo>
                    <a:pt x="956" y="625"/>
                  </a:lnTo>
                  <a:lnTo>
                    <a:pt x="963" y="615"/>
                  </a:lnTo>
                  <a:lnTo>
                    <a:pt x="969" y="609"/>
                  </a:lnTo>
                  <a:lnTo>
                    <a:pt x="975" y="609"/>
                  </a:lnTo>
                  <a:lnTo>
                    <a:pt x="982" y="612"/>
                  </a:lnTo>
                  <a:lnTo>
                    <a:pt x="985" y="621"/>
                  </a:lnTo>
                  <a:lnTo>
                    <a:pt x="985" y="634"/>
                  </a:lnTo>
                  <a:lnTo>
                    <a:pt x="982" y="641"/>
                  </a:lnTo>
                  <a:lnTo>
                    <a:pt x="985" y="657"/>
                  </a:lnTo>
                  <a:lnTo>
                    <a:pt x="982" y="692"/>
                  </a:lnTo>
                  <a:lnTo>
                    <a:pt x="985" y="705"/>
                  </a:lnTo>
                  <a:lnTo>
                    <a:pt x="991" y="708"/>
                  </a:lnTo>
                  <a:lnTo>
                    <a:pt x="1014" y="714"/>
                  </a:lnTo>
                  <a:lnTo>
                    <a:pt x="1030" y="724"/>
                  </a:lnTo>
                  <a:lnTo>
                    <a:pt x="1036" y="727"/>
                  </a:lnTo>
                  <a:lnTo>
                    <a:pt x="1033" y="717"/>
                  </a:lnTo>
                  <a:lnTo>
                    <a:pt x="1033" y="711"/>
                  </a:lnTo>
                  <a:lnTo>
                    <a:pt x="1036" y="705"/>
                  </a:lnTo>
                  <a:lnTo>
                    <a:pt x="1039" y="698"/>
                  </a:lnTo>
                  <a:lnTo>
                    <a:pt x="1056" y="708"/>
                  </a:lnTo>
                  <a:lnTo>
                    <a:pt x="1062" y="701"/>
                  </a:lnTo>
                  <a:lnTo>
                    <a:pt x="1059" y="673"/>
                  </a:lnTo>
                  <a:lnTo>
                    <a:pt x="1091" y="641"/>
                  </a:lnTo>
                  <a:lnTo>
                    <a:pt x="1088" y="634"/>
                  </a:lnTo>
                  <a:lnTo>
                    <a:pt x="1091" y="625"/>
                  </a:lnTo>
                  <a:lnTo>
                    <a:pt x="1094" y="618"/>
                  </a:lnTo>
                  <a:lnTo>
                    <a:pt x="1100" y="615"/>
                  </a:lnTo>
                  <a:lnTo>
                    <a:pt x="1100" y="605"/>
                  </a:lnTo>
                  <a:lnTo>
                    <a:pt x="1100" y="599"/>
                  </a:lnTo>
                  <a:lnTo>
                    <a:pt x="1100" y="592"/>
                  </a:lnTo>
                  <a:lnTo>
                    <a:pt x="1107" y="589"/>
                  </a:lnTo>
                  <a:lnTo>
                    <a:pt x="1113" y="589"/>
                  </a:lnTo>
                  <a:lnTo>
                    <a:pt x="1120" y="583"/>
                  </a:lnTo>
                  <a:lnTo>
                    <a:pt x="1129" y="576"/>
                  </a:lnTo>
                  <a:lnTo>
                    <a:pt x="1152" y="564"/>
                  </a:lnTo>
                  <a:lnTo>
                    <a:pt x="1155" y="557"/>
                  </a:lnTo>
                  <a:lnTo>
                    <a:pt x="1168" y="544"/>
                  </a:lnTo>
                  <a:lnTo>
                    <a:pt x="1174" y="538"/>
                  </a:lnTo>
                  <a:lnTo>
                    <a:pt x="1181" y="538"/>
                  </a:lnTo>
                  <a:lnTo>
                    <a:pt x="1193" y="541"/>
                  </a:lnTo>
                  <a:lnTo>
                    <a:pt x="1200" y="541"/>
                  </a:lnTo>
                  <a:lnTo>
                    <a:pt x="1209" y="538"/>
                  </a:lnTo>
                  <a:lnTo>
                    <a:pt x="1216" y="528"/>
                  </a:lnTo>
                  <a:lnTo>
                    <a:pt x="1229" y="496"/>
                  </a:lnTo>
                  <a:lnTo>
                    <a:pt x="1238" y="484"/>
                  </a:lnTo>
                  <a:lnTo>
                    <a:pt x="1251" y="506"/>
                  </a:lnTo>
                  <a:lnTo>
                    <a:pt x="1261" y="516"/>
                  </a:lnTo>
                  <a:lnTo>
                    <a:pt x="1274" y="512"/>
                  </a:lnTo>
                  <a:lnTo>
                    <a:pt x="1286" y="503"/>
                  </a:lnTo>
                  <a:lnTo>
                    <a:pt x="1290" y="509"/>
                  </a:lnTo>
                  <a:lnTo>
                    <a:pt x="1293" y="519"/>
                  </a:lnTo>
                  <a:lnTo>
                    <a:pt x="1299" y="532"/>
                  </a:lnTo>
                  <a:lnTo>
                    <a:pt x="1296" y="538"/>
                  </a:lnTo>
                  <a:lnTo>
                    <a:pt x="1286" y="557"/>
                  </a:lnTo>
                  <a:lnTo>
                    <a:pt x="1283" y="560"/>
                  </a:lnTo>
                  <a:lnTo>
                    <a:pt x="1274" y="564"/>
                  </a:lnTo>
                  <a:lnTo>
                    <a:pt x="1267" y="564"/>
                  </a:lnTo>
                  <a:lnTo>
                    <a:pt x="1264" y="557"/>
                  </a:lnTo>
                  <a:lnTo>
                    <a:pt x="1261" y="548"/>
                  </a:lnTo>
                  <a:lnTo>
                    <a:pt x="1264" y="541"/>
                  </a:lnTo>
                  <a:lnTo>
                    <a:pt x="1261" y="535"/>
                  </a:lnTo>
                  <a:lnTo>
                    <a:pt x="1258" y="532"/>
                  </a:lnTo>
                  <a:lnTo>
                    <a:pt x="1251" y="528"/>
                  </a:lnTo>
                  <a:lnTo>
                    <a:pt x="1235" y="544"/>
                  </a:lnTo>
                  <a:lnTo>
                    <a:pt x="1232" y="551"/>
                  </a:lnTo>
                  <a:lnTo>
                    <a:pt x="1232" y="560"/>
                  </a:lnTo>
                  <a:lnTo>
                    <a:pt x="1238" y="567"/>
                  </a:lnTo>
                  <a:lnTo>
                    <a:pt x="1242" y="573"/>
                  </a:lnTo>
                  <a:lnTo>
                    <a:pt x="1245" y="580"/>
                  </a:lnTo>
                  <a:lnTo>
                    <a:pt x="1245" y="599"/>
                  </a:lnTo>
                  <a:lnTo>
                    <a:pt x="1235" y="612"/>
                  </a:lnTo>
                  <a:lnTo>
                    <a:pt x="1222" y="618"/>
                  </a:lnTo>
                  <a:lnTo>
                    <a:pt x="1206" y="618"/>
                  </a:lnTo>
                  <a:lnTo>
                    <a:pt x="1213" y="599"/>
                  </a:lnTo>
                  <a:lnTo>
                    <a:pt x="1216" y="586"/>
                  </a:lnTo>
                  <a:lnTo>
                    <a:pt x="1216" y="576"/>
                  </a:lnTo>
                  <a:lnTo>
                    <a:pt x="1209" y="580"/>
                  </a:lnTo>
                  <a:lnTo>
                    <a:pt x="1206" y="583"/>
                  </a:lnTo>
                  <a:lnTo>
                    <a:pt x="1197" y="599"/>
                  </a:lnTo>
                  <a:lnTo>
                    <a:pt x="1187" y="615"/>
                  </a:lnTo>
                  <a:lnTo>
                    <a:pt x="1181" y="618"/>
                  </a:lnTo>
                  <a:lnTo>
                    <a:pt x="1168" y="625"/>
                  </a:lnTo>
                  <a:lnTo>
                    <a:pt x="1165" y="631"/>
                  </a:lnTo>
                  <a:lnTo>
                    <a:pt x="1168" y="641"/>
                  </a:lnTo>
                  <a:lnTo>
                    <a:pt x="1171" y="650"/>
                  </a:lnTo>
                  <a:lnTo>
                    <a:pt x="1181" y="657"/>
                  </a:lnTo>
                  <a:lnTo>
                    <a:pt x="1187" y="657"/>
                  </a:lnTo>
                  <a:lnTo>
                    <a:pt x="1197" y="660"/>
                  </a:lnTo>
                  <a:lnTo>
                    <a:pt x="1197" y="657"/>
                  </a:lnTo>
                  <a:lnTo>
                    <a:pt x="1193" y="650"/>
                  </a:lnTo>
                  <a:lnTo>
                    <a:pt x="1216" y="641"/>
                  </a:lnTo>
                  <a:lnTo>
                    <a:pt x="1222" y="637"/>
                  </a:lnTo>
                  <a:lnTo>
                    <a:pt x="1245" y="660"/>
                  </a:lnTo>
                  <a:lnTo>
                    <a:pt x="1251" y="676"/>
                  </a:lnTo>
                  <a:lnTo>
                    <a:pt x="1277" y="708"/>
                  </a:lnTo>
                  <a:lnTo>
                    <a:pt x="1293" y="708"/>
                  </a:lnTo>
                  <a:lnTo>
                    <a:pt x="1283" y="701"/>
                  </a:lnTo>
                  <a:lnTo>
                    <a:pt x="1283" y="689"/>
                  </a:lnTo>
                  <a:lnTo>
                    <a:pt x="1299" y="676"/>
                  </a:lnTo>
                  <a:lnTo>
                    <a:pt x="1309" y="679"/>
                  </a:lnTo>
                  <a:lnTo>
                    <a:pt x="1318" y="666"/>
                  </a:lnTo>
                  <a:lnTo>
                    <a:pt x="1347" y="641"/>
                  </a:lnTo>
                  <a:lnTo>
                    <a:pt x="1335" y="631"/>
                  </a:lnTo>
                  <a:lnTo>
                    <a:pt x="1312" y="637"/>
                  </a:lnTo>
                  <a:lnTo>
                    <a:pt x="1309" y="634"/>
                  </a:lnTo>
                  <a:lnTo>
                    <a:pt x="1299" y="631"/>
                  </a:lnTo>
                  <a:lnTo>
                    <a:pt x="1293" y="618"/>
                  </a:lnTo>
                  <a:lnTo>
                    <a:pt x="1293" y="615"/>
                  </a:lnTo>
                  <a:lnTo>
                    <a:pt x="1296" y="612"/>
                  </a:lnTo>
                  <a:lnTo>
                    <a:pt x="1302" y="605"/>
                  </a:lnTo>
                  <a:lnTo>
                    <a:pt x="1312" y="602"/>
                  </a:lnTo>
                  <a:lnTo>
                    <a:pt x="1318" y="599"/>
                  </a:lnTo>
                  <a:lnTo>
                    <a:pt x="1328" y="602"/>
                  </a:lnTo>
                  <a:lnTo>
                    <a:pt x="1354" y="618"/>
                  </a:lnTo>
                  <a:lnTo>
                    <a:pt x="1360" y="615"/>
                  </a:lnTo>
                  <a:lnTo>
                    <a:pt x="1373" y="618"/>
                  </a:lnTo>
                  <a:lnTo>
                    <a:pt x="1379" y="612"/>
                  </a:lnTo>
                  <a:lnTo>
                    <a:pt x="1383" y="605"/>
                  </a:lnTo>
                  <a:lnTo>
                    <a:pt x="1383" y="592"/>
                  </a:lnTo>
                  <a:lnTo>
                    <a:pt x="1379" y="583"/>
                  </a:lnTo>
                  <a:lnTo>
                    <a:pt x="1354" y="576"/>
                  </a:lnTo>
                  <a:lnTo>
                    <a:pt x="1357" y="573"/>
                  </a:lnTo>
                  <a:lnTo>
                    <a:pt x="1370" y="573"/>
                  </a:lnTo>
                  <a:lnTo>
                    <a:pt x="1373" y="576"/>
                  </a:lnTo>
                  <a:lnTo>
                    <a:pt x="1363" y="557"/>
                  </a:lnTo>
                  <a:lnTo>
                    <a:pt x="1344" y="544"/>
                  </a:lnTo>
                  <a:lnTo>
                    <a:pt x="1328" y="532"/>
                  </a:lnTo>
                  <a:lnTo>
                    <a:pt x="1318" y="503"/>
                  </a:lnTo>
                  <a:lnTo>
                    <a:pt x="1322" y="503"/>
                  </a:lnTo>
                  <a:lnTo>
                    <a:pt x="1325" y="500"/>
                  </a:lnTo>
                  <a:lnTo>
                    <a:pt x="1325" y="500"/>
                  </a:lnTo>
                  <a:lnTo>
                    <a:pt x="1322" y="490"/>
                  </a:lnTo>
                  <a:lnTo>
                    <a:pt x="1315" y="490"/>
                  </a:lnTo>
                  <a:lnTo>
                    <a:pt x="1306" y="493"/>
                  </a:lnTo>
                  <a:lnTo>
                    <a:pt x="1299" y="490"/>
                  </a:lnTo>
                  <a:lnTo>
                    <a:pt x="1302" y="480"/>
                  </a:lnTo>
                  <a:lnTo>
                    <a:pt x="1315" y="474"/>
                  </a:lnTo>
                  <a:lnTo>
                    <a:pt x="1338" y="464"/>
                  </a:lnTo>
                  <a:lnTo>
                    <a:pt x="1338" y="461"/>
                  </a:lnTo>
                  <a:lnTo>
                    <a:pt x="1328" y="458"/>
                  </a:lnTo>
                  <a:lnTo>
                    <a:pt x="1312" y="451"/>
                  </a:lnTo>
                  <a:lnTo>
                    <a:pt x="1306" y="445"/>
                  </a:lnTo>
                  <a:lnTo>
                    <a:pt x="1312" y="442"/>
                  </a:lnTo>
                  <a:lnTo>
                    <a:pt x="1338" y="442"/>
                  </a:lnTo>
                  <a:lnTo>
                    <a:pt x="1351" y="442"/>
                  </a:lnTo>
                  <a:lnTo>
                    <a:pt x="1370" y="435"/>
                  </a:lnTo>
                  <a:lnTo>
                    <a:pt x="1373" y="432"/>
                  </a:lnTo>
                  <a:lnTo>
                    <a:pt x="1373" y="432"/>
                  </a:lnTo>
                  <a:lnTo>
                    <a:pt x="1379" y="426"/>
                  </a:lnTo>
                  <a:lnTo>
                    <a:pt x="1389" y="403"/>
                  </a:lnTo>
                  <a:lnTo>
                    <a:pt x="1389" y="400"/>
                  </a:lnTo>
                  <a:lnTo>
                    <a:pt x="1392" y="397"/>
                  </a:lnTo>
                  <a:lnTo>
                    <a:pt x="1392" y="400"/>
                  </a:lnTo>
                  <a:lnTo>
                    <a:pt x="1395" y="400"/>
                  </a:lnTo>
                  <a:lnTo>
                    <a:pt x="1399" y="407"/>
                  </a:lnTo>
                  <a:lnTo>
                    <a:pt x="1395" y="410"/>
                  </a:lnTo>
                  <a:lnTo>
                    <a:pt x="1395" y="416"/>
                  </a:lnTo>
                  <a:lnTo>
                    <a:pt x="1395" y="419"/>
                  </a:lnTo>
                  <a:lnTo>
                    <a:pt x="1395" y="426"/>
                  </a:lnTo>
                  <a:lnTo>
                    <a:pt x="1405" y="445"/>
                  </a:lnTo>
                  <a:lnTo>
                    <a:pt x="1402" y="448"/>
                  </a:lnTo>
                  <a:lnTo>
                    <a:pt x="1402" y="451"/>
                  </a:lnTo>
                  <a:lnTo>
                    <a:pt x="1402" y="455"/>
                  </a:lnTo>
                  <a:lnTo>
                    <a:pt x="1405" y="458"/>
                  </a:lnTo>
                  <a:lnTo>
                    <a:pt x="1408" y="458"/>
                  </a:lnTo>
                  <a:lnTo>
                    <a:pt x="1412" y="458"/>
                  </a:lnTo>
                  <a:lnTo>
                    <a:pt x="1415" y="461"/>
                  </a:lnTo>
                  <a:lnTo>
                    <a:pt x="1421" y="480"/>
                  </a:lnTo>
                  <a:lnTo>
                    <a:pt x="1428" y="487"/>
                  </a:lnTo>
                  <a:lnTo>
                    <a:pt x="1431" y="500"/>
                  </a:lnTo>
                  <a:lnTo>
                    <a:pt x="1424" y="512"/>
                  </a:lnTo>
                  <a:lnTo>
                    <a:pt x="1418" y="528"/>
                  </a:lnTo>
                  <a:lnTo>
                    <a:pt x="1415" y="541"/>
                  </a:lnTo>
                  <a:lnTo>
                    <a:pt x="1415" y="557"/>
                  </a:lnTo>
                  <a:lnTo>
                    <a:pt x="1424" y="567"/>
                  </a:lnTo>
                  <a:lnTo>
                    <a:pt x="1434" y="573"/>
                  </a:lnTo>
                  <a:lnTo>
                    <a:pt x="1447" y="576"/>
                  </a:lnTo>
                  <a:lnTo>
                    <a:pt x="1456" y="586"/>
                  </a:lnTo>
                  <a:lnTo>
                    <a:pt x="1463" y="589"/>
                  </a:lnTo>
                  <a:lnTo>
                    <a:pt x="1466" y="583"/>
                  </a:lnTo>
                  <a:lnTo>
                    <a:pt x="1460" y="551"/>
                  </a:lnTo>
                  <a:lnTo>
                    <a:pt x="1456" y="541"/>
                  </a:lnTo>
                  <a:lnTo>
                    <a:pt x="1453" y="532"/>
                  </a:lnTo>
                  <a:lnTo>
                    <a:pt x="1456" y="532"/>
                  </a:lnTo>
                  <a:lnTo>
                    <a:pt x="1456" y="532"/>
                  </a:lnTo>
                  <a:lnTo>
                    <a:pt x="1456" y="532"/>
                  </a:lnTo>
                  <a:lnTo>
                    <a:pt x="1460" y="532"/>
                  </a:lnTo>
                  <a:lnTo>
                    <a:pt x="1472" y="509"/>
                  </a:lnTo>
                  <a:lnTo>
                    <a:pt x="1485" y="512"/>
                  </a:lnTo>
                  <a:lnTo>
                    <a:pt x="1498" y="519"/>
                  </a:lnTo>
                  <a:lnTo>
                    <a:pt x="1521" y="512"/>
                  </a:lnTo>
                  <a:lnTo>
                    <a:pt x="1524" y="506"/>
                  </a:lnTo>
                  <a:lnTo>
                    <a:pt x="1530" y="471"/>
                  </a:lnTo>
                  <a:lnTo>
                    <a:pt x="1537" y="451"/>
                  </a:lnTo>
                  <a:lnTo>
                    <a:pt x="1540" y="442"/>
                  </a:lnTo>
                  <a:lnTo>
                    <a:pt x="1540" y="426"/>
                  </a:lnTo>
                  <a:lnTo>
                    <a:pt x="1527" y="432"/>
                  </a:lnTo>
                  <a:lnTo>
                    <a:pt x="1517" y="432"/>
                  </a:lnTo>
                  <a:lnTo>
                    <a:pt x="1508" y="429"/>
                  </a:lnTo>
                  <a:lnTo>
                    <a:pt x="1495" y="432"/>
                  </a:lnTo>
                  <a:lnTo>
                    <a:pt x="1479" y="448"/>
                  </a:lnTo>
                  <a:lnTo>
                    <a:pt x="1472" y="451"/>
                  </a:lnTo>
                  <a:lnTo>
                    <a:pt x="1466" y="451"/>
                  </a:lnTo>
                  <a:lnTo>
                    <a:pt x="1460" y="442"/>
                  </a:lnTo>
                  <a:lnTo>
                    <a:pt x="1450" y="435"/>
                  </a:lnTo>
                  <a:lnTo>
                    <a:pt x="1440" y="423"/>
                  </a:lnTo>
                  <a:lnTo>
                    <a:pt x="1431" y="407"/>
                  </a:lnTo>
                  <a:lnTo>
                    <a:pt x="1424" y="394"/>
                  </a:lnTo>
                  <a:lnTo>
                    <a:pt x="1424" y="381"/>
                  </a:lnTo>
                  <a:lnTo>
                    <a:pt x="1428" y="368"/>
                  </a:lnTo>
                  <a:lnTo>
                    <a:pt x="1434" y="359"/>
                  </a:lnTo>
                  <a:lnTo>
                    <a:pt x="1444" y="362"/>
                  </a:lnTo>
                  <a:lnTo>
                    <a:pt x="1453" y="384"/>
                  </a:lnTo>
                  <a:lnTo>
                    <a:pt x="1463" y="394"/>
                  </a:lnTo>
                  <a:lnTo>
                    <a:pt x="1476" y="387"/>
                  </a:lnTo>
                  <a:lnTo>
                    <a:pt x="1495" y="368"/>
                  </a:lnTo>
                  <a:lnTo>
                    <a:pt x="1501" y="365"/>
                  </a:lnTo>
                  <a:lnTo>
                    <a:pt x="1505" y="359"/>
                  </a:lnTo>
                  <a:lnTo>
                    <a:pt x="1508" y="346"/>
                  </a:lnTo>
                  <a:lnTo>
                    <a:pt x="1508" y="342"/>
                  </a:lnTo>
                  <a:lnTo>
                    <a:pt x="1505" y="333"/>
                  </a:lnTo>
                  <a:lnTo>
                    <a:pt x="1508" y="330"/>
                  </a:lnTo>
                  <a:lnTo>
                    <a:pt x="1514" y="333"/>
                  </a:lnTo>
                  <a:lnTo>
                    <a:pt x="1517" y="339"/>
                  </a:lnTo>
                  <a:lnTo>
                    <a:pt x="1517" y="346"/>
                  </a:lnTo>
                  <a:lnTo>
                    <a:pt x="1521" y="349"/>
                  </a:lnTo>
                  <a:lnTo>
                    <a:pt x="1530" y="352"/>
                  </a:lnTo>
                  <a:lnTo>
                    <a:pt x="1553" y="352"/>
                  </a:lnTo>
                  <a:lnTo>
                    <a:pt x="1556" y="352"/>
                  </a:lnTo>
                  <a:lnTo>
                    <a:pt x="1556" y="349"/>
                  </a:lnTo>
                  <a:close/>
                  <a:moveTo>
                    <a:pt x="1075" y="217"/>
                  </a:moveTo>
                  <a:lnTo>
                    <a:pt x="1039" y="211"/>
                  </a:lnTo>
                  <a:lnTo>
                    <a:pt x="1011" y="192"/>
                  </a:lnTo>
                  <a:lnTo>
                    <a:pt x="995" y="157"/>
                  </a:lnTo>
                  <a:lnTo>
                    <a:pt x="1007" y="147"/>
                  </a:lnTo>
                  <a:lnTo>
                    <a:pt x="1027" y="150"/>
                  </a:lnTo>
                  <a:lnTo>
                    <a:pt x="1043" y="147"/>
                  </a:lnTo>
                  <a:lnTo>
                    <a:pt x="1059" y="144"/>
                  </a:lnTo>
                  <a:lnTo>
                    <a:pt x="1088" y="153"/>
                  </a:lnTo>
                  <a:lnTo>
                    <a:pt x="1097" y="185"/>
                  </a:lnTo>
                  <a:lnTo>
                    <a:pt x="1075" y="217"/>
                  </a:lnTo>
                  <a:close/>
                  <a:moveTo>
                    <a:pt x="581" y="609"/>
                  </a:moveTo>
                  <a:lnTo>
                    <a:pt x="581" y="605"/>
                  </a:lnTo>
                  <a:lnTo>
                    <a:pt x="581" y="602"/>
                  </a:lnTo>
                  <a:lnTo>
                    <a:pt x="578" y="596"/>
                  </a:lnTo>
                  <a:lnTo>
                    <a:pt x="571" y="592"/>
                  </a:lnTo>
                  <a:lnTo>
                    <a:pt x="568" y="589"/>
                  </a:lnTo>
                  <a:lnTo>
                    <a:pt x="562" y="583"/>
                  </a:lnTo>
                  <a:lnTo>
                    <a:pt x="555" y="586"/>
                  </a:lnTo>
                  <a:lnTo>
                    <a:pt x="562" y="599"/>
                  </a:lnTo>
                  <a:lnTo>
                    <a:pt x="565" y="609"/>
                  </a:lnTo>
                  <a:lnTo>
                    <a:pt x="568" y="615"/>
                  </a:lnTo>
                  <a:lnTo>
                    <a:pt x="565" y="621"/>
                  </a:lnTo>
                  <a:lnTo>
                    <a:pt x="558" y="625"/>
                  </a:lnTo>
                  <a:lnTo>
                    <a:pt x="552" y="625"/>
                  </a:lnTo>
                  <a:lnTo>
                    <a:pt x="542" y="628"/>
                  </a:lnTo>
                  <a:lnTo>
                    <a:pt x="539" y="631"/>
                  </a:lnTo>
                  <a:lnTo>
                    <a:pt x="552" y="634"/>
                  </a:lnTo>
                  <a:lnTo>
                    <a:pt x="552" y="637"/>
                  </a:lnTo>
                  <a:lnTo>
                    <a:pt x="549" y="637"/>
                  </a:lnTo>
                  <a:lnTo>
                    <a:pt x="549" y="641"/>
                  </a:lnTo>
                  <a:lnTo>
                    <a:pt x="542" y="641"/>
                  </a:lnTo>
                  <a:lnTo>
                    <a:pt x="539" y="644"/>
                  </a:lnTo>
                  <a:lnTo>
                    <a:pt x="542" y="647"/>
                  </a:lnTo>
                  <a:lnTo>
                    <a:pt x="549" y="647"/>
                  </a:lnTo>
                  <a:lnTo>
                    <a:pt x="555" y="647"/>
                  </a:lnTo>
                  <a:lnTo>
                    <a:pt x="568" y="641"/>
                  </a:lnTo>
                  <a:lnTo>
                    <a:pt x="571" y="637"/>
                  </a:lnTo>
                  <a:lnTo>
                    <a:pt x="574" y="634"/>
                  </a:lnTo>
                  <a:lnTo>
                    <a:pt x="578" y="628"/>
                  </a:lnTo>
                  <a:lnTo>
                    <a:pt x="581" y="621"/>
                  </a:lnTo>
                  <a:lnTo>
                    <a:pt x="581" y="615"/>
                  </a:lnTo>
                  <a:lnTo>
                    <a:pt x="581" y="609"/>
                  </a:lnTo>
                  <a:close/>
                  <a:moveTo>
                    <a:pt x="1043" y="881"/>
                  </a:moveTo>
                  <a:lnTo>
                    <a:pt x="1036" y="871"/>
                  </a:lnTo>
                  <a:lnTo>
                    <a:pt x="1027" y="868"/>
                  </a:lnTo>
                  <a:lnTo>
                    <a:pt x="1020" y="871"/>
                  </a:lnTo>
                  <a:lnTo>
                    <a:pt x="1014" y="878"/>
                  </a:lnTo>
                  <a:lnTo>
                    <a:pt x="1014" y="881"/>
                  </a:lnTo>
                  <a:lnTo>
                    <a:pt x="1011" y="887"/>
                  </a:lnTo>
                  <a:lnTo>
                    <a:pt x="1007" y="897"/>
                  </a:lnTo>
                  <a:lnTo>
                    <a:pt x="1011" y="907"/>
                  </a:lnTo>
                  <a:lnTo>
                    <a:pt x="1014" y="907"/>
                  </a:lnTo>
                  <a:lnTo>
                    <a:pt x="1014" y="903"/>
                  </a:lnTo>
                  <a:lnTo>
                    <a:pt x="1020" y="903"/>
                  </a:lnTo>
                  <a:lnTo>
                    <a:pt x="1023" y="910"/>
                  </a:lnTo>
                  <a:lnTo>
                    <a:pt x="1030" y="913"/>
                  </a:lnTo>
                  <a:lnTo>
                    <a:pt x="1039" y="910"/>
                  </a:lnTo>
                  <a:lnTo>
                    <a:pt x="1046" y="907"/>
                  </a:lnTo>
                  <a:lnTo>
                    <a:pt x="1049" y="900"/>
                  </a:lnTo>
                  <a:lnTo>
                    <a:pt x="1049" y="897"/>
                  </a:lnTo>
                  <a:lnTo>
                    <a:pt x="1052" y="887"/>
                  </a:lnTo>
                  <a:lnTo>
                    <a:pt x="1049" y="884"/>
                  </a:lnTo>
                  <a:lnTo>
                    <a:pt x="1043" y="881"/>
                  </a:lnTo>
                  <a:close/>
                  <a:moveTo>
                    <a:pt x="866" y="900"/>
                  </a:moveTo>
                  <a:lnTo>
                    <a:pt x="863" y="900"/>
                  </a:lnTo>
                  <a:lnTo>
                    <a:pt x="857" y="900"/>
                  </a:lnTo>
                  <a:lnTo>
                    <a:pt x="850" y="900"/>
                  </a:lnTo>
                  <a:lnTo>
                    <a:pt x="847" y="900"/>
                  </a:lnTo>
                  <a:lnTo>
                    <a:pt x="837" y="894"/>
                  </a:lnTo>
                  <a:lnTo>
                    <a:pt x="828" y="894"/>
                  </a:lnTo>
                  <a:lnTo>
                    <a:pt x="818" y="900"/>
                  </a:lnTo>
                  <a:lnTo>
                    <a:pt x="812" y="910"/>
                  </a:lnTo>
                  <a:lnTo>
                    <a:pt x="812" y="919"/>
                  </a:lnTo>
                  <a:lnTo>
                    <a:pt x="818" y="929"/>
                  </a:lnTo>
                  <a:lnTo>
                    <a:pt x="831" y="929"/>
                  </a:lnTo>
                  <a:lnTo>
                    <a:pt x="837" y="923"/>
                  </a:lnTo>
                  <a:lnTo>
                    <a:pt x="844" y="919"/>
                  </a:lnTo>
                  <a:lnTo>
                    <a:pt x="850" y="913"/>
                  </a:lnTo>
                  <a:lnTo>
                    <a:pt x="853" y="910"/>
                  </a:lnTo>
                  <a:lnTo>
                    <a:pt x="857" y="907"/>
                  </a:lnTo>
                  <a:lnTo>
                    <a:pt x="860" y="907"/>
                  </a:lnTo>
                  <a:lnTo>
                    <a:pt x="866" y="910"/>
                  </a:lnTo>
                  <a:lnTo>
                    <a:pt x="870" y="910"/>
                  </a:lnTo>
                  <a:lnTo>
                    <a:pt x="870" y="910"/>
                  </a:lnTo>
                  <a:lnTo>
                    <a:pt x="873" y="910"/>
                  </a:lnTo>
                  <a:lnTo>
                    <a:pt x="873" y="910"/>
                  </a:lnTo>
                  <a:lnTo>
                    <a:pt x="876" y="907"/>
                  </a:lnTo>
                  <a:lnTo>
                    <a:pt x="870" y="903"/>
                  </a:lnTo>
                  <a:lnTo>
                    <a:pt x="866" y="900"/>
                  </a:lnTo>
                  <a:close/>
                  <a:moveTo>
                    <a:pt x="722" y="644"/>
                  </a:moveTo>
                  <a:lnTo>
                    <a:pt x="722" y="637"/>
                  </a:lnTo>
                  <a:lnTo>
                    <a:pt x="709" y="647"/>
                  </a:lnTo>
                  <a:lnTo>
                    <a:pt x="706" y="647"/>
                  </a:lnTo>
                  <a:lnTo>
                    <a:pt x="703" y="644"/>
                  </a:lnTo>
                  <a:lnTo>
                    <a:pt x="700" y="637"/>
                  </a:lnTo>
                  <a:lnTo>
                    <a:pt x="700" y="634"/>
                  </a:lnTo>
                  <a:lnTo>
                    <a:pt x="696" y="631"/>
                  </a:lnTo>
                  <a:lnTo>
                    <a:pt x="690" y="628"/>
                  </a:lnTo>
                  <a:lnTo>
                    <a:pt x="684" y="621"/>
                  </a:lnTo>
                  <a:lnTo>
                    <a:pt x="674" y="618"/>
                  </a:lnTo>
                  <a:lnTo>
                    <a:pt x="664" y="618"/>
                  </a:lnTo>
                  <a:lnTo>
                    <a:pt x="661" y="625"/>
                  </a:lnTo>
                  <a:lnTo>
                    <a:pt x="674" y="634"/>
                  </a:lnTo>
                  <a:lnTo>
                    <a:pt x="680" y="644"/>
                  </a:lnTo>
                  <a:lnTo>
                    <a:pt x="677" y="653"/>
                  </a:lnTo>
                  <a:lnTo>
                    <a:pt x="667" y="660"/>
                  </a:lnTo>
                  <a:lnTo>
                    <a:pt x="658" y="660"/>
                  </a:lnTo>
                  <a:lnTo>
                    <a:pt x="651" y="650"/>
                  </a:lnTo>
                  <a:lnTo>
                    <a:pt x="651" y="660"/>
                  </a:lnTo>
                  <a:lnTo>
                    <a:pt x="645" y="663"/>
                  </a:lnTo>
                  <a:lnTo>
                    <a:pt x="642" y="666"/>
                  </a:lnTo>
                  <a:lnTo>
                    <a:pt x="635" y="669"/>
                  </a:lnTo>
                  <a:lnTo>
                    <a:pt x="629" y="673"/>
                  </a:lnTo>
                  <a:lnTo>
                    <a:pt x="626" y="679"/>
                  </a:lnTo>
                  <a:lnTo>
                    <a:pt x="619" y="695"/>
                  </a:lnTo>
                  <a:lnTo>
                    <a:pt x="607" y="695"/>
                  </a:lnTo>
                  <a:lnTo>
                    <a:pt x="587" y="714"/>
                  </a:lnTo>
                  <a:lnTo>
                    <a:pt x="581" y="737"/>
                  </a:lnTo>
                  <a:lnTo>
                    <a:pt x="594" y="753"/>
                  </a:lnTo>
                  <a:lnTo>
                    <a:pt x="594" y="737"/>
                  </a:lnTo>
                  <a:lnTo>
                    <a:pt x="610" y="746"/>
                  </a:lnTo>
                  <a:lnTo>
                    <a:pt x="613" y="753"/>
                  </a:lnTo>
                  <a:lnTo>
                    <a:pt x="613" y="756"/>
                  </a:lnTo>
                  <a:lnTo>
                    <a:pt x="607" y="759"/>
                  </a:lnTo>
                  <a:lnTo>
                    <a:pt x="603" y="766"/>
                  </a:lnTo>
                  <a:lnTo>
                    <a:pt x="607" y="772"/>
                  </a:lnTo>
                  <a:lnTo>
                    <a:pt x="613" y="772"/>
                  </a:lnTo>
                  <a:lnTo>
                    <a:pt x="635" y="769"/>
                  </a:lnTo>
                  <a:lnTo>
                    <a:pt x="642" y="769"/>
                  </a:lnTo>
                  <a:lnTo>
                    <a:pt x="696" y="737"/>
                  </a:lnTo>
                  <a:lnTo>
                    <a:pt x="700" y="727"/>
                  </a:lnTo>
                  <a:lnTo>
                    <a:pt x="700" y="724"/>
                  </a:lnTo>
                  <a:lnTo>
                    <a:pt x="703" y="727"/>
                  </a:lnTo>
                  <a:lnTo>
                    <a:pt x="712" y="734"/>
                  </a:lnTo>
                  <a:lnTo>
                    <a:pt x="716" y="737"/>
                  </a:lnTo>
                  <a:lnTo>
                    <a:pt x="722" y="734"/>
                  </a:lnTo>
                  <a:lnTo>
                    <a:pt x="725" y="727"/>
                  </a:lnTo>
                  <a:lnTo>
                    <a:pt x="735" y="701"/>
                  </a:lnTo>
                  <a:lnTo>
                    <a:pt x="738" y="692"/>
                  </a:lnTo>
                  <a:lnTo>
                    <a:pt x="741" y="682"/>
                  </a:lnTo>
                  <a:lnTo>
                    <a:pt x="741" y="673"/>
                  </a:lnTo>
                  <a:lnTo>
                    <a:pt x="722" y="644"/>
                  </a:lnTo>
                  <a:close/>
                  <a:moveTo>
                    <a:pt x="1011" y="804"/>
                  </a:moveTo>
                  <a:lnTo>
                    <a:pt x="1014" y="801"/>
                  </a:lnTo>
                  <a:lnTo>
                    <a:pt x="1020" y="801"/>
                  </a:lnTo>
                  <a:lnTo>
                    <a:pt x="1023" y="801"/>
                  </a:lnTo>
                  <a:lnTo>
                    <a:pt x="1027" y="798"/>
                  </a:lnTo>
                  <a:lnTo>
                    <a:pt x="1030" y="791"/>
                  </a:lnTo>
                  <a:lnTo>
                    <a:pt x="1030" y="788"/>
                  </a:lnTo>
                  <a:lnTo>
                    <a:pt x="1033" y="785"/>
                  </a:lnTo>
                  <a:lnTo>
                    <a:pt x="1033" y="782"/>
                  </a:lnTo>
                  <a:lnTo>
                    <a:pt x="1030" y="778"/>
                  </a:lnTo>
                  <a:lnTo>
                    <a:pt x="1020" y="775"/>
                  </a:lnTo>
                  <a:lnTo>
                    <a:pt x="1014" y="775"/>
                  </a:lnTo>
                  <a:lnTo>
                    <a:pt x="1011" y="775"/>
                  </a:lnTo>
                  <a:lnTo>
                    <a:pt x="1011" y="775"/>
                  </a:lnTo>
                  <a:lnTo>
                    <a:pt x="1004" y="775"/>
                  </a:lnTo>
                  <a:lnTo>
                    <a:pt x="1001" y="772"/>
                  </a:lnTo>
                  <a:lnTo>
                    <a:pt x="998" y="772"/>
                  </a:lnTo>
                  <a:lnTo>
                    <a:pt x="988" y="778"/>
                  </a:lnTo>
                  <a:lnTo>
                    <a:pt x="982" y="782"/>
                  </a:lnTo>
                  <a:lnTo>
                    <a:pt x="979" y="778"/>
                  </a:lnTo>
                  <a:lnTo>
                    <a:pt x="972" y="778"/>
                  </a:lnTo>
                  <a:lnTo>
                    <a:pt x="969" y="778"/>
                  </a:lnTo>
                  <a:lnTo>
                    <a:pt x="969" y="782"/>
                  </a:lnTo>
                  <a:lnTo>
                    <a:pt x="963" y="782"/>
                  </a:lnTo>
                  <a:lnTo>
                    <a:pt x="956" y="785"/>
                  </a:lnTo>
                  <a:lnTo>
                    <a:pt x="956" y="785"/>
                  </a:lnTo>
                  <a:lnTo>
                    <a:pt x="969" y="791"/>
                  </a:lnTo>
                  <a:lnTo>
                    <a:pt x="972" y="794"/>
                  </a:lnTo>
                  <a:lnTo>
                    <a:pt x="975" y="794"/>
                  </a:lnTo>
                  <a:lnTo>
                    <a:pt x="979" y="794"/>
                  </a:lnTo>
                  <a:lnTo>
                    <a:pt x="985" y="791"/>
                  </a:lnTo>
                  <a:lnTo>
                    <a:pt x="991" y="791"/>
                  </a:lnTo>
                  <a:lnTo>
                    <a:pt x="998" y="794"/>
                  </a:lnTo>
                  <a:lnTo>
                    <a:pt x="1001" y="798"/>
                  </a:lnTo>
                  <a:lnTo>
                    <a:pt x="1001" y="804"/>
                  </a:lnTo>
                  <a:lnTo>
                    <a:pt x="1004" y="807"/>
                  </a:lnTo>
                  <a:lnTo>
                    <a:pt x="1007" y="804"/>
                  </a:lnTo>
                  <a:lnTo>
                    <a:pt x="1011" y="804"/>
                  </a:lnTo>
                  <a:close/>
                  <a:moveTo>
                    <a:pt x="873" y="865"/>
                  </a:moveTo>
                  <a:lnTo>
                    <a:pt x="870" y="862"/>
                  </a:lnTo>
                  <a:lnTo>
                    <a:pt x="863" y="858"/>
                  </a:lnTo>
                  <a:lnTo>
                    <a:pt x="850" y="858"/>
                  </a:lnTo>
                  <a:lnTo>
                    <a:pt x="847" y="855"/>
                  </a:lnTo>
                  <a:lnTo>
                    <a:pt x="844" y="855"/>
                  </a:lnTo>
                  <a:lnTo>
                    <a:pt x="841" y="855"/>
                  </a:lnTo>
                  <a:lnTo>
                    <a:pt x="844" y="862"/>
                  </a:lnTo>
                  <a:lnTo>
                    <a:pt x="844" y="862"/>
                  </a:lnTo>
                  <a:lnTo>
                    <a:pt x="844" y="865"/>
                  </a:lnTo>
                  <a:lnTo>
                    <a:pt x="841" y="865"/>
                  </a:lnTo>
                  <a:lnTo>
                    <a:pt x="841" y="868"/>
                  </a:lnTo>
                  <a:lnTo>
                    <a:pt x="841" y="868"/>
                  </a:lnTo>
                  <a:lnTo>
                    <a:pt x="841" y="871"/>
                  </a:lnTo>
                  <a:lnTo>
                    <a:pt x="841" y="875"/>
                  </a:lnTo>
                  <a:lnTo>
                    <a:pt x="837" y="881"/>
                  </a:lnTo>
                  <a:lnTo>
                    <a:pt x="837" y="884"/>
                  </a:lnTo>
                  <a:lnTo>
                    <a:pt x="841" y="884"/>
                  </a:lnTo>
                  <a:lnTo>
                    <a:pt x="844" y="884"/>
                  </a:lnTo>
                  <a:lnTo>
                    <a:pt x="844" y="887"/>
                  </a:lnTo>
                  <a:lnTo>
                    <a:pt x="847" y="894"/>
                  </a:lnTo>
                  <a:lnTo>
                    <a:pt x="857" y="894"/>
                  </a:lnTo>
                  <a:lnTo>
                    <a:pt x="860" y="894"/>
                  </a:lnTo>
                  <a:lnTo>
                    <a:pt x="857" y="887"/>
                  </a:lnTo>
                  <a:lnTo>
                    <a:pt x="860" y="887"/>
                  </a:lnTo>
                  <a:lnTo>
                    <a:pt x="870" y="887"/>
                  </a:lnTo>
                  <a:lnTo>
                    <a:pt x="873" y="878"/>
                  </a:lnTo>
                  <a:lnTo>
                    <a:pt x="876" y="875"/>
                  </a:lnTo>
                  <a:lnTo>
                    <a:pt x="876" y="868"/>
                  </a:lnTo>
                  <a:lnTo>
                    <a:pt x="873" y="865"/>
                  </a:lnTo>
                  <a:close/>
                  <a:moveTo>
                    <a:pt x="908" y="910"/>
                  </a:moveTo>
                  <a:lnTo>
                    <a:pt x="902" y="900"/>
                  </a:lnTo>
                  <a:lnTo>
                    <a:pt x="902" y="897"/>
                  </a:lnTo>
                  <a:lnTo>
                    <a:pt x="908" y="891"/>
                  </a:lnTo>
                  <a:lnTo>
                    <a:pt x="908" y="884"/>
                  </a:lnTo>
                  <a:lnTo>
                    <a:pt x="898" y="881"/>
                  </a:lnTo>
                  <a:lnTo>
                    <a:pt x="892" y="881"/>
                  </a:lnTo>
                  <a:lnTo>
                    <a:pt x="892" y="881"/>
                  </a:lnTo>
                  <a:lnTo>
                    <a:pt x="886" y="887"/>
                  </a:lnTo>
                  <a:lnTo>
                    <a:pt x="889" y="891"/>
                  </a:lnTo>
                  <a:lnTo>
                    <a:pt x="892" y="894"/>
                  </a:lnTo>
                  <a:lnTo>
                    <a:pt x="892" y="903"/>
                  </a:lnTo>
                  <a:lnTo>
                    <a:pt x="886" y="919"/>
                  </a:lnTo>
                  <a:lnTo>
                    <a:pt x="889" y="929"/>
                  </a:lnTo>
                  <a:lnTo>
                    <a:pt x="892" y="929"/>
                  </a:lnTo>
                  <a:lnTo>
                    <a:pt x="895" y="929"/>
                  </a:lnTo>
                  <a:lnTo>
                    <a:pt x="895" y="932"/>
                  </a:lnTo>
                  <a:lnTo>
                    <a:pt x="898" y="935"/>
                  </a:lnTo>
                  <a:lnTo>
                    <a:pt x="905" y="935"/>
                  </a:lnTo>
                  <a:lnTo>
                    <a:pt x="905" y="929"/>
                  </a:lnTo>
                  <a:lnTo>
                    <a:pt x="905" y="923"/>
                  </a:lnTo>
                  <a:lnTo>
                    <a:pt x="908" y="916"/>
                  </a:lnTo>
                  <a:lnTo>
                    <a:pt x="911" y="916"/>
                  </a:lnTo>
                  <a:lnTo>
                    <a:pt x="911" y="916"/>
                  </a:lnTo>
                  <a:lnTo>
                    <a:pt x="908" y="913"/>
                  </a:lnTo>
                  <a:lnTo>
                    <a:pt x="908" y="910"/>
                  </a:lnTo>
                  <a:close/>
                  <a:moveTo>
                    <a:pt x="1004" y="717"/>
                  </a:moveTo>
                  <a:lnTo>
                    <a:pt x="1001" y="714"/>
                  </a:lnTo>
                  <a:lnTo>
                    <a:pt x="995" y="711"/>
                  </a:lnTo>
                  <a:lnTo>
                    <a:pt x="982" y="714"/>
                  </a:lnTo>
                  <a:lnTo>
                    <a:pt x="969" y="721"/>
                  </a:lnTo>
                  <a:lnTo>
                    <a:pt x="963" y="730"/>
                  </a:lnTo>
                  <a:lnTo>
                    <a:pt x="959" y="740"/>
                  </a:lnTo>
                  <a:lnTo>
                    <a:pt x="956" y="743"/>
                  </a:lnTo>
                  <a:lnTo>
                    <a:pt x="953" y="750"/>
                  </a:lnTo>
                  <a:lnTo>
                    <a:pt x="956" y="750"/>
                  </a:lnTo>
                  <a:lnTo>
                    <a:pt x="959" y="753"/>
                  </a:lnTo>
                  <a:lnTo>
                    <a:pt x="963" y="753"/>
                  </a:lnTo>
                  <a:lnTo>
                    <a:pt x="963" y="759"/>
                  </a:lnTo>
                  <a:lnTo>
                    <a:pt x="963" y="766"/>
                  </a:lnTo>
                  <a:lnTo>
                    <a:pt x="966" y="772"/>
                  </a:lnTo>
                  <a:lnTo>
                    <a:pt x="969" y="769"/>
                  </a:lnTo>
                  <a:lnTo>
                    <a:pt x="972" y="762"/>
                  </a:lnTo>
                  <a:lnTo>
                    <a:pt x="975" y="753"/>
                  </a:lnTo>
                  <a:lnTo>
                    <a:pt x="991" y="746"/>
                  </a:lnTo>
                  <a:lnTo>
                    <a:pt x="995" y="743"/>
                  </a:lnTo>
                  <a:lnTo>
                    <a:pt x="1001" y="743"/>
                  </a:lnTo>
                  <a:lnTo>
                    <a:pt x="1011" y="746"/>
                  </a:lnTo>
                  <a:lnTo>
                    <a:pt x="1017" y="743"/>
                  </a:lnTo>
                  <a:lnTo>
                    <a:pt x="1014" y="740"/>
                  </a:lnTo>
                  <a:lnTo>
                    <a:pt x="1011" y="734"/>
                  </a:lnTo>
                  <a:lnTo>
                    <a:pt x="1007" y="730"/>
                  </a:lnTo>
                  <a:lnTo>
                    <a:pt x="1001" y="727"/>
                  </a:lnTo>
                  <a:lnTo>
                    <a:pt x="1001" y="724"/>
                  </a:lnTo>
                  <a:lnTo>
                    <a:pt x="1004" y="721"/>
                  </a:lnTo>
                  <a:lnTo>
                    <a:pt x="1004" y="717"/>
                  </a:lnTo>
                  <a:close/>
                  <a:moveTo>
                    <a:pt x="959" y="801"/>
                  </a:moveTo>
                  <a:lnTo>
                    <a:pt x="950" y="791"/>
                  </a:lnTo>
                  <a:lnTo>
                    <a:pt x="946" y="785"/>
                  </a:lnTo>
                  <a:lnTo>
                    <a:pt x="943" y="782"/>
                  </a:lnTo>
                  <a:lnTo>
                    <a:pt x="943" y="778"/>
                  </a:lnTo>
                  <a:lnTo>
                    <a:pt x="940" y="766"/>
                  </a:lnTo>
                  <a:lnTo>
                    <a:pt x="937" y="753"/>
                  </a:lnTo>
                  <a:lnTo>
                    <a:pt x="930" y="743"/>
                  </a:lnTo>
                  <a:lnTo>
                    <a:pt x="924" y="740"/>
                  </a:lnTo>
                  <a:lnTo>
                    <a:pt x="918" y="737"/>
                  </a:lnTo>
                  <a:lnTo>
                    <a:pt x="905" y="740"/>
                  </a:lnTo>
                  <a:lnTo>
                    <a:pt x="902" y="740"/>
                  </a:lnTo>
                  <a:lnTo>
                    <a:pt x="895" y="743"/>
                  </a:lnTo>
                  <a:lnTo>
                    <a:pt x="892" y="750"/>
                  </a:lnTo>
                  <a:lnTo>
                    <a:pt x="889" y="759"/>
                  </a:lnTo>
                  <a:lnTo>
                    <a:pt x="889" y="766"/>
                  </a:lnTo>
                  <a:lnTo>
                    <a:pt x="889" y="775"/>
                  </a:lnTo>
                  <a:lnTo>
                    <a:pt x="892" y="782"/>
                  </a:lnTo>
                  <a:lnTo>
                    <a:pt x="895" y="788"/>
                  </a:lnTo>
                  <a:lnTo>
                    <a:pt x="902" y="791"/>
                  </a:lnTo>
                  <a:lnTo>
                    <a:pt x="911" y="794"/>
                  </a:lnTo>
                  <a:lnTo>
                    <a:pt x="914" y="794"/>
                  </a:lnTo>
                  <a:lnTo>
                    <a:pt x="921" y="794"/>
                  </a:lnTo>
                  <a:lnTo>
                    <a:pt x="921" y="801"/>
                  </a:lnTo>
                  <a:lnTo>
                    <a:pt x="918" y="804"/>
                  </a:lnTo>
                  <a:lnTo>
                    <a:pt x="918" y="807"/>
                  </a:lnTo>
                  <a:lnTo>
                    <a:pt x="927" y="810"/>
                  </a:lnTo>
                  <a:lnTo>
                    <a:pt x="937" y="814"/>
                  </a:lnTo>
                  <a:lnTo>
                    <a:pt x="940" y="817"/>
                  </a:lnTo>
                  <a:lnTo>
                    <a:pt x="943" y="814"/>
                  </a:lnTo>
                  <a:lnTo>
                    <a:pt x="943" y="810"/>
                  </a:lnTo>
                  <a:lnTo>
                    <a:pt x="946" y="810"/>
                  </a:lnTo>
                  <a:lnTo>
                    <a:pt x="953" y="814"/>
                  </a:lnTo>
                  <a:lnTo>
                    <a:pt x="956" y="814"/>
                  </a:lnTo>
                  <a:lnTo>
                    <a:pt x="959" y="817"/>
                  </a:lnTo>
                  <a:lnTo>
                    <a:pt x="963" y="817"/>
                  </a:lnTo>
                  <a:lnTo>
                    <a:pt x="966" y="814"/>
                  </a:lnTo>
                  <a:lnTo>
                    <a:pt x="963" y="807"/>
                  </a:lnTo>
                  <a:lnTo>
                    <a:pt x="959" y="8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1"/>
            <p:cNvSpPr>
              <a:spLocks/>
            </p:cNvSpPr>
            <p:nvPr/>
          </p:nvSpPr>
          <p:spPr bwMode="auto">
            <a:xfrm>
              <a:off x="5300" y="1323"/>
              <a:ext cx="1437" cy="1455"/>
            </a:xfrm>
            <a:custGeom>
              <a:avLst/>
              <a:gdLst>
                <a:gd name="T0" fmla="*/ 981 w 1437"/>
                <a:gd name="T1" fmla="*/ 388 h 1455"/>
                <a:gd name="T2" fmla="*/ 1174 w 1437"/>
                <a:gd name="T3" fmla="*/ 654 h 1455"/>
                <a:gd name="T4" fmla="*/ 1228 w 1437"/>
                <a:gd name="T5" fmla="*/ 747 h 1455"/>
                <a:gd name="T6" fmla="*/ 1273 w 1437"/>
                <a:gd name="T7" fmla="*/ 840 h 1455"/>
                <a:gd name="T8" fmla="*/ 1327 w 1437"/>
                <a:gd name="T9" fmla="*/ 943 h 1455"/>
                <a:gd name="T10" fmla="*/ 1411 w 1437"/>
                <a:gd name="T11" fmla="*/ 1125 h 1455"/>
                <a:gd name="T12" fmla="*/ 1401 w 1437"/>
                <a:gd name="T13" fmla="*/ 1164 h 1455"/>
                <a:gd name="T14" fmla="*/ 1437 w 1437"/>
                <a:gd name="T15" fmla="*/ 1369 h 1455"/>
                <a:gd name="T16" fmla="*/ 1382 w 1437"/>
                <a:gd name="T17" fmla="*/ 1446 h 1455"/>
                <a:gd name="T18" fmla="*/ 1324 w 1437"/>
                <a:gd name="T19" fmla="*/ 1388 h 1455"/>
                <a:gd name="T20" fmla="*/ 1327 w 1437"/>
                <a:gd name="T21" fmla="*/ 1321 h 1455"/>
                <a:gd name="T22" fmla="*/ 1257 w 1437"/>
                <a:gd name="T23" fmla="*/ 1276 h 1455"/>
                <a:gd name="T24" fmla="*/ 1225 w 1437"/>
                <a:gd name="T25" fmla="*/ 1193 h 1455"/>
                <a:gd name="T26" fmla="*/ 1270 w 1437"/>
                <a:gd name="T27" fmla="*/ 1164 h 1455"/>
                <a:gd name="T28" fmla="*/ 1180 w 1437"/>
                <a:gd name="T29" fmla="*/ 1148 h 1455"/>
                <a:gd name="T30" fmla="*/ 1132 w 1437"/>
                <a:gd name="T31" fmla="*/ 1138 h 1455"/>
                <a:gd name="T32" fmla="*/ 1087 w 1437"/>
                <a:gd name="T33" fmla="*/ 1129 h 1455"/>
                <a:gd name="T34" fmla="*/ 1026 w 1437"/>
                <a:gd name="T35" fmla="*/ 1129 h 1455"/>
                <a:gd name="T36" fmla="*/ 994 w 1437"/>
                <a:gd name="T37" fmla="*/ 1173 h 1455"/>
                <a:gd name="T38" fmla="*/ 927 w 1437"/>
                <a:gd name="T39" fmla="*/ 1148 h 1455"/>
                <a:gd name="T40" fmla="*/ 856 w 1437"/>
                <a:gd name="T41" fmla="*/ 1129 h 1455"/>
                <a:gd name="T42" fmla="*/ 821 w 1437"/>
                <a:gd name="T43" fmla="*/ 1100 h 1455"/>
                <a:gd name="T44" fmla="*/ 760 w 1437"/>
                <a:gd name="T45" fmla="*/ 1103 h 1455"/>
                <a:gd name="T46" fmla="*/ 776 w 1437"/>
                <a:gd name="T47" fmla="*/ 1052 h 1455"/>
                <a:gd name="T48" fmla="*/ 676 w 1437"/>
                <a:gd name="T49" fmla="*/ 1048 h 1455"/>
                <a:gd name="T50" fmla="*/ 606 w 1437"/>
                <a:gd name="T51" fmla="*/ 1058 h 1455"/>
                <a:gd name="T52" fmla="*/ 548 w 1437"/>
                <a:gd name="T53" fmla="*/ 1077 h 1455"/>
                <a:gd name="T54" fmla="*/ 519 w 1437"/>
                <a:gd name="T55" fmla="*/ 1090 h 1455"/>
                <a:gd name="T56" fmla="*/ 369 w 1437"/>
                <a:gd name="T57" fmla="*/ 1084 h 1455"/>
                <a:gd name="T58" fmla="*/ 462 w 1437"/>
                <a:gd name="T59" fmla="*/ 856 h 1455"/>
                <a:gd name="T60" fmla="*/ 490 w 1437"/>
                <a:gd name="T61" fmla="*/ 798 h 1455"/>
                <a:gd name="T62" fmla="*/ 401 w 1437"/>
                <a:gd name="T63" fmla="*/ 766 h 1455"/>
                <a:gd name="T64" fmla="*/ 330 w 1437"/>
                <a:gd name="T65" fmla="*/ 741 h 1455"/>
                <a:gd name="T66" fmla="*/ 324 w 1437"/>
                <a:gd name="T67" fmla="*/ 693 h 1455"/>
                <a:gd name="T68" fmla="*/ 330 w 1437"/>
                <a:gd name="T69" fmla="*/ 629 h 1455"/>
                <a:gd name="T70" fmla="*/ 375 w 1437"/>
                <a:gd name="T71" fmla="*/ 571 h 1455"/>
                <a:gd name="T72" fmla="*/ 337 w 1437"/>
                <a:gd name="T73" fmla="*/ 491 h 1455"/>
                <a:gd name="T74" fmla="*/ 285 w 1437"/>
                <a:gd name="T75" fmla="*/ 427 h 1455"/>
                <a:gd name="T76" fmla="*/ 263 w 1437"/>
                <a:gd name="T77" fmla="*/ 411 h 1455"/>
                <a:gd name="T78" fmla="*/ 189 w 1437"/>
                <a:gd name="T79" fmla="*/ 395 h 1455"/>
                <a:gd name="T80" fmla="*/ 195 w 1437"/>
                <a:gd name="T81" fmla="*/ 356 h 1455"/>
                <a:gd name="T82" fmla="*/ 167 w 1437"/>
                <a:gd name="T83" fmla="*/ 375 h 1455"/>
                <a:gd name="T84" fmla="*/ 134 w 1437"/>
                <a:gd name="T85" fmla="*/ 353 h 1455"/>
                <a:gd name="T86" fmla="*/ 99 w 1437"/>
                <a:gd name="T87" fmla="*/ 391 h 1455"/>
                <a:gd name="T88" fmla="*/ 57 w 1437"/>
                <a:gd name="T89" fmla="*/ 347 h 1455"/>
                <a:gd name="T90" fmla="*/ 13 w 1437"/>
                <a:gd name="T91" fmla="*/ 305 h 1455"/>
                <a:gd name="T92" fmla="*/ 109 w 1437"/>
                <a:gd name="T93" fmla="*/ 231 h 1455"/>
                <a:gd name="T94" fmla="*/ 308 w 1437"/>
                <a:gd name="T95" fmla="*/ 238 h 1455"/>
                <a:gd name="T96" fmla="*/ 471 w 1437"/>
                <a:gd name="T97" fmla="*/ 241 h 1455"/>
                <a:gd name="T98" fmla="*/ 654 w 1437"/>
                <a:gd name="T99" fmla="*/ 218 h 1455"/>
                <a:gd name="T100" fmla="*/ 753 w 1437"/>
                <a:gd name="T101" fmla="*/ 103 h 1455"/>
                <a:gd name="T102" fmla="*/ 769 w 1437"/>
                <a:gd name="T103" fmla="*/ 16 h 1455"/>
                <a:gd name="T104" fmla="*/ 850 w 1437"/>
                <a:gd name="T105" fmla="*/ 109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7" h="1455">
                  <a:moveTo>
                    <a:pt x="866" y="145"/>
                  </a:moveTo>
                  <a:lnTo>
                    <a:pt x="914" y="244"/>
                  </a:lnTo>
                  <a:lnTo>
                    <a:pt x="955" y="350"/>
                  </a:lnTo>
                  <a:lnTo>
                    <a:pt x="962" y="363"/>
                  </a:lnTo>
                  <a:lnTo>
                    <a:pt x="981" y="388"/>
                  </a:lnTo>
                  <a:lnTo>
                    <a:pt x="991" y="407"/>
                  </a:lnTo>
                  <a:lnTo>
                    <a:pt x="1084" y="545"/>
                  </a:lnTo>
                  <a:lnTo>
                    <a:pt x="1122" y="600"/>
                  </a:lnTo>
                  <a:lnTo>
                    <a:pt x="1167" y="648"/>
                  </a:lnTo>
                  <a:lnTo>
                    <a:pt x="1174" y="654"/>
                  </a:lnTo>
                  <a:lnTo>
                    <a:pt x="1202" y="689"/>
                  </a:lnTo>
                  <a:lnTo>
                    <a:pt x="1202" y="702"/>
                  </a:lnTo>
                  <a:lnTo>
                    <a:pt x="1202" y="722"/>
                  </a:lnTo>
                  <a:lnTo>
                    <a:pt x="1209" y="734"/>
                  </a:lnTo>
                  <a:lnTo>
                    <a:pt x="1228" y="747"/>
                  </a:lnTo>
                  <a:lnTo>
                    <a:pt x="1234" y="760"/>
                  </a:lnTo>
                  <a:lnTo>
                    <a:pt x="1251" y="814"/>
                  </a:lnTo>
                  <a:lnTo>
                    <a:pt x="1257" y="827"/>
                  </a:lnTo>
                  <a:lnTo>
                    <a:pt x="1267" y="831"/>
                  </a:lnTo>
                  <a:lnTo>
                    <a:pt x="1273" y="840"/>
                  </a:lnTo>
                  <a:lnTo>
                    <a:pt x="1302" y="891"/>
                  </a:lnTo>
                  <a:lnTo>
                    <a:pt x="1315" y="911"/>
                  </a:lnTo>
                  <a:lnTo>
                    <a:pt x="1321" y="920"/>
                  </a:lnTo>
                  <a:lnTo>
                    <a:pt x="1324" y="933"/>
                  </a:lnTo>
                  <a:lnTo>
                    <a:pt x="1327" y="943"/>
                  </a:lnTo>
                  <a:lnTo>
                    <a:pt x="1356" y="975"/>
                  </a:lnTo>
                  <a:lnTo>
                    <a:pt x="1363" y="1000"/>
                  </a:lnTo>
                  <a:lnTo>
                    <a:pt x="1372" y="1055"/>
                  </a:lnTo>
                  <a:lnTo>
                    <a:pt x="1382" y="1084"/>
                  </a:lnTo>
                  <a:lnTo>
                    <a:pt x="1411" y="1125"/>
                  </a:lnTo>
                  <a:lnTo>
                    <a:pt x="1414" y="1132"/>
                  </a:lnTo>
                  <a:lnTo>
                    <a:pt x="1411" y="1141"/>
                  </a:lnTo>
                  <a:lnTo>
                    <a:pt x="1404" y="1148"/>
                  </a:lnTo>
                  <a:lnTo>
                    <a:pt x="1401" y="1157"/>
                  </a:lnTo>
                  <a:lnTo>
                    <a:pt x="1401" y="1164"/>
                  </a:lnTo>
                  <a:lnTo>
                    <a:pt x="1404" y="1186"/>
                  </a:lnTo>
                  <a:lnTo>
                    <a:pt x="1411" y="1250"/>
                  </a:lnTo>
                  <a:lnTo>
                    <a:pt x="1417" y="1279"/>
                  </a:lnTo>
                  <a:lnTo>
                    <a:pt x="1437" y="1340"/>
                  </a:lnTo>
                  <a:lnTo>
                    <a:pt x="1437" y="1369"/>
                  </a:lnTo>
                  <a:lnTo>
                    <a:pt x="1430" y="1398"/>
                  </a:lnTo>
                  <a:lnTo>
                    <a:pt x="1417" y="1420"/>
                  </a:lnTo>
                  <a:lnTo>
                    <a:pt x="1408" y="1452"/>
                  </a:lnTo>
                  <a:lnTo>
                    <a:pt x="1401" y="1449"/>
                  </a:lnTo>
                  <a:lnTo>
                    <a:pt x="1382" y="1446"/>
                  </a:lnTo>
                  <a:lnTo>
                    <a:pt x="1363" y="1455"/>
                  </a:lnTo>
                  <a:lnTo>
                    <a:pt x="1324" y="1439"/>
                  </a:lnTo>
                  <a:lnTo>
                    <a:pt x="1331" y="1423"/>
                  </a:lnTo>
                  <a:lnTo>
                    <a:pt x="1331" y="1407"/>
                  </a:lnTo>
                  <a:lnTo>
                    <a:pt x="1324" y="1388"/>
                  </a:lnTo>
                  <a:lnTo>
                    <a:pt x="1321" y="1369"/>
                  </a:lnTo>
                  <a:lnTo>
                    <a:pt x="1331" y="1350"/>
                  </a:lnTo>
                  <a:lnTo>
                    <a:pt x="1337" y="1330"/>
                  </a:lnTo>
                  <a:lnTo>
                    <a:pt x="1331" y="1327"/>
                  </a:lnTo>
                  <a:lnTo>
                    <a:pt x="1327" y="1321"/>
                  </a:lnTo>
                  <a:lnTo>
                    <a:pt x="1331" y="1305"/>
                  </a:lnTo>
                  <a:lnTo>
                    <a:pt x="1286" y="1302"/>
                  </a:lnTo>
                  <a:lnTo>
                    <a:pt x="1276" y="1295"/>
                  </a:lnTo>
                  <a:lnTo>
                    <a:pt x="1263" y="1289"/>
                  </a:lnTo>
                  <a:lnTo>
                    <a:pt x="1257" y="1276"/>
                  </a:lnTo>
                  <a:lnTo>
                    <a:pt x="1254" y="1263"/>
                  </a:lnTo>
                  <a:lnTo>
                    <a:pt x="1234" y="1254"/>
                  </a:lnTo>
                  <a:lnTo>
                    <a:pt x="1222" y="1234"/>
                  </a:lnTo>
                  <a:lnTo>
                    <a:pt x="1218" y="1212"/>
                  </a:lnTo>
                  <a:lnTo>
                    <a:pt x="1225" y="1193"/>
                  </a:lnTo>
                  <a:lnTo>
                    <a:pt x="1234" y="1186"/>
                  </a:lnTo>
                  <a:lnTo>
                    <a:pt x="1244" y="1183"/>
                  </a:lnTo>
                  <a:lnTo>
                    <a:pt x="1260" y="1189"/>
                  </a:lnTo>
                  <a:lnTo>
                    <a:pt x="1273" y="1180"/>
                  </a:lnTo>
                  <a:lnTo>
                    <a:pt x="1270" y="1164"/>
                  </a:lnTo>
                  <a:lnTo>
                    <a:pt x="1251" y="1151"/>
                  </a:lnTo>
                  <a:lnTo>
                    <a:pt x="1231" y="1148"/>
                  </a:lnTo>
                  <a:lnTo>
                    <a:pt x="1215" y="1154"/>
                  </a:lnTo>
                  <a:lnTo>
                    <a:pt x="1199" y="1161"/>
                  </a:lnTo>
                  <a:lnTo>
                    <a:pt x="1180" y="1148"/>
                  </a:lnTo>
                  <a:lnTo>
                    <a:pt x="1158" y="1145"/>
                  </a:lnTo>
                  <a:lnTo>
                    <a:pt x="1148" y="1148"/>
                  </a:lnTo>
                  <a:lnTo>
                    <a:pt x="1141" y="1148"/>
                  </a:lnTo>
                  <a:lnTo>
                    <a:pt x="1138" y="1141"/>
                  </a:lnTo>
                  <a:lnTo>
                    <a:pt x="1132" y="1138"/>
                  </a:lnTo>
                  <a:lnTo>
                    <a:pt x="1116" y="1151"/>
                  </a:lnTo>
                  <a:lnTo>
                    <a:pt x="1097" y="1157"/>
                  </a:lnTo>
                  <a:lnTo>
                    <a:pt x="1097" y="1145"/>
                  </a:lnTo>
                  <a:lnTo>
                    <a:pt x="1097" y="1132"/>
                  </a:lnTo>
                  <a:lnTo>
                    <a:pt x="1087" y="1129"/>
                  </a:lnTo>
                  <a:lnTo>
                    <a:pt x="1077" y="1125"/>
                  </a:lnTo>
                  <a:lnTo>
                    <a:pt x="1068" y="1113"/>
                  </a:lnTo>
                  <a:lnTo>
                    <a:pt x="1052" y="1109"/>
                  </a:lnTo>
                  <a:lnTo>
                    <a:pt x="1039" y="1116"/>
                  </a:lnTo>
                  <a:lnTo>
                    <a:pt x="1026" y="1129"/>
                  </a:lnTo>
                  <a:lnTo>
                    <a:pt x="1032" y="1148"/>
                  </a:lnTo>
                  <a:lnTo>
                    <a:pt x="1029" y="1164"/>
                  </a:lnTo>
                  <a:lnTo>
                    <a:pt x="1026" y="1180"/>
                  </a:lnTo>
                  <a:lnTo>
                    <a:pt x="1010" y="1177"/>
                  </a:lnTo>
                  <a:lnTo>
                    <a:pt x="994" y="1173"/>
                  </a:lnTo>
                  <a:lnTo>
                    <a:pt x="981" y="1167"/>
                  </a:lnTo>
                  <a:lnTo>
                    <a:pt x="965" y="1161"/>
                  </a:lnTo>
                  <a:lnTo>
                    <a:pt x="952" y="1154"/>
                  </a:lnTo>
                  <a:lnTo>
                    <a:pt x="943" y="1148"/>
                  </a:lnTo>
                  <a:lnTo>
                    <a:pt x="927" y="1148"/>
                  </a:lnTo>
                  <a:lnTo>
                    <a:pt x="914" y="1145"/>
                  </a:lnTo>
                  <a:lnTo>
                    <a:pt x="898" y="1135"/>
                  </a:lnTo>
                  <a:lnTo>
                    <a:pt x="885" y="1122"/>
                  </a:lnTo>
                  <a:lnTo>
                    <a:pt x="869" y="1122"/>
                  </a:lnTo>
                  <a:lnTo>
                    <a:pt x="856" y="1129"/>
                  </a:lnTo>
                  <a:lnTo>
                    <a:pt x="843" y="1129"/>
                  </a:lnTo>
                  <a:lnTo>
                    <a:pt x="834" y="1132"/>
                  </a:lnTo>
                  <a:lnTo>
                    <a:pt x="830" y="1122"/>
                  </a:lnTo>
                  <a:lnTo>
                    <a:pt x="818" y="1109"/>
                  </a:lnTo>
                  <a:lnTo>
                    <a:pt x="821" y="1100"/>
                  </a:lnTo>
                  <a:lnTo>
                    <a:pt x="814" y="1093"/>
                  </a:lnTo>
                  <a:lnTo>
                    <a:pt x="785" y="1097"/>
                  </a:lnTo>
                  <a:lnTo>
                    <a:pt x="769" y="1103"/>
                  </a:lnTo>
                  <a:lnTo>
                    <a:pt x="763" y="1106"/>
                  </a:lnTo>
                  <a:lnTo>
                    <a:pt x="760" y="1103"/>
                  </a:lnTo>
                  <a:lnTo>
                    <a:pt x="750" y="1100"/>
                  </a:lnTo>
                  <a:lnTo>
                    <a:pt x="744" y="1093"/>
                  </a:lnTo>
                  <a:lnTo>
                    <a:pt x="753" y="1077"/>
                  </a:lnTo>
                  <a:lnTo>
                    <a:pt x="769" y="1064"/>
                  </a:lnTo>
                  <a:lnTo>
                    <a:pt x="776" y="1052"/>
                  </a:lnTo>
                  <a:lnTo>
                    <a:pt x="766" y="1048"/>
                  </a:lnTo>
                  <a:lnTo>
                    <a:pt x="734" y="1042"/>
                  </a:lnTo>
                  <a:lnTo>
                    <a:pt x="702" y="1032"/>
                  </a:lnTo>
                  <a:lnTo>
                    <a:pt x="689" y="1042"/>
                  </a:lnTo>
                  <a:lnTo>
                    <a:pt x="676" y="1048"/>
                  </a:lnTo>
                  <a:lnTo>
                    <a:pt x="664" y="1045"/>
                  </a:lnTo>
                  <a:lnTo>
                    <a:pt x="654" y="1055"/>
                  </a:lnTo>
                  <a:lnTo>
                    <a:pt x="635" y="1064"/>
                  </a:lnTo>
                  <a:lnTo>
                    <a:pt x="616" y="1068"/>
                  </a:lnTo>
                  <a:lnTo>
                    <a:pt x="606" y="1058"/>
                  </a:lnTo>
                  <a:lnTo>
                    <a:pt x="606" y="1042"/>
                  </a:lnTo>
                  <a:lnTo>
                    <a:pt x="587" y="1020"/>
                  </a:lnTo>
                  <a:lnTo>
                    <a:pt x="558" y="1029"/>
                  </a:lnTo>
                  <a:lnTo>
                    <a:pt x="545" y="1042"/>
                  </a:lnTo>
                  <a:lnTo>
                    <a:pt x="548" y="1077"/>
                  </a:lnTo>
                  <a:lnTo>
                    <a:pt x="539" y="1087"/>
                  </a:lnTo>
                  <a:lnTo>
                    <a:pt x="532" y="1090"/>
                  </a:lnTo>
                  <a:lnTo>
                    <a:pt x="529" y="1093"/>
                  </a:lnTo>
                  <a:lnTo>
                    <a:pt x="523" y="1093"/>
                  </a:lnTo>
                  <a:lnTo>
                    <a:pt x="519" y="1090"/>
                  </a:lnTo>
                  <a:lnTo>
                    <a:pt x="500" y="1087"/>
                  </a:lnTo>
                  <a:lnTo>
                    <a:pt x="484" y="1093"/>
                  </a:lnTo>
                  <a:lnTo>
                    <a:pt x="490" y="1058"/>
                  </a:lnTo>
                  <a:lnTo>
                    <a:pt x="430" y="1064"/>
                  </a:lnTo>
                  <a:lnTo>
                    <a:pt x="369" y="1084"/>
                  </a:lnTo>
                  <a:lnTo>
                    <a:pt x="397" y="1026"/>
                  </a:lnTo>
                  <a:lnTo>
                    <a:pt x="423" y="962"/>
                  </a:lnTo>
                  <a:lnTo>
                    <a:pt x="458" y="888"/>
                  </a:lnTo>
                  <a:lnTo>
                    <a:pt x="465" y="872"/>
                  </a:lnTo>
                  <a:lnTo>
                    <a:pt x="462" y="856"/>
                  </a:lnTo>
                  <a:lnTo>
                    <a:pt x="468" y="840"/>
                  </a:lnTo>
                  <a:lnTo>
                    <a:pt x="478" y="827"/>
                  </a:lnTo>
                  <a:lnTo>
                    <a:pt x="490" y="824"/>
                  </a:lnTo>
                  <a:lnTo>
                    <a:pt x="497" y="811"/>
                  </a:lnTo>
                  <a:lnTo>
                    <a:pt x="490" y="798"/>
                  </a:lnTo>
                  <a:lnTo>
                    <a:pt x="481" y="792"/>
                  </a:lnTo>
                  <a:lnTo>
                    <a:pt x="468" y="792"/>
                  </a:lnTo>
                  <a:lnTo>
                    <a:pt x="452" y="786"/>
                  </a:lnTo>
                  <a:lnTo>
                    <a:pt x="433" y="782"/>
                  </a:lnTo>
                  <a:lnTo>
                    <a:pt x="401" y="766"/>
                  </a:lnTo>
                  <a:lnTo>
                    <a:pt x="388" y="760"/>
                  </a:lnTo>
                  <a:lnTo>
                    <a:pt x="372" y="750"/>
                  </a:lnTo>
                  <a:lnTo>
                    <a:pt x="356" y="747"/>
                  </a:lnTo>
                  <a:lnTo>
                    <a:pt x="343" y="754"/>
                  </a:lnTo>
                  <a:lnTo>
                    <a:pt x="330" y="741"/>
                  </a:lnTo>
                  <a:lnTo>
                    <a:pt x="330" y="731"/>
                  </a:lnTo>
                  <a:lnTo>
                    <a:pt x="337" y="718"/>
                  </a:lnTo>
                  <a:lnTo>
                    <a:pt x="340" y="702"/>
                  </a:lnTo>
                  <a:lnTo>
                    <a:pt x="340" y="689"/>
                  </a:lnTo>
                  <a:lnTo>
                    <a:pt x="324" y="693"/>
                  </a:lnTo>
                  <a:lnTo>
                    <a:pt x="317" y="686"/>
                  </a:lnTo>
                  <a:lnTo>
                    <a:pt x="333" y="664"/>
                  </a:lnTo>
                  <a:lnTo>
                    <a:pt x="330" y="651"/>
                  </a:lnTo>
                  <a:lnTo>
                    <a:pt x="327" y="638"/>
                  </a:lnTo>
                  <a:lnTo>
                    <a:pt x="330" y="629"/>
                  </a:lnTo>
                  <a:lnTo>
                    <a:pt x="330" y="619"/>
                  </a:lnTo>
                  <a:lnTo>
                    <a:pt x="327" y="606"/>
                  </a:lnTo>
                  <a:lnTo>
                    <a:pt x="356" y="584"/>
                  </a:lnTo>
                  <a:lnTo>
                    <a:pt x="369" y="581"/>
                  </a:lnTo>
                  <a:lnTo>
                    <a:pt x="375" y="571"/>
                  </a:lnTo>
                  <a:lnTo>
                    <a:pt x="378" y="542"/>
                  </a:lnTo>
                  <a:lnTo>
                    <a:pt x="365" y="520"/>
                  </a:lnTo>
                  <a:lnTo>
                    <a:pt x="353" y="520"/>
                  </a:lnTo>
                  <a:lnTo>
                    <a:pt x="343" y="513"/>
                  </a:lnTo>
                  <a:lnTo>
                    <a:pt x="337" y="491"/>
                  </a:lnTo>
                  <a:lnTo>
                    <a:pt x="324" y="491"/>
                  </a:lnTo>
                  <a:lnTo>
                    <a:pt x="308" y="491"/>
                  </a:lnTo>
                  <a:lnTo>
                    <a:pt x="295" y="481"/>
                  </a:lnTo>
                  <a:lnTo>
                    <a:pt x="288" y="462"/>
                  </a:lnTo>
                  <a:lnTo>
                    <a:pt x="285" y="427"/>
                  </a:lnTo>
                  <a:lnTo>
                    <a:pt x="279" y="411"/>
                  </a:lnTo>
                  <a:lnTo>
                    <a:pt x="276" y="407"/>
                  </a:lnTo>
                  <a:lnTo>
                    <a:pt x="269" y="407"/>
                  </a:lnTo>
                  <a:lnTo>
                    <a:pt x="266" y="411"/>
                  </a:lnTo>
                  <a:lnTo>
                    <a:pt x="263" y="411"/>
                  </a:lnTo>
                  <a:lnTo>
                    <a:pt x="253" y="404"/>
                  </a:lnTo>
                  <a:lnTo>
                    <a:pt x="231" y="414"/>
                  </a:lnTo>
                  <a:lnTo>
                    <a:pt x="208" y="407"/>
                  </a:lnTo>
                  <a:lnTo>
                    <a:pt x="199" y="401"/>
                  </a:lnTo>
                  <a:lnTo>
                    <a:pt x="189" y="395"/>
                  </a:lnTo>
                  <a:lnTo>
                    <a:pt x="189" y="382"/>
                  </a:lnTo>
                  <a:lnTo>
                    <a:pt x="195" y="369"/>
                  </a:lnTo>
                  <a:lnTo>
                    <a:pt x="199" y="363"/>
                  </a:lnTo>
                  <a:lnTo>
                    <a:pt x="199" y="359"/>
                  </a:lnTo>
                  <a:lnTo>
                    <a:pt x="195" y="356"/>
                  </a:lnTo>
                  <a:lnTo>
                    <a:pt x="192" y="353"/>
                  </a:lnTo>
                  <a:lnTo>
                    <a:pt x="186" y="356"/>
                  </a:lnTo>
                  <a:lnTo>
                    <a:pt x="183" y="359"/>
                  </a:lnTo>
                  <a:lnTo>
                    <a:pt x="176" y="369"/>
                  </a:lnTo>
                  <a:lnTo>
                    <a:pt x="167" y="375"/>
                  </a:lnTo>
                  <a:lnTo>
                    <a:pt x="154" y="379"/>
                  </a:lnTo>
                  <a:lnTo>
                    <a:pt x="141" y="372"/>
                  </a:lnTo>
                  <a:lnTo>
                    <a:pt x="141" y="363"/>
                  </a:lnTo>
                  <a:lnTo>
                    <a:pt x="138" y="356"/>
                  </a:lnTo>
                  <a:lnTo>
                    <a:pt x="134" y="353"/>
                  </a:lnTo>
                  <a:lnTo>
                    <a:pt x="131" y="359"/>
                  </a:lnTo>
                  <a:lnTo>
                    <a:pt x="128" y="366"/>
                  </a:lnTo>
                  <a:lnTo>
                    <a:pt x="128" y="391"/>
                  </a:lnTo>
                  <a:lnTo>
                    <a:pt x="122" y="401"/>
                  </a:lnTo>
                  <a:lnTo>
                    <a:pt x="99" y="391"/>
                  </a:lnTo>
                  <a:lnTo>
                    <a:pt x="80" y="375"/>
                  </a:lnTo>
                  <a:lnTo>
                    <a:pt x="74" y="366"/>
                  </a:lnTo>
                  <a:lnTo>
                    <a:pt x="67" y="369"/>
                  </a:lnTo>
                  <a:lnTo>
                    <a:pt x="61" y="359"/>
                  </a:lnTo>
                  <a:lnTo>
                    <a:pt x="57" y="347"/>
                  </a:lnTo>
                  <a:lnTo>
                    <a:pt x="51" y="340"/>
                  </a:lnTo>
                  <a:lnTo>
                    <a:pt x="45" y="337"/>
                  </a:lnTo>
                  <a:lnTo>
                    <a:pt x="41" y="324"/>
                  </a:lnTo>
                  <a:lnTo>
                    <a:pt x="32" y="318"/>
                  </a:lnTo>
                  <a:lnTo>
                    <a:pt x="13" y="305"/>
                  </a:lnTo>
                  <a:lnTo>
                    <a:pt x="0" y="302"/>
                  </a:lnTo>
                  <a:lnTo>
                    <a:pt x="3" y="295"/>
                  </a:lnTo>
                  <a:lnTo>
                    <a:pt x="35" y="270"/>
                  </a:lnTo>
                  <a:lnTo>
                    <a:pt x="70" y="247"/>
                  </a:lnTo>
                  <a:lnTo>
                    <a:pt x="109" y="231"/>
                  </a:lnTo>
                  <a:lnTo>
                    <a:pt x="147" y="228"/>
                  </a:lnTo>
                  <a:lnTo>
                    <a:pt x="167" y="228"/>
                  </a:lnTo>
                  <a:lnTo>
                    <a:pt x="237" y="225"/>
                  </a:lnTo>
                  <a:lnTo>
                    <a:pt x="292" y="241"/>
                  </a:lnTo>
                  <a:lnTo>
                    <a:pt x="308" y="238"/>
                  </a:lnTo>
                  <a:lnTo>
                    <a:pt x="340" y="228"/>
                  </a:lnTo>
                  <a:lnTo>
                    <a:pt x="452" y="218"/>
                  </a:lnTo>
                  <a:lnTo>
                    <a:pt x="455" y="222"/>
                  </a:lnTo>
                  <a:lnTo>
                    <a:pt x="465" y="231"/>
                  </a:lnTo>
                  <a:lnTo>
                    <a:pt x="471" y="241"/>
                  </a:lnTo>
                  <a:lnTo>
                    <a:pt x="478" y="241"/>
                  </a:lnTo>
                  <a:lnTo>
                    <a:pt x="516" y="234"/>
                  </a:lnTo>
                  <a:lnTo>
                    <a:pt x="577" y="238"/>
                  </a:lnTo>
                  <a:lnTo>
                    <a:pt x="616" y="234"/>
                  </a:lnTo>
                  <a:lnTo>
                    <a:pt x="654" y="218"/>
                  </a:lnTo>
                  <a:lnTo>
                    <a:pt x="692" y="196"/>
                  </a:lnTo>
                  <a:lnTo>
                    <a:pt x="721" y="164"/>
                  </a:lnTo>
                  <a:lnTo>
                    <a:pt x="734" y="145"/>
                  </a:lnTo>
                  <a:lnTo>
                    <a:pt x="747" y="125"/>
                  </a:lnTo>
                  <a:lnTo>
                    <a:pt x="753" y="103"/>
                  </a:lnTo>
                  <a:lnTo>
                    <a:pt x="757" y="77"/>
                  </a:lnTo>
                  <a:lnTo>
                    <a:pt x="750" y="52"/>
                  </a:lnTo>
                  <a:lnTo>
                    <a:pt x="750" y="39"/>
                  </a:lnTo>
                  <a:lnTo>
                    <a:pt x="753" y="29"/>
                  </a:lnTo>
                  <a:lnTo>
                    <a:pt x="769" y="16"/>
                  </a:lnTo>
                  <a:lnTo>
                    <a:pt x="802" y="0"/>
                  </a:lnTo>
                  <a:lnTo>
                    <a:pt x="818" y="32"/>
                  </a:lnTo>
                  <a:lnTo>
                    <a:pt x="818" y="32"/>
                  </a:lnTo>
                  <a:lnTo>
                    <a:pt x="846" y="87"/>
                  </a:lnTo>
                  <a:lnTo>
                    <a:pt x="850" y="109"/>
                  </a:lnTo>
                  <a:lnTo>
                    <a:pt x="866" y="14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
            <p:cNvSpPr>
              <a:spLocks noEditPoints="1"/>
            </p:cNvSpPr>
            <p:nvPr/>
          </p:nvSpPr>
          <p:spPr bwMode="auto">
            <a:xfrm>
              <a:off x="5771" y="2109"/>
              <a:ext cx="1793" cy="1435"/>
            </a:xfrm>
            <a:custGeom>
              <a:avLst/>
              <a:gdLst>
                <a:gd name="T0" fmla="*/ 1732 w 1793"/>
                <a:gd name="T1" fmla="*/ 16 h 1435"/>
                <a:gd name="T2" fmla="*/ 1770 w 1793"/>
                <a:gd name="T3" fmla="*/ 64 h 1435"/>
                <a:gd name="T4" fmla="*/ 1783 w 1793"/>
                <a:gd name="T5" fmla="*/ 0 h 1435"/>
                <a:gd name="T6" fmla="*/ 969 w 1793"/>
                <a:gd name="T7" fmla="*/ 1096 h 1435"/>
                <a:gd name="T8" fmla="*/ 914 w 1793"/>
                <a:gd name="T9" fmla="*/ 1073 h 1435"/>
                <a:gd name="T10" fmla="*/ 940 w 1793"/>
                <a:gd name="T11" fmla="*/ 1044 h 1435"/>
                <a:gd name="T12" fmla="*/ 927 w 1793"/>
                <a:gd name="T13" fmla="*/ 984 h 1435"/>
                <a:gd name="T14" fmla="*/ 917 w 1793"/>
                <a:gd name="T15" fmla="*/ 875 h 1435"/>
                <a:gd name="T16" fmla="*/ 949 w 1793"/>
                <a:gd name="T17" fmla="*/ 753 h 1435"/>
                <a:gd name="T18" fmla="*/ 930 w 1793"/>
                <a:gd name="T19" fmla="*/ 663 h 1435"/>
                <a:gd name="T20" fmla="*/ 860 w 1793"/>
                <a:gd name="T21" fmla="*/ 621 h 1435"/>
                <a:gd name="T22" fmla="*/ 860 w 1793"/>
                <a:gd name="T23" fmla="*/ 541 h 1435"/>
                <a:gd name="T24" fmla="*/ 792 w 1793"/>
                <a:gd name="T25" fmla="*/ 503 h 1435"/>
                <a:gd name="T26" fmla="*/ 747 w 1793"/>
                <a:gd name="T27" fmla="*/ 426 h 1435"/>
                <a:gd name="T28" fmla="*/ 802 w 1793"/>
                <a:gd name="T29" fmla="*/ 394 h 1435"/>
                <a:gd name="T30" fmla="*/ 728 w 1793"/>
                <a:gd name="T31" fmla="*/ 375 h 1435"/>
                <a:gd name="T32" fmla="*/ 667 w 1793"/>
                <a:gd name="T33" fmla="*/ 355 h 1435"/>
                <a:gd name="T34" fmla="*/ 626 w 1793"/>
                <a:gd name="T35" fmla="*/ 346 h 1435"/>
                <a:gd name="T36" fmla="*/ 568 w 1793"/>
                <a:gd name="T37" fmla="*/ 330 h 1435"/>
                <a:gd name="T38" fmla="*/ 539 w 1793"/>
                <a:gd name="T39" fmla="*/ 391 h 1435"/>
                <a:gd name="T40" fmla="*/ 478 w 1793"/>
                <a:gd name="T41" fmla="*/ 387 h 1435"/>
                <a:gd name="T42" fmla="*/ 430 w 1793"/>
                <a:gd name="T43" fmla="*/ 423 h 1435"/>
                <a:gd name="T44" fmla="*/ 375 w 1793"/>
                <a:gd name="T45" fmla="*/ 474 h 1435"/>
                <a:gd name="T46" fmla="*/ 366 w 1793"/>
                <a:gd name="T47" fmla="*/ 541 h 1435"/>
                <a:gd name="T48" fmla="*/ 266 w 1793"/>
                <a:gd name="T49" fmla="*/ 519 h 1435"/>
                <a:gd name="T50" fmla="*/ 238 w 1793"/>
                <a:gd name="T51" fmla="*/ 551 h 1435"/>
                <a:gd name="T52" fmla="*/ 177 w 1793"/>
                <a:gd name="T53" fmla="*/ 557 h 1435"/>
                <a:gd name="T54" fmla="*/ 138 w 1793"/>
                <a:gd name="T55" fmla="*/ 593 h 1435"/>
                <a:gd name="T56" fmla="*/ 80 w 1793"/>
                <a:gd name="T57" fmla="*/ 625 h 1435"/>
                <a:gd name="T58" fmla="*/ 39 w 1793"/>
                <a:gd name="T59" fmla="*/ 669 h 1435"/>
                <a:gd name="T60" fmla="*/ 7 w 1793"/>
                <a:gd name="T61" fmla="*/ 718 h 1435"/>
                <a:gd name="T62" fmla="*/ 39 w 1793"/>
                <a:gd name="T63" fmla="*/ 827 h 1435"/>
                <a:gd name="T64" fmla="*/ 26 w 1793"/>
                <a:gd name="T65" fmla="*/ 897 h 1435"/>
                <a:gd name="T66" fmla="*/ 93 w 1793"/>
                <a:gd name="T67" fmla="*/ 948 h 1435"/>
                <a:gd name="T68" fmla="*/ 116 w 1793"/>
                <a:gd name="T69" fmla="*/ 984 h 1435"/>
                <a:gd name="T70" fmla="*/ 100 w 1793"/>
                <a:gd name="T71" fmla="*/ 1041 h 1435"/>
                <a:gd name="T72" fmla="*/ 52 w 1793"/>
                <a:gd name="T73" fmla="*/ 1099 h 1435"/>
                <a:gd name="T74" fmla="*/ 93 w 1793"/>
                <a:gd name="T75" fmla="*/ 1208 h 1435"/>
                <a:gd name="T76" fmla="*/ 112 w 1793"/>
                <a:gd name="T77" fmla="*/ 1227 h 1435"/>
                <a:gd name="T78" fmla="*/ 177 w 1793"/>
                <a:gd name="T79" fmla="*/ 1243 h 1435"/>
                <a:gd name="T80" fmla="*/ 228 w 1793"/>
                <a:gd name="T81" fmla="*/ 1291 h 1435"/>
                <a:gd name="T82" fmla="*/ 238 w 1793"/>
                <a:gd name="T83" fmla="*/ 1343 h 1435"/>
                <a:gd name="T84" fmla="*/ 334 w 1793"/>
                <a:gd name="T85" fmla="*/ 1384 h 1435"/>
                <a:gd name="T86" fmla="*/ 424 w 1793"/>
                <a:gd name="T87" fmla="*/ 1368 h 1435"/>
                <a:gd name="T88" fmla="*/ 494 w 1793"/>
                <a:gd name="T89" fmla="*/ 1423 h 1435"/>
                <a:gd name="T90" fmla="*/ 593 w 1793"/>
                <a:gd name="T91" fmla="*/ 1419 h 1435"/>
                <a:gd name="T92" fmla="*/ 645 w 1793"/>
                <a:gd name="T93" fmla="*/ 1391 h 1435"/>
                <a:gd name="T94" fmla="*/ 728 w 1793"/>
                <a:gd name="T95" fmla="*/ 1381 h 1435"/>
                <a:gd name="T96" fmla="*/ 751 w 1793"/>
                <a:gd name="T97" fmla="*/ 1339 h 1435"/>
                <a:gd name="T98" fmla="*/ 840 w 1793"/>
                <a:gd name="T99" fmla="*/ 1349 h 1435"/>
                <a:gd name="T100" fmla="*/ 911 w 1793"/>
                <a:gd name="T101" fmla="*/ 1365 h 1435"/>
                <a:gd name="T102" fmla="*/ 953 w 1793"/>
                <a:gd name="T103" fmla="*/ 1349 h 1435"/>
                <a:gd name="T104" fmla="*/ 1001 w 1793"/>
                <a:gd name="T105" fmla="*/ 1163 h 1435"/>
                <a:gd name="T106" fmla="*/ 1023 w 1793"/>
                <a:gd name="T107" fmla="*/ 1064 h 1435"/>
                <a:gd name="T108" fmla="*/ 536 w 1793"/>
                <a:gd name="T109" fmla="*/ 1214 h 1435"/>
                <a:gd name="T110" fmla="*/ 517 w 1793"/>
                <a:gd name="T111" fmla="*/ 1253 h 1435"/>
                <a:gd name="T112" fmla="*/ 443 w 1793"/>
                <a:gd name="T113" fmla="*/ 1266 h 1435"/>
                <a:gd name="T114" fmla="*/ 407 w 1793"/>
                <a:gd name="T115" fmla="*/ 1227 h 1435"/>
                <a:gd name="T116" fmla="*/ 420 w 1793"/>
                <a:gd name="T117" fmla="*/ 1198 h 1435"/>
                <a:gd name="T118" fmla="*/ 420 w 1793"/>
                <a:gd name="T119" fmla="*/ 1169 h 1435"/>
                <a:gd name="T120" fmla="*/ 520 w 1793"/>
                <a:gd name="T121" fmla="*/ 1096 h 1435"/>
                <a:gd name="T122" fmla="*/ 545 w 1793"/>
                <a:gd name="T123" fmla="*/ 1153 h 1435"/>
                <a:gd name="T124" fmla="*/ 555 w 1793"/>
                <a:gd name="T125" fmla="*/ 1202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3" h="1435">
                  <a:moveTo>
                    <a:pt x="1783" y="0"/>
                  </a:moveTo>
                  <a:lnTo>
                    <a:pt x="1777" y="0"/>
                  </a:lnTo>
                  <a:lnTo>
                    <a:pt x="1764" y="6"/>
                  </a:lnTo>
                  <a:lnTo>
                    <a:pt x="1745" y="9"/>
                  </a:lnTo>
                  <a:lnTo>
                    <a:pt x="1732" y="16"/>
                  </a:lnTo>
                  <a:lnTo>
                    <a:pt x="1729" y="25"/>
                  </a:lnTo>
                  <a:lnTo>
                    <a:pt x="1732" y="41"/>
                  </a:lnTo>
                  <a:lnTo>
                    <a:pt x="1742" y="51"/>
                  </a:lnTo>
                  <a:lnTo>
                    <a:pt x="1754" y="61"/>
                  </a:lnTo>
                  <a:lnTo>
                    <a:pt x="1770" y="64"/>
                  </a:lnTo>
                  <a:lnTo>
                    <a:pt x="1780" y="57"/>
                  </a:lnTo>
                  <a:lnTo>
                    <a:pt x="1787" y="45"/>
                  </a:lnTo>
                  <a:lnTo>
                    <a:pt x="1793" y="25"/>
                  </a:lnTo>
                  <a:lnTo>
                    <a:pt x="1793" y="6"/>
                  </a:lnTo>
                  <a:lnTo>
                    <a:pt x="1783" y="0"/>
                  </a:lnTo>
                  <a:close/>
                  <a:moveTo>
                    <a:pt x="1023" y="1064"/>
                  </a:moveTo>
                  <a:lnTo>
                    <a:pt x="1023" y="1051"/>
                  </a:lnTo>
                  <a:lnTo>
                    <a:pt x="1014" y="1044"/>
                  </a:lnTo>
                  <a:lnTo>
                    <a:pt x="1004" y="1057"/>
                  </a:lnTo>
                  <a:lnTo>
                    <a:pt x="969" y="1096"/>
                  </a:lnTo>
                  <a:lnTo>
                    <a:pt x="953" y="1109"/>
                  </a:lnTo>
                  <a:lnTo>
                    <a:pt x="943" y="1105"/>
                  </a:lnTo>
                  <a:lnTo>
                    <a:pt x="933" y="1096"/>
                  </a:lnTo>
                  <a:lnTo>
                    <a:pt x="924" y="1083"/>
                  </a:lnTo>
                  <a:lnTo>
                    <a:pt x="914" y="1073"/>
                  </a:lnTo>
                  <a:lnTo>
                    <a:pt x="914" y="1064"/>
                  </a:lnTo>
                  <a:lnTo>
                    <a:pt x="924" y="1057"/>
                  </a:lnTo>
                  <a:lnTo>
                    <a:pt x="927" y="1054"/>
                  </a:lnTo>
                  <a:lnTo>
                    <a:pt x="933" y="1051"/>
                  </a:lnTo>
                  <a:lnTo>
                    <a:pt x="940" y="1044"/>
                  </a:lnTo>
                  <a:lnTo>
                    <a:pt x="940" y="1035"/>
                  </a:lnTo>
                  <a:lnTo>
                    <a:pt x="937" y="1028"/>
                  </a:lnTo>
                  <a:lnTo>
                    <a:pt x="933" y="1025"/>
                  </a:lnTo>
                  <a:lnTo>
                    <a:pt x="930" y="1009"/>
                  </a:lnTo>
                  <a:lnTo>
                    <a:pt x="927" y="984"/>
                  </a:lnTo>
                  <a:lnTo>
                    <a:pt x="924" y="980"/>
                  </a:lnTo>
                  <a:lnTo>
                    <a:pt x="917" y="977"/>
                  </a:lnTo>
                  <a:lnTo>
                    <a:pt x="914" y="971"/>
                  </a:lnTo>
                  <a:lnTo>
                    <a:pt x="914" y="961"/>
                  </a:lnTo>
                  <a:lnTo>
                    <a:pt x="917" y="875"/>
                  </a:lnTo>
                  <a:lnTo>
                    <a:pt x="917" y="859"/>
                  </a:lnTo>
                  <a:lnTo>
                    <a:pt x="927" y="849"/>
                  </a:lnTo>
                  <a:lnTo>
                    <a:pt x="943" y="827"/>
                  </a:lnTo>
                  <a:lnTo>
                    <a:pt x="946" y="814"/>
                  </a:lnTo>
                  <a:lnTo>
                    <a:pt x="949" y="753"/>
                  </a:lnTo>
                  <a:lnTo>
                    <a:pt x="946" y="724"/>
                  </a:lnTo>
                  <a:lnTo>
                    <a:pt x="940" y="695"/>
                  </a:lnTo>
                  <a:lnTo>
                    <a:pt x="937" y="666"/>
                  </a:lnTo>
                  <a:lnTo>
                    <a:pt x="937" y="666"/>
                  </a:lnTo>
                  <a:lnTo>
                    <a:pt x="930" y="663"/>
                  </a:lnTo>
                  <a:lnTo>
                    <a:pt x="911" y="660"/>
                  </a:lnTo>
                  <a:lnTo>
                    <a:pt x="892" y="669"/>
                  </a:lnTo>
                  <a:lnTo>
                    <a:pt x="853" y="653"/>
                  </a:lnTo>
                  <a:lnTo>
                    <a:pt x="860" y="637"/>
                  </a:lnTo>
                  <a:lnTo>
                    <a:pt x="860" y="621"/>
                  </a:lnTo>
                  <a:lnTo>
                    <a:pt x="853" y="602"/>
                  </a:lnTo>
                  <a:lnTo>
                    <a:pt x="850" y="583"/>
                  </a:lnTo>
                  <a:lnTo>
                    <a:pt x="860" y="564"/>
                  </a:lnTo>
                  <a:lnTo>
                    <a:pt x="866" y="544"/>
                  </a:lnTo>
                  <a:lnTo>
                    <a:pt x="860" y="541"/>
                  </a:lnTo>
                  <a:lnTo>
                    <a:pt x="856" y="535"/>
                  </a:lnTo>
                  <a:lnTo>
                    <a:pt x="860" y="519"/>
                  </a:lnTo>
                  <a:lnTo>
                    <a:pt x="815" y="516"/>
                  </a:lnTo>
                  <a:lnTo>
                    <a:pt x="805" y="509"/>
                  </a:lnTo>
                  <a:lnTo>
                    <a:pt x="792" y="503"/>
                  </a:lnTo>
                  <a:lnTo>
                    <a:pt x="786" y="490"/>
                  </a:lnTo>
                  <a:lnTo>
                    <a:pt x="783" y="477"/>
                  </a:lnTo>
                  <a:lnTo>
                    <a:pt x="763" y="468"/>
                  </a:lnTo>
                  <a:lnTo>
                    <a:pt x="751" y="448"/>
                  </a:lnTo>
                  <a:lnTo>
                    <a:pt x="747" y="426"/>
                  </a:lnTo>
                  <a:lnTo>
                    <a:pt x="754" y="407"/>
                  </a:lnTo>
                  <a:lnTo>
                    <a:pt x="763" y="400"/>
                  </a:lnTo>
                  <a:lnTo>
                    <a:pt x="773" y="397"/>
                  </a:lnTo>
                  <a:lnTo>
                    <a:pt x="789" y="403"/>
                  </a:lnTo>
                  <a:lnTo>
                    <a:pt x="802" y="394"/>
                  </a:lnTo>
                  <a:lnTo>
                    <a:pt x="799" y="378"/>
                  </a:lnTo>
                  <a:lnTo>
                    <a:pt x="780" y="365"/>
                  </a:lnTo>
                  <a:lnTo>
                    <a:pt x="760" y="362"/>
                  </a:lnTo>
                  <a:lnTo>
                    <a:pt x="744" y="368"/>
                  </a:lnTo>
                  <a:lnTo>
                    <a:pt x="728" y="375"/>
                  </a:lnTo>
                  <a:lnTo>
                    <a:pt x="709" y="362"/>
                  </a:lnTo>
                  <a:lnTo>
                    <a:pt x="687" y="359"/>
                  </a:lnTo>
                  <a:lnTo>
                    <a:pt x="677" y="362"/>
                  </a:lnTo>
                  <a:lnTo>
                    <a:pt x="670" y="362"/>
                  </a:lnTo>
                  <a:lnTo>
                    <a:pt x="667" y="355"/>
                  </a:lnTo>
                  <a:lnTo>
                    <a:pt x="661" y="352"/>
                  </a:lnTo>
                  <a:lnTo>
                    <a:pt x="645" y="365"/>
                  </a:lnTo>
                  <a:lnTo>
                    <a:pt x="626" y="371"/>
                  </a:lnTo>
                  <a:lnTo>
                    <a:pt x="626" y="359"/>
                  </a:lnTo>
                  <a:lnTo>
                    <a:pt x="626" y="346"/>
                  </a:lnTo>
                  <a:lnTo>
                    <a:pt x="616" y="343"/>
                  </a:lnTo>
                  <a:lnTo>
                    <a:pt x="606" y="339"/>
                  </a:lnTo>
                  <a:lnTo>
                    <a:pt x="597" y="327"/>
                  </a:lnTo>
                  <a:lnTo>
                    <a:pt x="581" y="323"/>
                  </a:lnTo>
                  <a:lnTo>
                    <a:pt x="568" y="330"/>
                  </a:lnTo>
                  <a:lnTo>
                    <a:pt x="555" y="343"/>
                  </a:lnTo>
                  <a:lnTo>
                    <a:pt x="561" y="362"/>
                  </a:lnTo>
                  <a:lnTo>
                    <a:pt x="558" y="378"/>
                  </a:lnTo>
                  <a:lnTo>
                    <a:pt x="555" y="394"/>
                  </a:lnTo>
                  <a:lnTo>
                    <a:pt x="539" y="391"/>
                  </a:lnTo>
                  <a:lnTo>
                    <a:pt x="523" y="387"/>
                  </a:lnTo>
                  <a:lnTo>
                    <a:pt x="510" y="381"/>
                  </a:lnTo>
                  <a:lnTo>
                    <a:pt x="494" y="375"/>
                  </a:lnTo>
                  <a:lnTo>
                    <a:pt x="488" y="381"/>
                  </a:lnTo>
                  <a:lnTo>
                    <a:pt x="478" y="387"/>
                  </a:lnTo>
                  <a:lnTo>
                    <a:pt x="472" y="384"/>
                  </a:lnTo>
                  <a:lnTo>
                    <a:pt x="468" y="387"/>
                  </a:lnTo>
                  <a:lnTo>
                    <a:pt x="452" y="403"/>
                  </a:lnTo>
                  <a:lnTo>
                    <a:pt x="440" y="413"/>
                  </a:lnTo>
                  <a:lnTo>
                    <a:pt x="430" y="423"/>
                  </a:lnTo>
                  <a:lnTo>
                    <a:pt x="417" y="426"/>
                  </a:lnTo>
                  <a:lnTo>
                    <a:pt x="411" y="432"/>
                  </a:lnTo>
                  <a:lnTo>
                    <a:pt x="404" y="442"/>
                  </a:lnTo>
                  <a:lnTo>
                    <a:pt x="388" y="455"/>
                  </a:lnTo>
                  <a:lnTo>
                    <a:pt x="375" y="474"/>
                  </a:lnTo>
                  <a:lnTo>
                    <a:pt x="369" y="487"/>
                  </a:lnTo>
                  <a:lnTo>
                    <a:pt x="363" y="500"/>
                  </a:lnTo>
                  <a:lnTo>
                    <a:pt x="366" y="506"/>
                  </a:lnTo>
                  <a:lnTo>
                    <a:pt x="375" y="512"/>
                  </a:lnTo>
                  <a:lnTo>
                    <a:pt x="366" y="541"/>
                  </a:lnTo>
                  <a:lnTo>
                    <a:pt x="318" y="561"/>
                  </a:lnTo>
                  <a:lnTo>
                    <a:pt x="298" y="554"/>
                  </a:lnTo>
                  <a:lnTo>
                    <a:pt x="289" y="538"/>
                  </a:lnTo>
                  <a:lnTo>
                    <a:pt x="276" y="525"/>
                  </a:lnTo>
                  <a:lnTo>
                    <a:pt x="266" y="519"/>
                  </a:lnTo>
                  <a:lnTo>
                    <a:pt x="257" y="512"/>
                  </a:lnTo>
                  <a:lnTo>
                    <a:pt x="250" y="519"/>
                  </a:lnTo>
                  <a:lnTo>
                    <a:pt x="244" y="528"/>
                  </a:lnTo>
                  <a:lnTo>
                    <a:pt x="241" y="538"/>
                  </a:lnTo>
                  <a:lnTo>
                    <a:pt x="238" y="551"/>
                  </a:lnTo>
                  <a:lnTo>
                    <a:pt x="221" y="551"/>
                  </a:lnTo>
                  <a:lnTo>
                    <a:pt x="202" y="544"/>
                  </a:lnTo>
                  <a:lnTo>
                    <a:pt x="196" y="538"/>
                  </a:lnTo>
                  <a:lnTo>
                    <a:pt x="183" y="544"/>
                  </a:lnTo>
                  <a:lnTo>
                    <a:pt x="177" y="557"/>
                  </a:lnTo>
                  <a:lnTo>
                    <a:pt x="164" y="557"/>
                  </a:lnTo>
                  <a:lnTo>
                    <a:pt x="154" y="551"/>
                  </a:lnTo>
                  <a:lnTo>
                    <a:pt x="148" y="564"/>
                  </a:lnTo>
                  <a:lnTo>
                    <a:pt x="141" y="580"/>
                  </a:lnTo>
                  <a:lnTo>
                    <a:pt x="138" y="593"/>
                  </a:lnTo>
                  <a:lnTo>
                    <a:pt x="148" y="609"/>
                  </a:lnTo>
                  <a:lnTo>
                    <a:pt x="157" y="625"/>
                  </a:lnTo>
                  <a:lnTo>
                    <a:pt x="116" y="618"/>
                  </a:lnTo>
                  <a:lnTo>
                    <a:pt x="93" y="609"/>
                  </a:lnTo>
                  <a:lnTo>
                    <a:pt x="80" y="625"/>
                  </a:lnTo>
                  <a:lnTo>
                    <a:pt x="61" y="634"/>
                  </a:lnTo>
                  <a:lnTo>
                    <a:pt x="42" y="647"/>
                  </a:lnTo>
                  <a:lnTo>
                    <a:pt x="42" y="657"/>
                  </a:lnTo>
                  <a:lnTo>
                    <a:pt x="42" y="663"/>
                  </a:lnTo>
                  <a:lnTo>
                    <a:pt x="39" y="669"/>
                  </a:lnTo>
                  <a:lnTo>
                    <a:pt x="26" y="689"/>
                  </a:lnTo>
                  <a:lnTo>
                    <a:pt x="16" y="695"/>
                  </a:lnTo>
                  <a:lnTo>
                    <a:pt x="10" y="698"/>
                  </a:lnTo>
                  <a:lnTo>
                    <a:pt x="0" y="702"/>
                  </a:lnTo>
                  <a:lnTo>
                    <a:pt x="7" y="718"/>
                  </a:lnTo>
                  <a:lnTo>
                    <a:pt x="29" y="721"/>
                  </a:lnTo>
                  <a:lnTo>
                    <a:pt x="58" y="762"/>
                  </a:lnTo>
                  <a:lnTo>
                    <a:pt x="48" y="772"/>
                  </a:lnTo>
                  <a:lnTo>
                    <a:pt x="42" y="788"/>
                  </a:lnTo>
                  <a:lnTo>
                    <a:pt x="39" y="827"/>
                  </a:lnTo>
                  <a:lnTo>
                    <a:pt x="35" y="846"/>
                  </a:lnTo>
                  <a:lnTo>
                    <a:pt x="39" y="859"/>
                  </a:lnTo>
                  <a:lnTo>
                    <a:pt x="45" y="868"/>
                  </a:lnTo>
                  <a:lnTo>
                    <a:pt x="39" y="884"/>
                  </a:lnTo>
                  <a:lnTo>
                    <a:pt x="26" y="897"/>
                  </a:lnTo>
                  <a:lnTo>
                    <a:pt x="29" y="929"/>
                  </a:lnTo>
                  <a:lnTo>
                    <a:pt x="52" y="923"/>
                  </a:lnTo>
                  <a:lnTo>
                    <a:pt x="64" y="929"/>
                  </a:lnTo>
                  <a:lnTo>
                    <a:pt x="80" y="942"/>
                  </a:lnTo>
                  <a:lnTo>
                    <a:pt x="93" y="948"/>
                  </a:lnTo>
                  <a:lnTo>
                    <a:pt x="122" y="939"/>
                  </a:lnTo>
                  <a:lnTo>
                    <a:pt x="135" y="948"/>
                  </a:lnTo>
                  <a:lnTo>
                    <a:pt x="141" y="987"/>
                  </a:lnTo>
                  <a:lnTo>
                    <a:pt x="128" y="987"/>
                  </a:lnTo>
                  <a:lnTo>
                    <a:pt x="116" y="984"/>
                  </a:lnTo>
                  <a:lnTo>
                    <a:pt x="103" y="996"/>
                  </a:lnTo>
                  <a:lnTo>
                    <a:pt x="106" y="1016"/>
                  </a:lnTo>
                  <a:lnTo>
                    <a:pt x="106" y="1025"/>
                  </a:lnTo>
                  <a:lnTo>
                    <a:pt x="103" y="1035"/>
                  </a:lnTo>
                  <a:lnTo>
                    <a:pt x="100" y="1041"/>
                  </a:lnTo>
                  <a:lnTo>
                    <a:pt x="93" y="1051"/>
                  </a:lnTo>
                  <a:lnTo>
                    <a:pt x="90" y="1067"/>
                  </a:lnTo>
                  <a:lnTo>
                    <a:pt x="80" y="1086"/>
                  </a:lnTo>
                  <a:lnTo>
                    <a:pt x="64" y="1089"/>
                  </a:lnTo>
                  <a:lnTo>
                    <a:pt x="52" y="1099"/>
                  </a:lnTo>
                  <a:lnTo>
                    <a:pt x="74" y="1137"/>
                  </a:lnTo>
                  <a:lnTo>
                    <a:pt x="74" y="1182"/>
                  </a:lnTo>
                  <a:lnTo>
                    <a:pt x="77" y="1198"/>
                  </a:lnTo>
                  <a:lnTo>
                    <a:pt x="90" y="1205"/>
                  </a:lnTo>
                  <a:lnTo>
                    <a:pt x="93" y="1208"/>
                  </a:lnTo>
                  <a:lnTo>
                    <a:pt x="100" y="1214"/>
                  </a:lnTo>
                  <a:lnTo>
                    <a:pt x="100" y="1218"/>
                  </a:lnTo>
                  <a:lnTo>
                    <a:pt x="103" y="1224"/>
                  </a:lnTo>
                  <a:lnTo>
                    <a:pt x="106" y="1227"/>
                  </a:lnTo>
                  <a:lnTo>
                    <a:pt x="112" y="1227"/>
                  </a:lnTo>
                  <a:lnTo>
                    <a:pt x="128" y="1230"/>
                  </a:lnTo>
                  <a:lnTo>
                    <a:pt x="135" y="1237"/>
                  </a:lnTo>
                  <a:lnTo>
                    <a:pt x="145" y="1243"/>
                  </a:lnTo>
                  <a:lnTo>
                    <a:pt x="161" y="1243"/>
                  </a:lnTo>
                  <a:lnTo>
                    <a:pt x="177" y="1243"/>
                  </a:lnTo>
                  <a:lnTo>
                    <a:pt x="193" y="1250"/>
                  </a:lnTo>
                  <a:lnTo>
                    <a:pt x="205" y="1259"/>
                  </a:lnTo>
                  <a:lnTo>
                    <a:pt x="212" y="1275"/>
                  </a:lnTo>
                  <a:lnTo>
                    <a:pt x="225" y="1285"/>
                  </a:lnTo>
                  <a:lnTo>
                    <a:pt x="228" y="1291"/>
                  </a:lnTo>
                  <a:lnTo>
                    <a:pt x="228" y="1298"/>
                  </a:lnTo>
                  <a:lnTo>
                    <a:pt x="238" y="1301"/>
                  </a:lnTo>
                  <a:lnTo>
                    <a:pt x="247" y="1310"/>
                  </a:lnTo>
                  <a:lnTo>
                    <a:pt x="244" y="1327"/>
                  </a:lnTo>
                  <a:lnTo>
                    <a:pt x="238" y="1343"/>
                  </a:lnTo>
                  <a:lnTo>
                    <a:pt x="247" y="1375"/>
                  </a:lnTo>
                  <a:lnTo>
                    <a:pt x="282" y="1378"/>
                  </a:lnTo>
                  <a:lnTo>
                    <a:pt x="302" y="1375"/>
                  </a:lnTo>
                  <a:lnTo>
                    <a:pt x="318" y="1378"/>
                  </a:lnTo>
                  <a:lnTo>
                    <a:pt x="334" y="1384"/>
                  </a:lnTo>
                  <a:lnTo>
                    <a:pt x="347" y="1397"/>
                  </a:lnTo>
                  <a:lnTo>
                    <a:pt x="363" y="1400"/>
                  </a:lnTo>
                  <a:lnTo>
                    <a:pt x="395" y="1384"/>
                  </a:lnTo>
                  <a:lnTo>
                    <a:pt x="411" y="1387"/>
                  </a:lnTo>
                  <a:lnTo>
                    <a:pt x="424" y="1368"/>
                  </a:lnTo>
                  <a:lnTo>
                    <a:pt x="436" y="1355"/>
                  </a:lnTo>
                  <a:lnTo>
                    <a:pt x="443" y="1397"/>
                  </a:lnTo>
                  <a:lnTo>
                    <a:pt x="456" y="1413"/>
                  </a:lnTo>
                  <a:lnTo>
                    <a:pt x="475" y="1426"/>
                  </a:lnTo>
                  <a:lnTo>
                    <a:pt x="494" y="1423"/>
                  </a:lnTo>
                  <a:lnTo>
                    <a:pt x="517" y="1419"/>
                  </a:lnTo>
                  <a:lnTo>
                    <a:pt x="536" y="1423"/>
                  </a:lnTo>
                  <a:lnTo>
                    <a:pt x="552" y="1432"/>
                  </a:lnTo>
                  <a:lnTo>
                    <a:pt x="574" y="1435"/>
                  </a:lnTo>
                  <a:lnTo>
                    <a:pt x="593" y="1419"/>
                  </a:lnTo>
                  <a:lnTo>
                    <a:pt x="600" y="1416"/>
                  </a:lnTo>
                  <a:lnTo>
                    <a:pt x="610" y="1416"/>
                  </a:lnTo>
                  <a:lnTo>
                    <a:pt x="616" y="1410"/>
                  </a:lnTo>
                  <a:lnTo>
                    <a:pt x="622" y="1400"/>
                  </a:lnTo>
                  <a:lnTo>
                    <a:pt x="645" y="1391"/>
                  </a:lnTo>
                  <a:lnTo>
                    <a:pt x="667" y="1397"/>
                  </a:lnTo>
                  <a:lnTo>
                    <a:pt x="683" y="1403"/>
                  </a:lnTo>
                  <a:lnTo>
                    <a:pt x="699" y="1400"/>
                  </a:lnTo>
                  <a:lnTo>
                    <a:pt x="712" y="1387"/>
                  </a:lnTo>
                  <a:lnTo>
                    <a:pt x="728" y="1381"/>
                  </a:lnTo>
                  <a:lnTo>
                    <a:pt x="738" y="1378"/>
                  </a:lnTo>
                  <a:lnTo>
                    <a:pt x="741" y="1371"/>
                  </a:lnTo>
                  <a:lnTo>
                    <a:pt x="735" y="1365"/>
                  </a:lnTo>
                  <a:lnTo>
                    <a:pt x="731" y="1352"/>
                  </a:lnTo>
                  <a:lnTo>
                    <a:pt x="751" y="1339"/>
                  </a:lnTo>
                  <a:lnTo>
                    <a:pt x="776" y="1330"/>
                  </a:lnTo>
                  <a:lnTo>
                    <a:pt x="796" y="1327"/>
                  </a:lnTo>
                  <a:lnTo>
                    <a:pt x="815" y="1330"/>
                  </a:lnTo>
                  <a:lnTo>
                    <a:pt x="834" y="1339"/>
                  </a:lnTo>
                  <a:lnTo>
                    <a:pt x="840" y="1349"/>
                  </a:lnTo>
                  <a:lnTo>
                    <a:pt x="840" y="1359"/>
                  </a:lnTo>
                  <a:lnTo>
                    <a:pt x="840" y="1368"/>
                  </a:lnTo>
                  <a:lnTo>
                    <a:pt x="850" y="1375"/>
                  </a:lnTo>
                  <a:lnTo>
                    <a:pt x="860" y="1375"/>
                  </a:lnTo>
                  <a:lnTo>
                    <a:pt x="911" y="1365"/>
                  </a:lnTo>
                  <a:lnTo>
                    <a:pt x="956" y="1378"/>
                  </a:lnTo>
                  <a:lnTo>
                    <a:pt x="956" y="1378"/>
                  </a:lnTo>
                  <a:lnTo>
                    <a:pt x="953" y="1371"/>
                  </a:lnTo>
                  <a:lnTo>
                    <a:pt x="949" y="1359"/>
                  </a:lnTo>
                  <a:lnTo>
                    <a:pt x="953" y="1349"/>
                  </a:lnTo>
                  <a:lnTo>
                    <a:pt x="966" y="1327"/>
                  </a:lnTo>
                  <a:lnTo>
                    <a:pt x="978" y="1282"/>
                  </a:lnTo>
                  <a:lnTo>
                    <a:pt x="978" y="1256"/>
                  </a:lnTo>
                  <a:lnTo>
                    <a:pt x="994" y="1211"/>
                  </a:lnTo>
                  <a:lnTo>
                    <a:pt x="1001" y="1163"/>
                  </a:lnTo>
                  <a:lnTo>
                    <a:pt x="1001" y="1147"/>
                  </a:lnTo>
                  <a:lnTo>
                    <a:pt x="1023" y="1105"/>
                  </a:lnTo>
                  <a:lnTo>
                    <a:pt x="1030" y="1089"/>
                  </a:lnTo>
                  <a:lnTo>
                    <a:pt x="1026" y="1077"/>
                  </a:lnTo>
                  <a:lnTo>
                    <a:pt x="1023" y="1064"/>
                  </a:lnTo>
                  <a:close/>
                  <a:moveTo>
                    <a:pt x="555" y="1202"/>
                  </a:moveTo>
                  <a:lnTo>
                    <a:pt x="545" y="1211"/>
                  </a:lnTo>
                  <a:lnTo>
                    <a:pt x="542" y="1208"/>
                  </a:lnTo>
                  <a:lnTo>
                    <a:pt x="536" y="1208"/>
                  </a:lnTo>
                  <a:lnTo>
                    <a:pt x="536" y="1214"/>
                  </a:lnTo>
                  <a:lnTo>
                    <a:pt x="536" y="1221"/>
                  </a:lnTo>
                  <a:lnTo>
                    <a:pt x="529" y="1234"/>
                  </a:lnTo>
                  <a:lnTo>
                    <a:pt x="529" y="1237"/>
                  </a:lnTo>
                  <a:lnTo>
                    <a:pt x="529" y="1243"/>
                  </a:lnTo>
                  <a:lnTo>
                    <a:pt x="517" y="1253"/>
                  </a:lnTo>
                  <a:lnTo>
                    <a:pt x="484" y="1243"/>
                  </a:lnTo>
                  <a:lnTo>
                    <a:pt x="465" y="1243"/>
                  </a:lnTo>
                  <a:lnTo>
                    <a:pt x="456" y="1250"/>
                  </a:lnTo>
                  <a:lnTo>
                    <a:pt x="449" y="1262"/>
                  </a:lnTo>
                  <a:lnTo>
                    <a:pt x="443" y="1266"/>
                  </a:lnTo>
                  <a:lnTo>
                    <a:pt x="440" y="1262"/>
                  </a:lnTo>
                  <a:lnTo>
                    <a:pt x="433" y="1256"/>
                  </a:lnTo>
                  <a:lnTo>
                    <a:pt x="420" y="1250"/>
                  </a:lnTo>
                  <a:lnTo>
                    <a:pt x="414" y="1237"/>
                  </a:lnTo>
                  <a:lnTo>
                    <a:pt x="407" y="1227"/>
                  </a:lnTo>
                  <a:lnTo>
                    <a:pt x="398" y="1224"/>
                  </a:lnTo>
                  <a:lnTo>
                    <a:pt x="395" y="1211"/>
                  </a:lnTo>
                  <a:lnTo>
                    <a:pt x="401" y="1202"/>
                  </a:lnTo>
                  <a:lnTo>
                    <a:pt x="411" y="1202"/>
                  </a:lnTo>
                  <a:lnTo>
                    <a:pt x="420" y="1198"/>
                  </a:lnTo>
                  <a:lnTo>
                    <a:pt x="424" y="1192"/>
                  </a:lnTo>
                  <a:lnTo>
                    <a:pt x="424" y="1185"/>
                  </a:lnTo>
                  <a:lnTo>
                    <a:pt x="417" y="1182"/>
                  </a:lnTo>
                  <a:lnTo>
                    <a:pt x="414" y="1182"/>
                  </a:lnTo>
                  <a:lnTo>
                    <a:pt x="420" y="1169"/>
                  </a:lnTo>
                  <a:lnTo>
                    <a:pt x="430" y="1157"/>
                  </a:lnTo>
                  <a:lnTo>
                    <a:pt x="424" y="1125"/>
                  </a:lnTo>
                  <a:lnTo>
                    <a:pt x="452" y="1102"/>
                  </a:lnTo>
                  <a:lnTo>
                    <a:pt x="488" y="1099"/>
                  </a:lnTo>
                  <a:lnTo>
                    <a:pt x="520" y="1096"/>
                  </a:lnTo>
                  <a:lnTo>
                    <a:pt x="542" y="1112"/>
                  </a:lnTo>
                  <a:lnTo>
                    <a:pt x="549" y="1125"/>
                  </a:lnTo>
                  <a:lnTo>
                    <a:pt x="549" y="1131"/>
                  </a:lnTo>
                  <a:lnTo>
                    <a:pt x="545" y="1137"/>
                  </a:lnTo>
                  <a:lnTo>
                    <a:pt x="545" y="1153"/>
                  </a:lnTo>
                  <a:lnTo>
                    <a:pt x="552" y="1160"/>
                  </a:lnTo>
                  <a:lnTo>
                    <a:pt x="558" y="1166"/>
                  </a:lnTo>
                  <a:lnTo>
                    <a:pt x="558" y="1176"/>
                  </a:lnTo>
                  <a:lnTo>
                    <a:pt x="558" y="1189"/>
                  </a:lnTo>
                  <a:lnTo>
                    <a:pt x="555" y="1202"/>
                  </a:lnTo>
                  <a:close/>
                </a:path>
              </a:pathLst>
            </a:custGeom>
            <a:solidFill>
              <a:schemeClr val="accent1"/>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p:cNvSpPr>
            <p:nvPr/>
          </p:nvSpPr>
          <p:spPr bwMode="auto">
            <a:xfrm>
              <a:off x="5354" y="2823"/>
              <a:ext cx="241" cy="196"/>
            </a:xfrm>
            <a:custGeom>
              <a:avLst/>
              <a:gdLst>
                <a:gd name="T0" fmla="*/ 196 w 241"/>
                <a:gd name="T1" fmla="*/ 90 h 196"/>
                <a:gd name="T2" fmla="*/ 215 w 241"/>
                <a:gd name="T3" fmla="*/ 87 h 196"/>
                <a:gd name="T4" fmla="*/ 222 w 241"/>
                <a:gd name="T5" fmla="*/ 77 h 196"/>
                <a:gd name="T6" fmla="*/ 228 w 241"/>
                <a:gd name="T7" fmla="*/ 80 h 196"/>
                <a:gd name="T8" fmla="*/ 228 w 241"/>
                <a:gd name="T9" fmla="*/ 87 h 196"/>
                <a:gd name="T10" fmla="*/ 234 w 241"/>
                <a:gd name="T11" fmla="*/ 90 h 196"/>
                <a:gd name="T12" fmla="*/ 238 w 241"/>
                <a:gd name="T13" fmla="*/ 103 h 196"/>
                <a:gd name="T14" fmla="*/ 241 w 241"/>
                <a:gd name="T15" fmla="*/ 122 h 196"/>
                <a:gd name="T16" fmla="*/ 241 w 241"/>
                <a:gd name="T17" fmla="*/ 141 h 196"/>
                <a:gd name="T18" fmla="*/ 231 w 241"/>
                <a:gd name="T19" fmla="*/ 151 h 196"/>
                <a:gd name="T20" fmla="*/ 225 w 241"/>
                <a:gd name="T21" fmla="*/ 183 h 196"/>
                <a:gd name="T22" fmla="*/ 209 w 241"/>
                <a:gd name="T23" fmla="*/ 196 h 196"/>
                <a:gd name="T24" fmla="*/ 199 w 241"/>
                <a:gd name="T25" fmla="*/ 196 h 196"/>
                <a:gd name="T26" fmla="*/ 186 w 241"/>
                <a:gd name="T27" fmla="*/ 189 h 196"/>
                <a:gd name="T28" fmla="*/ 170 w 241"/>
                <a:gd name="T29" fmla="*/ 180 h 196"/>
                <a:gd name="T30" fmla="*/ 161 w 241"/>
                <a:gd name="T31" fmla="*/ 167 h 196"/>
                <a:gd name="T32" fmla="*/ 157 w 241"/>
                <a:gd name="T33" fmla="*/ 141 h 196"/>
                <a:gd name="T34" fmla="*/ 148 w 241"/>
                <a:gd name="T35" fmla="*/ 125 h 196"/>
                <a:gd name="T36" fmla="*/ 141 w 241"/>
                <a:gd name="T37" fmla="*/ 106 h 196"/>
                <a:gd name="T38" fmla="*/ 154 w 241"/>
                <a:gd name="T39" fmla="*/ 58 h 196"/>
                <a:gd name="T40" fmla="*/ 157 w 241"/>
                <a:gd name="T41" fmla="*/ 52 h 196"/>
                <a:gd name="T42" fmla="*/ 154 w 241"/>
                <a:gd name="T43" fmla="*/ 48 h 196"/>
                <a:gd name="T44" fmla="*/ 52 w 241"/>
                <a:gd name="T45" fmla="*/ 74 h 196"/>
                <a:gd name="T46" fmla="*/ 0 w 241"/>
                <a:gd name="T47" fmla="*/ 64 h 196"/>
                <a:gd name="T48" fmla="*/ 7 w 241"/>
                <a:gd name="T49" fmla="*/ 52 h 196"/>
                <a:gd name="T50" fmla="*/ 13 w 241"/>
                <a:gd name="T51" fmla="*/ 42 h 196"/>
                <a:gd name="T52" fmla="*/ 87 w 241"/>
                <a:gd name="T53" fmla="*/ 10 h 196"/>
                <a:gd name="T54" fmla="*/ 129 w 241"/>
                <a:gd name="T55" fmla="*/ 0 h 196"/>
                <a:gd name="T56" fmla="*/ 173 w 241"/>
                <a:gd name="T57" fmla="*/ 4 h 196"/>
                <a:gd name="T58" fmla="*/ 173 w 241"/>
                <a:gd name="T59" fmla="*/ 10 h 196"/>
                <a:gd name="T60" fmla="*/ 170 w 241"/>
                <a:gd name="T61" fmla="*/ 16 h 196"/>
                <a:gd name="T62" fmla="*/ 167 w 241"/>
                <a:gd name="T63" fmla="*/ 23 h 196"/>
                <a:gd name="T64" fmla="*/ 170 w 241"/>
                <a:gd name="T65" fmla="*/ 26 h 196"/>
                <a:gd name="T66" fmla="*/ 170 w 241"/>
                <a:gd name="T67" fmla="*/ 29 h 196"/>
                <a:gd name="T68" fmla="*/ 170 w 241"/>
                <a:gd name="T69" fmla="*/ 36 h 196"/>
                <a:gd name="T70" fmla="*/ 170 w 241"/>
                <a:gd name="T71" fmla="*/ 42 h 196"/>
                <a:gd name="T72" fmla="*/ 167 w 241"/>
                <a:gd name="T73" fmla="*/ 48 h 196"/>
                <a:gd name="T74" fmla="*/ 167 w 241"/>
                <a:gd name="T75" fmla="*/ 55 h 196"/>
                <a:gd name="T76" fmla="*/ 170 w 241"/>
                <a:gd name="T77" fmla="*/ 58 h 196"/>
                <a:gd name="T78" fmla="*/ 173 w 241"/>
                <a:gd name="T79" fmla="*/ 64 h 196"/>
                <a:gd name="T80" fmla="*/ 177 w 241"/>
                <a:gd name="T81" fmla="*/ 68 h 196"/>
                <a:gd name="T82" fmla="*/ 180 w 241"/>
                <a:gd name="T83" fmla="*/ 74 h 196"/>
                <a:gd name="T84" fmla="*/ 180 w 241"/>
                <a:gd name="T85" fmla="*/ 87 h 196"/>
                <a:gd name="T86" fmla="*/ 196 w 241"/>
                <a:gd name="T87" fmla="*/ 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96">
                  <a:moveTo>
                    <a:pt x="196" y="90"/>
                  </a:moveTo>
                  <a:lnTo>
                    <a:pt x="215" y="87"/>
                  </a:lnTo>
                  <a:lnTo>
                    <a:pt x="222" y="77"/>
                  </a:lnTo>
                  <a:lnTo>
                    <a:pt x="228" y="80"/>
                  </a:lnTo>
                  <a:lnTo>
                    <a:pt x="228" y="87"/>
                  </a:lnTo>
                  <a:lnTo>
                    <a:pt x="234" y="90"/>
                  </a:lnTo>
                  <a:lnTo>
                    <a:pt x="238" y="103"/>
                  </a:lnTo>
                  <a:lnTo>
                    <a:pt x="241" y="122"/>
                  </a:lnTo>
                  <a:lnTo>
                    <a:pt x="241" y="141"/>
                  </a:lnTo>
                  <a:lnTo>
                    <a:pt x="231" y="151"/>
                  </a:lnTo>
                  <a:lnTo>
                    <a:pt x="225" y="183"/>
                  </a:lnTo>
                  <a:lnTo>
                    <a:pt x="209" y="196"/>
                  </a:lnTo>
                  <a:lnTo>
                    <a:pt x="199" y="196"/>
                  </a:lnTo>
                  <a:lnTo>
                    <a:pt x="186" y="189"/>
                  </a:lnTo>
                  <a:lnTo>
                    <a:pt x="170" y="180"/>
                  </a:lnTo>
                  <a:lnTo>
                    <a:pt x="161" y="167"/>
                  </a:lnTo>
                  <a:lnTo>
                    <a:pt x="157" y="141"/>
                  </a:lnTo>
                  <a:lnTo>
                    <a:pt x="148" y="125"/>
                  </a:lnTo>
                  <a:lnTo>
                    <a:pt x="141" y="106"/>
                  </a:lnTo>
                  <a:lnTo>
                    <a:pt x="154" y="58"/>
                  </a:lnTo>
                  <a:lnTo>
                    <a:pt x="157" y="52"/>
                  </a:lnTo>
                  <a:lnTo>
                    <a:pt x="154" y="48"/>
                  </a:lnTo>
                  <a:lnTo>
                    <a:pt x="52" y="74"/>
                  </a:lnTo>
                  <a:lnTo>
                    <a:pt x="0" y="64"/>
                  </a:lnTo>
                  <a:lnTo>
                    <a:pt x="7" y="52"/>
                  </a:lnTo>
                  <a:lnTo>
                    <a:pt x="13" y="42"/>
                  </a:lnTo>
                  <a:lnTo>
                    <a:pt x="87" y="10"/>
                  </a:lnTo>
                  <a:lnTo>
                    <a:pt x="129" y="0"/>
                  </a:lnTo>
                  <a:lnTo>
                    <a:pt x="173" y="4"/>
                  </a:lnTo>
                  <a:lnTo>
                    <a:pt x="173" y="10"/>
                  </a:lnTo>
                  <a:lnTo>
                    <a:pt x="170" y="16"/>
                  </a:lnTo>
                  <a:lnTo>
                    <a:pt x="167" y="23"/>
                  </a:lnTo>
                  <a:lnTo>
                    <a:pt x="170" y="26"/>
                  </a:lnTo>
                  <a:lnTo>
                    <a:pt x="170" y="29"/>
                  </a:lnTo>
                  <a:lnTo>
                    <a:pt x="170" y="36"/>
                  </a:lnTo>
                  <a:lnTo>
                    <a:pt x="170" y="42"/>
                  </a:lnTo>
                  <a:lnTo>
                    <a:pt x="167" y="48"/>
                  </a:lnTo>
                  <a:lnTo>
                    <a:pt x="167" y="55"/>
                  </a:lnTo>
                  <a:lnTo>
                    <a:pt x="170" y="58"/>
                  </a:lnTo>
                  <a:lnTo>
                    <a:pt x="173" y="64"/>
                  </a:lnTo>
                  <a:lnTo>
                    <a:pt x="177" y="68"/>
                  </a:lnTo>
                  <a:lnTo>
                    <a:pt x="180" y="74"/>
                  </a:lnTo>
                  <a:lnTo>
                    <a:pt x="180" y="87"/>
                  </a:lnTo>
                  <a:lnTo>
                    <a:pt x="196"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4822" y="2461"/>
              <a:ext cx="853" cy="763"/>
            </a:xfrm>
            <a:custGeom>
              <a:avLst/>
              <a:gdLst>
                <a:gd name="T0" fmla="*/ 157 w 853"/>
                <a:gd name="T1" fmla="*/ 401 h 763"/>
                <a:gd name="T2" fmla="*/ 141 w 853"/>
                <a:gd name="T3" fmla="*/ 334 h 763"/>
                <a:gd name="T4" fmla="*/ 112 w 853"/>
                <a:gd name="T5" fmla="*/ 417 h 763"/>
                <a:gd name="T6" fmla="*/ 138 w 853"/>
                <a:gd name="T7" fmla="*/ 439 h 763"/>
                <a:gd name="T8" fmla="*/ 840 w 853"/>
                <a:gd name="T9" fmla="*/ 708 h 763"/>
                <a:gd name="T10" fmla="*/ 763 w 853"/>
                <a:gd name="T11" fmla="*/ 567 h 763"/>
                <a:gd name="T12" fmla="*/ 782 w 853"/>
                <a:gd name="T13" fmla="*/ 475 h 763"/>
                <a:gd name="T14" fmla="*/ 693 w 853"/>
                <a:gd name="T15" fmla="*/ 529 h 763"/>
                <a:gd name="T16" fmla="*/ 539 w 853"/>
                <a:gd name="T17" fmla="*/ 414 h 763"/>
                <a:gd name="T18" fmla="*/ 673 w 853"/>
                <a:gd name="T19" fmla="*/ 244 h 763"/>
                <a:gd name="T20" fmla="*/ 686 w 853"/>
                <a:gd name="T21" fmla="*/ 192 h 763"/>
                <a:gd name="T22" fmla="*/ 596 w 853"/>
                <a:gd name="T23" fmla="*/ 103 h 763"/>
                <a:gd name="T24" fmla="*/ 417 w 853"/>
                <a:gd name="T25" fmla="*/ 132 h 763"/>
                <a:gd name="T26" fmla="*/ 407 w 853"/>
                <a:gd name="T27" fmla="*/ 212 h 763"/>
                <a:gd name="T28" fmla="*/ 401 w 853"/>
                <a:gd name="T29" fmla="*/ 148 h 763"/>
                <a:gd name="T30" fmla="*/ 382 w 853"/>
                <a:gd name="T31" fmla="*/ 87 h 763"/>
                <a:gd name="T32" fmla="*/ 301 w 853"/>
                <a:gd name="T33" fmla="*/ 58 h 763"/>
                <a:gd name="T34" fmla="*/ 282 w 853"/>
                <a:gd name="T35" fmla="*/ 74 h 763"/>
                <a:gd name="T36" fmla="*/ 240 w 853"/>
                <a:gd name="T37" fmla="*/ 10 h 763"/>
                <a:gd name="T38" fmla="*/ 253 w 853"/>
                <a:gd name="T39" fmla="*/ 48 h 763"/>
                <a:gd name="T40" fmla="*/ 208 w 853"/>
                <a:gd name="T41" fmla="*/ 42 h 763"/>
                <a:gd name="T42" fmla="*/ 244 w 853"/>
                <a:gd name="T43" fmla="*/ 100 h 763"/>
                <a:gd name="T44" fmla="*/ 199 w 853"/>
                <a:gd name="T45" fmla="*/ 151 h 763"/>
                <a:gd name="T46" fmla="*/ 196 w 853"/>
                <a:gd name="T47" fmla="*/ 74 h 763"/>
                <a:gd name="T48" fmla="*/ 180 w 853"/>
                <a:gd name="T49" fmla="*/ 35 h 763"/>
                <a:gd name="T50" fmla="*/ 128 w 853"/>
                <a:gd name="T51" fmla="*/ 39 h 763"/>
                <a:gd name="T52" fmla="*/ 128 w 853"/>
                <a:gd name="T53" fmla="*/ 71 h 763"/>
                <a:gd name="T54" fmla="*/ 141 w 853"/>
                <a:gd name="T55" fmla="*/ 132 h 763"/>
                <a:gd name="T56" fmla="*/ 119 w 853"/>
                <a:gd name="T57" fmla="*/ 141 h 763"/>
                <a:gd name="T58" fmla="*/ 87 w 853"/>
                <a:gd name="T59" fmla="*/ 180 h 763"/>
                <a:gd name="T60" fmla="*/ 106 w 853"/>
                <a:gd name="T61" fmla="*/ 128 h 763"/>
                <a:gd name="T62" fmla="*/ 87 w 853"/>
                <a:gd name="T63" fmla="*/ 122 h 763"/>
                <a:gd name="T64" fmla="*/ 35 w 853"/>
                <a:gd name="T65" fmla="*/ 132 h 763"/>
                <a:gd name="T66" fmla="*/ 42 w 853"/>
                <a:gd name="T67" fmla="*/ 186 h 763"/>
                <a:gd name="T68" fmla="*/ 19 w 853"/>
                <a:gd name="T69" fmla="*/ 170 h 763"/>
                <a:gd name="T70" fmla="*/ 13 w 853"/>
                <a:gd name="T71" fmla="*/ 237 h 763"/>
                <a:gd name="T72" fmla="*/ 19 w 853"/>
                <a:gd name="T73" fmla="*/ 250 h 763"/>
                <a:gd name="T74" fmla="*/ 58 w 853"/>
                <a:gd name="T75" fmla="*/ 263 h 763"/>
                <a:gd name="T76" fmla="*/ 96 w 853"/>
                <a:gd name="T77" fmla="*/ 330 h 763"/>
                <a:gd name="T78" fmla="*/ 115 w 853"/>
                <a:gd name="T79" fmla="*/ 282 h 763"/>
                <a:gd name="T80" fmla="*/ 135 w 853"/>
                <a:gd name="T81" fmla="*/ 247 h 763"/>
                <a:gd name="T82" fmla="*/ 176 w 853"/>
                <a:gd name="T83" fmla="*/ 279 h 763"/>
                <a:gd name="T84" fmla="*/ 202 w 853"/>
                <a:gd name="T85" fmla="*/ 225 h 763"/>
                <a:gd name="T86" fmla="*/ 202 w 853"/>
                <a:gd name="T87" fmla="*/ 289 h 763"/>
                <a:gd name="T88" fmla="*/ 189 w 853"/>
                <a:gd name="T89" fmla="*/ 330 h 763"/>
                <a:gd name="T90" fmla="*/ 218 w 853"/>
                <a:gd name="T91" fmla="*/ 372 h 763"/>
                <a:gd name="T92" fmla="*/ 237 w 853"/>
                <a:gd name="T93" fmla="*/ 420 h 763"/>
                <a:gd name="T94" fmla="*/ 212 w 853"/>
                <a:gd name="T95" fmla="*/ 468 h 763"/>
                <a:gd name="T96" fmla="*/ 228 w 853"/>
                <a:gd name="T97" fmla="*/ 513 h 763"/>
                <a:gd name="T98" fmla="*/ 240 w 853"/>
                <a:gd name="T99" fmla="*/ 606 h 763"/>
                <a:gd name="T100" fmla="*/ 212 w 853"/>
                <a:gd name="T101" fmla="*/ 638 h 763"/>
                <a:gd name="T102" fmla="*/ 253 w 853"/>
                <a:gd name="T103" fmla="*/ 654 h 763"/>
                <a:gd name="T104" fmla="*/ 308 w 853"/>
                <a:gd name="T105" fmla="*/ 728 h 763"/>
                <a:gd name="T106" fmla="*/ 378 w 853"/>
                <a:gd name="T107" fmla="*/ 721 h 763"/>
                <a:gd name="T108" fmla="*/ 580 w 853"/>
                <a:gd name="T109" fmla="*/ 708 h 763"/>
                <a:gd name="T110" fmla="*/ 718 w 853"/>
                <a:gd name="T111" fmla="*/ 728 h 763"/>
                <a:gd name="T112" fmla="*/ 824 w 853"/>
                <a:gd name="T113" fmla="*/ 75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63">
                  <a:moveTo>
                    <a:pt x="160" y="439"/>
                  </a:moveTo>
                  <a:lnTo>
                    <a:pt x="157" y="426"/>
                  </a:lnTo>
                  <a:lnTo>
                    <a:pt x="157" y="417"/>
                  </a:lnTo>
                  <a:lnTo>
                    <a:pt x="157" y="414"/>
                  </a:lnTo>
                  <a:lnTo>
                    <a:pt x="157" y="410"/>
                  </a:lnTo>
                  <a:lnTo>
                    <a:pt x="151" y="407"/>
                  </a:lnTo>
                  <a:lnTo>
                    <a:pt x="144" y="404"/>
                  </a:lnTo>
                  <a:lnTo>
                    <a:pt x="144" y="401"/>
                  </a:lnTo>
                  <a:lnTo>
                    <a:pt x="157" y="401"/>
                  </a:lnTo>
                  <a:lnTo>
                    <a:pt x="151" y="391"/>
                  </a:lnTo>
                  <a:lnTo>
                    <a:pt x="144" y="388"/>
                  </a:lnTo>
                  <a:lnTo>
                    <a:pt x="144" y="382"/>
                  </a:lnTo>
                  <a:lnTo>
                    <a:pt x="144" y="378"/>
                  </a:lnTo>
                  <a:lnTo>
                    <a:pt x="144" y="369"/>
                  </a:lnTo>
                  <a:lnTo>
                    <a:pt x="135" y="350"/>
                  </a:lnTo>
                  <a:lnTo>
                    <a:pt x="135" y="343"/>
                  </a:lnTo>
                  <a:lnTo>
                    <a:pt x="138" y="340"/>
                  </a:lnTo>
                  <a:lnTo>
                    <a:pt x="141" y="334"/>
                  </a:lnTo>
                  <a:lnTo>
                    <a:pt x="138" y="330"/>
                  </a:lnTo>
                  <a:lnTo>
                    <a:pt x="131" y="317"/>
                  </a:lnTo>
                  <a:lnTo>
                    <a:pt x="122" y="321"/>
                  </a:lnTo>
                  <a:lnTo>
                    <a:pt x="112" y="330"/>
                  </a:lnTo>
                  <a:lnTo>
                    <a:pt x="106" y="337"/>
                  </a:lnTo>
                  <a:lnTo>
                    <a:pt x="112" y="356"/>
                  </a:lnTo>
                  <a:lnTo>
                    <a:pt x="115" y="372"/>
                  </a:lnTo>
                  <a:lnTo>
                    <a:pt x="115" y="401"/>
                  </a:lnTo>
                  <a:lnTo>
                    <a:pt x="112" y="417"/>
                  </a:lnTo>
                  <a:lnTo>
                    <a:pt x="119" y="414"/>
                  </a:lnTo>
                  <a:lnTo>
                    <a:pt x="122" y="420"/>
                  </a:lnTo>
                  <a:lnTo>
                    <a:pt x="128" y="410"/>
                  </a:lnTo>
                  <a:lnTo>
                    <a:pt x="135" y="414"/>
                  </a:lnTo>
                  <a:lnTo>
                    <a:pt x="122" y="430"/>
                  </a:lnTo>
                  <a:lnTo>
                    <a:pt x="122" y="439"/>
                  </a:lnTo>
                  <a:lnTo>
                    <a:pt x="128" y="442"/>
                  </a:lnTo>
                  <a:lnTo>
                    <a:pt x="141" y="433"/>
                  </a:lnTo>
                  <a:lnTo>
                    <a:pt x="138" y="439"/>
                  </a:lnTo>
                  <a:lnTo>
                    <a:pt x="135" y="446"/>
                  </a:lnTo>
                  <a:lnTo>
                    <a:pt x="131" y="449"/>
                  </a:lnTo>
                  <a:lnTo>
                    <a:pt x="135" y="459"/>
                  </a:lnTo>
                  <a:lnTo>
                    <a:pt x="141" y="462"/>
                  </a:lnTo>
                  <a:lnTo>
                    <a:pt x="167" y="459"/>
                  </a:lnTo>
                  <a:lnTo>
                    <a:pt x="173" y="462"/>
                  </a:lnTo>
                  <a:lnTo>
                    <a:pt x="170" y="449"/>
                  </a:lnTo>
                  <a:lnTo>
                    <a:pt x="160" y="439"/>
                  </a:lnTo>
                  <a:close/>
                  <a:moveTo>
                    <a:pt x="840" y="708"/>
                  </a:moveTo>
                  <a:lnTo>
                    <a:pt x="827" y="689"/>
                  </a:lnTo>
                  <a:lnTo>
                    <a:pt x="824" y="664"/>
                  </a:lnTo>
                  <a:lnTo>
                    <a:pt x="824" y="641"/>
                  </a:lnTo>
                  <a:lnTo>
                    <a:pt x="818" y="619"/>
                  </a:lnTo>
                  <a:lnTo>
                    <a:pt x="802" y="609"/>
                  </a:lnTo>
                  <a:lnTo>
                    <a:pt x="782" y="603"/>
                  </a:lnTo>
                  <a:lnTo>
                    <a:pt x="766" y="606"/>
                  </a:lnTo>
                  <a:lnTo>
                    <a:pt x="763" y="587"/>
                  </a:lnTo>
                  <a:lnTo>
                    <a:pt x="763" y="567"/>
                  </a:lnTo>
                  <a:lnTo>
                    <a:pt x="770" y="539"/>
                  </a:lnTo>
                  <a:lnTo>
                    <a:pt x="786" y="516"/>
                  </a:lnTo>
                  <a:lnTo>
                    <a:pt x="789" y="503"/>
                  </a:lnTo>
                  <a:lnTo>
                    <a:pt x="795" y="494"/>
                  </a:lnTo>
                  <a:lnTo>
                    <a:pt x="805" y="487"/>
                  </a:lnTo>
                  <a:lnTo>
                    <a:pt x="808" y="475"/>
                  </a:lnTo>
                  <a:lnTo>
                    <a:pt x="798" y="471"/>
                  </a:lnTo>
                  <a:lnTo>
                    <a:pt x="792" y="468"/>
                  </a:lnTo>
                  <a:lnTo>
                    <a:pt x="782" y="475"/>
                  </a:lnTo>
                  <a:lnTo>
                    <a:pt x="773" y="484"/>
                  </a:lnTo>
                  <a:lnTo>
                    <a:pt x="773" y="503"/>
                  </a:lnTo>
                  <a:lnTo>
                    <a:pt x="763" y="513"/>
                  </a:lnTo>
                  <a:lnTo>
                    <a:pt x="757" y="545"/>
                  </a:lnTo>
                  <a:lnTo>
                    <a:pt x="741" y="558"/>
                  </a:lnTo>
                  <a:lnTo>
                    <a:pt x="731" y="558"/>
                  </a:lnTo>
                  <a:lnTo>
                    <a:pt x="718" y="551"/>
                  </a:lnTo>
                  <a:lnTo>
                    <a:pt x="702" y="542"/>
                  </a:lnTo>
                  <a:lnTo>
                    <a:pt x="693" y="529"/>
                  </a:lnTo>
                  <a:lnTo>
                    <a:pt x="689" y="503"/>
                  </a:lnTo>
                  <a:lnTo>
                    <a:pt x="680" y="487"/>
                  </a:lnTo>
                  <a:lnTo>
                    <a:pt x="673" y="468"/>
                  </a:lnTo>
                  <a:lnTo>
                    <a:pt x="686" y="420"/>
                  </a:lnTo>
                  <a:lnTo>
                    <a:pt x="689" y="414"/>
                  </a:lnTo>
                  <a:lnTo>
                    <a:pt x="686" y="410"/>
                  </a:lnTo>
                  <a:lnTo>
                    <a:pt x="584" y="436"/>
                  </a:lnTo>
                  <a:lnTo>
                    <a:pt x="532" y="426"/>
                  </a:lnTo>
                  <a:lnTo>
                    <a:pt x="539" y="414"/>
                  </a:lnTo>
                  <a:lnTo>
                    <a:pt x="545" y="404"/>
                  </a:lnTo>
                  <a:lnTo>
                    <a:pt x="619" y="372"/>
                  </a:lnTo>
                  <a:lnTo>
                    <a:pt x="622" y="350"/>
                  </a:lnTo>
                  <a:lnTo>
                    <a:pt x="628" y="327"/>
                  </a:lnTo>
                  <a:lnTo>
                    <a:pt x="628" y="317"/>
                  </a:lnTo>
                  <a:lnTo>
                    <a:pt x="638" y="292"/>
                  </a:lnTo>
                  <a:lnTo>
                    <a:pt x="654" y="269"/>
                  </a:lnTo>
                  <a:lnTo>
                    <a:pt x="667" y="247"/>
                  </a:lnTo>
                  <a:lnTo>
                    <a:pt x="673" y="244"/>
                  </a:lnTo>
                  <a:lnTo>
                    <a:pt x="677" y="244"/>
                  </a:lnTo>
                  <a:lnTo>
                    <a:pt x="683" y="241"/>
                  </a:lnTo>
                  <a:lnTo>
                    <a:pt x="686" y="237"/>
                  </a:lnTo>
                  <a:lnTo>
                    <a:pt x="686" y="231"/>
                  </a:lnTo>
                  <a:lnTo>
                    <a:pt x="689" y="221"/>
                  </a:lnTo>
                  <a:lnTo>
                    <a:pt x="689" y="215"/>
                  </a:lnTo>
                  <a:lnTo>
                    <a:pt x="693" y="209"/>
                  </a:lnTo>
                  <a:lnTo>
                    <a:pt x="693" y="199"/>
                  </a:lnTo>
                  <a:lnTo>
                    <a:pt x="686" y="192"/>
                  </a:lnTo>
                  <a:lnTo>
                    <a:pt x="683" y="186"/>
                  </a:lnTo>
                  <a:lnTo>
                    <a:pt x="683" y="173"/>
                  </a:lnTo>
                  <a:lnTo>
                    <a:pt x="677" y="167"/>
                  </a:lnTo>
                  <a:lnTo>
                    <a:pt x="667" y="148"/>
                  </a:lnTo>
                  <a:lnTo>
                    <a:pt x="657" y="144"/>
                  </a:lnTo>
                  <a:lnTo>
                    <a:pt x="651" y="135"/>
                  </a:lnTo>
                  <a:lnTo>
                    <a:pt x="648" y="125"/>
                  </a:lnTo>
                  <a:lnTo>
                    <a:pt x="619" y="122"/>
                  </a:lnTo>
                  <a:lnTo>
                    <a:pt x="596" y="103"/>
                  </a:lnTo>
                  <a:lnTo>
                    <a:pt x="574" y="93"/>
                  </a:lnTo>
                  <a:lnTo>
                    <a:pt x="526" y="112"/>
                  </a:lnTo>
                  <a:lnTo>
                    <a:pt x="503" y="112"/>
                  </a:lnTo>
                  <a:lnTo>
                    <a:pt x="478" y="106"/>
                  </a:lnTo>
                  <a:lnTo>
                    <a:pt x="475" y="106"/>
                  </a:lnTo>
                  <a:lnTo>
                    <a:pt x="465" y="116"/>
                  </a:lnTo>
                  <a:lnTo>
                    <a:pt x="439" y="125"/>
                  </a:lnTo>
                  <a:lnTo>
                    <a:pt x="430" y="128"/>
                  </a:lnTo>
                  <a:lnTo>
                    <a:pt x="417" y="132"/>
                  </a:lnTo>
                  <a:lnTo>
                    <a:pt x="423" y="144"/>
                  </a:lnTo>
                  <a:lnTo>
                    <a:pt x="442" y="167"/>
                  </a:lnTo>
                  <a:lnTo>
                    <a:pt x="433" y="164"/>
                  </a:lnTo>
                  <a:lnTo>
                    <a:pt x="420" y="160"/>
                  </a:lnTo>
                  <a:lnTo>
                    <a:pt x="423" y="180"/>
                  </a:lnTo>
                  <a:lnTo>
                    <a:pt x="420" y="189"/>
                  </a:lnTo>
                  <a:lnTo>
                    <a:pt x="417" y="199"/>
                  </a:lnTo>
                  <a:lnTo>
                    <a:pt x="414" y="215"/>
                  </a:lnTo>
                  <a:lnTo>
                    <a:pt x="407" y="212"/>
                  </a:lnTo>
                  <a:lnTo>
                    <a:pt x="404" y="209"/>
                  </a:lnTo>
                  <a:lnTo>
                    <a:pt x="401" y="205"/>
                  </a:lnTo>
                  <a:lnTo>
                    <a:pt x="401" y="199"/>
                  </a:lnTo>
                  <a:lnTo>
                    <a:pt x="410" y="196"/>
                  </a:lnTo>
                  <a:lnTo>
                    <a:pt x="410" y="189"/>
                  </a:lnTo>
                  <a:lnTo>
                    <a:pt x="407" y="167"/>
                  </a:lnTo>
                  <a:lnTo>
                    <a:pt x="401" y="160"/>
                  </a:lnTo>
                  <a:lnTo>
                    <a:pt x="401" y="154"/>
                  </a:lnTo>
                  <a:lnTo>
                    <a:pt x="401" y="148"/>
                  </a:lnTo>
                  <a:lnTo>
                    <a:pt x="404" y="138"/>
                  </a:lnTo>
                  <a:lnTo>
                    <a:pt x="404" y="135"/>
                  </a:lnTo>
                  <a:lnTo>
                    <a:pt x="404" y="112"/>
                  </a:lnTo>
                  <a:lnTo>
                    <a:pt x="401" y="103"/>
                  </a:lnTo>
                  <a:lnTo>
                    <a:pt x="398" y="96"/>
                  </a:lnTo>
                  <a:lnTo>
                    <a:pt x="391" y="100"/>
                  </a:lnTo>
                  <a:lnTo>
                    <a:pt x="382" y="112"/>
                  </a:lnTo>
                  <a:lnTo>
                    <a:pt x="372" y="116"/>
                  </a:lnTo>
                  <a:lnTo>
                    <a:pt x="382" y="87"/>
                  </a:lnTo>
                  <a:lnTo>
                    <a:pt x="382" y="71"/>
                  </a:lnTo>
                  <a:lnTo>
                    <a:pt x="369" y="58"/>
                  </a:lnTo>
                  <a:lnTo>
                    <a:pt x="359" y="51"/>
                  </a:lnTo>
                  <a:lnTo>
                    <a:pt x="346" y="48"/>
                  </a:lnTo>
                  <a:lnTo>
                    <a:pt x="333" y="45"/>
                  </a:lnTo>
                  <a:lnTo>
                    <a:pt x="324" y="42"/>
                  </a:lnTo>
                  <a:lnTo>
                    <a:pt x="314" y="42"/>
                  </a:lnTo>
                  <a:lnTo>
                    <a:pt x="308" y="48"/>
                  </a:lnTo>
                  <a:lnTo>
                    <a:pt x="301" y="58"/>
                  </a:lnTo>
                  <a:lnTo>
                    <a:pt x="298" y="64"/>
                  </a:lnTo>
                  <a:lnTo>
                    <a:pt x="295" y="67"/>
                  </a:lnTo>
                  <a:lnTo>
                    <a:pt x="298" y="87"/>
                  </a:lnTo>
                  <a:lnTo>
                    <a:pt x="295" y="93"/>
                  </a:lnTo>
                  <a:lnTo>
                    <a:pt x="292" y="96"/>
                  </a:lnTo>
                  <a:lnTo>
                    <a:pt x="285" y="103"/>
                  </a:lnTo>
                  <a:lnTo>
                    <a:pt x="289" y="90"/>
                  </a:lnTo>
                  <a:lnTo>
                    <a:pt x="289" y="84"/>
                  </a:lnTo>
                  <a:lnTo>
                    <a:pt x="282" y="74"/>
                  </a:lnTo>
                  <a:lnTo>
                    <a:pt x="282" y="67"/>
                  </a:lnTo>
                  <a:lnTo>
                    <a:pt x="285" y="61"/>
                  </a:lnTo>
                  <a:lnTo>
                    <a:pt x="289" y="51"/>
                  </a:lnTo>
                  <a:lnTo>
                    <a:pt x="285" y="42"/>
                  </a:lnTo>
                  <a:lnTo>
                    <a:pt x="276" y="35"/>
                  </a:lnTo>
                  <a:lnTo>
                    <a:pt x="266" y="32"/>
                  </a:lnTo>
                  <a:lnTo>
                    <a:pt x="263" y="26"/>
                  </a:lnTo>
                  <a:lnTo>
                    <a:pt x="250" y="19"/>
                  </a:lnTo>
                  <a:lnTo>
                    <a:pt x="240" y="10"/>
                  </a:lnTo>
                  <a:lnTo>
                    <a:pt x="231" y="3"/>
                  </a:lnTo>
                  <a:lnTo>
                    <a:pt x="221" y="0"/>
                  </a:lnTo>
                  <a:lnTo>
                    <a:pt x="212" y="0"/>
                  </a:lnTo>
                  <a:lnTo>
                    <a:pt x="215" y="10"/>
                  </a:lnTo>
                  <a:lnTo>
                    <a:pt x="218" y="26"/>
                  </a:lnTo>
                  <a:lnTo>
                    <a:pt x="231" y="39"/>
                  </a:lnTo>
                  <a:lnTo>
                    <a:pt x="240" y="42"/>
                  </a:lnTo>
                  <a:lnTo>
                    <a:pt x="250" y="45"/>
                  </a:lnTo>
                  <a:lnTo>
                    <a:pt x="253" y="48"/>
                  </a:lnTo>
                  <a:lnTo>
                    <a:pt x="253" y="55"/>
                  </a:lnTo>
                  <a:lnTo>
                    <a:pt x="247" y="58"/>
                  </a:lnTo>
                  <a:lnTo>
                    <a:pt x="240" y="58"/>
                  </a:lnTo>
                  <a:lnTo>
                    <a:pt x="234" y="55"/>
                  </a:lnTo>
                  <a:lnTo>
                    <a:pt x="231" y="51"/>
                  </a:lnTo>
                  <a:lnTo>
                    <a:pt x="221" y="39"/>
                  </a:lnTo>
                  <a:lnTo>
                    <a:pt x="215" y="35"/>
                  </a:lnTo>
                  <a:lnTo>
                    <a:pt x="208" y="32"/>
                  </a:lnTo>
                  <a:lnTo>
                    <a:pt x="208" y="42"/>
                  </a:lnTo>
                  <a:lnTo>
                    <a:pt x="212" y="42"/>
                  </a:lnTo>
                  <a:lnTo>
                    <a:pt x="247" y="80"/>
                  </a:lnTo>
                  <a:lnTo>
                    <a:pt x="250" y="87"/>
                  </a:lnTo>
                  <a:lnTo>
                    <a:pt x="256" y="103"/>
                  </a:lnTo>
                  <a:lnTo>
                    <a:pt x="260" y="106"/>
                  </a:lnTo>
                  <a:lnTo>
                    <a:pt x="260" y="112"/>
                  </a:lnTo>
                  <a:lnTo>
                    <a:pt x="250" y="112"/>
                  </a:lnTo>
                  <a:lnTo>
                    <a:pt x="247" y="106"/>
                  </a:lnTo>
                  <a:lnTo>
                    <a:pt x="244" y="100"/>
                  </a:lnTo>
                  <a:lnTo>
                    <a:pt x="240" y="93"/>
                  </a:lnTo>
                  <a:lnTo>
                    <a:pt x="231" y="80"/>
                  </a:lnTo>
                  <a:lnTo>
                    <a:pt x="221" y="77"/>
                  </a:lnTo>
                  <a:lnTo>
                    <a:pt x="218" y="80"/>
                  </a:lnTo>
                  <a:lnTo>
                    <a:pt x="218" y="96"/>
                  </a:lnTo>
                  <a:lnTo>
                    <a:pt x="205" y="132"/>
                  </a:lnTo>
                  <a:lnTo>
                    <a:pt x="205" y="148"/>
                  </a:lnTo>
                  <a:lnTo>
                    <a:pt x="202" y="151"/>
                  </a:lnTo>
                  <a:lnTo>
                    <a:pt x="199" y="151"/>
                  </a:lnTo>
                  <a:lnTo>
                    <a:pt x="196" y="144"/>
                  </a:lnTo>
                  <a:lnTo>
                    <a:pt x="192" y="135"/>
                  </a:lnTo>
                  <a:lnTo>
                    <a:pt x="192" y="103"/>
                  </a:lnTo>
                  <a:lnTo>
                    <a:pt x="192" y="96"/>
                  </a:lnTo>
                  <a:lnTo>
                    <a:pt x="199" y="90"/>
                  </a:lnTo>
                  <a:lnTo>
                    <a:pt x="199" y="90"/>
                  </a:lnTo>
                  <a:lnTo>
                    <a:pt x="199" y="84"/>
                  </a:lnTo>
                  <a:lnTo>
                    <a:pt x="196" y="80"/>
                  </a:lnTo>
                  <a:lnTo>
                    <a:pt x="196" y="74"/>
                  </a:lnTo>
                  <a:lnTo>
                    <a:pt x="192" y="67"/>
                  </a:lnTo>
                  <a:lnTo>
                    <a:pt x="189" y="67"/>
                  </a:lnTo>
                  <a:lnTo>
                    <a:pt x="183" y="74"/>
                  </a:lnTo>
                  <a:lnTo>
                    <a:pt x="176" y="77"/>
                  </a:lnTo>
                  <a:lnTo>
                    <a:pt x="173" y="64"/>
                  </a:lnTo>
                  <a:lnTo>
                    <a:pt x="176" y="58"/>
                  </a:lnTo>
                  <a:lnTo>
                    <a:pt x="183" y="51"/>
                  </a:lnTo>
                  <a:lnTo>
                    <a:pt x="186" y="45"/>
                  </a:lnTo>
                  <a:lnTo>
                    <a:pt x="180" y="35"/>
                  </a:lnTo>
                  <a:lnTo>
                    <a:pt x="170" y="32"/>
                  </a:lnTo>
                  <a:lnTo>
                    <a:pt x="151" y="32"/>
                  </a:lnTo>
                  <a:lnTo>
                    <a:pt x="151" y="39"/>
                  </a:lnTo>
                  <a:lnTo>
                    <a:pt x="151" y="45"/>
                  </a:lnTo>
                  <a:lnTo>
                    <a:pt x="151" y="45"/>
                  </a:lnTo>
                  <a:lnTo>
                    <a:pt x="144" y="45"/>
                  </a:lnTo>
                  <a:lnTo>
                    <a:pt x="138" y="42"/>
                  </a:lnTo>
                  <a:lnTo>
                    <a:pt x="135" y="39"/>
                  </a:lnTo>
                  <a:lnTo>
                    <a:pt x="128" y="39"/>
                  </a:lnTo>
                  <a:lnTo>
                    <a:pt x="122" y="42"/>
                  </a:lnTo>
                  <a:lnTo>
                    <a:pt x="119" y="48"/>
                  </a:lnTo>
                  <a:lnTo>
                    <a:pt x="128" y="48"/>
                  </a:lnTo>
                  <a:lnTo>
                    <a:pt x="138" y="51"/>
                  </a:lnTo>
                  <a:lnTo>
                    <a:pt x="141" y="58"/>
                  </a:lnTo>
                  <a:lnTo>
                    <a:pt x="138" y="67"/>
                  </a:lnTo>
                  <a:lnTo>
                    <a:pt x="128" y="61"/>
                  </a:lnTo>
                  <a:lnTo>
                    <a:pt x="125" y="64"/>
                  </a:lnTo>
                  <a:lnTo>
                    <a:pt x="128" y="71"/>
                  </a:lnTo>
                  <a:lnTo>
                    <a:pt x="135" y="77"/>
                  </a:lnTo>
                  <a:lnTo>
                    <a:pt x="141" y="80"/>
                  </a:lnTo>
                  <a:lnTo>
                    <a:pt x="157" y="80"/>
                  </a:lnTo>
                  <a:lnTo>
                    <a:pt x="160" y="84"/>
                  </a:lnTo>
                  <a:lnTo>
                    <a:pt x="167" y="93"/>
                  </a:lnTo>
                  <a:lnTo>
                    <a:pt x="163" y="109"/>
                  </a:lnTo>
                  <a:lnTo>
                    <a:pt x="154" y="122"/>
                  </a:lnTo>
                  <a:lnTo>
                    <a:pt x="141" y="128"/>
                  </a:lnTo>
                  <a:lnTo>
                    <a:pt x="141" y="132"/>
                  </a:lnTo>
                  <a:lnTo>
                    <a:pt x="154" y="135"/>
                  </a:lnTo>
                  <a:lnTo>
                    <a:pt x="157" y="138"/>
                  </a:lnTo>
                  <a:lnTo>
                    <a:pt x="157" y="141"/>
                  </a:lnTo>
                  <a:lnTo>
                    <a:pt x="144" y="144"/>
                  </a:lnTo>
                  <a:lnTo>
                    <a:pt x="141" y="148"/>
                  </a:lnTo>
                  <a:lnTo>
                    <a:pt x="138" y="148"/>
                  </a:lnTo>
                  <a:lnTo>
                    <a:pt x="135" y="157"/>
                  </a:lnTo>
                  <a:lnTo>
                    <a:pt x="128" y="154"/>
                  </a:lnTo>
                  <a:lnTo>
                    <a:pt x="119" y="141"/>
                  </a:lnTo>
                  <a:lnTo>
                    <a:pt x="112" y="148"/>
                  </a:lnTo>
                  <a:lnTo>
                    <a:pt x="119" y="164"/>
                  </a:lnTo>
                  <a:lnTo>
                    <a:pt x="128" y="189"/>
                  </a:lnTo>
                  <a:lnTo>
                    <a:pt x="112" y="180"/>
                  </a:lnTo>
                  <a:lnTo>
                    <a:pt x="106" y="180"/>
                  </a:lnTo>
                  <a:lnTo>
                    <a:pt x="96" y="186"/>
                  </a:lnTo>
                  <a:lnTo>
                    <a:pt x="93" y="189"/>
                  </a:lnTo>
                  <a:lnTo>
                    <a:pt x="90" y="186"/>
                  </a:lnTo>
                  <a:lnTo>
                    <a:pt x="87" y="180"/>
                  </a:lnTo>
                  <a:lnTo>
                    <a:pt x="87" y="173"/>
                  </a:lnTo>
                  <a:lnTo>
                    <a:pt x="90" y="170"/>
                  </a:lnTo>
                  <a:lnTo>
                    <a:pt x="99" y="164"/>
                  </a:lnTo>
                  <a:lnTo>
                    <a:pt x="103" y="160"/>
                  </a:lnTo>
                  <a:lnTo>
                    <a:pt x="103" y="157"/>
                  </a:lnTo>
                  <a:lnTo>
                    <a:pt x="99" y="148"/>
                  </a:lnTo>
                  <a:lnTo>
                    <a:pt x="99" y="141"/>
                  </a:lnTo>
                  <a:lnTo>
                    <a:pt x="103" y="135"/>
                  </a:lnTo>
                  <a:lnTo>
                    <a:pt x="106" y="128"/>
                  </a:lnTo>
                  <a:lnTo>
                    <a:pt x="112" y="122"/>
                  </a:lnTo>
                  <a:lnTo>
                    <a:pt x="103" y="103"/>
                  </a:lnTo>
                  <a:lnTo>
                    <a:pt x="103" y="87"/>
                  </a:lnTo>
                  <a:lnTo>
                    <a:pt x="99" y="71"/>
                  </a:lnTo>
                  <a:lnTo>
                    <a:pt x="103" y="61"/>
                  </a:lnTo>
                  <a:lnTo>
                    <a:pt x="90" y="67"/>
                  </a:lnTo>
                  <a:lnTo>
                    <a:pt x="87" y="84"/>
                  </a:lnTo>
                  <a:lnTo>
                    <a:pt x="87" y="106"/>
                  </a:lnTo>
                  <a:lnTo>
                    <a:pt x="87" y="122"/>
                  </a:lnTo>
                  <a:lnTo>
                    <a:pt x="83" y="128"/>
                  </a:lnTo>
                  <a:lnTo>
                    <a:pt x="80" y="132"/>
                  </a:lnTo>
                  <a:lnTo>
                    <a:pt x="64" y="132"/>
                  </a:lnTo>
                  <a:lnTo>
                    <a:pt x="58" y="128"/>
                  </a:lnTo>
                  <a:lnTo>
                    <a:pt x="54" y="125"/>
                  </a:lnTo>
                  <a:lnTo>
                    <a:pt x="61" y="106"/>
                  </a:lnTo>
                  <a:lnTo>
                    <a:pt x="45" y="112"/>
                  </a:lnTo>
                  <a:lnTo>
                    <a:pt x="35" y="119"/>
                  </a:lnTo>
                  <a:lnTo>
                    <a:pt x="35" y="132"/>
                  </a:lnTo>
                  <a:lnTo>
                    <a:pt x="48" y="141"/>
                  </a:lnTo>
                  <a:lnTo>
                    <a:pt x="38" y="157"/>
                  </a:lnTo>
                  <a:lnTo>
                    <a:pt x="38" y="164"/>
                  </a:lnTo>
                  <a:lnTo>
                    <a:pt x="48" y="170"/>
                  </a:lnTo>
                  <a:lnTo>
                    <a:pt x="64" y="170"/>
                  </a:lnTo>
                  <a:lnTo>
                    <a:pt x="58" y="180"/>
                  </a:lnTo>
                  <a:lnTo>
                    <a:pt x="51" y="180"/>
                  </a:lnTo>
                  <a:lnTo>
                    <a:pt x="35" y="176"/>
                  </a:lnTo>
                  <a:lnTo>
                    <a:pt x="42" y="186"/>
                  </a:lnTo>
                  <a:lnTo>
                    <a:pt x="48" y="196"/>
                  </a:lnTo>
                  <a:lnTo>
                    <a:pt x="42" y="196"/>
                  </a:lnTo>
                  <a:lnTo>
                    <a:pt x="38" y="192"/>
                  </a:lnTo>
                  <a:lnTo>
                    <a:pt x="35" y="192"/>
                  </a:lnTo>
                  <a:lnTo>
                    <a:pt x="32" y="196"/>
                  </a:lnTo>
                  <a:lnTo>
                    <a:pt x="29" y="189"/>
                  </a:lnTo>
                  <a:lnTo>
                    <a:pt x="26" y="183"/>
                  </a:lnTo>
                  <a:lnTo>
                    <a:pt x="22" y="176"/>
                  </a:lnTo>
                  <a:lnTo>
                    <a:pt x="19" y="170"/>
                  </a:lnTo>
                  <a:lnTo>
                    <a:pt x="19" y="180"/>
                  </a:lnTo>
                  <a:lnTo>
                    <a:pt x="16" y="186"/>
                  </a:lnTo>
                  <a:lnTo>
                    <a:pt x="0" y="205"/>
                  </a:lnTo>
                  <a:lnTo>
                    <a:pt x="0" y="209"/>
                  </a:lnTo>
                  <a:lnTo>
                    <a:pt x="0" y="228"/>
                  </a:lnTo>
                  <a:lnTo>
                    <a:pt x="0" y="244"/>
                  </a:lnTo>
                  <a:lnTo>
                    <a:pt x="0" y="250"/>
                  </a:lnTo>
                  <a:lnTo>
                    <a:pt x="10" y="244"/>
                  </a:lnTo>
                  <a:lnTo>
                    <a:pt x="13" y="237"/>
                  </a:lnTo>
                  <a:lnTo>
                    <a:pt x="13" y="218"/>
                  </a:lnTo>
                  <a:lnTo>
                    <a:pt x="16" y="209"/>
                  </a:lnTo>
                  <a:lnTo>
                    <a:pt x="22" y="215"/>
                  </a:lnTo>
                  <a:lnTo>
                    <a:pt x="32" y="218"/>
                  </a:lnTo>
                  <a:lnTo>
                    <a:pt x="42" y="221"/>
                  </a:lnTo>
                  <a:lnTo>
                    <a:pt x="48" y="234"/>
                  </a:lnTo>
                  <a:lnTo>
                    <a:pt x="48" y="244"/>
                  </a:lnTo>
                  <a:lnTo>
                    <a:pt x="42" y="250"/>
                  </a:lnTo>
                  <a:lnTo>
                    <a:pt x="19" y="250"/>
                  </a:lnTo>
                  <a:lnTo>
                    <a:pt x="16" y="250"/>
                  </a:lnTo>
                  <a:lnTo>
                    <a:pt x="16" y="260"/>
                  </a:lnTo>
                  <a:lnTo>
                    <a:pt x="19" y="266"/>
                  </a:lnTo>
                  <a:lnTo>
                    <a:pt x="19" y="269"/>
                  </a:lnTo>
                  <a:lnTo>
                    <a:pt x="26" y="273"/>
                  </a:lnTo>
                  <a:lnTo>
                    <a:pt x="32" y="273"/>
                  </a:lnTo>
                  <a:lnTo>
                    <a:pt x="38" y="269"/>
                  </a:lnTo>
                  <a:lnTo>
                    <a:pt x="45" y="269"/>
                  </a:lnTo>
                  <a:lnTo>
                    <a:pt x="58" y="263"/>
                  </a:lnTo>
                  <a:lnTo>
                    <a:pt x="70" y="244"/>
                  </a:lnTo>
                  <a:lnTo>
                    <a:pt x="83" y="241"/>
                  </a:lnTo>
                  <a:lnTo>
                    <a:pt x="87" y="260"/>
                  </a:lnTo>
                  <a:lnTo>
                    <a:pt x="80" y="273"/>
                  </a:lnTo>
                  <a:lnTo>
                    <a:pt x="99" y="301"/>
                  </a:lnTo>
                  <a:lnTo>
                    <a:pt x="90" y="317"/>
                  </a:lnTo>
                  <a:lnTo>
                    <a:pt x="93" y="321"/>
                  </a:lnTo>
                  <a:lnTo>
                    <a:pt x="93" y="327"/>
                  </a:lnTo>
                  <a:lnTo>
                    <a:pt x="96" y="330"/>
                  </a:lnTo>
                  <a:lnTo>
                    <a:pt x="93" y="337"/>
                  </a:lnTo>
                  <a:lnTo>
                    <a:pt x="99" y="330"/>
                  </a:lnTo>
                  <a:lnTo>
                    <a:pt x="106" y="324"/>
                  </a:lnTo>
                  <a:lnTo>
                    <a:pt x="112" y="321"/>
                  </a:lnTo>
                  <a:lnTo>
                    <a:pt x="122" y="317"/>
                  </a:lnTo>
                  <a:lnTo>
                    <a:pt x="112" y="305"/>
                  </a:lnTo>
                  <a:lnTo>
                    <a:pt x="112" y="298"/>
                  </a:lnTo>
                  <a:lnTo>
                    <a:pt x="119" y="292"/>
                  </a:lnTo>
                  <a:lnTo>
                    <a:pt x="115" y="282"/>
                  </a:lnTo>
                  <a:lnTo>
                    <a:pt x="103" y="266"/>
                  </a:lnTo>
                  <a:lnTo>
                    <a:pt x="99" y="253"/>
                  </a:lnTo>
                  <a:lnTo>
                    <a:pt x="112" y="253"/>
                  </a:lnTo>
                  <a:lnTo>
                    <a:pt x="115" y="244"/>
                  </a:lnTo>
                  <a:lnTo>
                    <a:pt x="115" y="234"/>
                  </a:lnTo>
                  <a:lnTo>
                    <a:pt x="122" y="225"/>
                  </a:lnTo>
                  <a:lnTo>
                    <a:pt x="131" y="221"/>
                  </a:lnTo>
                  <a:lnTo>
                    <a:pt x="138" y="231"/>
                  </a:lnTo>
                  <a:lnTo>
                    <a:pt x="135" y="247"/>
                  </a:lnTo>
                  <a:lnTo>
                    <a:pt x="141" y="250"/>
                  </a:lnTo>
                  <a:lnTo>
                    <a:pt x="138" y="266"/>
                  </a:lnTo>
                  <a:lnTo>
                    <a:pt x="135" y="305"/>
                  </a:lnTo>
                  <a:lnTo>
                    <a:pt x="147" y="311"/>
                  </a:lnTo>
                  <a:lnTo>
                    <a:pt x="157" y="311"/>
                  </a:lnTo>
                  <a:lnTo>
                    <a:pt x="170" y="321"/>
                  </a:lnTo>
                  <a:lnTo>
                    <a:pt x="173" y="314"/>
                  </a:lnTo>
                  <a:lnTo>
                    <a:pt x="180" y="298"/>
                  </a:lnTo>
                  <a:lnTo>
                    <a:pt x="176" y="279"/>
                  </a:lnTo>
                  <a:lnTo>
                    <a:pt x="183" y="266"/>
                  </a:lnTo>
                  <a:lnTo>
                    <a:pt x="180" y="253"/>
                  </a:lnTo>
                  <a:lnTo>
                    <a:pt x="176" y="247"/>
                  </a:lnTo>
                  <a:lnTo>
                    <a:pt x="176" y="241"/>
                  </a:lnTo>
                  <a:lnTo>
                    <a:pt x="180" y="237"/>
                  </a:lnTo>
                  <a:lnTo>
                    <a:pt x="186" y="231"/>
                  </a:lnTo>
                  <a:lnTo>
                    <a:pt x="196" y="225"/>
                  </a:lnTo>
                  <a:lnTo>
                    <a:pt x="199" y="218"/>
                  </a:lnTo>
                  <a:lnTo>
                    <a:pt x="202" y="225"/>
                  </a:lnTo>
                  <a:lnTo>
                    <a:pt x="205" y="231"/>
                  </a:lnTo>
                  <a:lnTo>
                    <a:pt x="212" y="241"/>
                  </a:lnTo>
                  <a:lnTo>
                    <a:pt x="199" y="241"/>
                  </a:lnTo>
                  <a:lnTo>
                    <a:pt x="196" y="250"/>
                  </a:lnTo>
                  <a:lnTo>
                    <a:pt x="196" y="263"/>
                  </a:lnTo>
                  <a:lnTo>
                    <a:pt x="212" y="263"/>
                  </a:lnTo>
                  <a:lnTo>
                    <a:pt x="215" y="276"/>
                  </a:lnTo>
                  <a:lnTo>
                    <a:pt x="208" y="282"/>
                  </a:lnTo>
                  <a:lnTo>
                    <a:pt x="202" y="289"/>
                  </a:lnTo>
                  <a:lnTo>
                    <a:pt x="212" y="298"/>
                  </a:lnTo>
                  <a:lnTo>
                    <a:pt x="218" y="298"/>
                  </a:lnTo>
                  <a:lnTo>
                    <a:pt x="224" y="305"/>
                  </a:lnTo>
                  <a:lnTo>
                    <a:pt x="221" y="314"/>
                  </a:lnTo>
                  <a:lnTo>
                    <a:pt x="218" y="321"/>
                  </a:lnTo>
                  <a:lnTo>
                    <a:pt x="208" y="321"/>
                  </a:lnTo>
                  <a:lnTo>
                    <a:pt x="196" y="327"/>
                  </a:lnTo>
                  <a:lnTo>
                    <a:pt x="186" y="327"/>
                  </a:lnTo>
                  <a:lnTo>
                    <a:pt x="189" y="330"/>
                  </a:lnTo>
                  <a:lnTo>
                    <a:pt x="192" y="337"/>
                  </a:lnTo>
                  <a:lnTo>
                    <a:pt x="196" y="350"/>
                  </a:lnTo>
                  <a:lnTo>
                    <a:pt x="196" y="356"/>
                  </a:lnTo>
                  <a:lnTo>
                    <a:pt x="192" y="359"/>
                  </a:lnTo>
                  <a:lnTo>
                    <a:pt x="196" y="369"/>
                  </a:lnTo>
                  <a:lnTo>
                    <a:pt x="199" y="369"/>
                  </a:lnTo>
                  <a:lnTo>
                    <a:pt x="202" y="372"/>
                  </a:lnTo>
                  <a:lnTo>
                    <a:pt x="208" y="375"/>
                  </a:lnTo>
                  <a:lnTo>
                    <a:pt x="218" y="372"/>
                  </a:lnTo>
                  <a:lnTo>
                    <a:pt x="221" y="375"/>
                  </a:lnTo>
                  <a:lnTo>
                    <a:pt x="215" y="385"/>
                  </a:lnTo>
                  <a:lnTo>
                    <a:pt x="202" y="398"/>
                  </a:lnTo>
                  <a:lnTo>
                    <a:pt x="202" y="407"/>
                  </a:lnTo>
                  <a:lnTo>
                    <a:pt x="205" y="420"/>
                  </a:lnTo>
                  <a:lnTo>
                    <a:pt x="212" y="433"/>
                  </a:lnTo>
                  <a:lnTo>
                    <a:pt x="215" y="439"/>
                  </a:lnTo>
                  <a:lnTo>
                    <a:pt x="224" y="439"/>
                  </a:lnTo>
                  <a:lnTo>
                    <a:pt x="237" y="420"/>
                  </a:lnTo>
                  <a:lnTo>
                    <a:pt x="247" y="414"/>
                  </a:lnTo>
                  <a:lnTo>
                    <a:pt x="279" y="414"/>
                  </a:lnTo>
                  <a:lnTo>
                    <a:pt x="269" y="420"/>
                  </a:lnTo>
                  <a:lnTo>
                    <a:pt x="244" y="426"/>
                  </a:lnTo>
                  <a:lnTo>
                    <a:pt x="234" y="442"/>
                  </a:lnTo>
                  <a:lnTo>
                    <a:pt x="221" y="446"/>
                  </a:lnTo>
                  <a:lnTo>
                    <a:pt x="212" y="452"/>
                  </a:lnTo>
                  <a:lnTo>
                    <a:pt x="218" y="468"/>
                  </a:lnTo>
                  <a:lnTo>
                    <a:pt x="212" y="468"/>
                  </a:lnTo>
                  <a:lnTo>
                    <a:pt x="212" y="475"/>
                  </a:lnTo>
                  <a:lnTo>
                    <a:pt x="218" y="478"/>
                  </a:lnTo>
                  <a:lnTo>
                    <a:pt x="224" y="484"/>
                  </a:lnTo>
                  <a:lnTo>
                    <a:pt x="228" y="487"/>
                  </a:lnTo>
                  <a:lnTo>
                    <a:pt x="247" y="487"/>
                  </a:lnTo>
                  <a:lnTo>
                    <a:pt x="256" y="491"/>
                  </a:lnTo>
                  <a:lnTo>
                    <a:pt x="260" y="500"/>
                  </a:lnTo>
                  <a:lnTo>
                    <a:pt x="253" y="507"/>
                  </a:lnTo>
                  <a:lnTo>
                    <a:pt x="228" y="513"/>
                  </a:lnTo>
                  <a:lnTo>
                    <a:pt x="218" y="523"/>
                  </a:lnTo>
                  <a:lnTo>
                    <a:pt x="228" y="526"/>
                  </a:lnTo>
                  <a:lnTo>
                    <a:pt x="253" y="535"/>
                  </a:lnTo>
                  <a:lnTo>
                    <a:pt x="260" y="542"/>
                  </a:lnTo>
                  <a:lnTo>
                    <a:pt x="250" y="548"/>
                  </a:lnTo>
                  <a:lnTo>
                    <a:pt x="244" y="561"/>
                  </a:lnTo>
                  <a:lnTo>
                    <a:pt x="231" y="596"/>
                  </a:lnTo>
                  <a:lnTo>
                    <a:pt x="234" y="600"/>
                  </a:lnTo>
                  <a:lnTo>
                    <a:pt x="240" y="606"/>
                  </a:lnTo>
                  <a:lnTo>
                    <a:pt x="244" y="606"/>
                  </a:lnTo>
                  <a:lnTo>
                    <a:pt x="247" y="603"/>
                  </a:lnTo>
                  <a:lnTo>
                    <a:pt x="250" y="606"/>
                  </a:lnTo>
                  <a:lnTo>
                    <a:pt x="256" y="609"/>
                  </a:lnTo>
                  <a:lnTo>
                    <a:pt x="263" y="616"/>
                  </a:lnTo>
                  <a:lnTo>
                    <a:pt x="269" y="628"/>
                  </a:lnTo>
                  <a:lnTo>
                    <a:pt x="247" y="622"/>
                  </a:lnTo>
                  <a:lnTo>
                    <a:pt x="231" y="628"/>
                  </a:lnTo>
                  <a:lnTo>
                    <a:pt x="212" y="638"/>
                  </a:lnTo>
                  <a:lnTo>
                    <a:pt x="208" y="657"/>
                  </a:lnTo>
                  <a:lnTo>
                    <a:pt x="212" y="660"/>
                  </a:lnTo>
                  <a:lnTo>
                    <a:pt x="215" y="657"/>
                  </a:lnTo>
                  <a:lnTo>
                    <a:pt x="218" y="644"/>
                  </a:lnTo>
                  <a:lnTo>
                    <a:pt x="228" y="641"/>
                  </a:lnTo>
                  <a:lnTo>
                    <a:pt x="240" y="651"/>
                  </a:lnTo>
                  <a:lnTo>
                    <a:pt x="240" y="657"/>
                  </a:lnTo>
                  <a:lnTo>
                    <a:pt x="244" y="657"/>
                  </a:lnTo>
                  <a:lnTo>
                    <a:pt x="253" y="654"/>
                  </a:lnTo>
                  <a:lnTo>
                    <a:pt x="263" y="657"/>
                  </a:lnTo>
                  <a:lnTo>
                    <a:pt x="276" y="680"/>
                  </a:lnTo>
                  <a:lnTo>
                    <a:pt x="282" y="683"/>
                  </a:lnTo>
                  <a:lnTo>
                    <a:pt x="292" y="686"/>
                  </a:lnTo>
                  <a:lnTo>
                    <a:pt x="295" y="689"/>
                  </a:lnTo>
                  <a:lnTo>
                    <a:pt x="285" y="696"/>
                  </a:lnTo>
                  <a:lnTo>
                    <a:pt x="292" y="705"/>
                  </a:lnTo>
                  <a:lnTo>
                    <a:pt x="301" y="718"/>
                  </a:lnTo>
                  <a:lnTo>
                    <a:pt x="308" y="728"/>
                  </a:lnTo>
                  <a:lnTo>
                    <a:pt x="308" y="734"/>
                  </a:lnTo>
                  <a:lnTo>
                    <a:pt x="311" y="741"/>
                  </a:lnTo>
                  <a:lnTo>
                    <a:pt x="314" y="747"/>
                  </a:lnTo>
                  <a:lnTo>
                    <a:pt x="321" y="750"/>
                  </a:lnTo>
                  <a:lnTo>
                    <a:pt x="333" y="747"/>
                  </a:lnTo>
                  <a:lnTo>
                    <a:pt x="346" y="744"/>
                  </a:lnTo>
                  <a:lnTo>
                    <a:pt x="356" y="737"/>
                  </a:lnTo>
                  <a:lnTo>
                    <a:pt x="366" y="728"/>
                  </a:lnTo>
                  <a:lnTo>
                    <a:pt x="378" y="721"/>
                  </a:lnTo>
                  <a:lnTo>
                    <a:pt x="391" y="718"/>
                  </a:lnTo>
                  <a:lnTo>
                    <a:pt x="417" y="686"/>
                  </a:lnTo>
                  <a:lnTo>
                    <a:pt x="442" y="683"/>
                  </a:lnTo>
                  <a:lnTo>
                    <a:pt x="475" y="676"/>
                  </a:lnTo>
                  <a:lnTo>
                    <a:pt x="535" y="657"/>
                  </a:lnTo>
                  <a:lnTo>
                    <a:pt x="555" y="660"/>
                  </a:lnTo>
                  <a:lnTo>
                    <a:pt x="552" y="692"/>
                  </a:lnTo>
                  <a:lnTo>
                    <a:pt x="564" y="712"/>
                  </a:lnTo>
                  <a:lnTo>
                    <a:pt x="580" y="708"/>
                  </a:lnTo>
                  <a:lnTo>
                    <a:pt x="596" y="702"/>
                  </a:lnTo>
                  <a:lnTo>
                    <a:pt x="628" y="696"/>
                  </a:lnTo>
                  <a:lnTo>
                    <a:pt x="635" y="692"/>
                  </a:lnTo>
                  <a:lnTo>
                    <a:pt x="645" y="689"/>
                  </a:lnTo>
                  <a:lnTo>
                    <a:pt x="657" y="686"/>
                  </a:lnTo>
                  <a:lnTo>
                    <a:pt x="664" y="673"/>
                  </a:lnTo>
                  <a:lnTo>
                    <a:pt x="673" y="664"/>
                  </a:lnTo>
                  <a:lnTo>
                    <a:pt x="693" y="680"/>
                  </a:lnTo>
                  <a:lnTo>
                    <a:pt x="718" y="728"/>
                  </a:lnTo>
                  <a:lnTo>
                    <a:pt x="738" y="737"/>
                  </a:lnTo>
                  <a:lnTo>
                    <a:pt x="744" y="741"/>
                  </a:lnTo>
                  <a:lnTo>
                    <a:pt x="747" y="747"/>
                  </a:lnTo>
                  <a:lnTo>
                    <a:pt x="744" y="753"/>
                  </a:lnTo>
                  <a:lnTo>
                    <a:pt x="747" y="760"/>
                  </a:lnTo>
                  <a:lnTo>
                    <a:pt x="779" y="763"/>
                  </a:lnTo>
                  <a:lnTo>
                    <a:pt x="792" y="760"/>
                  </a:lnTo>
                  <a:lnTo>
                    <a:pt x="808" y="760"/>
                  </a:lnTo>
                  <a:lnTo>
                    <a:pt x="824" y="757"/>
                  </a:lnTo>
                  <a:lnTo>
                    <a:pt x="840" y="744"/>
                  </a:lnTo>
                  <a:lnTo>
                    <a:pt x="853" y="731"/>
                  </a:lnTo>
                  <a:lnTo>
                    <a:pt x="840" y="70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6"/>
            <p:cNvSpPr>
              <a:spLocks/>
            </p:cNvSpPr>
            <p:nvPr/>
          </p:nvSpPr>
          <p:spPr bwMode="auto">
            <a:xfrm>
              <a:off x="5441" y="2343"/>
              <a:ext cx="824" cy="887"/>
            </a:xfrm>
            <a:custGeom>
              <a:avLst/>
              <a:gdLst>
                <a:gd name="T0" fmla="*/ 523 w 824"/>
                <a:gd name="T1" fmla="*/ 25 h 887"/>
                <a:gd name="T2" fmla="*/ 593 w 824"/>
                <a:gd name="T3" fmla="*/ 22 h 887"/>
                <a:gd name="T4" fmla="*/ 612 w 824"/>
                <a:gd name="T5" fmla="*/ 57 h 887"/>
                <a:gd name="T6" fmla="*/ 622 w 824"/>
                <a:gd name="T7" fmla="*/ 86 h 887"/>
                <a:gd name="T8" fmla="*/ 680 w 824"/>
                <a:gd name="T9" fmla="*/ 80 h 887"/>
                <a:gd name="T10" fmla="*/ 702 w 824"/>
                <a:gd name="T11" fmla="*/ 109 h 887"/>
                <a:gd name="T12" fmla="*/ 757 w 824"/>
                <a:gd name="T13" fmla="*/ 115 h 887"/>
                <a:gd name="T14" fmla="*/ 811 w 824"/>
                <a:gd name="T15" fmla="*/ 134 h 887"/>
                <a:gd name="T16" fmla="*/ 802 w 824"/>
                <a:gd name="T17" fmla="*/ 150 h 887"/>
                <a:gd name="T18" fmla="*/ 760 w 824"/>
                <a:gd name="T19" fmla="*/ 189 h 887"/>
                <a:gd name="T20" fmla="*/ 718 w 824"/>
                <a:gd name="T21" fmla="*/ 221 h 887"/>
                <a:gd name="T22" fmla="*/ 696 w 824"/>
                <a:gd name="T23" fmla="*/ 272 h 887"/>
                <a:gd name="T24" fmla="*/ 628 w 824"/>
                <a:gd name="T25" fmla="*/ 320 h 887"/>
                <a:gd name="T26" fmla="*/ 587 w 824"/>
                <a:gd name="T27" fmla="*/ 278 h 887"/>
                <a:gd name="T28" fmla="*/ 568 w 824"/>
                <a:gd name="T29" fmla="*/ 317 h 887"/>
                <a:gd name="T30" fmla="*/ 513 w 824"/>
                <a:gd name="T31" fmla="*/ 310 h 887"/>
                <a:gd name="T32" fmla="*/ 478 w 824"/>
                <a:gd name="T33" fmla="*/ 330 h 887"/>
                <a:gd name="T34" fmla="*/ 487 w 824"/>
                <a:gd name="T35" fmla="*/ 391 h 887"/>
                <a:gd name="T36" fmla="*/ 391 w 824"/>
                <a:gd name="T37" fmla="*/ 400 h 887"/>
                <a:gd name="T38" fmla="*/ 369 w 824"/>
                <a:gd name="T39" fmla="*/ 435 h 887"/>
                <a:gd name="T40" fmla="*/ 330 w 824"/>
                <a:gd name="T41" fmla="*/ 468 h 887"/>
                <a:gd name="T42" fmla="*/ 378 w 824"/>
                <a:gd name="T43" fmla="*/ 538 h 887"/>
                <a:gd name="T44" fmla="*/ 369 w 824"/>
                <a:gd name="T45" fmla="*/ 625 h 887"/>
                <a:gd name="T46" fmla="*/ 359 w 824"/>
                <a:gd name="T47" fmla="*/ 695 h 887"/>
                <a:gd name="T48" fmla="*/ 423 w 824"/>
                <a:gd name="T49" fmla="*/ 714 h 887"/>
                <a:gd name="T50" fmla="*/ 458 w 824"/>
                <a:gd name="T51" fmla="*/ 753 h 887"/>
                <a:gd name="T52" fmla="*/ 436 w 824"/>
                <a:gd name="T53" fmla="*/ 791 h 887"/>
                <a:gd name="T54" fmla="*/ 420 w 824"/>
                <a:gd name="T55" fmla="*/ 833 h 887"/>
                <a:gd name="T56" fmla="*/ 375 w 824"/>
                <a:gd name="T57" fmla="*/ 871 h 887"/>
                <a:gd name="T58" fmla="*/ 330 w 824"/>
                <a:gd name="T59" fmla="*/ 875 h 887"/>
                <a:gd name="T60" fmla="*/ 269 w 824"/>
                <a:gd name="T61" fmla="*/ 868 h 887"/>
                <a:gd name="T62" fmla="*/ 244 w 824"/>
                <a:gd name="T63" fmla="*/ 859 h 887"/>
                <a:gd name="T64" fmla="*/ 208 w 824"/>
                <a:gd name="T65" fmla="*/ 807 h 887"/>
                <a:gd name="T66" fmla="*/ 183 w 824"/>
                <a:gd name="T67" fmla="*/ 727 h 887"/>
                <a:gd name="T68" fmla="*/ 144 w 824"/>
                <a:gd name="T69" fmla="*/ 685 h 887"/>
                <a:gd name="T70" fmla="*/ 176 w 824"/>
                <a:gd name="T71" fmla="*/ 612 h 887"/>
                <a:gd name="T72" fmla="*/ 173 w 824"/>
                <a:gd name="T73" fmla="*/ 586 h 887"/>
                <a:gd name="T74" fmla="*/ 147 w 824"/>
                <a:gd name="T75" fmla="*/ 570 h 887"/>
                <a:gd name="T76" fmla="*/ 128 w 824"/>
                <a:gd name="T77" fmla="*/ 567 h 887"/>
                <a:gd name="T78" fmla="*/ 90 w 824"/>
                <a:gd name="T79" fmla="*/ 548 h 887"/>
                <a:gd name="T80" fmla="*/ 80 w 824"/>
                <a:gd name="T81" fmla="*/ 528 h 887"/>
                <a:gd name="T82" fmla="*/ 83 w 824"/>
                <a:gd name="T83" fmla="*/ 506 h 887"/>
                <a:gd name="T84" fmla="*/ 86 w 824"/>
                <a:gd name="T85" fmla="*/ 484 h 887"/>
                <a:gd name="T86" fmla="*/ 9 w 824"/>
                <a:gd name="T87" fmla="*/ 445 h 887"/>
                <a:gd name="T88" fmla="*/ 48 w 824"/>
                <a:gd name="T89" fmla="*/ 365 h 887"/>
                <a:gd name="T90" fmla="*/ 67 w 824"/>
                <a:gd name="T91" fmla="*/ 355 h 887"/>
                <a:gd name="T92" fmla="*/ 74 w 824"/>
                <a:gd name="T93" fmla="*/ 327 h 887"/>
                <a:gd name="T94" fmla="*/ 64 w 824"/>
                <a:gd name="T95" fmla="*/ 291 h 887"/>
                <a:gd name="T96" fmla="*/ 32 w 824"/>
                <a:gd name="T97" fmla="*/ 253 h 887"/>
                <a:gd name="T98" fmla="*/ 96 w 824"/>
                <a:gd name="T99" fmla="*/ 218 h 887"/>
                <a:gd name="T100" fmla="*/ 135 w 824"/>
                <a:gd name="T101" fmla="*/ 173 h 887"/>
                <a:gd name="T102" fmla="*/ 160 w 824"/>
                <a:gd name="T103" fmla="*/ 157 h 887"/>
                <a:gd name="T104" fmla="*/ 208 w 824"/>
                <a:gd name="T105" fmla="*/ 83 h 887"/>
                <a:gd name="T106" fmla="*/ 228 w 824"/>
                <a:gd name="T107" fmla="*/ 64 h 887"/>
                <a:gd name="T108" fmla="*/ 359 w 824"/>
                <a:gd name="T109" fmla="*/ 67 h 887"/>
                <a:gd name="T110" fmla="*/ 391 w 824"/>
                <a:gd name="T111" fmla="*/ 70 h 887"/>
                <a:gd name="T112" fmla="*/ 417 w 824"/>
                <a:gd name="T113" fmla="*/ 9 h 887"/>
                <a:gd name="T114" fmla="*/ 475 w 824"/>
                <a:gd name="T115" fmla="*/ 48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4" h="887">
                  <a:moveTo>
                    <a:pt x="475" y="48"/>
                  </a:moveTo>
                  <a:lnTo>
                    <a:pt x="494" y="44"/>
                  </a:lnTo>
                  <a:lnTo>
                    <a:pt x="513" y="35"/>
                  </a:lnTo>
                  <a:lnTo>
                    <a:pt x="523" y="25"/>
                  </a:lnTo>
                  <a:lnTo>
                    <a:pt x="535" y="28"/>
                  </a:lnTo>
                  <a:lnTo>
                    <a:pt x="548" y="22"/>
                  </a:lnTo>
                  <a:lnTo>
                    <a:pt x="561" y="12"/>
                  </a:lnTo>
                  <a:lnTo>
                    <a:pt x="593" y="22"/>
                  </a:lnTo>
                  <a:lnTo>
                    <a:pt x="625" y="28"/>
                  </a:lnTo>
                  <a:lnTo>
                    <a:pt x="635" y="32"/>
                  </a:lnTo>
                  <a:lnTo>
                    <a:pt x="628" y="44"/>
                  </a:lnTo>
                  <a:lnTo>
                    <a:pt x="612" y="57"/>
                  </a:lnTo>
                  <a:lnTo>
                    <a:pt x="603" y="73"/>
                  </a:lnTo>
                  <a:lnTo>
                    <a:pt x="609" y="80"/>
                  </a:lnTo>
                  <a:lnTo>
                    <a:pt x="619" y="83"/>
                  </a:lnTo>
                  <a:lnTo>
                    <a:pt x="622" y="86"/>
                  </a:lnTo>
                  <a:lnTo>
                    <a:pt x="628" y="83"/>
                  </a:lnTo>
                  <a:lnTo>
                    <a:pt x="644" y="77"/>
                  </a:lnTo>
                  <a:lnTo>
                    <a:pt x="673" y="73"/>
                  </a:lnTo>
                  <a:lnTo>
                    <a:pt x="680" y="80"/>
                  </a:lnTo>
                  <a:lnTo>
                    <a:pt x="677" y="89"/>
                  </a:lnTo>
                  <a:lnTo>
                    <a:pt x="689" y="102"/>
                  </a:lnTo>
                  <a:lnTo>
                    <a:pt x="693" y="112"/>
                  </a:lnTo>
                  <a:lnTo>
                    <a:pt x="702" y="109"/>
                  </a:lnTo>
                  <a:lnTo>
                    <a:pt x="715" y="109"/>
                  </a:lnTo>
                  <a:lnTo>
                    <a:pt x="728" y="102"/>
                  </a:lnTo>
                  <a:lnTo>
                    <a:pt x="744" y="102"/>
                  </a:lnTo>
                  <a:lnTo>
                    <a:pt x="757" y="115"/>
                  </a:lnTo>
                  <a:lnTo>
                    <a:pt x="773" y="125"/>
                  </a:lnTo>
                  <a:lnTo>
                    <a:pt x="786" y="128"/>
                  </a:lnTo>
                  <a:lnTo>
                    <a:pt x="802" y="128"/>
                  </a:lnTo>
                  <a:lnTo>
                    <a:pt x="811" y="134"/>
                  </a:lnTo>
                  <a:lnTo>
                    <a:pt x="824" y="141"/>
                  </a:lnTo>
                  <a:lnTo>
                    <a:pt x="818" y="147"/>
                  </a:lnTo>
                  <a:lnTo>
                    <a:pt x="808" y="153"/>
                  </a:lnTo>
                  <a:lnTo>
                    <a:pt x="802" y="150"/>
                  </a:lnTo>
                  <a:lnTo>
                    <a:pt x="798" y="153"/>
                  </a:lnTo>
                  <a:lnTo>
                    <a:pt x="782" y="169"/>
                  </a:lnTo>
                  <a:lnTo>
                    <a:pt x="770" y="179"/>
                  </a:lnTo>
                  <a:lnTo>
                    <a:pt x="760" y="189"/>
                  </a:lnTo>
                  <a:lnTo>
                    <a:pt x="747" y="192"/>
                  </a:lnTo>
                  <a:lnTo>
                    <a:pt x="741" y="198"/>
                  </a:lnTo>
                  <a:lnTo>
                    <a:pt x="734" y="208"/>
                  </a:lnTo>
                  <a:lnTo>
                    <a:pt x="718" y="221"/>
                  </a:lnTo>
                  <a:lnTo>
                    <a:pt x="705" y="240"/>
                  </a:lnTo>
                  <a:lnTo>
                    <a:pt x="699" y="253"/>
                  </a:lnTo>
                  <a:lnTo>
                    <a:pt x="693" y="266"/>
                  </a:lnTo>
                  <a:lnTo>
                    <a:pt x="696" y="272"/>
                  </a:lnTo>
                  <a:lnTo>
                    <a:pt x="705" y="278"/>
                  </a:lnTo>
                  <a:lnTo>
                    <a:pt x="696" y="307"/>
                  </a:lnTo>
                  <a:lnTo>
                    <a:pt x="648" y="327"/>
                  </a:lnTo>
                  <a:lnTo>
                    <a:pt x="628" y="320"/>
                  </a:lnTo>
                  <a:lnTo>
                    <a:pt x="619" y="304"/>
                  </a:lnTo>
                  <a:lnTo>
                    <a:pt x="606" y="291"/>
                  </a:lnTo>
                  <a:lnTo>
                    <a:pt x="596" y="285"/>
                  </a:lnTo>
                  <a:lnTo>
                    <a:pt x="587" y="278"/>
                  </a:lnTo>
                  <a:lnTo>
                    <a:pt x="580" y="285"/>
                  </a:lnTo>
                  <a:lnTo>
                    <a:pt x="574" y="294"/>
                  </a:lnTo>
                  <a:lnTo>
                    <a:pt x="571" y="304"/>
                  </a:lnTo>
                  <a:lnTo>
                    <a:pt x="568" y="317"/>
                  </a:lnTo>
                  <a:lnTo>
                    <a:pt x="551" y="317"/>
                  </a:lnTo>
                  <a:lnTo>
                    <a:pt x="532" y="310"/>
                  </a:lnTo>
                  <a:lnTo>
                    <a:pt x="526" y="304"/>
                  </a:lnTo>
                  <a:lnTo>
                    <a:pt x="513" y="310"/>
                  </a:lnTo>
                  <a:lnTo>
                    <a:pt x="507" y="323"/>
                  </a:lnTo>
                  <a:lnTo>
                    <a:pt x="494" y="323"/>
                  </a:lnTo>
                  <a:lnTo>
                    <a:pt x="484" y="317"/>
                  </a:lnTo>
                  <a:lnTo>
                    <a:pt x="478" y="330"/>
                  </a:lnTo>
                  <a:lnTo>
                    <a:pt x="471" y="346"/>
                  </a:lnTo>
                  <a:lnTo>
                    <a:pt x="468" y="359"/>
                  </a:lnTo>
                  <a:lnTo>
                    <a:pt x="478" y="375"/>
                  </a:lnTo>
                  <a:lnTo>
                    <a:pt x="487" y="391"/>
                  </a:lnTo>
                  <a:lnTo>
                    <a:pt x="446" y="384"/>
                  </a:lnTo>
                  <a:lnTo>
                    <a:pt x="423" y="375"/>
                  </a:lnTo>
                  <a:lnTo>
                    <a:pt x="410" y="391"/>
                  </a:lnTo>
                  <a:lnTo>
                    <a:pt x="391" y="400"/>
                  </a:lnTo>
                  <a:lnTo>
                    <a:pt x="372" y="413"/>
                  </a:lnTo>
                  <a:lnTo>
                    <a:pt x="372" y="423"/>
                  </a:lnTo>
                  <a:lnTo>
                    <a:pt x="372" y="429"/>
                  </a:lnTo>
                  <a:lnTo>
                    <a:pt x="369" y="435"/>
                  </a:lnTo>
                  <a:lnTo>
                    <a:pt x="356" y="455"/>
                  </a:lnTo>
                  <a:lnTo>
                    <a:pt x="346" y="461"/>
                  </a:lnTo>
                  <a:lnTo>
                    <a:pt x="340" y="464"/>
                  </a:lnTo>
                  <a:lnTo>
                    <a:pt x="330" y="468"/>
                  </a:lnTo>
                  <a:lnTo>
                    <a:pt x="337" y="484"/>
                  </a:lnTo>
                  <a:lnTo>
                    <a:pt x="359" y="487"/>
                  </a:lnTo>
                  <a:lnTo>
                    <a:pt x="388" y="528"/>
                  </a:lnTo>
                  <a:lnTo>
                    <a:pt x="378" y="538"/>
                  </a:lnTo>
                  <a:lnTo>
                    <a:pt x="372" y="554"/>
                  </a:lnTo>
                  <a:lnTo>
                    <a:pt x="369" y="593"/>
                  </a:lnTo>
                  <a:lnTo>
                    <a:pt x="365" y="612"/>
                  </a:lnTo>
                  <a:lnTo>
                    <a:pt x="369" y="625"/>
                  </a:lnTo>
                  <a:lnTo>
                    <a:pt x="375" y="634"/>
                  </a:lnTo>
                  <a:lnTo>
                    <a:pt x="369" y="650"/>
                  </a:lnTo>
                  <a:lnTo>
                    <a:pt x="356" y="663"/>
                  </a:lnTo>
                  <a:lnTo>
                    <a:pt x="359" y="695"/>
                  </a:lnTo>
                  <a:lnTo>
                    <a:pt x="382" y="689"/>
                  </a:lnTo>
                  <a:lnTo>
                    <a:pt x="394" y="695"/>
                  </a:lnTo>
                  <a:lnTo>
                    <a:pt x="410" y="708"/>
                  </a:lnTo>
                  <a:lnTo>
                    <a:pt x="423" y="714"/>
                  </a:lnTo>
                  <a:lnTo>
                    <a:pt x="452" y="705"/>
                  </a:lnTo>
                  <a:lnTo>
                    <a:pt x="465" y="714"/>
                  </a:lnTo>
                  <a:lnTo>
                    <a:pt x="471" y="753"/>
                  </a:lnTo>
                  <a:lnTo>
                    <a:pt x="458" y="753"/>
                  </a:lnTo>
                  <a:lnTo>
                    <a:pt x="446" y="750"/>
                  </a:lnTo>
                  <a:lnTo>
                    <a:pt x="433" y="762"/>
                  </a:lnTo>
                  <a:lnTo>
                    <a:pt x="436" y="782"/>
                  </a:lnTo>
                  <a:lnTo>
                    <a:pt x="436" y="791"/>
                  </a:lnTo>
                  <a:lnTo>
                    <a:pt x="433" y="801"/>
                  </a:lnTo>
                  <a:lnTo>
                    <a:pt x="430" y="807"/>
                  </a:lnTo>
                  <a:lnTo>
                    <a:pt x="423" y="817"/>
                  </a:lnTo>
                  <a:lnTo>
                    <a:pt x="420" y="833"/>
                  </a:lnTo>
                  <a:lnTo>
                    <a:pt x="410" y="852"/>
                  </a:lnTo>
                  <a:lnTo>
                    <a:pt x="394" y="855"/>
                  </a:lnTo>
                  <a:lnTo>
                    <a:pt x="382" y="865"/>
                  </a:lnTo>
                  <a:lnTo>
                    <a:pt x="375" y="871"/>
                  </a:lnTo>
                  <a:lnTo>
                    <a:pt x="365" y="878"/>
                  </a:lnTo>
                  <a:lnTo>
                    <a:pt x="359" y="875"/>
                  </a:lnTo>
                  <a:lnTo>
                    <a:pt x="349" y="865"/>
                  </a:lnTo>
                  <a:lnTo>
                    <a:pt x="330" y="875"/>
                  </a:lnTo>
                  <a:lnTo>
                    <a:pt x="311" y="887"/>
                  </a:lnTo>
                  <a:lnTo>
                    <a:pt x="301" y="884"/>
                  </a:lnTo>
                  <a:lnTo>
                    <a:pt x="295" y="878"/>
                  </a:lnTo>
                  <a:lnTo>
                    <a:pt x="269" y="868"/>
                  </a:lnTo>
                  <a:lnTo>
                    <a:pt x="263" y="859"/>
                  </a:lnTo>
                  <a:lnTo>
                    <a:pt x="253" y="852"/>
                  </a:lnTo>
                  <a:lnTo>
                    <a:pt x="250" y="859"/>
                  </a:lnTo>
                  <a:lnTo>
                    <a:pt x="244" y="859"/>
                  </a:lnTo>
                  <a:lnTo>
                    <a:pt x="237" y="852"/>
                  </a:lnTo>
                  <a:lnTo>
                    <a:pt x="234" y="849"/>
                  </a:lnTo>
                  <a:lnTo>
                    <a:pt x="221" y="826"/>
                  </a:lnTo>
                  <a:lnTo>
                    <a:pt x="208" y="807"/>
                  </a:lnTo>
                  <a:lnTo>
                    <a:pt x="205" y="782"/>
                  </a:lnTo>
                  <a:lnTo>
                    <a:pt x="205" y="759"/>
                  </a:lnTo>
                  <a:lnTo>
                    <a:pt x="199" y="737"/>
                  </a:lnTo>
                  <a:lnTo>
                    <a:pt x="183" y="727"/>
                  </a:lnTo>
                  <a:lnTo>
                    <a:pt x="163" y="721"/>
                  </a:lnTo>
                  <a:lnTo>
                    <a:pt x="147" y="724"/>
                  </a:lnTo>
                  <a:lnTo>
                    <a:pt x="144" y="705"/>
                  </a:lnTo>
                  <a:lnTo>
                    <a:pt x="144" y="685"/>
                  </a:lnTo>
                  <a:lnTo>
                    <a:pt x="151" y="657"/>
                  </a:lnTo>
                  <a:lnTo>
                    <a:pt x="167" y="634"/>
                  </a:lnTo>
                  <a:lnTo>
                    <a:pt x="170" y="621"/>
                  </a:lnTo>
                  <a:lnTo>
                    <a:pt x="176" y="612"/>
                  </a:lnTo>
                  <a:lnTo>
                    <a:pt x="186" y="605"/>
                  </a:lnTo>
                  <a:lnTo>
                    <a:pt x="189" y="593"/>
                  </a:lnTo>
                  <a:lnTo>
                    <a:pt x="179" y="589"/>
                  </a:lnTo>
                  <a:lnTo>
                    <a:pt x="173" y="586"/>
                  </a:lnTo>
                  <a:lnTo>
                    <a:pt x="163" y="593"/>
                  </a:lnTo>
                  <a:lnTo>
                    <a:pt x="154" y="602"/>
                  </a:lnTo>
                  <a:lnTo>
                    <a:pt x="151" y="583"/>
                  </a:lnTo>
                  <a:lnTo>
                    <a:pt x="147" y="570"/>
                  </a:lnTo>
                  <a:lnTo>
                    <a:pt x="141" y="567"/>
                  </a:lnTo>
                  <a:lnTo>
                    <a:pt x="141" y="560"/>
                  </a:lnTo>
                  <a:lnTo>
                    <a:pt x="135" y="557"/>
                  </a:lnTo>
                  <a:lnTo>
                    <a:pt x="128" y="567"/>
                  </a:lnTo>
                  <a:lnTo>
                    <a:pt x="109" y="570"/>
                  </a:lnTo>
                  <a:lnTo>
                    <a:pt x="93" y="567"/>
                  </a:lnTo>
                  <a:lnTo>
                    <a:pt x="93" y="554"/>
                  </a:lnTo>
                  <a:lnTo>
                    <a:pt x="90" y="548"/>
                  </a:lnTo>
                  <a:lnTo>
                    <a:pt x="86" y="544"/>
                  </a:lnTo>
                  <a:lnTo>
                    <a:pt x="83" y="538"/>
                  </a:lnTo>
                  <a:lnTo>
                    <a:pt x="80" y="535"/>
                  </a:lnTo>
                  <a:lnTo>
                    <a:pt x="80" y="528"/>
                  </a:lnTo>
                  <a:lnTo>
                    <a:pt x="83" y="522"/>
                  </a:lnTo>
                  <a:lnTo>
                    <a:pt x="83" y="516"/>
                  </a:lnTo>
                  <a:lnTo>
                    <a:pt x="83" y="509"/>
                  </a:lnTo>
                  <a:lnTo>
                    <a:pt x="83" y="506"/>
                  </a:lnTo>
                  <a:lnTo>
                    <a:pt x="80" y="503"/>
                  </a:lnTo>
                  <a:lnTo>
                    <a:pt x="83" y="496"/>
                  </a:lnTo>
                  <a:lnTo>
                    <a:pt x="86" y="490"/>
                  </a:lnTo>
                  <a:lnTo>
                    <a:pt x="86" y="484"/>
                  </a:lnTo>
                  <a:lnTo>
                    <a:pt x="42" y="480"/>
                  </a:lnTo>
                  <a:lnTo>
                    <a:pt x="0" y="490"/>
                  </a:lnTo>
                  <a:lnTo>
                    <a:pt x="3" y="468"/>
                  </a:lnTo>
                  <a:lnTo>
                    <a:pt x="9" y="445"/>
                  </a:lnTo>
                  <a:lnTo>
                    <a:pt x="9" y="435"/>
                  </a:lnTo>
                  <a:lnTo>
                    <a:pt x="19" y="410"/>
                  </a:lnTo>
                  <a:lnTo>
                    <a:pt x="35" y="387"/>
                  </a:lnTo>
                  <a:lnTo>
                    <a:pt x="48" y="365"/>
                  </a:lnTo>
                  <a:lnTo>
                    <a:pt x="54" y="362"/>
                  </a:lnTo>
                  <a:lnTo>
                    <a:pt x="58" y="362"/>
                  </a:lnTo>
                  <a:lnTo>
                    <a:pt x="64" y="359"/>
                  </a:lnTo>
                  <a:lnTo>
                    <a:pt x="67" y="355"/>
                  </a:lnTo>
                  <a:lnTo>
                    <a:pt x="67" y="349"/>
                  </a:lnTo>
                  <a:lnTo>
                    <a:pt x="70" y="339"/>
                  </a:lnTo>
                  <a:lnTo>
                    <a:pt x="70" y="333"/>
                  </a:lnTo>
                  <a:lnTo>
                    <a:pt x="74" y="327"/>
                  </a:lnTo>
                  <a:lnTo>
                    <a:pt x="74" y="317"/>
                  </a:lnTo>
                  <a:lnTo>
                    <a:pt x="67" y="310"/>
                  </a:lnTo>
                  <a:lnTo>
                    <a:pt x="64" y="304"/>
                  </a:lnTo>
                  <a:lnTo>
                    <a:pt x="64" y="291"/>
                  </a:lnTo>
                  <a:lnTo>
                    <a:pt x="58" y="285"/>
                  </a:lnTo>
                  <a:lnTo>
                    <a:pt x="48" y="266"/>
                  </a:lnTo>
                  <a:lnTo>
                    <a:pt x="38" y="262"/>
                  </a:lnTo>
                  <a:lnTo>
                    <a:pt x="32" y="253"/>
                  </a:lnTo>
                  <a:lnTo>
                    <a:pt x="29" y="243"/>
                  </a:lnTo>
                  <a:lnTo>
                    <a:pt x="54" y="237"/>
                  </a:lnTo>
                  <a:lnTo>
                    <a:pt x="77" y="224"/>
                  </a:lnTo>
                  <a:lnTo>
                    <a:pt x="96" y="218"/>
                  </a:lnTo>
                  <a:lnTo>
                    <a:pt x="102" y="195"/>
                  </a:lnTo>
                  <a:lnTo>
                    <a:pt x="112" y="185"/>
                  </a:lnTo>
                  <a:lnTo>
                    <a:pt x="125" y="179"/>
                  </a:lnTo>
                  <a:lnTo>
                    <a:pt x="135" y="173"/>
                  </a:lnTo>
                  <a:lnTo>
                    <a:pt x="138" y="160"/>
                  </a:lnTo>
                  <a:lnTo>
                    <a:pt x="147" y="150"/>
                  </a:lnTo>
                  <a:lnTo>
                    <a:pt x="157" y="153"/>
                  </a:lnTo>
                  <a:lnTo>
                    <a:pt x="160" y="157"/>
                  </a:lnTo>
                  <a:lnTo>
                    <a:pt x="176" y="147"/>
                  </a:lnTo>
                  <a:lnTo>
                    <a:pt x="202" y="96"/>
                  </a:lnTo>
                  <a:lnTo>
                    <a:pt x="205" y="89"/>
                  </a:lnTo>
                  <a:lnTo>
                    <a:pt x="208" y="83"/>
                  </a:lnTo>
                  <a:lnTo>
                    <a:pt x="215" y="80"/>
                  </a:lnTo>
                  <a:lnTo>
                    <a:pt x="218" y="77"/>
                  </a:lnTo>
                  <a:lnTo>
                    <a:pt x="221" y="70"/>
                  </a:lnTo>
                  <a:lnTo>
                    <a:pt x="228" y="64"/>
                  </a:lnTo>
                  <a:lnTo>
                    <a:pt x="289" y="44"/>
                  </a:lnTo>
                  <a:lnTo>
                    <a:pt x="349" y="38"/>
                  </a:lnTo>
                  <a:lnTo>
                    <a:pt x="343" y="73"/>
                  </a:lnTo>
                  <a:lnTo>
                    <a:pt x="359" y="67"/>
                  </a:lnTo>
                  <a:lnTo>
                    <a:pt x="378" y="70"/>
                  </a:lnTo>
                  <a:lnTo>
                    <a:pt x="382" y="73"/>
                  </a:lnTo>
                  <a:lnTo>
                    <a:pt x="388" y="73"/>
                  </a:lnTo>
                  <a:lnTo>
                    <a:pt x="391" y="70"/>
                  </a:lnTo>
                  <a:lnTo>
                    <a:pt x="398" y="67"/>
                  </a:lnTo>
                  <a:lnTo>
                    <a:pt x="407" y="57"/>
                  </a:lnTo>
                  <a:lnTo>
                    <a:pt x="404" y="22"/>
                  </a:lnTo>
                  <a:lnTo>
                    <a:pt x="417" y="9"/>
                  </a:lnTo>
                  <a:lnTo>
                    <a:pt x="446" y="0"/>
                  </a:lnTo>
                  <a:lnTo>
                    <a:pt x="465" y="22"/>
                  </a:lnTo>
                  <a:lnTo>
                    <a:pt x="465" y="38"/>
                  </a:lnTo>
                  <a:lnTo>
                    <a:pt x="475"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p:cNvSpPr>
            <p:nvPr/>
          </p:nvSpPr>
          <p:spPr bwMode="auto">
            <a:xfrm>
              <a:off x="6438" y="3724"/>
              <a:ext cx="141" cy="160"/>
            </a:xfrm>
            <a:custGeom>
              <a:avLst/>
              <a:gdLst>
                <a:gd name="T0" fmla="*/ 141 w 141"/>
                <a:gd name="T1" fmla="*/ 77 h 160"/>
                <a:gd name="T2" fmla="*/ 138 w 141"/>
                <a:gd name="T3" fmla="*/ 83 h 160"/>
                <a:gd name="T4" fmla="*/ 129 w 141"/>
                <a:gd name="T5" fmla="*/ 83 h 160"/>
                <a:gd name="T6" fmla="*/ 122 w 141"/>
                <a:gd name="T7" fmla="*/ 80 h 160"/>
                <a:gd name="T8" fmla="*/ 116 w 141"/>
                <a:gd name="T9" fmla="*/ 83 h 160"/>
                <a:gd name="T10" fmla="*/ 109 w 141"/>
                <a:gd name="T11" fmla="*/ 83 h 160"/>
                <a:gd name="T12" fmla="*/ 103 w 141"/>
                <a:gd name="T13" fmla="*/ 86 h 160"/>
                <a:gd name="T14" fmla="*/ 96 w 141"/>
                <a:gd name="T15" fmla="*/ 86 h 160"/>
                <a:gd name="T16" fmla="*/ 96 w 141"/>
                <a:gd name="T17" fmla="*/ 96 h 160"/>
                <a:gd name="T18" fmla="*/ 100 w 141"/>
                <a:gd name="T19" fmla="*/ 103 h 160"/>
                <a:gd name="T20" fmla="*/ 100 w 141"/>
                <a:gd name="T21" fmla="*/ 112 h 160"/>
                <a:gd name="T22" fmla="*/ 100 w 141"/>
                <a:gd name="T23" fmla="*/ 122 h 160"/>
                <a:gd name="T24" fmla="*/ 87 w 141"/>
                <a:gd name="T25" fmla="*/ 125 h 160"/>
                <a:gd name="T26" fmla="*/ 74 w 141"/>
                <a:gd name="T27" fmla="*/ 119 h 160"/>
                <a:gd name="T28" fmla="*/ 68 w 141"/>
                <a:gd name="T29" fmla="*/ 112 h 160"/>
                <a:gd name="T30" fmla="*/ 64 w 141"/>
                <a:gd name="T31" fmla="*/ 106 h 160"/>
                <a:gd name="T32" fmla="*/ 48 w 141"/>
                <a:gd name="T33" fmla="*/ 122 h 160"/>
                <a:gd name="T34" fmla="*/ 42 w 141"/>
                <a:gd name="T35" fmla="*/ 135 h 160"/>
                <a:gd name="T36" fmla="*/ 39 w 141"/>
                <a:gd name="T37" fmla="*/ 147 h 160"/>
                <a:gd name="T38" fmla="*/ 36 w 141"/>
                <a:gd name="T39" fmla="*/ 151 h 160"/>
                <a:gd name="T40" fmla="*/ 32 w 141"/>
                <a:gd name="T41" fmla="*/ 144 h 160"/>
                <a:gd name="T42" fmla="*/ 26 w 141"/>
                <a:gd name="T43" fmla="*/ 138 h 160"/>
                <a:gd name="T44" fmla="*/ 26 w 141"/>
                <a:gd name="T45" fmla="*/ 144 h 160"/>
                <a:gd name="T46" fmla="*/ 29 w 141"/>
                <a:gd name="T47" fmla="*/ 160 h 160"/>
                <a:gd name="T48" fmla="*/ 23 w 141"/>
                <a:gd name="T49" fmla="*/ 160 h 160"/>
                <a:gd name="T50" fmla="*/ 23 w 141"/>
                <a:gd name="T51" fmla="*/ 154 h 160"/>
                <a:gd name="T52" fmla="*/ 20 w 141"/>
                <a:gd name="T53" fmla="*/ 154 h 160"/>
                <a:gd name="T54" fmla="*/ 13 w 141"/>
                <a:gd name="T55" fmla="*/ 157 h 160"/>
                <a:gd name="T56" fmla="*/ 7 w 141"/>
                <a:gd name="T57" fmla="*/ 160 h 160"/>
                <a:gd name="T58" fmla="*/ 3 w 141"/>
                <a:gd name="T59" fmla="*/ 157 h 160"/>
                <a:gd name="T60" fmla="*/ 0 w 141"/>
                <a:gd name="T61" fmla="*/ 141 h 160"/>
                <a:gd name="T62" fmla="*/ 0 w 141"/>
                <a:gd name="T63" fmla="*/ 125 h 160"/>
                <a:gd name="T64" fmla="*/ 7 w 141"/>
                <a:gd name="T65" fmla="*/ 109 h 160"/>
                <a:gd name="T66" fmla="*/ 7 w 141"/>
                <a:gd name="T67" fmla="*/ 96 h 160"/>
                <a:gd name="T68" fmla="*/ 10 w 141"/>
                <a:gd name="T69" fmla="*/ 90 h 160"/>
                <a:gd name="T70" fmla="*/ 20 w 141"/>
                <a:gd name="T71" fmla="*/ 77 h 160"/>
                <a:gd name="T72" fmla="*/ 29 w 141"/>
                <a:gd name="T73" fmla="*/ 64 h 160"/>
                <a:gd name="T74" fmla="*/ 32 w 141"/>
                <a:gd name="T75" fmla="*/ 26 h 160"/>
                <a:gd name="T76" fmla="*/ 42 w 141"/>
                <a:gd name="T77" fmla="*/ 13 h 160"/>
                <a:gd name="T78" fmla="*/ 52 w 141"/>
                <a:gd name="T79" fmla="*/ 6 h 160"/>
                <a:gd name="T80" fmla="*/ 68 w 141"/>
                <a:gd name="T81" fmla="*/ 0 h 160"/>
                <a:gd name="T82" fmla="*/ 80 w 141"/>
                <a:gd name="T83" fmla="*/ 0 h 160"/>
                <a:gd name="T84" fmla="*/ 93 w 141"/>
                <a:gd name="T85" fmla="*/ 10 h 160"/>
                <a:gd name="T86" fmla="*/ 96 w 141"/>
                <a:gd name="T87" fmla="*/ 22 h 160"/>
                <a:gd name="T88" fmla="*/ 106 w 141"/>
                <a:gd name="T89" fmla="*/ 38 h 160"/>
                <a:gd name="T90" fmla="*/ 119 w 141"/>
                <a:gd name="T91" fmla="*/ 48 h 160"/>
                <a:gd name="T92" fmla="*/ 129 w 141"/>
                <a:gd name="T93" fmla="*/ 61 h 160"/>
                <a:gd name="T94" fmla="*/ 141 w 141"/>
                <a:gd name="T95" fmla="*/ 74 h 160"/>
                <a:gd name="T96" fmla="*/ 141 w 141"/>
                <a:gd name="T97"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160">
                  <a:moveTo>
                    <a:pt x="141" y="77"/>
                  </a:moveTo>
                  <a:lnTo>
                    <a:pt x="138" y="83"/>
                  </a:lnTo>
                  <a:lnTo>
                    <a:pt x="129" y="83"/>
                  </a:lnTo>
                  <a:lnTo>
                    <a:pt x="122" y="80"/>
                  </a:lnTo>
                  <a:lnTo>
                    <a:pt x="116" y="83"/>
                  </a:lnTo>
                  <a:lnTo>
                    <a:pt x="109" y="83"/>
                  </a:lnTo>
                  <a:lnTo>
                    <a:pt x="103" y="86"/>
                  </a:lnTo>
                  <a:lnTo>
                    <a:pt x="96" y="86"/>
                  </a:lnTo>
                  <a:lnTo>
                    <a:pt x="96" y="96"/>
                  </a:lnTo>
                  <a:lnTo>
                    <a:pt x="100" y="103"/>
                  </a:lnTo>
                  <a:lnTo>
                    <a:pt x="100" y="112"/>
                  </a:lnTo>
                  <a:lnTo>
                    <a:pt x="100" y="122"/>
                  </a:lnTo>
                  <a:lnTo>
                    <a:pt x="87" y="125"/>
                  </a:lnTo>
                  <a:lnTo>
                    <a:pt x="74" y="119"/>
                  </a:lnTo>
                  <a:lnTo>
                    <a:pt x="68" y="112"/>
                  </a:lnTo>
                  <a:lnTo>
                    <a:pt x="64" y="106"/>
                  </a:lnTo>
                  <a:lnTo>
                    <a:pt x="48" y="122"/>
                  </a:lnTo>
                  <a:lnTo>
                    <a:pt x="42" y="135"/>
                  </a:lnTo>
                  <a:lnTo>
                    <a:pt x="39" y="147"/>
                  </a:lnTo>
                  <a:lnTo>
                    <a:pt x="36" y="151"/>
                  </a:lnTo>
                  <a:lnTo>
                    <a:pt x="32" y="144"/>
                  </a:lnTo>
                  <a:lnTo>
                    <a:pt x="26" y="138"/>
                  </a:lnTo>
                  <a:lnTo>
                    <a:pt x="26" y="144"/>
                  </a:lnTo>
                  <a:lnTo>
                    <a:pt x="29" y="160"/>
                  </a:lnTo>
                  <a:lnTo>
                    <a:pt x="23" y="160"/>
                  </a:lnTo>
                  <a:lnTo>
                    <a:pt x="23" y="154"/>
                  </a:lnTo>
                  <a:lnTo>
                    <a:pt x="20" y="154"/>
                  </a:lnTo>
                  <a:lnTo>
                    <a:pt x="13" y="157"/>
                  </a:lnTo>
                  <a:lnTo>
                    <a:pt x="7" y="160"/>
                  </a:lnTo>
                  <a:lnTo>
                    <a:pt x="3" y="157"/>
                  </a:lnTo>
                  <a:lnTo>
                    <a:pt x="0" y="141"/>
                  </a:lnTo>
                  <a:lnTo>
                    <a:pt x="0" y="125"/>
                  </a:lnTo>
                  <a:lnTo>
                    <a:pt x="7" y="109"/>
                  </a:lnTo>
                  <a:lnTo>
                    <a:pt x="7" y="96"/>
                  </a:lnTo>
                  <a:lnTo>
                    <a:pt x="10" y="90"/>
                  </a:lnTo>
                  <a:lnTo>
                    <a:pt x="20" y="77"/>
                  </a:lnTo>
                  <a:lnTo>
                    <a:pt x="29" y="64"/>
                  </a:lnTo>
                  <a:lnTo>
                    <a:pt x="32" y="26"/>
                  </a:lnTo>
                  <a:lnTo>
                    <a:pt x="42" y="13"/>
                  </a:lnTo>
                  <a:lnTo>
                    <a:pt x="52" y="6"/>
                  </a:lnTo>
                  <a:lnTo>
                    <a:pt x="68" y="0"/>
                  </a:lnTo>
                  <a:lnTo>
                    <a:pt x="80" y="0"/>
                  </a:lnTo>
                  <a:lnTo>
                    <a:pt x="93" y="10"/>
                  </a:lnTo>
                  <a:lnTo>
                    <a:pt x="96" y="22"/>
                  </a:lnTo>
                  <a:lnTo>
                    <a:pt x="106" y="38"/>
                  </a:lnTo>
                  <a:lnTo>
                    <a:pt x="119" y="48"/>
                  </a:lnTo>
                  <a:lnTo>
                    <a:pt x="129" y="61"/>
                  </a:lnTo>
                  <a:lnTo>
                    <a:pt x="141" y="74"/>
                  </a:lnTo>
                  <a:lnTo>
                    <a:pt x="141" y="7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0361090" y="2614222"/>
            <a:ext cx="353779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Korea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3361514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684260" y="1797135"/>
            <a:ext cx="7161760" cy="8444576"/>
            <a:chOff x="3198570" y="549275"/>
            <a:chExt cx="5118586" cy="6035429"/>
          </a:xfrm>
          <a:solidFill>
            <a:schemeClr val="bg1">
              <a:lumMod val="85000"/>
            </a:schemeClr>
          </a:solidFill>
        </p:grpSpPr>
        <p:sp>
          <p:nvSpPr>
            <p:cNvPr id="3" name="Freeform 5"/>
            <p:cNvSpPr>
              <a:spLocks/>
            </p:cNvSpPr>
            <p:nvPr/>
          </p:nvSpPr>
          <p:spPr bwMode="auto">
            <a:xfrm>
              <a:off x="6040243" y="4291706"/>
              <a:ext cx="284167" cy="291316"/>
            </a:xfrm>
            <a:custGeom>
              <a:avLst/>
              <a:gdLst>
                <a:gd name="T0" fmla="*/ 145 w 159"/>
                <a:gd name="T1" fmla="*/ 55 h 163"/>
                <a:gd name="T2" fmla="*/ 135 w 159"/>
                <a:gd name="T3" fmla="*/ 43 h 163"/>
                <a:gd name="T4" fmla="*/ 130 w 159"/>
                <a:gd name="T5" fmla="*/ 29 h 163"/>
                <a:gd name="T6" fmla="*/ 119 w 159"/>
                <a:gd name="T7" fmla="*/ 26 h 163"/>
                <a:gd name="T8" fmla="*/ 107 w 159"/>
                <a:gd name="T9" fmla="*/ 21 h 163"/>
                <a:gd name="T10" fmla="*/ 83 w 159"/>
                <a:gd name="T11" fmla="*/ 21 h 163"/>
                <a:gd name="T12" fmla="*/ 78 w 159"/>
                <a:gd name="T13" fmla="*/ 21 h 163"/>
                <a:gd name="T14" fmla="*/ 76 w 159"/>
                <a:gd name="T15" fmla="*/ 21 h 163"/>
                <a:gd name="T16" fmla="*/ 74 w 159"/>
                <a:gd name="T17" fmla="*/ 17 h 163"/>
                <a:gd name="T18" fmla="*/ 71 w 159"/>
                <a:gd name="T19" fmla="*/ 14 h 163"/>
                <a:gd name="T20" fmla="*/ 66 w 159"/>
                <a:gd name="T21" fmla="*/ 14 h 163"/>
                <a:gd name="T22" fmla="*/ 59 w 159"/>
                <a:gd name="T23" fmla="*/ 12 h 163"/>
                <a:gd name="T24" fmla="*/ 48 w 159"/>
                <a:gd name="T25" fmla="*/ 14 h 163"/>
                <a:gd name="T26" fmla="*/ 48 w 159"/>
                <a:gd name="T27" fmla="*/ 12 h 163"/>
                <a:gd name="T28" fmla="*/ 48 w 159"/>
                <a:gd name="T29" fmla="*/ 7 h 163"/>
                <a:gd name="T30" fmla="*/ 45 w 159"/>
                <a:gd name="T31" fmla="*/ 5 h 163"/>
                <a:gd name="T32" fmla="*/ 36 w 159"/>
                <a:gd name="T33" fmla="*/ 0 h 163"/>
                <a:gd name="T34" fmla="*/ 31 w 159"/>
                <a:gd name="T35" fmla="*/ 3 h 163"/>
                <a:gd name="T36" fmla="*/ 21 w 159"/>
                <a:gd name="T37" fmla="*/ 19 h 163"/>
                <a:gd name="T38" fmla="*/ 19 w 159"/>
                <a:gd name="T39" fmla="*/ 24 h 163"/>
                <a:gd name="T40" fmla="*/ 12 w 159"/>
                <a:gd name="T41" fmla="*/ 21 h 163"/>
                <a:gd name="T42" fmla="*/ 10 w 159"/>
                <a:gd name="T43" fmla="*/ 24 h 163"/>
                <a:gd name="T44" fmla="*/ 3 w 159"/>
                <a:gd name="T45" fmla="*/ 38 h 163"/>
                <a:gd name="T46" fmla="*/ 5 w 159"/>
                <a:gd name="T47" fmla="*/ 43 h 163"/>
                <a:gd name="T48" fmla="*/ 5 w 159"/>
                <a:gd name="T49" fmla="*/ 45 h 163"/>
                <a:gd name="T50" fmla="*/ 0 w 159"/>
                <a:gd name="T51" fmla="*/ 55 h 163"/>
                <a:gd name="T52" fmla="*/ 3 w 159"/>
                <a:gd name="T53" fmla="*/ 64 h 163"/>
                <a:gd name="T54" fmla="*/ 10 w 159"/>
                <a:gd name="T55" fmla="*/ 71 h 163"/>
                <a:gd name="T56" fmla="*/ 10 w 159"/>
                <a:gd name="T57" fmla="*/ 78 h 163"/>
                <a:gd name="T58" fmla="*/ 14 w 159"/>
                <a:gd name="T59" fmla="*/ 90 h 163"/>
                <a:gd name="T60" fmla="*/ 14 w 159"/>
                <a:gd name="T61" fmla="*/ 102 h 163"/>
                <a:gd name="T62" fmla="*/ 12 w 159"/>
                <a:gd name="T63" fmla="*/ 107 h 163"/>
                <a:gd name="T64" fmla="*/ 12 w 159"/>
                <a:gd name="T65" fmla="*/ 116 h 163"/>
                <a:gd name="T66" fmla="*/ 10 w 159"/>
                <a:gd name="T67" fmla="*/ 123 h 163"/>
                <a:gd name="T68" fmla="*/ 12 w 159"/>
                <a:gd name="T69" fmla="*/ 128 h 163"/>
                <a:gd name="T70" fmla="*/ 12 w 159"/>
                <a:gd name="T71" fmla="*/ 133 h 163"/>
                <a:gd name="T72" fmla="*/ 14 w 159"/>
                <a:gd name="T73" fmla="*/ 135 h 163"/>
                <a:gd name="T74" fmla="*/ 21 w 159"/>
                <a:gd name="T75" fmla="*/ 135 h 163"/>
                <a:gd name="T76" fmla="*/ 29 w 159"/>
                <a:gd name="T77" fmla="*/ 135 h 163"/>
                <a:gd name="T78" fmla="*/ 31 w 159"/>
                <a:gd name="T79" fmla="*/ 140 h 163"/>
                <a:gd name="T80" fmla="*/ 36 w 159"/>
                <a:gd name="T81" fmla="*/ 154 h 163"/>
                <a:gd name="T82" fmla="*/ 40 w 159"/>
                <a:gd name="T83" fmla="*/ 159 h 163"/>
                <a:gd name="T84" fmla="*/ 45 w 159"/>
                <a:gd name="T85" fmla="*/ 163 h 163"/>
                <a:gd name="T86" fmla="*/ 50 w 159"/>
                <a:gd name="T87" fmla="*/ 163 h 163"/>
                <a:gd name="T88" fmla="*/ 55 w 159"/>
                <a:gd name="T89" fmla="*/ 161 h 163"/>
                <a:gd name="T90" fmla="*/ 57 w 159"/>
                <a:gd name="T91" fmla="*/ 156 h 163"/>
                <a:gd name="T92" fmla="*/ 57 w 159"/>
                <a:gd name="T93" fmla="*/ 154 h 163"/>
                <a:gd name="T94" fmla="*/ 57 w 159"/>
                <a:gd name="T95" fmla="*/ 152 h 163"/>
                <a:gd name="T96" fmla="*/ 57 w 159"/>
                <a:gd name="T97" fmla="*/ 145 h 163"/>
                <a:gd name="T98" fmla="*/ 59 w 159"/>
                <a:gd name="T99" fmla="*/ 128 h 163"/>
                <a:gd name="T100" fmla="*/ 62 w 159"/>
                <a:gd name="T101" fmla="*/ 116 h 163"/>
                <a:gd name="T102" fmla="*/ 64 w 159"/>
                <a:gd name="T103" fmla="*/ 111 h 163"/>
                <a:gd name="T104" fmla="*/ 71 w 159"/>
                <a:gd name="T105" fmla="*/ 116 h 163"/>
                <a:gd name="T106" fmla="*/ 78 w 159"/>
                <a:gd name="T107" fmla="*/ 119 h 163"/>
                <a:gd name="T108" fmla="*/ 83 w 159"/>
                <a:gd name="T109" fmla="*/ 121 h 163"/>
                <a:gd name="T110" fmla="*/ 90 w 159"/>
                <a:gd name="T111" fmla="*/ 123 h 163"/>
                <a:gd name="T112" fmla="*/ 123 w 159"/>
                <a:gd name="T113" fmla="*/ 119 h 163"/>
                <a:gd name="T114" fmla="*/ 128 w 159"/>
                <a:gd name="T115" fmla="*/ 107 h 163"/>
                <a:gd name="T116" fmla="*/ 135 w 159"/>
                <a:gd name="T117" fmla="*/ 102 h 163"/>
                <a:gd name="T118" fmla="*/ 152 w 159"/>
                <a:gd name="T119" fmla="*/ 92 h 163"/>
                <a:gd name="T120" fmla="*/ 156 w 159"/>
                <a:gd name="T121" fmla="*/ 88 h 163"/>
                <a:gd name="T122" fmla="*/ 159 w 159"/>
                <a:gd name="T123" fmla="*/ 76 h 163"/>
                <a:gd name="T124" fmla="*/ 159 w 159"/>
                <a:gd name="T125" fmla="*/ 6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159" y="62"/>
                  </a:moveTo>
                  <a:lnTo>
                    <a:pt x="145" y="55"/>
                  </a:lnTo>
                  <a:lnTo>
                    <a:pt x="137" y="48"/>
                  </a:lnTo>
                  <a:lnTo>
                    <a:pt x="135" y="43"/>
                  </a:lnTo>
                  <a:lnTo>
                    <a:pt x="135" y="40"/>
                  </a:lnTo>
                  <a:lnTo>
                    <a:pt x="130" y="29"/>
                  </a:lnTo>
                  <a:lnTo>
                    <a:pt x="126" y="26"/>
                  </a:lnTo>
                  <a:lnTo>
                    <a:pt x="119" y="26"/>
                  </a:lnTo>
                  <a:lnTo>
                    <a:pt x="111" y="24"/>
                  </a:lnTo>
                  <a:lnTo>
                    <a:pt x="107" y="21"/>
                  </a:lnTo>
                  <a:lnTo>
                    <a:pt x="92" y="14"/>
                  </a:lnTo>
                  <a:lnTo>
                    <a:pt x="83" y="21"/>
                  </a:lnTo>
                  <a:lnTo>
                    <a:pt x="81" y="21"/>
                  </a:lnTo>
                  <a:lnTo>
                    <a:pt x="78" y="21"/>
                  </a:lnTo>
                  <a:lnTo>
                    <a:pt x="76" y="21"/>
                  </a:lnTo>
                  <a:lnTo>
                    <a:pt x="76" y="21"/>
                  </a:lnTo>
                  <a:lnTo>
                    <a:pt x="74" y="19"/>
                  </a:lnTo>
                  <a:lnTo>
                    <a:pt x="74" y="17"/>
                  </a:lnTo>
                  <a:lnTo>
                    <a:pt x="71" y="14"/>
                  </a:lnTo>
                  <a:lnTo>
                    <a:pt x="71" y="14"/>
                  </a:lnTo>
                  <a:lnTo>
                    <a:pt x="69" y="14"/>
                  </a:lnTo>
                  <a:lnTo>
                    <a:pt x="66" y="14"/>
                  </a:lnTo>
                  <a:lnTo>
                    <a:pt x="62" y="12"/>
                  </a:lnTo>
                  <a:lnTo>
                    <a:pt x="59" y="12"/>
                  </a:lnTo>
                  <a:lnTo>
                    <a:pt x="50" y="14"/>
                  </a:lnTo>
                  <a:lnTo>
                    <a:pt x="48" y="14"/>
                  </a:lnTo>
                  <a:lnTo>
                    <a:pt x="48" y="12"/>
                  </a:lnTo>
                  <a:lnTo>
                    <a:pt x="48" y="12"/>
                  </a:lnTo>
                  <a:lnTo>
                    <a:pt x="48" y="10"/>
                  </a:lnTo>
                  <a:lnTo>
                    <a:pt x="48" y="7"/>
                  </a:lnTo>
                  <a:lnTo>
                    <a:pt x="45" y="5"/>
                  </a:lnTo>
                  <a:lnTo>
                    <a:pt x="45" y="5"/>
                  </a:lnTo>
                  <a:lnTo>
                    <a:pt x="40" y="3"/>
                  </a:lnTo>
                  <a:lnTo>
                    <a:pt x="36" y="0"/>
                  </a:lnTo>
                  <a:lnTo>
                    <a:pt x="33" y="0"/>
                  </a:lnTo>
                  <a:lnTo>
                    <a:pt x="31" y="3"/>
                  </a:lnTo>
                  <a:lnTo>
                    <a:pt x="29" y="5"/>
                  </a:lnTo>
                  <a:lnTo>
                    <a:pt x="21" y="19"/>
                  </a:lnTo>
                  <a:lnTo>
                    <a:pt x="19" y="21"/>
                  </a:lnTo>
                  <a:lnTo>
                    <a:pt x="19" y="24"/>
                  </a:lnTo>
                  <a:lnTo>
                    <a:pt x="17" y="24"/>
                  </a:lnTo>
                  <a:lnTo>
                    <a:pt x="12" y="21"/>
                  </a:lnTo>
                  <a:lnTo>
                    <a:pt x="10" y="21"/>
                  </a:lnTo>
                  <a:lnTo>
                    <a:pt x="10" y="24"/>
                  </a:lnTo>
                  <a:lnTo>
                    <a:pt x="3" y="36"/>
                  </a:lnTo>
                  <a:lnTo>
                    <a:pt x="3" y="38"/>
                  </a:lnTo>
                  <a:lnTo>
                    <a:pt x="5" y="40"/>
                  </a:lnTo>
                  <a:lnTo>
                    <a:pt x="5" y="43"/>
                  </a:lnTo>
                  <a:lnTo>
                    <a:pt x="7" y="43"/>
                  </a:lnTo>
                  <a:lnTo>
                    <a:pt x="5" y="45"/>
                  </a:lnTo>
                  <a:lnTo>
                    <a:pt x="3" y="50"/>
                  </a:lnTo>
                  <a:lnTo>
                    <a:pt x="0" y="55"/>
                  </a:lnTo>
                  <a:lnTo>
                    <a:pt x="3" y="59"/>
                  </a:lnTo>
                  <a:lnTo>
                    <a:pt x="3" y="64"/>
                  </a:lnTo>
                  <a:lnTo>
                    <a:pt x="5" y="69"/>
                  </a:lnTo>
                  <a:lnTo>
                    <a:pt x="10" y="71"/>
                  </a:lnTo>
                  <a:lnTo>
                    <a:pt x="10" y="74"/>
                  </a:lnTo>
                  <a:lnTo>
                    <a:pt x="10" y="78"/>
                  </a:lnTo>
                  <a:lnTo>
                    <a:pt x="12" y="88"/>
                  </a:lnTo>
                  <a:lnTo>
                    <a:pt x="14" y="90"/>
                  </a:lnTo>
                  <a:lnTo>
                    <a:pt x="14" y="100"/>
                  </a:lnTo>
                  <a:lnTo>
                    <a:pt x="14" y="102"/>
                  </a:lnTo>
                  <a:lnTo>
                    <a:pt x="12" y="104"/>
                  </a:lnTo>
                  <a:lnTo>
                    <a:pt x="12" y="107"/>
                  </a:lnTo>
                  <a:lnTo>
                    <a:pt x="12" y="114"/>
                  </a:lnTo>
                  <a:lnTo>
                    <a:pt x="12" y="116"/>
                  </a:lnTo>
                  <a:lnTo>
                    <a:pt x="12" y="121"/>
                  </a:lnTo>
                  <a:lnTo>
                    <a:pt x="10" y="123"/>
                  </a:lnTo>
                  <a:lnTo>
                    <a:pt x="12" y="126"/>
                  </a:lnTo>
                  <a:lnTo>
                    <a:pt x="12" y="128"/>
                  </a:lnTo>
                  <a:lnTo>
                    <a:pt x="12" y="130"/>
                  </a:lnTo>
                  <a:lnTo>
                    <a:pt x="12" y="133"/>
                  </a:lnTo>
                  <a:lnTo>
                    <a:pt x="12" y="135"/>
                  </a:lnTo>
                  <a:lnTo>
                    <a:pt x="14" y="135"/>
                  </a:lnTo>
                  <a:lnTo>
                    <a:pt x="17" y="135"/>
                  </a:lnTo>
                  <a:lnTo>
                    <a:pt x="21" y="135"/>
                  </a:lnTo>
                  <a:lnTo>
                    <a:pt x="24" y="135"/>
                  </a:lnTo>
                  <a:lnTo>
                    <a:pt x="29" y="135"/>
                  </a:lnTo>
                  <a:lnTo>
                    <a:pt x="31" y="137"/>
                  </a:lnTo>
                  <a:lnTo>
                    <a:pt x="31" y="140"/>
                  </a:lnTo>
                  <a:lnTo>
                    <a:pt x="33" y="152"/>
                  </a:lnTo>
                  <a:lnTo>
                    <a:pt x="36" y="154"/>
                  </a:lnTo>
                  <a:lnTo>
                    <a:pt x="38" y="156"/>
                  </a:lnTo>
                  <a:lnTo>
                    <a:pt x="40" y="159"/>
                  </a:lnTo>
                  <a:lnTo>
                    <a:pt x="43" y="161"/>
                  </a:lnTo>
                  <a:lnTo>
                    <a:pt x="45" y="163"/>
                  </a:lnTo>
                  <a:lnTo>
                    <a:pt x="48" y="163"/>
                  </a:lnTo>
                  <a:lnTo>
                    <a:pt x="50" y="163"/>
                  </a:lnTo>
                  <a:lnTo>
                    <a:pt x="52" y="163"/>
                  </a:lnTo>
                  <a:lnTo>
                    <a:pt x="55" y="161"/>
                  </a:lnTo>
                  <a:lnTo>
                    <a:pt x="57" y="159"/>
                  </a:lnTo>
                  <a:lnTo>
                    <a:pt x="57" y="156"/>
                  </a:lnTo>
                  <a:lnTo>
                    <a:pt x="57" y="156"/>
                  </a:lnTo>
                  <a:lnTo>
                    <a:pt x="57" y="154"/>
                  </a:lnTo>
                  <a:lnTo>
                    <a:pt x="57" y="154"/>
                  </a:lnTo>
                  <a:lnTo>
                    <a:pt x="57" y="152"/>
                  </a:lnTo>
                  <a:lnTo>
                    <a:pt x="57" y="149"/>
                  </a:lnTo>
                  <a:lnTo>
                    <a:pt x="57" y="145"/>
                  </a:lnTo>
                  <a:lnTo>
                    <a:pt x="57" y="135"/>
                  </a:lnTo>
                  <a:lnTo>
                    <a:pt x="59" y="128"/>
                  </a:lnTo>
                  <a:lnTo>
                    <a:pt x="59" y="119"/>
                  </a:lnTo>
                  <a:lnTo>
                    <a:pt x="62" y="116"/>
                  </a:lnTo>
                  <a:lnTo>
                    <a:pt x="62" y="111"/>
                  </a:lnTo>
                  <a:lnTo>
                    <a:pt x="64" y="111"/>
                  </a:lnTo>
                  <a:lnTo>
                    <a:pt x="66" y="111"/>
                  </a:lnTo>
                  <a:lnTo>
                    <a:pt x="71" y="116"/>
                  </a:lnTo>
                  <a:lnTo>
                    <a:pt x="76" y="119"/>
                  </a:lnTo>
                  <a:lnTo>
                    <a:pt x="78" y="119"/>
                  </a:lnTo>
                  <a:lnTo>
                    <a:pt x="81" y="121"/>
                  </a:lnTo>
                  <a:lnTo>
                    <a:pt x="83" y="121"/>
                  </a:lnTo>
                  <a:lnTo>
                    <a:pt x="85" y="123"/>
                  </a:lnTo>
                  <a:lnTo>
                    <a:pt x="90" y="123"/>
                  </a:lnTo>
                  <a:lnTo>
                    <a:pt x="111" y="121"/>
                  </a:lnTo>
                  <a:lnTo>
                    <a:pt x="123" y="119"/>
                  </a:lnTo>
                  <a:lnTo>
                    <a:pt x="123" y="114"/>
                  </a:lnTo>
                  <a:lnTo>
                    <a:pt x="128" y="107"/>
                  </a:lnTo>
                  <a:lnTo>
                    <a:pt x="130" y="104"/>
                  </a:lnTo>
                  <a:lnTo>
                    <a:pt x="135" y="102"/>
                  </a:lnTo>
                  <a:lnTo>
                    <a:pt x="137" y="102"/>
                  </a:lnTo>
                  <a:lnTo>
                    <a:pt x="152" y="92"/>
                  </a:lnTo>
                  <a:lnTo>
                    <a:pt x="154" y="90"/>
                  </a:lnTo>
                  <a:lnTo>
                    <a:pt x="156" y="88"/>
                  </a:lnTo>
                  <a:lnTo>
                    <a:pt x="156" y="85"/>
                  </a:lnTo>
                  <a:lnTo>
                    <a:pt x="159" y="76"/>
                  </a:lnTo>
                  <a:lnTo>
                    <a:pt x="159" y="74"/>
                  </a:lnTo>
                  <a:lnTo>
                    <a:pt x="159" y="66"/>
                  </a:lnTo>
                  <a:lnTo>
                    <a:pt x="159"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3870562" y="4756382"/>
              <a:ext cx="477186" cy="327061"/>
            </a:xfrm>
            <a:custGeom>
              <a:avLst/>
              <a:gdLst>
                <a:gd name="T0" fmla="*/ 230 w 267"/>
                <a:gd name="T1" fmla="*/ 183 h 183"/>
                <a:gd name="T2" fmla="*/ 260 w 267"/>
                <a:gd name="T3" fmla="*/ 147 h 183"/>
                <a:gd name="T4" fmla="*/ 251 w 267"/>
                <a:gd name="T5" fmla="*/ 152 h 183"/>
                <a:gd name="T6" fmla="*/ 227 w 267"/>
                <a:gd name="T7" fmla="*/ 145 h 183"/>
                <a:gd name="T8" fmla="*/ 227 w 267"/>
                <a:gd name="T9" fmla="*/ 164 h 183"/>
                <a:gd name="T10" fmla="*/ 239 w 267"/>
                <a:gd name="T11" fmla="*/ 161 h 183"/>
                <a:gd name="T12" fmla="*/ 244 w 267"/>
                <a:gd name="T13" fmla="*/ 166 h 183"/>
                <a:gd name="T14" fmla="*/ 253 w 267"/>
                <a:gd name="T15" fmla="*/ 157 h 183"/>
                <a:gd name="T16" fmla="*/ 265 w 267"/>
                <a:gd name="T17" fmla="*/ 150 h 183"/>
                <a:gd name="T18" fmla="*/ 222 w 267"/>
                <a:gd name="T19" fmla="*/ 114 h 183"/>
                <a:gd name="T20" fmla="*/ 222 w 267"/>
                <a:gd name="T21" fmla="*/ 95 h 183"/>
                <a:gd name="T22" fmla="*/ 199 w 267"/>
                <a:gd name="T23" fmla="*/ 45 h 183"/>
                <a:gd name="T24" fmla="*/ 189 w 267"/>
                <a:gd name="T25" fmla="*/ 64 h 183"/>
                <a:gd name="T26" fmla="*/ 180 w 267"/>
                <a:gd name="T27" fmla="*/ 76 h 183"/>
                <a:gd name="T28" fmla="*/ 156 w 267"/>
                <a:gd name="T29" fmla="*/ 76 h 183"/>
                <a:gd name="T30" fmla="*/ 149 w 267"/>
                <a:gd name="T31" fmla="*/ 62 h 183"/>
                <a:gd name="T32" fmla="*/ 137 w 267"/>
                <a:gd name="T33" fmla="*/ 48 h 183"/>
                <a:gd name="T34" fmla="*/ 140 w 267"/>
                <a:gd name="T35" fmla="*/ 24 h 183"/>
                <a:gd name="T36" fmla="*/ 137 w 267"/>
                <a:gd name="T37" fmla="*/ 5 h 183"/>
                <a:gd name="T38" fmla="*/ 128 w 267"/>
                <a:gd name="T39" fmla="*/ 5 h 183"/>
                <a:gd name="T40" fmla="*/ 118 w 267"/>
                <a:gd name="T41" fmla="*/ 12 h 183"/>
                <a:gd name="T42" fmla="*/ 99 w 267"/>
                <a:gd name="T43" fmla="*/ 31 h 183"/>
                <a:gd name="T44" fmla="*/ 85 w 267"/>
                <a:gd name="T45" fmla="*/ 53 h 183"/>
                <a:gd name="T46" fmla="*/ 59 w 267"/>
                <a:gd name="T47" fmla="*/ 62 h 183"/>
                <a:gd name="T48" fmla="*/ 69 w 267"/>
                <a:gd name="T49" fmla="*/ 55 h 183"/>
                <a:gd name="T50" fmla="*/ 52 w 267"/>
                <a:gd name="T51" fmla="*/ 50 h 183"/>
                <a:gd name="T52" fmla="*/ 47 w 267"/>
                <a:gd name="T53" fmla="*/ 60 h 183"/>
                <a:gd name="T54" fmla="*/ 31 w 267"/>
                <a:gd name="T55" fmla="*/ 55 h 183"/>
                <a:gd name="T56" fmla="*/ 17 w 267"/>
                <a:gd name="T57" fmla="*/ 50 h 183"/>
                <a:gd name="T58" fmla="*/ 17 w 267"/>
                <a:gd name="T59" fmla="*/ 57 h 183"/>
                <a:gd name="T60" fmla="*/ 14 w 267"/>
                <a:gd name="T61" fmla="*/ 64 h 183"/>
                <a:gd name="T62" fmla="*/ 5 w 267"/>
                <a:gd name="T63" fmla="*/ 76 h 183"/>
                <a:gd name="T64" fmla="*/ 7 w 267"/>
                <a:gd name="T65" fmla="*/ 88 h 183"/>
                <a:gd name="T66" fmla="*/ 7 w 267"/>
                <a:gd name="T67" fmla="*/ 107 h 183"/>
                <a:gd name="T68" fmla="*/ 2 w 267"/>
                <a:gd name="T69" fmla="*/ 124 h 183"/>
                <a:gd name="T70" fmla="*/ 7 w 267"/>
                <a:gd name="T71" fmla="*/ 140 h 183"/>
                <a:gd name="T72" fmla="*/ 9 w 267"/>
                <a:gd name="T73" fmla="*/ 154 h 183"/>
                <a:gd name="T74" fmla="*/ 40 w 267"/>
                <a:gd name="T75" fmla="*/ 131 h 183"/>
                <a:gd name="T76" fmla="*/ 52 w 267"/>
                <a:gd name="T77" fmla="*/ 147 h 183"/>
                <a:gd name="T78" fmla="*/ 59 w 267"/>
                <a:gd name="T79" fmla="*/ 147 h 183"/>
                <a:gd name="T80" fmla="*/ 64 w 267"/>
                <a:gd name="T81" fmla="*/ 150 h 183"/>
                <a:gd name="T82" fmla="*/ 88 w 267"/>
                <a:gd name="T83" fmla="*/ 128 h 183"/>
                <a:gd name="T84" fmla="*/ 92 w 267"/>
                <a:gd name="T85" fmla="*/ 138 h 183"/>
                <a:gd name="T86" fmla="*/ 99 w 267"/>
                <a:gd name="T87" fmla="*/ 140 h 183"/>
                <a:gd name="T88" fmla="*/ 102 w 267"/>
                <a:gd name="T89" fmla="*/ 133 h 183"/>
                <a:gd name="T90" fmla="*/ 116 w 267"/>
                <a:gd name="T91" fmla="*/ 135 h 183"/>
                <a:gd name="T92" fmla="*/ 121 w 267"/>
                <a:gd name="T93" fmla="*/ 140 h 183"/>
                <a:gd name="T94" fmla="*/ 123 w 267"/>
                <a:gd name="T95" fmla="*/ 131 h 183"/>
                <a:gd name="T96" fmla="*/ 147 w 267"/>
                <a:gd name="T97" fmla="*/ 126 h 183"/>
                <a:gd name="T98" fmla="*/ 154 w 267"/>
                <a:gd name="T99" fmla="*/ 142 h 183"/>
                <a:gd name="T100" fmla="*/ 168 w 267"/>
                <a:gd name="T101" fmla="*/ 138 h 183"/>
                <a:gd name="T102" fmla="*/ 189 w 267"/>
                <a:gd name="T103" fmla="*/ 154 h 183"/>
                <a:gd name="T104" fmla="*/ 208 w 267"/>
                <a:gd name="T105" fmla="*/ 171 h 183"/>
                <a:gd name="T106" fmla="*/ 196 w 267"/>
                <a:gd name="T107" fmla="*/ 178 h 183"/>
                <a:gd name="T108" fmla="*/ 215 w 267"/>
                <a:gd name="T109" fmla="*/ 1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183">
                  <a:moveTo>
                    <a:pt x="230" y="178"/>
                  </a:moveTo>
                  <a:lnTo>
                    <a:pt x="227" y="176"/>
                  </a:lnTo>
                  <a:lnTo>
                    <a:pt x="225" y="176"/>
                  </a:lnTo>
                  <a:lnTo>
                    <a:pt x="222" y="178"/>
                  </a:lnTo>
                  <a:lnTo>
                    <a:pt x="220" y="180"/>
                  </a:lnTo>
                  <a:lnTo>
                    <a:pt x="222" y="180"/>
                  </a:lnTo>
                  <a:lnTo>
                    <a:pt x="230" y="183"/>
                  </a:lnTo>
                  <a:lnTo>
                    <a:pt x="232" y="183"/>
                  </a:lnTo>
                  <a:lnTo>
                    <a:pt x="234" y="183"/>
                  </a:lnTo>
                  <a:lnTo>
                    <a:pt x="234" y="183"/>
                  </a:lnTo>
                  <a:lnTo>
                    <a:pt x="232" y="178"/>
                  </a:lnTo>
                  <a:lnTo>
                    <a:pt x="230" y="178"/>
                  </a:lnTo>
                  <a:close/>
                  <a:moveTo>
                    <a:pt x="265" y="150"/>
                  </a:moveTo>
                  <a:lnTo>
                    <a:pt x="260" y="147"/>
                  </a:lnTo>
                  <a:lnTo>
                    <a:pt x="258" y="150"/>
                  </a:lnTo>
                  <a:lnTo>
                    <a:pt x="258" y="150"/>
                  </a:lnTo>
                  <a:lnTo>
                    <a:pt x="258" y="152"/>
                  </a:lnTo>
                  <a:lnTo>
                    <a:pt x="256" y="152"/>
                  </a:lnTo>
                  <a:lnTo>
                    <a:pt x="256" y="152"/>
                  </a:lnTo>
                  <a:lnTo>
                    <a:pt x="253" y="152"/>
                  </a:lnTo>
                  <a:lnTo>
                    <a:pt x="251" y="152"/>
                  </a:lnTo>
                  <a:lnTo>
                    <a:pt x="248" y="154"/>
                  </a:lnTo>
                  <a:lnTo>
                    <a:pt x="246" y="157"/>
                  </a:lnTo>
                  <a:lnTo>
                    <a:pt x="244" y="157"/>
                  </a:lnTo>
                  <a:lnTo>
                    <a:pt x="239" y="150"/>
                  </a:lnTo>
                  <a:lnTo>
                    <a:pt x="237" y="147"/>
                  </a:lnTo>
                  <a:lnTo>
                    <a:pt x="232" y="147"/>
                  </a:lnTo>
                  <a:lnTo>
                    <a:pt x="227" y="145"/>
                  </a:lnTo>
                  <a:lnTo>
                    <a:pt x="222" y="147"/>
                  </a:lnTo>
                  <a:lnTo>
                    <a:pt x="220" y="152"/>
                  </a:lnTo>
                  <a:lnTo>
                    <a:pt x="222" y="157"/>
                  </a:lnTo>
                  <a:lnTo>
                    <a:pt x="225" y="161"/>
                  </a:lnTo>
                  <a:lnTo>
                    <a:pt x="225" y="166"/>
                  </a:lnTo>
                  <a:lnTo>
                    <a:pt x="227" y="164"/>
                  </a:lnTo>
                  <a:lnTo>
                    <a:pt x="227" y="164"/>
                  </a:lnTo>
                  <a:lnTo>
                    <a:pt x="230" y="161"/>
                  </a:lnTo>
                  <a:lnTo>
                    <a:pt x="230" y="164"/>
                  </a:lnTo>
                  <a:lnTo>
                    <a:pt x="232" y="164"/>
                  </a:lnTo>
                  <a:lnTo>
                    <a:pt x="234" y="164"/>
                  </a:lnTo>
                  <a:lnTo>
                    <a:pt x="237" y="164"/>
                  </a:lnTo>
                  <a:lnTo>
                    <a:pt x="237" y="161"/>
                  </a:lnTo>
                  <a:lnTo>
                    <a:pt x="239" y="161"/>
                  </a:lnTo>
                  <a:lnTo>
                    <a:pt x="239" y="159"/>
                  </a:lnTo>
                  <a:lnTo>
                    <a:pt x="241" y="161"/>
                  </a:lnTo>
                  <a:lnTo>
                    <a:pt x="244" y="159"/>
                  </a:lnTo>
                  <a:lnTo>
                    <a:pt x="244" y="161"/>
                  </a:lnTo>
                  <a:lnTo>
                    <a:pt x="244" y="164"/>
                  </a:lnTo>
                  <a:lnTo>
                    <a:pt x="244" y="164"/>
                  </a:lnTo>
                  <a:lnTo>
                    <a:pt x="244" y="166"/>
                  </a:lnTo>
                  <a:lnTo>
                    <a:pt x="246" y="166"/>
                  </a:lnTo>
                  <a:lnTo>
                    <a:pt x="251" y="166"/>
                  </a:lnTo>
                  <a:lnTo>
                    <a:pt x="251" y="169"/>
                  </a:lnTo>
                  <a:lnTo>
                    <a:pt x="253" y="166"/>
                  </a:lnTo>
                  <a:lnTo>
                    <a:pt x="253" y="164"/>
                  </a:lnTo>
                  <a:lnTo>
                    <a:pt x="253" y="159"/>
                  </a:lnTo>
                  <a:lnTo>
                    <a:pt x="253" y="157"/>
                  </a:lnTo>
                  <a:lnTo>
                    <a:pt x="256" y="157"/>
                  </a:lnTo>
                  <a:lnTo>
                    <a:pt x="260" y="154"/>
                  </a:lnTo>
                  <a:lnTo>
                    <a:pt x="260" y="157"/>
                  </a:lnTo>
                  <a:lnTo>
                    <a:pt x="263" y="154"/>
                  </a:lnTo>
                  <a:lnTo>
                    <a:pt x="265" y="150"/>
                  </a:lnTo>
                  <a:lnTo>
                    <a:pt x="267" y="150"/>
                  </a:lnTo>
                  <a:lnTo>
                    <a:pt x="265" y="150"/>
                  </a:lnTo>
                  <a:close/>
                  <a:moveTo>
                    <a:pt x="213" y="147"/>
                  </a:moveTo>
                  <a:lnTo>
                    <a:pt x="215" y="147"/>
                  </a:lnTo>
                  <a:lnTo>
                    <a:pt x="220" y="145"/>
                  </a:lnTo>
                  <a:lnTo>
                    <a:pt x="225" y="138"/>
                  </a:lnTo>
                  <a:lnTo>
                    <a:pt x="225" y="131"/>
                  </a:lnTo>
                  <a:lnTo>
                    <a:pt x="222" y="124"/>
                  </a:lnTo>
                  <a:lnTo>
                    <a:pt x="222" y="114"/>
                  </a:lnTo>
                  <a:lnTo>
                    <a:pt x="225" y="112"/>
                  </a:lnTo>
                  <a:lnTo>
                    <a:pt x="227" y="109"/>
                  </a:lnTo>
                  <a:lnTo>
                    <a:pt x="230" y="107"/>
                  </a:lnTo>
                  <a:lnTo>
                    <a:pt x="230" y="102"/>
                  </a:lnTo>
                  <a:lnTo>
                    <a:pt x="230" y="98"/>
                  </a:lnTo>
                  <a:lnTo>
                    <a:pt x="227" y="98"/>
                  </a:lnTo>
                  <a:lnTo>
                    <a:pt x="222" y="95"/>
                  </a:lnTo>
                  <a:lnTo>
                    <a:pt x="218" y="93"/>
                  </a:lnTo>
                  <a:lnTo>
                    <a:pt x="215" y="93"/>
                  </a:lnTo>
                  <a:lnTo>
                    <a:pt x="213" y="90"/>
                  </a:lnTo>
                  <a:lnTo>
                    <a:pt x="211" y="86"/>
                  </a:lnTo>
                  <a:lnTo>
                    <a:pt x="201" y="64"/>
                  </a:lnTo>
                  <a:lnTo>
                    <a:pt x="199" y="50"/>
                  </a:lnTo>
                  <a:lnTo>
                    <a:pt x="199" y="45"/>
                  </a:lnTo>
                  <a:lnTo>
                    <a:pt x="189" y="53"/>
                  </a:lnTo>
                  <a:lnTo>
                    <a:pt x="187" y="55"/>
                  </a:lnTo>
                  <a:lnTo>
                    <a:pt x="187" y="60"/>
                  </a:lnTo>
                  <a:lnTo>
                    <a:pt x="189" y="60"/>
                  </a:lnTo>
                  <a:lnTo>
                    <a:pt x="189" y="62"/>
                  </a:lnTo>
                  <a:lnTo>
                    <a:pt x="189" y="64"/>
                  </a:lnTo>
                  <a:lnTo>
                    <a:pt x="189" y="64"/>
                  </a:lnTo>
                  <a:lnTo>
                    <a:pt x="189" y="64"/>
                  </a:lnTo>
                  <a:lnTo>
                    <a:pt x="185" y="67"/>
                  </a:lnTo>
                  <a:lnTo>
                    <a:pt x="182" y="69"/>
                  </a:lnTo>
                  <a:lnTo>
                    <a:pt x="182" y="69"/>
                  </a:lnTo>
                  <a:lnTo>
                    <a:pt x="182" y="74"/>
                  </a:lnTo>
                  <a:lnTo>
                    <a:pt x="180" y="74"/>
                  </a:lnTo>
                  <a:lnTo>
                    <a:pt x="180" y="76"/>
                  </a:lnTo>
                  <a:lnTo>
                    <a:pt x="177" y="74"/>
                  </a:lnTo>
                  <a:lnTo>
                    <a:pt x="177" y="74"/>
                  </a:lnTo>
                  <a:lnTo>
                    <a:pt x="175" y="71"/>
                  </a:lnTo>
                  <a:lnTo>
                    <a:pt x="173" y="74"/>
                  </a:lnTo>
                  <a:lnTo>
                    <a:pt x="163" y="76"/>
                  </a:lnTo>
                  <a:lnTo>
                    <a:pt x="159" y="76"/>
                  </a:lnTo>
                  <a:lnTo>
                    <a:pt x="156" y="76"/>
                  </a:lnTo>
                  <a:lnTo>
                    <a:pt x="154" y="74"/>
                  </a:lnTo>
                  <a:lnTo>
                    <a:pt x="151" y="74"/>
                  </a:lnTo>
                  <a:lnTo>
                    <a:pt x="151" y="71"/>
                  </a:lnTo>
                  <a:lnTo>
                    <a:pt x="149" y="69"/>
                  </a:lnTo>
                  <a:lnTo>
                    <a:pt x="149" y="67"/>
                  </a:lnTo>
                  <a:lnTo>
                    <a:pt x="149" y="64"/>
                  </a:lnTo>
                  <a:lnTo>
                    <a:pt x="149" y="62"/>
                  </a:lnTo>
                  <a:lnTo>
                    <a:pt x="149" y="60"/>
                  </a:lnTo>
                  <a:lnTo>
                    <a:pt x="151" y="55"/>
                  </a:lnTo>
                  <a:lnTo>
                    <a:pt x="151" y="55"/>
                  </a:lnTo>
                  <a:lnTo>
                    <a:pt x="151" y="53"/>
                  </a:lnTo>
                  <a:lnTo>
                    <a:pt x="140" y="50"/>
                  </a:lnTo>
                  <a:lnTo>
                    <a:pt x="137" y="48"/>
                  </a:lnTo>
                  <a:lnTo>
                    <a:pt x="137" y="48"/>
                  </a:lnTo>
                  <a:lnTo>
                    <a:pt x="137" y="45"/>
                  </a:lnTo>
                  <a:lnTo>
                    <a:pt x="137" y="43"/>
                  </a:lnTo>
                  <a:lnTo>
                    <a:pt x="135" y="41"/>
                  </a:lnTo>
                  <a:lnTo>
                    <a:pt x="135" y="36"/>
                  </a:lnTo>
                  <a:lnTo>
                    <a:pt x="135" y="34"/>
                  </a:lnTo>
                  <a:lnTo>
                    <a:pt x="137" y="31"/>
                  </a:lnTo>
                  <a:lnTo>
                    <a:pt x="140" y="24"/>
                  </a:lnTo>
                  <a:lnTo>
                    <a:pt x="140" y="24"/>
                  </a:lnTo>
                  <a:lnTo>
                    <a:pt x="140" y="22"/>
                  </a:lnTo>
                  <a:lnTo>
                    <a:pt x="140" y="19"/>
                  </a:lnTo>
                  <a:lnTo>
                    <a:pt x="137" y="12"/>
                  </a:lnTo>
                  <a:lnTo>
                    <a:pt x="137" y="10"/>
                  </a:lnTo>
                  <a:lnTo>
                    <a:pt x="137" y="8"/>
                  </a:lnTo>
                  <a:lnTo>
                    <a:pt x="137" y="5"/>
                  </a:lnTo>
                  <a:lnTo>
                    <a:pt x="137" y="3"/>
                  </a:lnTo>
                  <a:lnTo>
                    <a:pt x="137" y="3"/>
                  </a:lnTo>
                  <a:lnTo>
                    <a:pt x="135" y="0"/>
                  </a:lnTo>
                  <a:lnTo>
                    <a:pt x="135" y="3"/>
                  </a:lnTo>
                  <a:lnTo>
                    <a:pt x="135" y="3"/>
                  </a:lnTo>
                  <a:lnTo>
                    <a:pt x="132" y="5"/>
                  </a:lnTo>
                  <a:lnTo>
                    <a:pt x="128" y="5"/>
                  </a:lnTo>
                  <a:lnTo>
                    <a:pt x="125" y="3"/>
                  </a:lnTo>
                  <a:lnTo>
                    <a:pt x="123" y="5"/>
                  </a:lnTo>
                  <a:lnTo>
                    <a:pt x="123" y="8"/>
                  </a:lnTo>
                  <a:lnTo>
                    <a:pt x="123" y="10"/>
                  </a:lnTo>
                  <a:lnTo>
                    <a:pt x="123" y="12"/>
                  </a:lnTo>
                  <a:lnTo>
                    <a:pt x="121" y="12"/>
                  </a:lnTo>
                  <a:lnTo>
                    <a:pt x="118" y="12"/>
                  </a:lnTo>
                  <a:lnTo>
                    <a:pt x="116" y="12"/>
                  </a:lnTo>
                  <a:lnTo>
                    <a:pt x="116" y="17"/>
                  </a:lnTo>
                  <a:lnTo>
                    <a:pt x="116" y="19"/>
                  </a:lnTo>
                  <a:lnTo>
                    <a:pt x="114" y="22"/>
                  </a:lnTo>
                  <a:lnTo>
                    <a:pt x="109" y="27"/>
                  </a:lnTo>
                  <a:lnTo>
                    <a:pt x="104" y="31"/>
                  </a:lnTo>
                  <a:lnTo>
                    <a:pt x="99" y="31"/>
                  </a:lnTo>
                  <a:lnTo>
                    <a:pt x="99" y="31"/>
                  </a:lnTo>
                  <a:lnTo>
                    <a:pt x="99" y="36"/>
                  </a:lnTo>
                  <a:lnTo>
                    <a:pt x="99" y="38"/>
                  </a:lnTo>
                  <a:lnTo>
                    <a:pt x="95" y="43"/>
                  </a:lnTo>
                  <a:lnTo>
                    <a:pt x="92" y="45"/>
                  </a:lnTo>
                  <a:lnTo>
                    <a:pt x="92" y="53"/>
                  </a:lnTo>
                  <a:lnTo>
                    <a:pt x="85" y="53"/>
                  </a:lnTo>
                  <a:lnTo>
                    <a:pt x="78" y="53"/>
                  </a:lnTo>
                  <a:lnTo>
                    <a:pt x="78" y="57"/>
                  </a:lnTo>
                  <a:lnTo>
                    <a:pt x="71" y="60"/>
                  </a:lnTo>
                  <a:lnTo>
                    <a:pt x="61" y="60"/>
                  </a:lnTo>
                  <a:lnTo>
                    <a:pt x="61" y="60"/>
                  </a:lnTo>
                  <a:lnTo>
                    <a:pt x="59" y="62"/>
                  </a:lnTo>
                  <a:lnTo>
                    <a:pt x="59" y="62"/>
                  </a:lnTo>
                  <a:lnTo>
                    <a:pt x="59" y="60"/>
                  </a:lnTo>
                  <a:lnTo>
                    <a:pt x="59" y="57"/>
                  </a:lnTo>
                  <a:lnTo>
                    <a:pt x="59" y="55"/>
                  </a:lnTo>
                  <a:lnTo>
                    <a:pt x="61" y="53"/>
                  </a:lnTo>
                  <a:lnTo>
                    <a:pt x="64" y="53"/>
                  </a:lnTo>
                  <a:lnTo>
                    <a:pt x="66" y="53"/>
                  </a:lnTo>
                  <a:lnTo>
                    <a:pt x="69" y="55"/>
                  </a:lnTo>
                  <a:lnTo>
                    <a:pt x="71" y="55"/>
                  </a:lnTo>
                  <a:lnTo>
                    <a:pt x="66" y="50"/>
                  </a:lnTo>
                  <a:lnTo>
                    <a:pt x="66" y="48"/>
                  </a:lnTo>
                  <a:lnTo>
                    <a:pt x="61" y="50"/>
                  </a:lnTo>
                  <a:lnTo>
                    <a:pt x="57" y="50"/>
                  </a:lnTo>
                  <a:lnTo>
                    <a:pt x="54" y="50"/>
                  </a:lnTo>
                  <a:lnTo>
                    <a:pt x="52" y="50"/>
                  </a:lnTo>
                  <a:lnTo>
                    <a:pt x="52" y="53"/>
                  </a:lnTo>
                  <a:lnTo>
                    <a:pt x="52" y="55"/>
                  </a:lnTo>
                  <a:lnTo>
                    <a:pt x="54" y="57"/>
                  </a:lnTo>
                  <a:lnTo>
                    <a:pt x="52" y="60"/>
                  </a:lnTo>
                  <a:lnTo>
                    <a:pt x="52" y="62"/>
                  </a:lnTo>
                  <a:lnTo>
                    <a:pt x="50" y="62"/>
                  </a:lnTo>
                  <a:lnTo>
                    <a:pt x="47" y="60"/>
                  </a:lnTo>
                  <a:lnTo>
                    <a:pt x="45" y="55"/>
                  </a:lnTo>
                  <a:lnTo>
                    <a:pt x="43" y="55"/>
                  </a:lnTo>
                  <a:lnTo>
                    <a:pt x="40" y="53"/>
                  </a:lnTo>
                  <a:lnTo>
                    <a:pt x="35" y="50"/>
                  </a:lnTo>
                  <a:lnTo>
                    <a:pt x="33" y="53"/>
                  </a:lnTo>
                  <a:lnTo>
                    <a:pt x="31" y="53"/>
                  </a:lnTo>
                  <a:lnTo>
                    <a:pt x="31" y="55"/>
                  </a:lnTo>
                  <a:lnTo>
                    <a:pt x="26" y="55"/>
                  </a:lnTo>
                  <a:lnTo>
                    <a:pt x="26" y="55"/>
                  </a:lnTo>
                  <a:lnTo>
                    <a:pt x="24" y="53"/>
                  </a:lnTo>
                  <a:lnTo>
                    <a:pt x="24" y="50"/>
                  </a:lnTo>
                  <a:lnTo>
                    <a:pt x="21" y="50"/>
                  </a:lnTo>
                  <a:lnTo>
                    <a:pt x="19" y="48"/>
                  </a:lnTo>
                  <a:lnTo>
                    <a:pt x="17" y="50"/>
                  </a:lnTo>
                  <a:lnTo>
                    <a:pt x="14" y="53"/>
                  </a:lnTo>
                  <a:lnTo>
                    <a:pt x="14" y="55"/>
                  </a:lnTo>
                  <a:lnTo>
                    <a:pt x="12" y="57"/>
                  </a:lnTo>
                  <a:lnTo>
                    <a:pt x="14" y="57"/>
                  </a:lnTo>
                  <a:lnTo>
                    <a:pt x="14" y="57"/>
                  </a:lnTo>
                  <a:lnTo>
                    <a:pt x="17" y="55"/>
                  </a:lnTo>
                  <a:lnTo>
                    <a:pt x="17" y="57"/>
                  </a:lnTo>
                  <a:lnTo>
                    <a:pt x="24" y="57"/>
                  </a:lnTo>
                  <a:lnTo>
                    <a:pt x="26" y="57"/>
                  </a:lnTo>
                  <a:lnTo>
                    <a:pt x="28" y="60"/>
                  </a:lnTo>
                  <a:lnTo>
                    <a:pt x="26" y="62"/>
                  </a:lnTo>
                  <a:lnTo>
                    <a:pt x="24" y="62"/>
                  </a:lnTo>
                  <a:lnTo>
                    <a:pt x="17" y="64"/>
                  </a:lnTo>
                  <a:lnTo>
                    <a:pt x="14" y="64"/>
                  </a:lnTo>
                  <a:lnTo>
                    <a:pt x="14" y="67"/>
                  </a:lnTo>
                  <a:lnTo>
                    <a:pt x="12" y="67"/>
                  </a:lnTo>
                  <a:lnTo>
                    <a:pt x="9" y="67"/>
                  </a:lnTo>
                  <a:lnTo>
                    <a:pt x="7" y="64"/>
                  </a:lnTo>
                  <a:lnTo>
                    <a:pt x="5" y="67"/>
                  </a:lnTo>
                  <a:lnTo>
                    <a:pt x="5" y="69"/>
                  </a:lnTo>
                  <a:lnTo>
                    <a:pt x="5" y="76"/>
                  </a:lnTo>
                  <a:lnTo>
                    <a:pt x="5" y="79"/>
                  </a:lnTo>
                  <a:lnTo>
                    <a:pt x="2" y="79"/>
                  </a:lnTo>
                  <a:lnTo>
                    <a:pt x="2" y="81"/>
                  </a:lnTo>
                  <a:lnTo>
                    <a:pt x="2" y="83"/>
                  </a:lnTo>
                  <a:lnTo>
                    <a:pt x="5" y="83"/>
                  </a:lnTo>
                  <a:lnTo>
                    <a:pt x="5" y="86"/>
                  </a:lnTo>
                  <a:lnTo>
                    <a:pt x="7" y="88"/>
                  </a:lnTo>
                  <a:lnTo>
                    <a:pt x="9" y="90"/>
                  </a:lnTo>
                  <a:lnTo>
                    <a:pt x="9" y="95"/>
                  </a:lnTo>
                  <a:lnTo>
                    <a:pt x="9" y="98"/>
                  </a:lnTo>
                  <a:lnTo>
                    <a:pt x="12" y="100"/>
                  </a:lnTo>
                  <a:lnTo>
                    <a:pt x="9" y="102"/>
                  </a:lnTo>
                  <a:lnTo>
                    <a:pt x="9" y="105"/>
                  </a:lnTo>
                  <a:lnTo>
                    <a:pt x="7" y="107"/>
                  </a:lnTo>
                  <a:lnTo>
                    <a:pt x="5" y="109"/>
                  </a:lnTo>
                  <a:lnTo>
                    <a:pt x="2" y="109"/>
                  </a:lnTo>
                  <a:lnTo>
                    <a:pt x="0" y="114"/>
                  </a:lnTo>
                  <a:lnTo>
                    <a:pt x="0" y="116"/>
                  </a:lnTo>
                  <a:lnTo>
                    <a:pt x="2" y="119"/>
                  </a:lnTo>
                  <a:lnTo>
                    <a:pt x="2" y="121"/>
                  </a:lnTo>
                  <a:lnTo>
                    <a:pt x="2" y="124"/>
                  </a:lnTo>
                  <a:lnTo>
                    <a:pt x="7" y="124"/>
                  </a:lnTo>
                  <a:lnTo>
                    <a:pt x="9" y="126"/>
                  </a:lnTo>
                  <a:lnTo>
                    <a:pt x="7" y="131"/>
                  </a:lnTo>
                  <a:lnTo>
                    <a:pt x="9" y="133"/>
                  </a:lnTo>
                  <a:lnTo>
                    <a:pt x="9" y="133"/>
                  </a:lnTo>
                  <a:lnTo>
                    <a:pt x="9" y="135"/>
                  </a:lnTo>
                  <a:lnTo>
                    <a:pt x="7" y="140"/>
                  </a:lnTo>
                  <a:lnTo>
                    <a:pt x="9" y="142"/>
                  </a:lnTo>
                  <a:lnTo>
                    <a:pt x="7" y="147"/>
                  </a:lnTo>
                  <a:lnTo>
                    <a:pt x="2" y="147"/>
                  </a:lnTo>
                  <a:lnTo>
                    <a:pt x="2" y="150"/>
                  </a:lnTo>
                  <a:lnTo>
                    <a:pt x="5" y="150"/>
                  </a:lnTo>
                  <a:lnTo>
                    <a:pt x="7" y="152"/>
                  </a:lnTo>
                  <a:lnTo>
                    <a:pt x="9" y="154"/>
                  </a:lnTo>
                  <a:lnTo>
                    <a:pt x="12" y="152"/>
                  </a:lnTo>
                  <a:lnTo>
                    <a:pt x="12" y="147"/>
                  </a:lnTo>
                  <a:lnTo>
                    <a:pt x="19" y="142"/>
                  </a:lnTo>
                  <a:lnTo>
                    <a:pt x="26" y="133"/>
                  </a:lnTo>
                  <a:lnTo>
                    <a:pt x="28" y="126"/>
                  </a:lnTo>
                  <a:lnTo>
                    <a:pt x="35" y="128"/>
                  </a:lnTo>
                  <a:lnTo>
                    <a:pt x="40" y="131"/>
                  </a:lnTo>
                  <a:lnTo>
                    <a:pt x="45" y="135"/>
                  </a:lnTo>
                  <a:lnTo>
                    <a:pt x="50" y="140"/>
                  </a:lnTo>
                  <a:lnTo>
                    <a:pt x="52" y="140"/>
                  </a:lnTo>
                  <a:lnTo>
                    <a:pt x="52" y="142"/>
                  </a:lnTo>
                  <a:lnTo>
                    <a:pt x="50" y="142"/>
                  </a:lnTo>
                  <a:lnTo>
                    <a:pt x="50" y="145"/>
                  </a:lnTo>
                  <a:lnTo>
                    <a:pt x="52" y="147"/>
                  </a:lnTo>
                  <a:lnTo>
                    <a:pt x="52" y="150"/>
                  </a:lnTo>
                  <a:lnTo>
                    <a:pt x="52" y="150"/>
                  </a:lnTo>
                  <a:lnTo>
                    <a:pt x="54" y="150"/>
                  </a:lnTo>
                  <a:lnTo>
                    <a:pt x="57" y="150"/>
                  </a:lnTo>
                  <a:lnTo>
                    <a:pt x="57" y="147"/>
                  </a:lnTo>
                  <a:lnTo>
                    <a:pt x="57" y="147"/>
                  </a:lnTo>
                  <a:lnTo>
                    <a:pt x="59" y="147"/>
                  </a:lnTo>
                  <a:lnTo>
                    <a:pt x="59" y="147"/>
                  </a:lnTo>
                  <a:lnTo>
                    <a:pt x="59" y="147"/>
                  </a:lnTo>
                  <a:lnTo>
                    <a:pt x="61" y="147"/>
                  </a:lnTo>
                  <a:lnTo>
                    <a:pt x="61" y="150"/>
                  </a:lnTo>
                  <a:lnTo>
                    <a:pt x="61" y="150"/>
                  </a:lnTo>
                  <a:lnTo>
                    <a:pt x="64" y="150"/>
                  </a:lnTo>
                  <a:lnTo>
                    <a:pt x="64" y="150"/>
                  </a:lnTo>
                  <a:lnTo>
                    <a:pt x="66" y="152"/>
                  </a:lnTo>
                  <a:lnTo>
                    <a:pt x="69" y="152"/>
                  </a:lnTo>
                  <a:lnTo>
                    <a:pt x="78" y="145"/>
                  </a:lnTo>
                  <a:lnTo>
                    <a:pt x="78" y="145"/>
                  </a:lnTo>
                  <a:lnTo>
                    <a:pt x="83" y="138"/>
                  </a:lnTo>
                  <a:lnTo>
                    <a:pt x="88" y="131"/>
                  </a:lnTo>
                  <a:lnTo>
                    <a:pt x="88" y="128"/>
                  </a:lnTo>
                  <a:lnTo>
                    <a:pt x="90" y="131"/>
                  </a:lnTo>
                  <a:lnTo>
                    <a:pt x="90" y="133"/>
                  </a:lnTo>
                  <a:lnTo>
                    <a:pt x="90" y="135"/>
                  </a:lnTo>
                  <a:lnTo>
                    <a:pt x="90" y="140"/>
                  </a:lnTo>
                  <a:lnTo>
                    <a:pt x="90" y="140"/>
                  </a:lnTo>
                  <a:lnTo>
                    <a:pt x="92" y="140"/>
                  </a:lnTo>
                  <a:lnTo>
                    <a:pt x="92" y="138"/>
                  </a:lnTo>
                  <a:lnTo>
                    <a:pt x="92" y="135"/>
                  </a:lnTo>
                  <a:lnTo>
                    <a:pt x="95" y="138"/>
                  </a:lnTo>
                  <a:lnTo>
                    <a:pt x="95" y="140"/>
                  </a:lnTo>
                  <a:lnTo>
                    <a:pt x="95" y="140"/>
                  </a:lnTo>
                  <a:lnTo>
                    <a:pt x="97" y="140"/>
                  </a:lnTo>
                  <a:lnTo>
                    <a:pt x="97" y="140"/>
                  </a:lnTo>
                  <a:lnTo>
                    <a:pt x="99" y="140"/>
                  </a:lnTo>
                  <a:lnTo>
                    <a:pt x="99" y="138"/>
                  </a:lnTo>
                  <a:lnTo>
                    <a:pt x="99" y="138"/>
                  </a:lnTo>
                  <a:lnTo>
                    <a:pt x="99" y="135"/>
                  </a:lnTo>
                  <a:lnTo>
                    <a:pt x="102" y="135"/>
                  </a:lnTo>
                  <a:lnTo>
                    <a:pt x="102" y="135"/>
                  </a:lnTo>
                  <a:lnTo>
                    <a:pt x="102" y="133"/>
                  </a:lnTo>
                  <a:lnTo>
                    <a:pt x="102" y="133"/>
                  </a:lnTo>
                  <a:lnTo>
                    <a:pt x="102" y="131"/>
                  </a:lnTo>
                  <a:lnTo>
                    <a:pt x="104" y="131"/>
                  </a:lnTo>
                  <a:lnTo>
                    <a:pt x="106" y="131"/>
                  </a:lnTo>
                  <a:lnTo>
                    <a:pt x="109" y="133"/>
                  </a:lnTo>
                  <a:lnTo>
                    <a:pt x="109" y="135"/>
                  </a:lnTo>
                  <a:lnTo>
                    <a:pt x="116" y="135"/>
                  </a:lnTo>
                  <a:lnTo>
                    <a:pt x="116" y="135"/>
                  </a:lnTo>
                  <a:lnTo>
                    <a:pt x="116" y="135"/>
                  </a:lnTo>
                  <a:lnTo>
                    <a:pt x="116" y="135"/>
                  </a:lnTo>
                  <a:lnTo>
                    <a:pt x="118" y="138"/>
                  </a:lnTo>
                  <a:lnTo>
                    <a:pt x="118" y="138"/>
                  </a:lnTo>
                  <a:lnTo>
                    <a:pt x="118" y="140"/>
                  </a:lnTo>
                  <a:lnTo>
                    <a:pt x="118" y="140"/>
                  </a:lnTo>
                  <a:lnTo>
                    <a:pt x="121" y="140"/>
                  </a:lnTo>
                  <a:lnTo>
                    <a:pt x="123" y="138"/>
                  </a:lnTo>
                  <a:lnTo>
                    <a:pt x="123" y="135"/>
                  </a:lnTo>
                  <a:lnTo>
                    <a:pt x="123" y="133"/>
                  </a:lnTo>
                  <a:lnTo>
                    <a:pt x="121" y="131"/>
                  </a:lnTo>
                  <a:lnTo>
                    <a:pt x="123" y="128"/>
                  </a:lnTo>
                  <a:lnTo>
                    <a:pt x="123" y="128"/>
                  </a:lnTo>
                  <a:lnTo>
                    <a:pt x="123" y="131"/>
                  </a:lnTo>
                  <a:lnTo>
                    <a:pt x="123" y="131"/>
                  </a:lnTo>
                  <a:lnTo>
                    <a:pt x="128" y="131"/>
                  </a:lnTo>
                  <a:lnTo>
                    <a:pt x="130" y="131"/>
                  </a:lnTo>
                  <a:lnTo>
                    <a:pt x="135" y="128"/>
                  </a:lnTo>
                  <a:lnTo>
                    <a:pt x="137" y="126"/>
                  </a:lnTo>
                  <a:lnTo>
                    <a:pt x="140" y="128"/>
                  </a:lnTo>
                  <a:lnTo>
                    <a:pt x="147" y="126"/>
                  </a:lnTo>
                  <a:lnTo>
                    <a:pt x="156" y="128"/>
                  </a:lnTo>
                  <a:lnTo>
                    <a:pt x="159" y="131"/>
                  </a:lnTo>
                  <a:lnTo>
                    <a:pt x="161" y="131"/>
                  </a:lnTo>
                  <a:lnTo>
                    <a:pt x="161" y="133"/>
                  </a:lnTo>
                  <a:lnTo>
                    <a:pt x="159" y="135"/>
                  </a:lnTo>
                  <a:lnTo>
                    <a:pt x="154" y="140"/>
                  </a:lnTo>
                  <a:lnTo>
                    <a:pt x="154" y="142"/>
                  </a:lnTo>
                  <a:lnTo>
                    <a:pt x="154" y="142"/>
                  </a:lnTo>
                  <a:lnTo>
                    <a:pt x="161" y="142"/>
                  </a:lnTo>
                  <a:lnTo>
                    <a:pt x="161" y="142"/>
                  </a:lnTo>
                  <a:lnTo>
                    <a:pt x="159" y="142"/>
                  </a:lnTo>
                  <a:lnTo>
                    <a:pt x="161" y="138"/>
                  </a:lnTo>
                  <a:lnTo>
                    <a:pt x="166" y="135"/>
                  </a:lnTo>
                  <a:lnTo>
                    <a:pt x="168" y="138"/>
                  </a:lnTo>
                  <a:lnTo>
                    <a:pt x="173" y="142"/>
                  </a:lnTo>
                  <a:lnTo>
                    <a:pt x="173" y="142"/>
                  </a:lnTo>
                  <a:lnTo>
                    <a:pt x="177" y="145"/>
                  </a:lnTo>
                  <a:lnTo>
                    <a:pt x="180" y="145"/>
                  </a:lnTo>
                  <a:lnTo>
                    <a:pt x="185" y="152"/>
                  </a:lnTo>
                  <a:lnTo>
                    <a:pt x="185" y="152"/>
                  </a:lnTo>
                  <a:lnTo>
                    <a:pt x="189" y="154"/>
                  </a:lnTo>
                  <a:lnTo>
                    <a:pt x="199" y="157"/>
                  </a:lnTo>
                  <a:lnTo>
                    <a:pt x="201" y="159"/>
                  </a:lnTo>
                  <a:lnTo>
                    <a:pt x="204" y="161"/>
                  </a:lnTo>
                  <a:lnTo>
                    <a:pt x="206" y="161"/>
                  </a:lnTo>
                  <a:lnTo>
                    <a:pt x="208" y="164"/>
                  </a:lnTo>
                  <a:lnTo>
                    <a:pt x="208" y="166"/>
                  </a:lnTo>
                  <a:lnTo>
                    <a:pt x="208" y="171"/>
                  </a:lnTo>
                  <a:lnTo>
                    <a:pt x="206" y="171"/>
                  </a:lnTo>
                  <a:lnTo>
                    <a:pt x="204" y="171"/>
                  </a:lnTo>
                  <a:lnTo>
                    <a:pt x="204" y="169"/>
                  </a:lnTo>
                  <a:lnTo>
                    <a:pt x="204" y="171"/>
                  </a:lnTo>
                  <a:lnTo>
                    <a:pt x="201" y="173"/>
                  </a:lnTo>
                  <a:lnTo>
                    <a:pt x="201" y="176"/>
                  </a:lnTo>
                  <a:lnTo>
                    <a:pt x="196" y="178"/>
                  </a:lnTo>
                  <a:lnTo>
                    <a:pt x="196" y="180"/>
                  </a:lnTo>
                  <a:lnTo>
                    <a:pt x="199" y="180"/>
                  </a:lnTo>
                  <a:lnTo>
                    <a:pt x="201" y="178"/>
                  </a:lnTo>
                  <a:lnTo>
                    <a:pt x="208" y="173"/>
                  </a:lnTo>
                  <a:lnTo>
                    <a:pt x="215" y="171"/>
                  </a:lnTo>
                  <a:lnTo>
                    <a:pt x="215" y="169"/>
                  </a:lnTo>
                  <a:lnTo>
                    <a:pt x="215" y="164"/>
                  </a:lnTo>
                  <a:lnTo>
                    <a:pt x="213" y="157"/>
                  </a:lnTo>
                  <a:lnTo>
                    <a:pt x="213" y="154"/>
                  </a:lnTo>
                  <a:lnTo>
                    <a:pt x="213" y="150"/>
                  </a:lnTo>
                  <a:lnTo>
                    <a:pt x="213"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51303" y="3115718"/>
              <a:ext cx="321699" cy="525442"/>
            </a:xfrm>
            <a:custGeom>
              <a:avLst/>
              <a:gdLst>
                <a:gd name="T0" fmla="*/ 173 w 180"/>
                <a:gd name="T1" fmla="*/ 62 h 294"/>
                <a:gd name="T2" fmla="*/ 156 w 180"/>
                <a:gd name="T3" fmla="*/ 48 h 294"/>
                <a:gd name="T4" fmla="*/ 147 w 180"/>
                <a:gd name="T5" fmla="*/ 31 h 294"/>
                <a:gd name="T6" fmla="*/ 130 w 180"/>
                <a:gd name="T7" fmla="*/ 22 h 294"/>
                <a:gd name="T8" fmla="*/ 109 w 180"/>
                <a:gd name="T9" fmla="*/ 19 h 294"/>
                <a:gd name="T10" fmla="*/ 104 w 180"/>
                <a:gd name="T11" fmla="*/ 15 h 294"/>
                <a:gd name="T12" fmla="*/ 92 w 180"/>
                <a:gd name="T13" fmla="*/ 12 h 294"/>
                <a:gd name="T14" fmla="*/ 80 w 180"/>
                <a:gd name="T15" fmla="*/ 0 h 294"/>
                <a:gd name="T16" fmla="*/ 73 w 180"/>
                <a:gd name="T17" fmla="*/ 3 h 294"/>
                <a:gd name="T18" fmla="*/ 57 w 180"/>
                <a:gd name="T19" fmla="*/ 0 h 294"/>
                <a:gd name="T20" fmla="*/ 54 w 180"/>
                <a:gd name="T21" fmla="*/ 3 h 294"/>
                <a:gd name="T22" fmla="*/ 45 w 180"/>
                <a:gd name="T23" fmla="*/ 36 h 294"/>
                <a:gd name="T24" fmla="*/ 28 w 180"/>
                <a:gd name="T25" fmla="*/ 78 h 294"/>
                <a:gd name="T26" fmla="*/ 7 w 180"/>
                <a:gd name="T27" fmla="*/ 107 h 294"/>
                <a:gd name="T28" fmla="*/ 2 w 180"/>
                <a:gd name="T29" fmla="*/ 121 h 294"/>
                <a:gd name="T30" fmla="*/ 26 w 180"/>
                <a:gd name="T31" fmla="*/ 130 h 294"/>
                <a:gd name="T32" fmla="*/ 26 w 180"/>
                <a:gd name="T33" fmla="*/ 135 h 294"/>
                <a:gd name="T34" fmla="*/ 26 w 180"/>
                <a:gd name="T35" fmla="*/ 147 h 294"/>
                <a:gd name="T36" fmla="*/ 31 w 180"/>
                <a:gd name="T37" fmla="*/ 157 h 294"/>
                <a:gd name="T38" fmla="*/ 35 w 180"/>
                <a:gd name="T39" fmla="*/ 161 h 294"/>
                <a:gd name="T40" fmla="*/ 49 w 180"/>
                <a:gd name="T41" fmla="*/ 166 h 294"/>
                <a:gd name="T42" fmla="*/ 54 w 180"/>
                <a:gd name="T43" fmla="*/ 173 h 294"/>
                <a:gd name="T44" fmla="*/ 52 w 180"/>
                <a:gd name="T45" fmla="*/ 183 h 294"/>
                <a:gd name="T46" fmla="*/ 42 w 180"/>
                <a:gd name="T47" fmla="*/ 192 h 294"/>
                <a:gd name="T48" fmla="*/ 28 w 180"/>
                <a:gd name="T49" fmla="*/ 192 h 294"/>
                <a:gd name="T50" fmla="*/ 23 w 180"/>
                <a:gd name="T51" fmla="*/ 197 h 294"/>
                <a:gd name="T52" fmla="*/ 16 w 180"/>
                <a:gd name="T53" fmla="*/ 230 h 294"/>
                <a:gd name="T54" fmla="*/ 14 w 180"/>
                <a:gd name="T55" fmla="*/ 239 h 294"/>
                <a:gd name="T56" fmla="*/ 12 w 180"/>
                <a:gd name="T57" fmla="*/ 251 h 294"/>
                <a:gd name="T58" fmla="*/ 14 w 180"/>
                <a:gd name="T59" fmla="*/ 261 h 294"/>
                <a:gd name="T60" fmla="*/ 31 w 180"/>
                <a:gd name="T61" fmla="*/ 272 h 294"/>
                <a:gd name="T62" fmla="*/ 40 w 180"/>
                <a:gd name="T63" fmla="*/ 277 h 294"/>
                <a:gd name="T64" fmla="*/ 52 w 180"/>
                <a:gd name="T65" fmla="*/ 275 h 294"/>
                <a:gd name="T66" fmla="*/ 59 w 180"/>
                <a:gd name="T67" fmla="*/ 275 h 294"/>
                <a:gd name="T68" fmla="*/ 66 w 180"/>
                <a:gd name="T69" fmla="*/ 277 h 294"/>
                <a:gd name="T70" fmla="*/ 73 w 180"/>
                <a:gd name="T71" fmla="*/ 287 h 294"/>
                <a:gd name="T72" fmla="*/ 83 w 180"/>
                <a:gd name="T73" fmla="*/ 287 h 294"/>
                <a:gd name="T74" fmla="*/ 87 w 180"/>
                <a:gd name="T75" fmla="*/ 289 h 294"/>
                <a:gd name="T76" fmla="*/ 94 w 180"/>
                <a:gd name="T77" fmla="*/ 294 h 294"/>
                <a:gd name="T78" fmla="*/ 102 w 180"/>
                <a:gd name="T79" fmla="*/ 289 h 294"/>
                <a:gd name="T80" fmla="*/ 109 w 180"/>
                <a:gd name="T81" fmla="*/ 291 h 294"/>
                <a:gd name="T82" fmla="*/ 113 w 180"/>
                <a:gd name="T83" fmla="*/ 289 h 294"/>
                <a:gd name="T84" fmla="*/ 120 w 180"/>
                <a:gd name="T85" fmla="*/ 282 h 294"/>
                <a:gd name="T86" fmla="*/ 120 w 180"/>
                <a:gd name="T87" fmla="*/ 263 h 294"/>
                <a:gd name="T88" fmla="*/ 120 w 180"/>
                <a:gd name="T89" fmla="*/ 244 h 294"/>
                <a:gd name="T90" fmla="*/ 125 w 180"/>
                <a:gd name="T91" fmla="*/ 223 h 294"/>
                <a:gd name="T92" fmla="*/ 135 w 180"/>
                <a:gd name="T93" fmla="*/ 220 h 294"/>
                <a:gd name="T94" fmla="*/ 144 w 180"/>
                <a:gd name="T95" fmla="*/ 211 h 294"/>
                <a:gd name="T96" fmla="*/ 151 w 180"/>
                <a:gd name="T97" fmla="*/ 199 h 294"/>
                <a:gd name="T98" fmla="*/ 151 w 180"/>
                <a:gd name="T99" fmla="*/ 185 h 294"/>
                <a:gd name="T100" fmla="*/ 156 w 180"/>
                <a:gd name="T101" fmla="*/ 173 h 294"/>
                <a:gd name="T102" fmla="*/ 163 w 180"/>
                <a:gd name="T103" fmla="*/ 161 h 294"/>
                <a:gd name="T104" fmla="*/ 168 w 180"/>
                <a:gd name="T105" fmla="*/ 152 h 294"/>
                <a:gd name="T106" fmla="*/ 173 w 180"/>
                <a:gd name="T107" fmla="*/ 138 h 294"/>
                <a:gd name="T108" fmla="*/ 170 w 180"/>
                <a:gd name="T109" fmla="*/ 130 h 294"/>
                <a:gd name="T110" fmla="*/ 168 w 180"/>
                <a:gd name="T111" fmla="*/ 116 h 294"/>
                <a:gd name="T112" fmla="*/ 165 w 180"/>
                <a:gd name="T113" fmla="*/ 104 h 294"/>
                <a:gd name="T114" fmla="*/ 168 w 180"/>
                <a:gd name="T115" fmla="*/ 100 h 294"/>
                <a:gd name="T116" fmla="*/ 175 w 180"/>
                <a:gd name="T117" fmla="*/ 100 h 294"/>
                <a:gd name="T118" fmla="*/ 177 w 180"/>
                <a:gd name="T119" fmla="*/ 90 h 294"/>
                <a:gd name="T120" fmla="*/ 177 w 180"/>
                <a:gd name="T121" fmla="*/ 81 h 294"/>
                <a:gd name="T122" fmla="*/ 177 w 180"/>
                <a:gd name="T123" fmla="*/ 7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294">
                  <a:moveTo>
                    <a:pt x="177" y="74"/>
                  </a:moveTo>
                  <a:lnTo>
                    <a:pt x="175" y="69"/>
                  </a:lnTo>
                  <a:lnTo>
                    <a:pt x="173" y="62"/>
                  </a:lnTo>
                  <a:lnTo>
                    <a:pt x="165" y="55"/>
                  </a:lnTo>
                  <a:lnTo>
                    <a:pt x="165" y="50"/>
                  </a:lnTo>
                  <a:lnTo>
                    <a:pt x="156" y="48"/>
                  </a:lnTo>
                  <a:lnTo>
                    <a:pt x="151" y="43"/>
                  </a:lnTo>
                  <a:lnTo>
                    <a:pt x="149" y="36"/>
                  </a:lnTo>
                  <a:lnTo>
                    <a:pt x="147" y="31"/>
                  </a:lnTo>
                  <a:lnTo>
                    <a:pt x="144" y="29"/>
                  </a:lnTo>
                  <a:lnTo>
                    <a:pt x="132" y="24"/>
                  </a:lnTo>
                  <a:lnTo>
                    <a:pt x="130" y="22"/>
                  </a:lnTo>
                  <a:lnTo>
                    <a:pt x="123" y="22"/>
                  </a:lnTo>
                  <a:lnTo>
                    <a:pt x="111" y="19"/>
                  </a:lnTo>
                  <a:lnTo>
                    <a:pt x="109" y="19"/>
                  </a:lnTo>
                  <a:lnTo>
                    <a:pt x="106" y="17"/>
                  </a:lnTo>
                  <a:lnTo>
                    <a:pt x="106" y="15"/>
                  </a:lnTo>
                  <a:lnTo>
                    <a:pt x="104" y="15"/>
                  </a:lnTo>
                  <a:lnTo>
                    <a:pt x="102" y="15"/>
                  </a:lnTo>
                  <a:lnTo>
                    <a:pt x="97" y="15"/>
                  </a:lnTo>
                  <a:lnTo>
                    <a:pt x="92" y="12"/>
                  </a:lnTo>
                  <a:lnTo>
                    <a:pt x="87" y="7"/>
                  </a:lnTo>
                  <a:lnTo>
                    <a:pt x="83" y="3"/>
                  </a:lnTo>
                  <a:lnTo>
                    <a:pt x="80" y="0"/>
                  </a:lnTo>
                  <a:lnTo>
                    <a:pt x="78" y="0"/>
                  </a:lnTo>
                  <a:lnTo>
                    <a:pt x="76" y="0"/>
                  </a:lnTo>
                  <a:lnTo>
                    <a:pt x="73" y="3"/>
                  </a:lnTo>
                  <a:lnTo>
                    <a:pt x="71" y="3"/>
                  </a:lnTo>
                  <a:lnTo>
                    <a:pt x="68" y="3"/>
                  </a:lnTo>
                  <a:lnTo>
                    <a:pt x="57" y="0"/>
                  </a:lnTo>
                  <a:lnTo>
                    <a:pt x="57" y="0"/>
                  </a:lnTo>
                  <a:lnTo>
                    <a:pt x="57" y="0"/>
                  </a:lnTo>
                  <a:lnTo>
                    <a:pt x="54" y="3"/>
                  </a:lnTo>
                  <a:lnTo>
                    <a:pt x="54" y="10"/>
                  </a:lnTo>
                  <a:lnTo>
                    <a:pt x="52" y="17"/>
                  </a:lnTo>
                  <a:lnTo>
                    <a:pt x="45" y="36"/>
                  </a:lnTo>
                  <a:lnTo>
                    <a:pt x="38" y="62"/>
                  </a:lnTo>
                  <a:lnTo>
                    <a:pt x="33" y="71"/>
                  </a:lnTo>
                  <a:lnTo>
                    <a:pt x="28" y="78"/>
                  </a:lnTo>
                  <a:lnTo>
                    <a:pt x="14" y="93"/>
                  </a:lnTo>
                  <a:lnTo>
                    <a:pt x="9" y="100"/>
                  </a:lnTo>
                  <a:lnTo>
                    <a:pt x="7" y="107"/>
                  </a:lnTo>
                  <a:lnTo>
                    <a:pt x="0" y="121"/>
                  </a:lnTo>
                  <a:lnTo>
                    <a:pt x="0" y="121"/>
                  </a:lnTo>
                  <a:lnTo>
                    <a:pt x="2" y="121"/>
                  </a:lnTo>
                  <a:lnTo>
                    <a:pt x="19" y="128"/>
                  </a:lnTo>
                  <a:lnTo>
                    <a:pt x="23" y="130"/>
                  </a:lnTo>
                  <a:lnTo>
                    <a:pt x="26" y="130"/>
                  </a:lnTo>
                  <a:lnTo>
                    <a:pt x="26" y="130"/>
                  </a:lnTo>
                  <a:lnTo>
                    <a:pt x="26" y="133"/>
                  </a:lnTo>
                  <a:lnTo>
                    <a:pt x="26" y="135"/>
                  </a:lnTo>
                  <a:lnTo>
                    <a:pt x="26" y="138"/>
                  </a:lnTo>
                  <a:lnTo>
                    <a:pt x="26" y="140"/>
                  </a:lnTo>
                  <a:lnTo>
                    <a:pt x="26" y="147"/>
                  </a:lnTo>
                  <a:lnTo>
                    <a:pt x="26" y="152"/>
                  </a:lnTo>
                  <a:lnTo>
                    <a:pt x="28" y="154"/>
                  </a:lnTo>
                  <a:lnTo>
                    <a:pt x="31" y="157"/>
                  </a:lnTo>
                  <a:lnTo>
                    <a:pt x="31" y="159"/>
                  </a:lnTo>
                  <a:lnTo>
                    <a:pt x="33" y="159"/>
                  </a:lnTo>
                  <a:lnTo>
                    <a:pt x="35" y="161"/>
                  </a:lnTo>
                  <a:lnTo>
                    <a:pt x="40" y="161"/>
                  </a:lnTo>
                  <a:lnTo>
                    <a:pt x="42" y="161"/>
                  </a:lnTo>
                  <a:lnTo>
                    <a:pt x="49" y="166"/>
                  </a:lnTo>
                  <a:lnTo>
                    <a:pt x="52" y="168"/>
                  </a:lnTo>
                  <a:lnTo>
                    <a:pt x="52" y="168"/>
                  </a:lnTo>
                  <a:lnTo>
                    <a:pt x="54" y="173"/>
                  </a:lnTo>
                  <a:lnTo>
                    <a:pt x="54" y="175"/>
                  </a:lnTo>
                  <a:lnTo>
                    <a:pt x="54" y="180"/>
                  </a:lnTo>
                  <a:lnTo>
                    <a:pt x="52" y="183"/>
                  </a:lnTo>
                  <a:lnTo>
                    <a:pt x="49" y="185"/>
                  </a:lnTo>
                  <a:lnTo>
                    <a:pt x="45" y="190"/>
                  </a:lnTo>
                  <a:lnTo>
                    <a:pt x="42" y="192"/>
                  </a:lnTo>
                  <a:lnTo>
                    <a:pt x="38" y="192"/>
                  </a:lnTo>
                  <a:lnTo>
                    <a:pt x="35" y="192"/>
                  </a:lnTo>
                  <a:lnTo>
                    <a:pt x="28" y="192"/>
                  </a:lnTo>
                  <a:lnTo>
                    <a:pt x="26" y="192"/>
                  </a:lnTo>
                  <a:lnTo>
                    <a:pt x="23" y="192"/>
                  </a:lnTo>
                  <a:lnTo>
                    <a:pt x="23" y="197"/>
                  </a:lnTo>
                  <a:lnTo>
                    <a:pt x="21" y="220"/>
                  </a:lnTo>
                  <a:lnTo>
                    <a:pt x="16" y="227"/>
                  </a:lnTo>
                  <a:lnTo>
                    <a:pt x="16" y="230"/>
                  </a:lnTo>
                  <a:lnTo>
                    <a:pt x="16" y="235"/>
                  </a:lnTo>
                  <a:lnTo>
                    <a:pt x="16" y="235"/>
                  </a:lnTo>
                  <a:lnTo>
                    <a:pt x="14" y="239"/>
                  </a:lnTo>
                  <a:lnTo>
                    <a:pt x="14" y="242"/>
                  </a:lnTo>
                  <a:lnTo>
                    <a:pt x="14" y="246"/>
                  </a:lnTo>
                  <a:lnTo>
                    <a:pt x="12" y="251"/>
                  </a:lnTo>
                  <a:lnTo>
                    <a:pt x="12" y="254"/>
                  </a:lnTo>
                  <a:lnTo>
                    <a:pt x="12" y="258"/>
                  </a:lnTo>
                  <a:lnTo>
                    <a:pt x="14" y="261"/>
                  </a:lnTo>
                  <a:lnTo>
                    <a:pt x="19" y="265"/>
                  </a:lnTo>
                  <a:lnTo>
                    <a:pt x="23" y="268"/>
                  </a:lnTo>
                  <a:lnTo>
                    <a:pt x="31" y="272"/>
                  </a:lnTo>
                  <a:lnTo>
                    <a:pt x="38" y="275"/>
                  </a:lnTo>
                  <a:lnTo>
                    <a:pt x="38" y="275"/>
                  </a:lnTo>
                  <a:lnTo>
                    <a:pt x="40" y="277"/>
                  </a:lnTo>
                  <a:lnTo>
                    <a:pt x="42" y="277"/>
                  </a:lnTo>
                  <a:lnTo>
                    <a:pt x="47" y="275"/>
                  </a:lnTo>
                  <a:lnTo>
                    <a:pt x="52" y="275"/>
                  </a:lnTo>
                  <a:lnTo>
                    <a:pt x="57" y="277"/>
                  </a:lnTo>
                  <a:lnTo>
                    <a:pt x="57" y="277"/>
                  </a:lnTo>
                  <a:lnTo>
                    <a:pt x="59" y="275"/>
                  </a:lnTo>
                  <a:lnTo>
                    <a:pt x="61" y="275"/>
                  </a:lnTo>
                  <a:lnTo>
                    <a:pt x="64" y="275"/>
                  </a:lnTo>
                  <a:lnTo>
                    <a:pt x="66" y="277"/>
                  </a:lnTo>
                  <a:lnTo>
                    <a:pt x="71" y="284"/>
                  </a:lnTo>
                  <a:lnTo>
                    <a:pt x="73" y="287"/>
                  </a:lnTo>
                  <a:lnTo>
                    <a:pt x="73" y="287"/>
                  </a:lnTo>
                  <a:lnTo>
                    <a:pt x="76" y="287"/>
                  </a:lnTo>
                  <a:lnTo>
                    <a:pt x="78" y="287"/>
                  </a:lnTo>
                  <a:lnTo>
                    <a:pt x="83" y="287"/>
                  </a:lnTo>
                  <a:lnTo>
                    <a:pt x="85" y="287"/>
                  </a:lnTo>
                  <a:lnTo>
                    <a:pt x="85" y="287"/>
                  </a:lnTo>
                  <a:lnTo>
                    <a:pt x="87" y="289"/>
                  </a:lnTo>
                  <a:lnTo>
                    <a:pt x="92" y="294"/>
                  </a:lnTo>
                  <a:lnTo>
                    <a:pt x="92" y="294"/>
                  </a:lnTo>
                  <a:lnTo>
                    <a:pt x="94" y="294"/>
                  </a:lnTo>
                  <a:lnTo>
                    <a:pt x="97" y="294"/>
                  </a:lnTo>
                  <a:lnTo>
                    <a:pt x="102" y="291"/>
                  </a:lnTo>
                  <a:lnTo>
                    <a:pt x="102" y="289"/>
                  </a:lnTo>
                  <a:lnTo>
                    <a:pt x="104" y="289"/>
                  </a:lnTo>
                  <a:lnTo>
                    <a:pt x="106" y="289"/>
                  </a:lnTo>
                  <a:lnTo>
                    <a:pt x="109" y="291"/>
                  </a:lnTo>
                  <a:lnTo>
                    <a:pt x="109" y="291"/>
                  </a:lnTo>
                  <a:lnTo>
                    <a:pt x="111" y="289"/>
                  </a:lnTo>
                  <a:lnTo>
                    <a:pt x="113" y="289"/>
                  </a:lnTo>
                  <a:lnTo>
                    <a:pt x="113" y="289"/>
                  </a:lnTo>
                  <a:lnTo>
                    <a:pt x="118" y="284"/>
                  </a:lnTo>
                  <a:lnTo>
                    <a:pt x="120" y="282"/>
                  </a:lnTo>
                  <a:lnTo>
                    <a:pt x="120" y="277"/>
                  </a:lnTo>
                  <a:lnTo>
                    <a:pt x="120" y="270"/>
                  </a:lnTo>
                  <a:lnTo>
                    <a:pt x="120" y="263"/>
                  </a:lnTo>
                  <a:lnTo>
                    <a:pt x="120" y="256"/>
                  </a:lnTo>
                  <a:lnTo>
                    <a:pt x="120" y="251"/>
                  </a:lnTo>
                  <a:lnTo>
                    <a:pt x="120" y="244"/>
                  </a:lnTo>
                  <a:lnTo>
                    <a:pt x="123" y="230"/>
                  </a:lnTo>
                  <a:lnTo>
                    <a:pt x="123" y="225"/>
                  </a:lnTo>
                  <a:lnTo>
                    <a:pt x="125" y="223"/>
                  </a:lnTo>
                  <a:lnTo>
                    <a:pt x="128" y="223"/>
                  </a:lnTo>
                  <a:lnTo>
                    <a:pt x="132" y="223"/>
                  </a:lnTo>
                  <a:lnTo>
                    <a:pt x="135" y="220"/>
                  </a:lnTo>
                  <a:lnTo>
                    <a:pt x="139" y="218"/>
                  </a:lnTo>
                  <a:lnTo>
                    <a:pt x="142" y="216"/>
                  </a:lnTo>
                  <a:lnTo>
                    <a:pt x="144" y="211"/>
                  </a:lnTo>
                  <a:lnTo>
                    <a:pt x="149" y="206"/>
                  </a:lnTo>
                  <a:lnTo>
                    <a:pt x="151" y="204"/>
                  </a:lnTo>
                  <a:lnTo>
                    <a:pt x="151" y="199"/>
                  </a:lnTo>
                  <a:lnTo>
                    <a:pt x="154" y="194"/>
                  </a:lnTo>
                  <a:lnTo>
                    <a:pt x="154" y="192"/>
                  </a:lnTo>
                  <a:lnTo>
                    <a:pt x="151" y="185"/>
                  </a:lnTo>
                  <a:lnTo>
                    <a:pt x="154" y="180"/>
                  </a:lnTo>
                  <a:lnTo>
                    <a:pt x="154" y="175"/>
                  </a:lnTo>
                  <a:lnTo>
                    <a:pt x="156" y="173"/>
                  </a:lnTo>
                  <a:lnTo>
                    <a:pt x="158" y="168"/>
                  </a:lnTo>
                  <a:lnTo>
                    <a:pt x="161" y="166"/>
                  </a:lnTo>
                  <a:lnTo>
                    <a:pt x="163" y="161"/>
                  </a:lnTo>
                  <a:lnTo>
                    <a:pt x="165" y="157"/>
                  </a:lnTo>
                  <a:lnTo>
                    <a:pt x="168" y="154"/>
                  </a:lnTo>
                  <a:lnTo>
                    <a:pt x="168" y="152"/>
                  </a:lnTo>
                  <a:lnTo>
                    <a:pt x="170" y="145"/>
                  </a:lnTo>
                  <a:lnTo>
                    <a:pt x="173" y="140"/>
                  </a:lnTo>
                  <a:lnTo>
                    <a:pt x="173" y="138"/>
                  </a:lnTo>
                  <a:lnTo>
                    <a:pt x="173" y="135"/>
                  </a:lnTo>
                  <a:lnTo>
                    <a:pt x="170" y="133"/>
                  </a:lnTo>
                  <a:lnTo>
                    <a:pt x="170" y="130"/>
                  </a:lnTo>
                  <a:lnTo>
                    <a:pt x="168" y="128"/>
                  </a:lnTo>
                  <a:lnTo>
                    <a:pt x="168" y="126"/>
                  </a:lnTo>
                  <a:lnTo>
                    <a:pt x="168" y="116"/>
                  </a:lnTo>
                  <a:lnTo>
                    <a:pt x="168" y="112"/>
                  </a:lnTo>
                  <a:lnTo>
                    <a:pt x="165" y="107"/>
                  </a:lnTo>
                  <a:lnTo>
                    <a:pt x="165" y="104"/>
                  </a:lnTo>
                  <a:lnTo>
                    <a:pt x="165" y="102"/>
                  </a:lnTo>
                  <a:lnTo>
                    <a:pt x="165" y="100"/>
                  </a:lnTo>
                  <a:lnTo>
                    <a:pt x="168" y="100"/>
                  </a:lnTo>
                  <a:lnTo>
                    <a:pt x="170" y="100"/>
                  </a:lnTo>
                  <a:lnTo>
                    <a:pt x="173" y="100"/>
                  </a:lnTo>
                  <a:lnTo>
                    <a:pt x="175" y="100"/>
                  </a:lnTo>
                  <a:lnTo>
                    <a:pt x="175" y="97"/>
                  </a:lnTo>
                  <a:lnTo>
                    <a:pt x="175" y="95"/>
                  </a:lnTo>
                  <a:lnTo>
                    <a:pt x="177" y="90"/>
                  </a:lnTo>
                  <a:lnTo>
                    <a:pt x="177" y="86"/>
                  </a:lnTo>
                  <a:lnTo>
                    <a:pt x="177" y="81"/>
                  </a:lnTo>
                  <a:lnTo>
                    <a:pt x="177" y="81"/>
                  </a:lnTo>
                  <a:lnTo>
                    <a:pt x="177" y="78"/>
                  </a:lnTo>
                  <a:lnTo>
                    <a:pt x="180" y="76"/>
                  </a:lnTo>
                  <a:lnTo>
                    <a:pt x="177" y="7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118039" y="4867189"/>
              <a:ext cx="278805" cy="334209"/>
            </a:xfrm>
            <a:custGeom>
              <a:avLst/>
              <a:gdLst>
                <a:gd name="T0" fmla="*/ 147 w 156"/>
                <a:gd name="T1" fmla="*/ 130 h 187"/>
                <a:gd name="T2" fmla="*/ 140 w 156"/>
                <a:gd name="T3" fmla="*/ 125 h 187"/>
                <a:gd name="T4" fmla="*/ 130 w 156"/>
                <a:gd name="T5" fmla="*/ 111 h 187"/>
                <a:gd name="T6" fmla="*/ 126 w 156"/>
                <a:gd name="T7" fmla="*/ 99 h 187"/>
                <a:gd name="T8" fmla="*/ 119 w 156"/>
                <a:gd name="T9" fmla="*/ 99 h 187"/>
                <a:gd name="T10" fmla="*/ 114 w 156"/>
                <a:gd name="T11" fmla="*/ 99 h 187"/>
                <a:gd name="T12" fmla="*/ 102 w 156"/>
                <a:gd name="T13" fmla="*/ 99 h 187"/>
                <a:gd name="T14" fmla="*/ 95 w 156"/>
                <a:gd name="T15" fmla="*/ 102 h 187"/>
                <a:gd name="T16" fmla="*/ 90 w 156"/>
                <a:gd name="T17" fmla="*/ 99 h 187"/>
                <a:gd name="T18" fmla="*/ 92 w 156"/>
                <a:gd name="T19" fmla="*/ 88 h 187"/>
                <a:gd name="T20" fmla="*/ 88 w 156"/>
                <a:gd name="T21" fmla="*/ 73 h 187"/>
                <a:gd name="T22" fmla="*/ 85 w 156"/>
                <a:gd name="T23" fmla="*/ 66 h 187"/>
                <a:gd name="T24" fmla="*/ 81 w 156"/>
                <a:gd name="T25" fmla="*/ 62 h 187"/>
                <a:gd name="T26" fmla="*/ 88 w 156"/>
                <a:gd name="T27" fmla="*/ 47 h 187"/>
                <a:gd name="T28" fmla="*/ 97 w 156"/>
                <a:gd name="T29" fmla="*/ 36 h 187"/>
                <a:gd name="T30" fmla="*/ 107 w 156"/>
                <a:gd name="T31" fmla="*/ 33 h 187"/>
                <a:gd name="T32" fmla="*/ 107 w 156"/>
                <a:gd name="T33" fmla="*/ 24 h 187"/>
                <a:gd name="T34" fmla="*/ 100 w 156"/>
                <a:gd name="T35" fmla="*/ 9 h 187"/>
                <a:gd name="T36" fmla="*/ 78 w 156"/>
                <a:gd name="T37" fmla="*/ 7 h 187"/>
                <a:gd name="T38" fmla="*/ 71 w 156"/>
                <a:gd name="T39" fmla="*/ 7 h 187"/>
                <a:gd name="T40" fmla="*/ 43 w 156"/>
                <a:gd name="T41" fmla="*/ 14 h 187"/>
                <a:gd name="T42" fmla="*/ 7 w 156"/>
                <a:gd name="T43" fmla="*/ 19 h 187"/>
                <a:gd name="T44" fmla="*/ 0 w 156"/>
                <a:gd name="T45" fmla="*/ 21 h 187"/>
                <a:gd name="T46" fmla="*/ 12 w 156"/>
                <a:gd name="T47" fmla="*/ 28 h 187"/>
                <a:gd name="T48" fmla="*/ 19 w 156"/>
                <a:gd name="T49" fmla="*/ 40 h 187"/>
                <a:gd name="T50" fmla="*/ 14 w 156"/>
                <a:gd name="T51" fmla="*/ 47 h 187"/>
                <a:gd name="T52" fmla="*/ 12 w 156"/>
                <a:gd name="T53" fmla="*/ 52 h 187"/>
                <a:gd name="T54" fmla="*/ 10 w 156"/>
                <a:gd name="T55" fmla="*/ 54 h 187"/>
                <a:gd name="T56" fmla="*/ 10 w 156"/>
                <a:gd name="T57" fmla="*/ 62 h 187"/>
                <a:gd name="T58" fmla="*/ 17 w 156"/>
                <a:gd name="T59" fmla="*/ 66 h 187"/>
                <a:gd name="T60" fmla="*/ 12 w 156"/>
                <a:gd name="T61" fmla="*/ 73 h 187"/>
                <a:gd name="T62" fmla="*/ 3 w 156"/>
                <a:gd name="T63" fmla="*/ 78 h 187"/>
                <a:gd name="T64" fmla="*/ 7 w 156"/>
                <a:gd name="T65" fmla="*/ 83 h 187"/>
                <a:gd name="T66" fmla="*/ 3 w 156"/>
                <a:gd name="T67" fmla="*/ 90 h 187"/>
                <a:gd name="T68" fmla="*/ 0 w 156"/>
                <a:gd name="T69" fmla="*/ 95 h 187"/>
                <a:gd name="T70" fmla="*/ 0 w 156"/>
                <a:gd name="T71" fmla="*/ 97 h 187"/>
                <a:gd name="T72" fmla="*/ 10 w 156"/>
                <a:gd name="T73" fmla="*/ 95 h 187"/>
                <a:gd name="T74" fmla="*/ 24 w 156"/>
                <a:gd name="T75" fmla="*/ 111 h 187"/>
                <a:gd name="T76" fmla="*/ 33 w 156"/>
                <a:gd name="T77" fmla="*/ 118 h 187"/>
                <a:gd name="T78" fmla="*/ 43 w 156"/>
                <a:gd name="T79" fmla="*/ 123 h 187"/>
                <a:gd name="T80" fmla="*/ 57 w 156"/>
                <a:gd name="T81" fmla="*/ 135 h 187"/>
                <a:gd name="T82" fmla="*/ 45 w 156"/>
                <a:gd name="T83" fmla="*/ 140 h 187"/>
                <a:gd name="T84" fmla="*/ 52 w 156"/>
                <a:gd name="T85" fmla="*/ 144 h 187"/>
                <a:gd name="T86" fmla="*/ 55 w 156"/>
                <a:gd name="T87" fmla="*/ 149 h 187"/>
                <a:gd name="T88" fmla="*/ 57 w 156"/>
                <a:gd name="T89" fmla="*/ 156 h 187"/>
                <a:gd name="T90" fmla="*/ 71 w 156"/>
                <a:gd name="T91" fmla="*/ 166 h 187"/>
                <a:gd name="T92" fmla="*/ 119 w 156"/>
                <a:gd name="T93" fmla="*/ 177 h 187"/>
                <a:gd name="T94" fmla="*/ 116 w 156"/>
                <a:gd name="T95" fmla="*/ 187 h 187"/>
                <a:gd name="T96" fmla="*/ 121 w 156"/>
                <a:gd name="T97" fmla="*/ 182 h 187"/>
                <a:gd name="T98" fmla="*/ 126 w 156"/>
                <a:gd name="T99" fmla="*/ 173 h 187"/>
                <a:gd name="T100" fmla="*/ 140 w 156"/>
                <a:gd name="T101" fmla="*/ 166 h 187"/>
                <a:gd name="T102" fmla="*/ 149 w 156"/>
                <a:gd name="T103" fmla="*/ 156 h 187"/>
                <a:gd name="T104" fmla="*/ 149 w 156"/>
                <a:gd name="T105" fmla="*/ 149 h 187"/>
                <a:gd name="T106" fmla="*/ 154 w 156"/>
                <a:gd name="T107"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87">
                  <a:moveTo>
                    <a:pt x="152" y="135"/>
                  </a:moveTo>
                  <a:lnTo>
                    <a:pt x="149" y="133"/>
                  </a:lnTo>
                  <a:lnTo>
                    <a:pt x="147" y="130"/>
                  </a:lnTo>
                  <a:lnTo>
                    <a:pt x="145" y="130"/>
                  </a:lnTo>
                  <a:lnTo>
                    <a:pt x="142" y="128"/>
                  </a:lnTo>
                  <a:lnTo>
                    <a:pt x="140" y="125"/>
                  </a:lnTo>
                  <a:lnTo>
                    <a:pt x="133" y="116"/>
                  </a:lnTo>
                  <a:lnTo>
                    <a:pt x="133" y="114"/>
                  </a:lnTo>
                  <a:lnTo>
                    <a:pt x="130" y="111"/>
                  </a:lnTo>
                  <a:lnTo>
                    <a:pt x="130" y="109"/>
                  </a:lnTo>
                  <a:lnTo>
                    <a:pt x="130" y="107"/>
                  </a:lnTo>
                  <a:lnTo>
                    <a:pt x="126" y="99"/>
                  </a:lnTo>
                  <a:lnTo>
                    <a:pt x="123" y="99"/>
                  </a:lnTo>
                  <a:lnTo>
                    <a:pt x="121" y="99"/>
                  </a:lnTo>
                  <a:lnTo>
                    <a:pt x="119" y="99"/>
                  </a:lnTo>
                  <a:lnTo>
                    <a:pt x="116" y="99"/>
                  </a:lnTo>
                  <a:lnTo>
                    <a:pt x="114" y="99"/>
                  </a:lnTo>
                  <a:lnTo>
                    <a:pt x="114" y="99"/>
                  </a:lnTo>
                  <a:lnTo>
                    <a:pt x="107" y="99"/>
                  </a:lnTo>
                  <a:lnTo>
                    <a:pt x="104" y="97"/>
                  </a:lnTo>
                  <a:lnTo>
                    <a:pt x="102" y="99"/>
                  </a:lnTo>
                  <a:lnTo>
                    <a:pt x="100" y="99"/>
                  </a:lnTo>
                  <a:lnTo>
                    <a:pt x="97" y="102"/>
                  </a:lnTo>
                  <a:lnTo>
                    <a:pt x="95" y="102"/>
                  </a:lnTo>
                  <a:lnTo>
                    <a:pt x="92" y="102"/>
                  </a:lnTo>
                  <a:lnTo>
                    <a:pt x="92" y="102"/>
                  </a:lnTo>
                  <a:lnTo>
                    <a:pt x="90" y="99"/>
                  </a:lnTo>
                  <a:lnTo>
                    <a:pt x="90" y="97"/>
                  </a:lnTo>
                  <a:lnTo>
                    <a:pt x="90" y="90"/>
                  </a:lnTo>
                  <a:lnTo>
                    <a:pt x="92" y="88"/>
                  </a:lnTo>
                  <a:lnTo>
                    <a:pt x="92" y="83"/>
                  </a:lnTo>
                  <a:lnTo>
                    <a:pt x="90" y="78"/>
                  </a:lnTo>
                  <a:lnTo>
                    <a:pt x="88" y="73"/>
                  </a:lnTo>
                  <a:lnTo>
                    <a:pt x="88" y="71"/>
                  </a:lnTo>
                  <a:lnTo>
                    <a:pt x="85" y="69"/>
                  </a:lnTo>
                  <a:lnTo>
                    <a:pt x="85" y="66"/>
                  </a:lnTo>
                  <a:lnTo>
                    <a:pt x="83" y="66"/>
                  </a:lnTo>
                  <a:lnTo>
                    <a:pt x="81" y="64"/>
                  </a:lnTo>
                  <a:lnTo>
                    <a:pt x="81" y="62"/>
                  </a:lnTo>
                  <a:lnTo>
                    <a:pt x="83" y="57"/>
                  </a:lnTo>
                  <a:lnTo>
                    <a:pt x="85" y="52"/>
                  </a:lnTo>
                  <a:lnTo>
                    <a:pt x="88" y="47"/>
                  </a:lnTo>
                  <a:lnTo>
                    <a:pt x="92" y="43"/>
                  </a:lnTo>
                  <a:lnTo>
                    <a:pt x="95" y="38"/>
                  </a:lnTo>
                  <a:lnTo>
                    <a:pt x="97" y="36"/>
                  </a:lnTo>
                  <a:lnTo>
                    <a:pt x="100" y="33"/>
                  </a:lnTo>
                  <a:lnTo>
                    <a:pt x="100" y="33"/>
                  </a:lnTo>
                  <a:lnTo>
                    <a:pt x="107" y="33"/>
                  </a:lnTo>
                  <a:lnTo>
                    <a:pt x="109" y="31"/>
                  </a:lnTo>
                  <a:lnTo>
                    <a:pt x="109" y="28"/>
                  </a:lnTo>
                  <a:lnTo>
                    <a:pt x="107" y="24"/>
                  </a:lnTo>
                  <a:lnTo>
                    <a:pt x="102" y="19"/>
                  </a:lnTo>
                  <a:lnTo>
                    <a:pt x="100" y="17"/>
                  </a:lnTo>
                  <a:lnTo>
                    <a:pt x="100" y="9"/>
                  </a:lnTo>
                  <a:lnTo>
                    <a:pt x="97" y="0"/>
                  </a:lnTo>
                  <a:lnTo>
                    <a:pt x="90" y="0"/>
                  </a:lnTo>
                  <a:lnTo>
                    <a:pt x="78" y="7"/>
                  </a:lnTo>
                  <a:lnTo>
                    <a:pt x="76" y="7"/>
                  </a:lnTo>
                  <a:lnTo>
                    <a:pt x="71" y="7"/>
                  </a:lnTo>
                  <a:lnTo>
                    <a:pt x="71" y="7"/>
                  </a:lnTo>
                  <a:lnTo>
                    <a:pt x="66" y="7"/>
                  </a:lnTo>
                  <a:lnTo>
                    <a:pt x="45" y="14"/>
                  </a:lnTo>
                  <a:lnTo>
                    <a:pt x="43" y="14"/>
                  </a:lnTo>
                  <a:lnTo>
                    <a:pt x="21" y="19"/>
                  </a:lnTo>
                  <a:lnTo>
                    <a:pt x="10" y="19"/>
                  </a:lnTo>
                  <a:lnTo>
                    <a:pt x="7" y="19"/>
                  </a:lnTo>
                  <a:lnTo>
                    <a:pt x="5" y="14"/>
                  </a:lnTo>
                  <a:lnTo>
                    <a:pt x="3" y="17"/>
                  </a:lnTo>
                  <a:lnTo>
                    <a:pt x="0" y="21"/>
                  </a:lnTo>
                  <a:lnTo>
                    <a:pt x="5" y="21"/>
                  </a:lnTo>
                  <a:lnTo>
                    <a:pt x="10" y="26"/>
                  </a:lnTo>
                  <a:lnTo>
                    <a:pt x="12" y="28"/>
                  </a:lnTo>
                  <a:lnTo>
                    <a:pt x="14" y="38"/>
                  </a:lnTo>
                  <a:lnTo>
                    <a:pt x="19" y="38"/>
                  </a:lnTo>
                  <a:lnTo>
                    <a:pt x="19" y="40"/>
                  </a:lnTo>
                  <a:lnTo>
                    <a:pt x="21" y="45"/>
                  </a:lnTo>
                  <a:lnTo>
                    <a:pt x="21" y="47"/>
                  </a:lnTo>
                  <a:lnTo>
                    <a:pt x="14" y="47"/>
                  </a:lnTo>
                  <a:lnTo>
                    <a:pt x="10" y="47"/>
                  </a:lnTo>
                  <a:lnTo>
                    <a:pt x="12" y="50"/>
                  </a:lnTo>
                  <a:lnTo>
                    <a:pt x="12" y="52"/>
                  </a:lnTo>
                  <a:lnTo>
                    <a:pt x="12" y="52"/>
                  </a:lnTo>
                  <a:lnTo>
                    <a:pt x="12" y="52"/>
                  </a:lnTo>
                  <a:lnTo>
                    <a:pt x="10" y="54"/>
                  </a:lnTo>
                  <a:lnTo>
                    <a:pt x="10" y="54"/>
                  </a:lnTo>
                  <a:lnTo>
                    <a:pt x="7" y="62"/>
                  </a:lnTo>
                  <a:lnTo>
                    <a:pt x="10" y="62"/>
                  </a:lnTo>
                  <a:lnTo>
                    <a:pt x="12" y="62"/>
                  </a:lnTo>
                  <a:lnTo>
                    <a:pt x="17" y="64"/>
                  </a:lnTo>
                  <a:lnTo>
                    <a:pt x="17" y="66"/>
                  </a:lnTo>
                  <a:lnTo>
                    <a:pt x="17" y="69"/>
                  </a:lnTo>
                  <a:lnTo>
                    <a:pt x="17" y="73"/>
                  </a:lnTo>
                  <a:lnTo>
                    <a:pt x="12" y="73"/>
                  </a:lnTo>
                  <a:lnTo>
                    <a:pt x="10" y="76"/>
                  </a:lnTo>
                  <a:lnTo>
                    <a:pt x="5" y="76"/>
                  </a:lnTo>
                  <a:lnTo>
                    <a:pt x="3" y="78"/>
                  </a:lnTo>
                  <a:lnTo>
                    <a:pt x="3" y="83"/>
                  </a:lnTo>
                  <a:lnTo>
                    <a:pt x="7" y="83"/>
                  </a:lnTo>
                  <a:lnTo>
                    <a:pt x="7" y="83"/>
                  </a:lnTo>
                  <a:lnTo>
                    <a:pt x="5" y="85"/>
                  </a:lnTo>
                  <a:lnTo>
                    <a:pt x="3" y="88"/>
                  </a:lnTo>
                  <a:lnTo>
                    <a:pt x="3" y="90"/>
                  </a:lnTo>
                  <a:lnTo>
                    <a:pt x="3" y="92"/>
                  </a:lnTo>
                  <a:lnTo>
                    <a:pt x="0" y="92"/>
                  </a:lnTo>
                  <a:lnTo>
                    <a:pt x="0" y="95"/>
                  </a:lnTo>
                  <a:lnTo>
                    <a:pt x="3" y="95"/>
                  </a:lnTo>
                  <a:lnTo>
                    <a:pt x="0" y="97"/>
                  </a:lnTo>
                  <a:lnTo>
                    <a:pt x="0" y="97"/>
                  </a:lnTo>
                  <a:lnTo>
                    <a:pt x="0" y="97"/>
                  </a:lnTo>
                  <a:lnTo>
                    <a:pt x="7" y="97"/>
                  </a:lnTo>
                  <a:lnTo>
                    <a:pt x="10" y="95"/>
                  </a:lnTo>
                  <a:lnTo>
                    <a:pt x="17" y="99"/>
                  </a:lnTo>
                  <a:lnTo>
                    <a:pt x="19" y="107"/>
                  </a:lnTo>
                  <a:lnTo>
                    <a:pt x="24" y="111"/>
                  </a:lnTo>
                  <a:lnTo>
                    <a:pt x="29" y="114"/>
                  </a:lnTo>
                  <a:lnTo>
                    <a:pt x="29" y="118"/>
                  </a:lnTo>
                  <a:lnTo>
                    <a:pt x="33" y="118"/>
                  </a:lnTo>
                  <a:lnTo>
                    <a:pt x="40" y="121"/>
                  </a:lnTo>
                  <a:lnTo>
                    <a:pt x="43" y="121"/>
                  </a:lnTo>
                  <a:lnTo>
                    <a:pt x="43" y="123"/>
                  </a:lnTo>
                  <a:lnTo>
                    <a:pt x="48" y="125"/>
                  </a:lnTo>
                  <a:lnTo>
                    <a:pt x="55" y="130"/>
                  </a:lnTo>
                  <a:lnTo>
                    <a:pt x="57" y="135"/>
                  </a:lnTo>
                  <a:lnTo>
                    <a:pt x="55" y="135"/>
                  </a:lnTo>
                  <a:lnTo>
                    <a:pt x="48" y="135"/>
                  </a:lnTo>
                  <a:lnTo>
                    <a:pt x="45" y="140"/>
                  </a:lnTo>
                  <a:lnTo>
                    <a:pt x="48" y="142"/>
                  </a:lnTo>
                  <a:lnTo>
                    <a:pt x="50" y="142"/>
                  </a:lnTo>
                  <a:lnTo>
                    <a:pt x="52" y="144"/>
                  </a:lnTo>
                  <a:lnTo>
                    <a:pt x="52" y="144"/>
                  </a:lnTo>
                  <a:lnTo>
                    <a:pt x="55" y="147"/>
                  </a:lnTo>
                  <a:lnTo>
                    <a:pt x="55" y="149"/>
                  </a:lnTo>
                  <a:lnTo>
                    <a:pt x="55" y="151"/>
                  </a:lnTo>
                  <a:lnTo>
                    <a:pt x="55" y="156"/>
                  </a:lnTo>
                  <a:lnTo>
                    <a:pt x="57" y="156"/>
                  </a:lnTo>
                  <a:lnTo>
                    <a:pt x="59" y="159"/>
                  </a:lnTo>
                  <a:lnTo>
                    <a:pt x="64" y="163"/>
                  </a:lnTo>
                  <a:lnTo>
                    <a:pt x="71" y="166"/>
                  </a:lnTo>
                  <a:lnTo>
                    <a:pt x="97" y="175"/>
                  </a:lnTo>
                  <a:lnTo>
                    <a:pt x="102" y="175"/>
                  </a:lnTo>
                  <a:lnTo>
                    <a:pt x="119" y="177"/>
                  </a:lnTo>
                  <a:lnTo>
                    <a:pt x="119" y="180"/>
                  </a:lnTo>
                  <a:lnTo>
                    <a:pt x="116" y="182"/>
                  </a:lnTo>
                  <a:lnTo>
                    <a:pt x="116" y="187"/>
                  </a:lnTo>
                  <a:lnTo>
                    <a:pt x="119" y="185"/>
                  </a:lnTo>
                  <a:lnTo>
                    <a:pt x="121" y="185"/>
                  </a:lnTo>
                  <a:lnTo>
                    <a:pt x="121" y="182"/>
                  </a:lnTo>
                  <a:lnTo>
                    <a:pt x="121" y="180"/>
                  </a:lnTo>
                  <a:lnTo>
                    <a:pt x="123" y="175"/>
                  </a:lnTo>
                  <a:lnTo>
                    <a:pt x="126" y="173"/>
                  </a:lnTo>
                  <a:lnTo>
                    <a:pt x="128" y="170"/>
                  </a:lnTo>
                  <a:lnTo>
                    <a:pt x="137" y="168"/>
                  </a:lnTo>
                  <a:lnTo>
                    <a:pt x="140" y="166"/>
                  </a:lnTo>
                  <a:lnTo>
                    <a:pt x="142" y="163"/>
                  </a:lnTo>
                  <a:lnTo>
                    <a:pt x="147" y="159"/>
                  </a:lnTo>
                  <a:lnTo>
                    <a:pt x="149" y="156"/>
                  </a:lnTo>
                  <a:lnTo>
                    <a:pt x="147" y="154"/>
                  </a:lnTo>
                  <a:lnTo>
                    <a:pt x="147" y="151"/>
                  </a:lnTo>
                  <a:lnTo>
                    <a:pt x="149" y="149"/>
                  </a:lnTo>
                  <a:lnTo>
                    <a:pt x="149" y="144"/>
                  </a:lnTo>
                  <a:lnTo>
                    <a:pt x="154" y="144"/>
                  </a:lnTo>
                  <a:lnTo>
                    <a:pt x="154" y="137"/>
                  </a:lnTo>
                  <a:lnTo>
                    <a:pt x="156" y="137"/>
                  </a:lnTo>
                  <a:lnTo>
                    <a:pt x="152" y="1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622035" y="3919965"/>
              <a:ext cx="291316" cy="257359"/>
            </a:xfrm>
            <a:custGeom>
              <a:avLst/>
              <a:gdLst>
                <a:gd name="T0" fmla="*/ 154 w 163"/>
                <a:gd name="T1" fmla="*/ 9 h 144"/>
                <a:gd name="T2" fmla="*/ 144 w 163"/>
                <a:gd name="T3" fmla="*/ 0 h 144"/>
                <a:gd name="T4" fmla="*/ 123 w 163"/>
                <a:gd name="T5" fmla="*/ 2 h 144"/>
                <a:gd name="T6" fmla="*/ 109 w 163"/>
                <a:gd name="T7" fmla="*/ 17 h 144"/>
                <a:gd name="T8" fmla="*/ 109 w 163"/>
                <a:gd name="T9" fmla="*/ 26 h 144"/>
                <a:gd name="T10" fmla="*/ 99 w 163"/>
                <a:gd name="T11" fmla="*/ 40 h 144"/>
                <a:gd name="T12" fmla="*/ 80 w 163"/>
                <a:gd name="T13" fmla="*/ 43 h 144"/>
                <a:gd name="T14" fmla="*/ 61 w 163"/>
                <a:gd name="T15" fmla="*/ 40 h 144"/>
                <a:gd name="T16" fmla="*/ 42 w 163"/>
                <a:gd name="T17" fmla="*/ 28 h 144"/>
                <a:gd name="T18" fmla="*/ 45 w 163"/>
                <a:gd name="T19" fmla="*/ 7 h 144"/>
                <a:gd name="T20" fmla="*/ 42 w 163"/>
                <a:gd name="T21" fmla="*/ 5 h 144"/>
                <a:gd name="T22" fmla="*/ 33 w 163"/>
                <a:gd name="T23" fmla="*/ 7 h 144"/>
                <a:gd name="T24" fmla="*/ 26 w 163"/>
                <a:gd name="T25" fmla="*/ 7 h 144"/>
                <a:gd name="T26" fmla="*/ 19 w 163"/>
                <a:gd name="T27" fmla="*/ 14 h 144"/>
                <a:gd name="T28" fmla="*/ 12 w 163"/>
                <a:gd name="T29" fmla="*/ 33 h 144"/>
                <a:gd name="T30" fmla="*/ 9 w 163"/>
                <a:gd name="T31" fmla="*/ 47 h 144"/>
                <a:gd name="T32" fmla="*/ 5 w 163"/>
                <a:gd name="T33" fmla="*/ 54 h 144"/>
                <a:gd name="T34" fmla="*/ 5 w 163"/>
                <a:gd name="T35" fmla="*/ 61 h 144"/>
                <a:gd name="T36" fmla="*/ 2 w 163"/>
                <a:gd name="T37" fmla="*/ 76 h 144"/>
                <a:gd name="T38" fmla="*/ 5 w 163"/>
                <a:gd name="T39" fmla="*/ 87 h 144"/>
                <a:gd name="T40" fmla="*/ 2 w 163"/>
                <a:gd name="T41" fmla="*/ 99 h 144"/>
                <a:gd name="T42" fmla="*/ 2 w 163"/>
                <a:gd name="T43" fmla="*/ 118 h 144"/>
                <a:gd name="T44" fmla="*/ 2 w 163"/>
                <a:gd name="T45" fmla="*/ 125 h 144"/>
                <a:gd name="T46" fmla="*/ 2 w 163"/>
                <a:gd name="T47" fmla="*/ 140 h 144"/>
                <a:gd name="T48" fmla="*/ 9 w 163"/>
                <a:gd name="T49" fmla="*/ 140 h 144"/>
                <a:gd name="T50" fmla="*/ 12 w 163"/>
                <a:gd name="T51" fmla="*/ 132 h 144"/>
                <a:gd name="T52" fmla="*/ 21 w 163"/>
                <a:gd name="T53" fmla="*/ 130 h 144"/>
                <a:gd name="T54" fmla="*/ 31 w 163"/>
                <a:gd name="T55" fmla="*/ 132 h 144"/>
                <a:gd name="T56" fmla="*/ 33 w 163"/>
                <a:gd name="T57" fmla="*/ 137 h 144"/>
                <a:gd name="T58" fmla="*/ 33 w 163"/>
                <a:gd name="T59" fmla="*/ 144 h 144"/>
                <a:gd name="T60" fmla="*/ 42 w 163"/>
                <a:gd name="T61" fmla="*/ 137 h 144"/>
                <a:gd name="T62" fmla="*/ 47 w 163"/>
                <a:gd name="T63" fmla="*/ 132 h 144"/>
                <a:gd name="T64" fmla="*/ 50 w 163"/>
                <a:gd name="T65" fmla="*/ 128 h 144"/>
                <a:gd name="T66" fmla="*/ 54 w 163"/>
                <a:gd name="T67" fmla="*/ 123 h 144"/>
                <a:gd name="T68" fmla="*/ 68 w 163"/>
                <a:gd name="T69" fmla="*/ 111 h 144"/>
                <a:gd name="T70" fmla="*/ 73 w 163"/>
                <a:gd name="T71" fmla="*/ 111 h 144"/>
                <a:gd name="T72" fmla="*/ 87 w 163"/>
                <a:gd name="T73" fmla="*/ 109 h 144"/>
                <a:gd name="T74" fmla="*/ 87 w 163"/>
                <a:gd name="T75" fmla="*/ 111 h 144"/>
                <a:gd name="T76" fmla="*/ 92 w 163"/>
                <a:gd name="T77" fmla="*/ 114 h 144"/>
                <a:gd name="T78" fmla="*/ 97 w 163"/>
                <a:gd name="T79" fmla="*/ 109 h 144"/>
                <a:gd name="T80" fmla="*/ 109 w 163"/>
                <a:gd name="T81" fmla="*/ 116 h 144"/>
                <a:gd name="T82" fmla="*/ 135 w 163"/>
                <a:gd name="T83" fmla="*/ 123 h 144"/>
                <a:gd name="T84" fmla="*/ 144 w 163"/>
                <a:gd name="T85" fmla="*/ 114 h 144"/>
                <a:gd name="T86" fmla="*/ 149 w 163"/>
                <a:gd name="T87" fmla="*/ 99 h 144"/>
                <a:gd name="T88" fmla="*/ 154 w 163"/>
                <a:gd name="T89" fmla="*/ 92 h 144"/>
                <a:gd name="T90" fmla="*/ 156 w 163"/>
                <a:gd name="T91" fmla="*/ 85 h 144"/>
                <a:gd name="T92" fmla="*/ 161 w 163"/>
                <a:gd name="T93" fmla="*/ 76 h 144"/>
                <a:gd name="T94" fmla="*/ 163 w 163"/>
                <a:gd name="T95"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44">
                  <a:moveTo>
                    <a:pt x="163" y="40"/>
                  </a:moveTo>
                  <a:lnTo>
                    <a:pt x="156" y="12"/>
                  </a:lnTo>
                  <a:lnTo>
                    <a:pt x="154" y="9"/>
                  </a:lnTo>
                  <a:lnTo>
                    <a:pt x="154" y="7"/>
                  </a:lnTo>
                  <a:lnTo>
                    <a:pt x="147" y="5"/>
                  </a:lnTo>
                  <a:lnTo>
                    <a:pt x="144" y="0"/>
                  </a:lnTo>
                  <a:lnTo>
                    <a:pt x="144" y="0"/>
                  </a:lnTo>
                  <a:lnTo>
                    <a:pt x="139" y="0"/>
                  </a:lnTo>
                  <a:lnTo>
                    <a:pt x="123" y="2"/>
                  </a:lnTo>
                  <a:lnTo>
                    <a:pt x="116" y="7"/>
                  </a:lnTo>
                  <a:lnTo>
                    <a:pt x="111" y="9"/>
                  </a:lnTo>
                  <a:lnTo>
                    <a:pt x="109" y="17"/>
                  </a:lnTo>
                  <a:lnTo>
                    <a:pt x="111" y="19"/>
                  </a:lnTo>
                  <a:lnTo>
                    <a:pt x="109" y="24"/>
                  </a:lnTo>
                  <a:lnTo>
                    <a:pt x="109" y="26"/>
                  </a:lnTo>
                  <a:lnTo>
                    <a:pt x="106" y="31"/>
                  </a:lnTo>
                  <a:lnTo>
                    <a:pt x="104" y="35"/>
                  </a:lnTo>
                  <a:lnTo>
                    <a:pt x="99" y="40"/>
                  </a:lnTo>
                  <a:lnTo>
                    <a:pt x="97" y="43"/>
                  </a:lnTo>
                  <a:lnTo>
                    <a:pt x="90" y="45"/>
                  </a:lnTo>
                  <a:lnTo>
                    <a:pt x="80" y="43"/>
                  </a:lnTo>
                  <a:lnTo>
                    <a:pt x="73" y="45"/>
                  </a:lnTo>
                  <a:lnTo>
                    <a:pt x="66" y="45"/>
                  </a:lnTo>
                  <a:lnTo>
                    <a:pt x="61" y="40"/>
                  </a:lnTo>
                  <a:lnTo>
                    <a:pt x="54" y="38"/>
                  </a:lnTo>
                  <a:lnTo>
                    <a:pt x="50" y="33"/>
                  </a:lnTo>
                  <a:lnTo>
                    <a:pt x="42" y="28"/>
                  </a:lnTo>
                  <a:lnTo>
                    <a:pt x="38" y="21"/>
                  </a:lnTo>
                  <a:lnTo>
                    <a:pt x="45" y="12"/>
                  </a:lnTo>
                  <a:lnTo>
                    <a:pt x="45" y="7"/>
                  </a:lnTo>
                  <a:lnTo>
                    <a:pt x="47" y="2"/>
                  </a:lnTo>
                  <a:lnTo>
                    <a:pt x="47" y="2"/>
                  </a:lnTo>
                  <a:lnTo>
                    <a:pt x="42" y="5"/>
                  </a:lnTo>
                  <a:lnTo>
                    <a:pt x="40" y="5"/>
                  </a:lnTo>
                  <a:lnTo>
                    <a:pt x="38" y="5"/>
                  </a:lnTo>
                  <a:lnTo>
                    <a:pt x="33" y="7"/>
                  </a:lnTo>
                  <a:lnTo>
                    <a:pt x="31" y="7"/>
                  </a:lnTo>
                  <a:lnTo>
                    <a:pt x="28" y="7"/>
                  </a:lnTo>
                  <a:lnTo>
                    <a:pt x="26" y="7"/>
                  </a:lnTo>
                  <a:lnTo>
                    <a:pt x="26" y="7"/>
                  </a:lnTo>
                  <a:lnTo>
                    <a:pt x="24" y="9"/>
                  </a:lnTo>
                  <a:lnTo>
                    <a:pt x="19" y="14"/>
                  </a:lnTo>
                  <a:lnTo>
                    <a:pt x="19" y="17"/>
                  </a:lnTo>
                  <a:lnTo>
                    <a:pt x="14" y="31"/>
                  </a:lnTo>
                  <a:lnTo>
                    <a:pt x="12" y="33"/>
                  </a:lnTo>
                  <a:lnTo>
                    <a:pt x="12" y="38"/>
                  </a:lnTo>
                  <a:lnTo>
                    <a:pt x="9" y="45"/>
                  </a:lnTo>
                  <a:lnTo>
                    <a:pt x="9" y="47"/>
                  </a:lnTo>
                  <a:lnTo>
                    <a:pt x="5" y="50"/>
                  </a:lnTo>
                  <a:lnTo>
                    <a:pt x="5" y="52"/>
                  </a:lnTo>
                  <a:lnTo>
                    <a:pt x="5" y="54"/>
                  </a:lnTo>
                  <a:lnTo>
                    <a:pt x="5" y="57"/>
                  </a:lnTo>
                  <a:lnTo>
                    <a:pt x="5" y="59"/>
                  </a:lnTo>
                  <a:lnTo>
                    <a:pt x="5" y="61"/>
                  </a:lnTo>
                  <a:lnTo>
                    <a:pt x="5" y="64"/>
                  </a:lnTo>
                  <a:lnTo>
                    <a:pt x="2" y="73"/>
                  </a:lnTo>
                  <a:lnTo>
                    <a:pt x="2" y="76"/>
                  </a:lnTo>
                  <a:lnTo>
                    <a:pt x="2" y="80"/>
                  </a:lnTo>
                  <a:lnTo>
                    <a:pt x="5" y="85"/>
                  </a:lnTo>
                  <a:lnTo>
                    <a:pt x="5" y="87"/>
                  </a:lnTo>
                  <a:lnTo>
                    <a:pt x="5" y="92"/>
                  </a:lnTo>
                  <a:lnTo>
                    <a:pt x="2" y="95"/>
                  </a:lnTo>
                  <a:lnTo>
                    <a:pt x="2" y="99"/>
                  </a:lnTo>
                  <a:lnTo>
                    <a:pt x="0" y="109"/>
                  </a:lnTo>
                  <a:lnTo>
                    <a:pt x="0" y="114"/>
                  </a:lnTo>
                  <a:lnTo>
                    <a:pt x="2" y="118"/>
                  </a:lnTo>
                  <a:lnTo>
                    <a:pt x="2" y="121"/>
                  </a:lnTo>
                  <a:lnTo>
                    <a:pt x="2" y="123"/>
                  </a:lnTo>
                  <a:lnTo>
                    <a:pt x="2" y="125"/>
                  </a:lnTo>
                  <a:lnTo>
                    <a:pt x="2" y="132"/>
                  </a:lnTo>
                  <a:lnTo>
                    <a:pt x="2" y="135"/>
                  </a:lnTo>
                  <a:lnTo>
                    <a:pt x="2" y="140"/>
                  </a:lnTo>
                  <a:lnTo>
                    <a:pt x="7" y="142"/>
                  </a:lnTo>
                  <a:lnTo>
                    <a:pt x="9" y="142"/>
                  </a:lnTo>
                  <a:lnTo>
                    <a:pt x="9" y="140"/>
                  </a:lnTo>
                  <a:lnTo>
                    <a:pt x="12" y="137"/>
                  </a:lnTo>
                  <a:lnTo>
                    <a:pt x="12" y="135"/>
                  </a:lnTo>
                  <a:lnTo>
                    <a:pt x="12" y="132"/>
                  </a:lnTo>
                  <a:lnTo>
                    <a:pt x="14" y="130"/>
                  </a:lnTo>
                  <a:lnTo>
                    <a:pt x="16" y="130"/>
                  </a:lnTo>
                  <a:lnTo>
                    <a:pt x="21" y="130"/>
                  </a:lnTo>
                  <a:lnTo>
                    <a:pt x="24" y="130"/>
                  </a:lnTo>
                  <a:lnTo>
                    <a:pt x="28" y="132"/>
                  </a:lnTo>
                  <a:lnTo>
                    <a:pt x="31" y="132"/>
                  </a:lnTo>
                  <a:lnTo>
                    <a:pt x="31" y="135"/>
                  </a:lnTo>
                  <a:lnTo>
                    <a:pt x="33" y="137"/>
                  </a:lnTo>
                  <a:lnTo>
                    <a:pt x="33" y="137"/>
                  </a:lnTo>
                  <a:lnTo>
                    <a:pt x="31" y="142"/>
                  </a:lnTo>
                  <a:lnTo>
                    <a:pt x="33" y="144"/>
                  </a:lnTo>
                  <a:lnTo>
                    <a:pt x="33" y="144"/>
                  </a:lnTo>
                  <a:lnTo>
                    <a:pt x="38" y="142"/>
                  </a:lnTo>
                  <a:lnTo>
                    <a:pt x="40" y="137"/>
                  </a:lnTo>
                  <a:lnTo>
                    <a:pt x="42" y="137"/>
                  </a:lnTo>
                  <a:lnTo>
                    <a:pt x="45" y="135"/>
                  </a:lnTo>
                  <a:lnTo>
                    <a:pt x="45" y="135"/>
                  </a:lnTo>
                  <a:lnTo>
                    <a:pt x="47" y="132"/>
                  </a:lnTo>
                  <a:lnTo>
                    <a:pt x="47" y="130"/>
                  </a:lnTo>
                  <a:lnTo>
                    <a:pt x="47" y="128"/>
                  </a:lnTo>
                  <a:lnTo>
                    <a:pt x="50" y="128"/>
                  </a:lnTo>
                  <a:lnTo>
                    <a:pt x="50" y="125"/>
                  </a:lnTo>
                  <a:lnTo>
                    <a:pt x="52" y="125"/>
                  </a:lnTo>
                  <a:lnTo>
                    <a:pt x="54" y="123"/>
                  </a:lnTo>
                  <a:lnTo>
                    <a:pt x="64" y="114"/>
                  </a:lnTo>
                  <a:lnTo>
                    <a:pt x="66" y="111"/>
                  </a:lnTo>
                  <a:lnTo>
                    <a:pt x="68" y="111"/>
                  </a:lnTo>
                  <a:lnTo>
                    <a:pt x="71" y="111"/>
                  </a:lnTo>
                  <a:lnTo>
                    <a:pt x="73" y="111"/>
                  </a:lnTo>
                  <a:lnTo>
                    <a:pt x="73" y="111"/>
                  </a:lnTo>
                  <a:lnTo>
                    <a:pt x="85" y="109"/>
                  </a:lnTo>
                  <a:lnTo>
                    <a:pt x="87" y="106"/>
                  </a:lnTo>
                  <a:lnTo>
                    <a:pt x="87" y="109"/>
                  </a:lnTo>
                  <a:lnTo>
                    <a:pt x="90" y="109"/>
                  </a:lnTo>
                  <a:lnTo>
                    <a:pt x="87" y="111"/>
                  </a:lnTo>
                  <a:lnTo>
                    <a:pt x="87" y="111"/>
                  </a:lnTo>
                  <a:lnTo>
                    <a:pt x="87" y="114"/>
                  </a:lnTo>
                  <a:lnTo>
                    <a:pt x="90" y="114"/>
                  </a:lnTo>
                  <a:lnTo>
                    <a:pt x="92" y="114"/>
                  </a:lnTo>
                  <a:lnTo>
                    <a:pt x="95" y="111"/>
                  </a:lnTo>
                  <a:lnTo>
                    <a:pt x="95" y="111"/>
                  </a:lnTo>
                  <a:lnTo>
                    <a:pt x="97" y="109"/>
                  </a:lnTo>
                  <a:lnTo>
                    <a:pt x="99" y="111"/>
                  </a:lnTo>
                  <a:lnTo>
                    <a:pt x="106" y="114"/>
                  </a:lnTo>
                  <a:lnTo>
                    <a:pt x="109" y="116"/>
                  </a:lnTo>
                  <a:lnTo>
                    <a:pt x="121" y="116"/>
                  </a:lnTo>
                  <a:lnTo>
                    <a:pt x="128" y="121"/>
                  </a:lnTo>
                  <a:lnTo>
                    <a:pt x="135" y="123"/>
                  </a:lnTo>
                  <a:lnTo>
                    <a:pt x="137" y="118"/>
                  </a:lnTo>
                  <a:lnTo>
                    <a:pt x="142" y="116"/>
                  </a:lnTo>
                  <a:lnTo>
                    <a:pt x="144" y="114"/>
                  </a:lnTo>
                  <a:lnTo>
                    <a:pt x="144" y="111"/>
                  </a:lnTo>
                  <a:lnTo>
                    <a:pt x="149" y="104"/>
                  </a:lnTo>
                  <a:lnTo>
                    <a:pt x="149" y="99"/>
                  </a:lnTo>
                  <a:lnTo>
                    <a:pt x="151" y="97"/>
                  </a:lnTo>
                  <a:lnTo>
                    <a:pt x="154" y="95"/>
                  </a:lnTo>
                  <a:lnTo>
                    <a:pt x="154" y="92"/>
                  </a:lnTo>
                  <a:lnTo>
                    <a:pt x="154" y="90"/>
                  </a:lnTo>
                  <a:lnTo>
                    <a:pt x="154" y="87"/>
                  </a:lnTo>
                  <a:lnTo>
                    <a:pt x="156" y="85"/>
                  </a:lnTo>
                  <a:lnTo>
                    <a:pt x="158" y="83"/>
                  </a:lnTo>
                  <a:lnTo>
                    <a:pt x="161" y="78"/>
                  </a:lnTo>
                  <a:lnTo>
                    <a:pt x="161" y="76"/>
                  </a:lnTo>
                  <a:lnTo>
                    <a:pt x="163" y="73"/>
                  </a:lnTo>
                  <a:lnTo>
                    <a:pt x="163" y="69"/>
                  </a:lnTo>
                  <a:lnTo>
                    <a:pt x="163" y="64"/>
                  </a:lnTo>
                  <a:lnTo>
                    <a:pt x="163" y="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542556" y="4423959"/>
              <a:ext cx="411060" cy="198381"/>
            </a:xfrm>
            <a:custGeom>
              <a:avLst/>
              <a:gdLst>
                <a:gd name="T0" fmla="*/ 230 w 230"/>
                <a:gd name="T1" fmla="*/ 56 h 111"/>
                <a:gd name="T2" fmla="*/ 225 w 230"/>
                <a:gd name="T3" fmla="*/ 45 h 111"/>
                <a:gd name="T4" fmla="*/ 216 w 230"/>
                <a:gd name="T5" fmla="*/ 11 h 111"/>
                <a:gd name="T6" fmla="*/ 206 w 230"/>
                <a:gd name="T7" fmla="*/ 0 h 111"/>
                <a:gd name="T8" fmla="*/ 204 w 230"/>
                <a:gd name="T9" fmla="*/ 2 h 111"/>
                <a:gd name="T10" fmla="*/ 190 w 230"/>
                <a:gd name="T11" fmla="*/ 9 h 111"/>
                <a:gd name="T12" fmla="*/ 152 w 230"/>
                <a:gd name="T13" fmla="*/ 16 h 111"/>
                <a:gd name="T14" fmla="*/ 102 w 230"/>
                <a:gd name="T15" fmla="*/ 18 h 111"/>
                <a:gd name="T16" fmla="*/ 67 w 230"/>
                <a:gd name="T17" fmla="*/ 16 h 111"/>
                <a:gd name="T18" fmla="*/ 50 w 230"/>
                <a:gd name="T19" fmla="*/ 28 h 111"/>
                <a:gd name="T20" fmla="*/ 41 w 230"/>
                <a:gd name="T21" fmla="*/ 28 h 111"/>
                <a:gd name="T22" fmla="*/ 24 w 230"/>
                <a:gd name="T23" fmla="*/ 21 h 111"/>
                <a:gd name="T24" fmla="*/ 22 w 230"/>
                <a:gd name="T25" fmla="*/ 14 h 111"/>
                <a:gd name="T26" fmla="*/ 14 w 230"/>
                <a:gd name="T27" fmla="*/ 16 h 111"/>
                <a:gd name="T28" fmla="*/ 14 w 230"/>
                <a:gd name="T29" fmla="*/ 18 h 111"/>
                <a:gd name="T30" fmla="*/ 17 w 230"/>
                <a:gd name="T31" fmla="*/ 21 h 111"/>
                <a:gd name="T32" fmla="*/ 19 w 230"/>
                <a:gd name="T33" fmla="*/ 23 h 111"/>
                <a:gd name="T34" fmla="*/ 22 w 230"/>
                <a:gd name="T35" fmla="*/ 28 h 111"/>
                <a:gd name="T36" fmla="*/ 33 w 230"/>
                <a:gd name="T37" fmla="*/ 35 h 111"/>
                <a:gd name="T38" fmla="*/ 33 w 230"/>
                <a:gd name="T39" fmla="*/ 37 h 111"/>
                <a:gd name="T40" fmla="*/ 33 w 230"/>
                <a:gd name="T41" fmla="*/ 40 h 111"/>
                <a:gd name="T42" fmla="*/ 31 w 230"/>
                <a:gd name="T43" fmla="*/ 42 h 111"/>
                <a:gd name="T44" fmla="*/ 29 w 230"/>
                <a:gd name="T45" fmla="*/ 63 h 111"/>
                <a:gd name="T46" fmla="*/ 12 w 230"/>
                <a:gd name="T47" fmla="*/ 75 h 111"/>
                <a:gd name="T48" fmla="*/ 7 w 230"/>
                <a:gd name="T49" fmla="*/ 82 h 111"/>
                <a:gd name="T50" fmla="*/ 7 w 230"/>
                <a:gd name="T51" fmla="*/ 89 h 111"/>
                <a:gd name="T52" fmla="*/ 7 w 230"/>
                <a:gd name="T53" fmla="*/ 108 h 111"/>
                <a:gd name="T54" fmla="*/ 26 w 230"/>
                <a:gd name="T55" fmla="*/ 108 h 111"/>
                <a:gd name="T56" fmla="*/ 41 w 230"/>
                <a:gd name="T57" fmla="*/ 101 h 111"/>
                <a:gd name="T58" fmla="*/ 43 w 230"/>
                <a:gd name="T59" fmla="*/ 97 h 111"/>
                <a:gd name="T60" fmla="*/ 45 w 230"/>
                <a:gd name="T61" fmla="*/ 92 h 111"/>
                <a:gd name="T62" fmla="*/ 62 w 230"/>
                <a:gd name="T63" fmla="*/ 87 h 111"/>
                <a:gd name="T64" fmla="*/ 64 w 230"/>
                <a:gd name="T65" fmla="*/ 82 h 111"/>
                <a:gd name="T66" fmla="*/ 64 w 230"/>
                <a:gd name="T67" fmla="*/ 78 h 111"/>
                <a:gd name="T68" fmla="*/ 71 w 230"/>
                <a:gd name="T69" fmla="*/ 73 h 111"/>
                <a:gd name="T70" fmla="*/ 76 w 230"/>
                <a:gd name="T71" fmla="*/ 59 h 111"/>
                <a:gd name="T72" fmla="*/ 81 w 230"/>
                <a:gd name="T73" fmla="*/ 56 h 111"/>
                <a:gd name="T74" fmla="*/ 107 w 230"/>
                <a:gd name="T75" fmla="*/ 66 h 111"/>
                <a:gd name="T76" fmla="*/ 116 w 230"/>
                <a:gd name="T77" fmla="*/ 73 h 111"/>
                <a:gd name="T78" fmla="*/ 121 w 230"/>
                <a:gd name="T79" fmla="*/ 68 h 111"/>
                <a:gd name="T80" fmla="*/ 130 w 230"/>
                <a:gd name="T81" fmla="*/ 61 h 111"/>
                <a:gd name="T82" fmla="*/ 135 w 230"/>
                <a:gd name="T83" fmla="*/ 56 h 111"/>
                <a:gd name="T84" fmla="*/ 145 w 230"/>
                <a:gd name="T85" fmla="*/ 56 h 111"/>
                <a:gd name="T86" fmla="*/ 147 w 230"/>
                <a:gd name="T87" fmla="*/ 59 h 111"/>
                <a:gd name="T88" fmla="*/ 147 w 230"/>
                <a:gd name="T89" fmla="*/ 63 h 111"/>
                <a:gd name="T90" fmla="*/ 166 w 230"/>
                <a:gd name="T91" fmla="*/ 68 h 111"/>
                <a:gd name="T92" fmla="*/ 171 w 230"/>
                <a:gd name="T93" fmla="*/ 78 h 111"/>
                <a:gd name="T94" fmla="*/ 173 w 230"/>
                <a:gd name="T95" fmla="*/ 85 h 111"/>
                <a:gd name="T96" fmla="*/ 178 w 230"/>
                <a:gd name="T97" fmla="*/ 87 h 111"/>
                <a:gd name="T98" fmla="*/ 194 w 230"/>
                <a:gd name="T99" fmla="*/ 82 h 111"/>
                <a:gd name="T100" fmla="*/ 199 w 230"/>
                <a:gd name="T101" fmla="*/ 82 h 111"/>
                <a:gd name="T102" fmla="*/ 216 w 230"/>
                <a:gd name="T103" fmla="*/ 75 h 111"/>
                <a:gd name="T104" fmla="*/ 220 w 230"/>
                <a:gd name="T105" fmla="*/ 78 h 111"/>
                <a:gd name="T106" fmla="*/ 230 w 230"/>
                <a:gd name="T107" fmla="*/ 68 h 111"/>
                <a:gd name="T108" fmla="*/ 230 w 230"/>
                <a:gd name="T109" fmla="*/ 5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11">
                  <a:moveTo>
                    <a:pt x="230" y="59"/>
                  </a:moveTo>
                  <a:lnTo>
                    <a:pt x="230" y="59"/>
                  </a:lnTo>
                  <a:lnTo>
                    <a:pt x="230" y="56"/>
                  </a:lnTo>
                  <a:lnTo>
                    <a:pt x="230" y="54"/>
                  </a:lnTo>
                  <a:lnTo>
                    <a:pt x="225" y="49"/>
                  </a:lnTo>
                  <a:lnTo>
                    <a:pt x="225" y="45"/>
                  </a:lnTo>
                  <a:lnTo>
                    <a:pt x="223" y="40"/>
                  </a:lnTo>
                  <a:lnTo>
                    <a:pt x="220" y="33"/>
                  </a:lnTo>
                  <a:lnTo>
                    <a:pt x="216" y="11"/>
                  </a:lnTo>
                  <a:lnTo>
                    <a:pt x="213" y="4"/>
                  </a:lnTo>
                  <a:lnTo>
                    <a:pt x="209" y="0"/>
                  </a:lnTo>
                  <a:lnTo>
                    <a:pt x="206" y="0"/>
                  </a:lnTo>
                  <a:lnTo>
                    <a:pt x="206" y="0"/>
                  </a:lnTo>
                  <a:lnTo>
                    <a:pt x="204" y="2"/>
                  </a:lnTo>
                  <a:lnTo>
                    <a:pt x="204" y="2"/>
                  </a:lnTo>
                  <a:lnTo>
                    <a:pt x="194" y="2"/>
                  </a:lnTo>
                  <a:lnTo>
                    <a:pt x="192" y="7"/>
                  </a:lnTo>
                  <a:lnTo>
                    <a:pt x="190" y="9"/>
                  </a:lnTo>
                  <a:lnTo>
                    <a:pt x="185" y="11"/>
                  </a:lnTo>
                  <a:lnTo>
                    <a:pt x="175" y="14"/>
                  </a:lnTo>
                  <a:lnTo>
                    <a:pt x="152" y="16"/>
                  </a:lnTo>
                  <a:lnTo>
                    <a:pt x="147" y="14"/>
                  </a:lnTo>
                  <a:lnTo>
                    <a:pt x="130" y="16"/>
                  </a:lnTo>
                  <a:lnTo>
                    <a:pt x="102" y="18"/>
                  </a:lnTo>
                  <a:lnTo>
                    <a:pt x="85" y="16"/>
                  </a:lnTo>
                  <a:lnTo>
                    <a:pt x="76" y="14"/>
                  </a:lnTo>
                  <a:lnTo>
                    <a:pt x="67" y="16"/>
                  </a:lnTo>
                  <a:lnTo>
                    <a:pt x="62" y="18"/>
                  </a:lnTo>
                  <a:lnTo>
                    <a:pt x="52" y="21"/>
                  </a:lnTo>
                  <a:lnTo>
                    <a:pt x="50" y="28"/>
                  </a:lnTo>
                  <a:lnTo>
                    <a:pt x="45" y="30"/>
                  </a:lnTo>
                  <a:lnTo>
                    <a:pt x="43" y="28"/>
                  </a:lnTo>
                  <a:lnTo>
                    <a:pt x="41" y="28"/>
                  </a:lnTo>
                  <a:lnTo>
                    <a:pt x="36" y="28"/>
                  </a:lnTo>
                  <a:lnTo>
                    <a:pt x="29" y="23"/>
                  </a:lnTo>
                  <a:lnTo>
                    <a:pt x="24" y="21"/>
                  </a:lnTo>
                  <a:lnTo>
                    <a:pt x="24" y="18"/>
                  </a:lnTo>
                  <a:lnTo>
                    <a:pt x="22" y="16"/>
                  </a:lnTo>
                  <a:lnTo>
                    <a:pt x="22" y="14"/>
                  </a:lnTo>
                  <a:lnTo>
                    <a:pt x="22" y="14"/>
                  </a:lnTo>
                  <a:lnTo>
                    <a:pt x="22" y="14"/>
                  </a:lnTo>
                  <a:lnTo>
                    <a:pt x="14" y="16"/>
                  </a:lnTo>
                  <a:lnTo>
                    <a:pt x="14" y="16"/>
                  </a:lnTo>
                  <a:lnTo>
                    <a:pt x="12" y="16"/>
                  </a:lnTo>
                  <a:lnTo>
                    <a:pt x="14" y="18"/>
                  </a:lnTo>
                  <a:lnTo>
                    <a:pt x="14" y="18"/>
                  </a:lnTo>
                  <a:lnTo>
                    <a:pt x="17" y="21"/>
                  </a:lnTo>
                  <a:lnTo>
                    <a:pt x="17" y="21"/>
                  </a:lnTo>
                  <a:lnTo>
                    <a:pt x="17" y="21"/>
                  </a:lnTo>
                  <a:lnTo>
                    <a:pt x="17" y="23"/>
                  </a:lnTo>
                  <a:lnTo>
                    <a:pt x="19" y="23"/>
                  </a:lnTo>
                  <a:lnTo>
                    <a:pt x="19" y="26"/>
                  </a:lnTo>
                  <a:lnTo>
                    <a:pt x="19" y="28"/>
                  </a:lnTo>
                  <a:lnTo>
                    <a:pt x="22" y="28"/>
                  </a:lnTo>
                  <a:lnTo>
                    <a:pt x="26" y="33"/>
                  </a:lnTo>
                  <a:lnTo>
                    <a:pt x="29" y="33"/>
                  </a:lnTo>
                  <a:lnTo>
                    <a:pt x="33" y="35"/>
                  </a:lnTo>
                  <a:lnTo>
                    <a:pt x="33" y="35"/>
                  </a:lnTo>
                  <a:lnTo>
                    <a:pt x="33" y="37"/>
                  </a:lnTo>
                  <a:lnTo>
                    <a:pt x="33" y="37"/>
                  </a:lnTo>
                  <a:lnTo>
                    <a:pt x="33" y="37"/>
                  </a:lnTo>
                  <a:lnTo>
                    <a:pt x="33" y="40"/>
                  </a:lnTo>
                  <a:lnTo>
                    <a:pt x="33" y="40"/>
                  </a:lnTo>
                  <a:lnTo>
                    <a:pt x="31" y="40"/>
                  </a:lnTo>
                  <a:lnTo>
                    <a:pt x="31" y="42"/>
                  </a:lnTo>
                  <a:lnTo>
                    <a:pt x="31" y="42"/>
                  </a:lnTo>
                  <a:lnTo>
                    <a:pt x="29" y="54"/>
                  </a:lnTo>
                  <a:lnTo>
                    <a:pt x="29" y="61"/>
                  </a:lnTo>
                  <a:lnTo>
                    <a:pt x="29" y="63"/>
                  </a:lnTo>
                  <a:lnTo>
                    <a:pt x="29" y="66"/>
                  </a:lnTo>
                  <a:lnTo>
                    <a:pt x="24" y="71"/>
                  </a:lnTo>
                  <a:lnTo>
                    <a:pt x="12" y="75"/>
                  </a:lnTo>
                  <a:lnTo>
                    <a:pt x="10" y="78"/>
                  </a:lnTo>
                  <a:lnTo>
                    <a:pt x="7" y="80"/>
                  </a:lnTo>
                  <a:lnTo>
                    <a:pt x="7" y="82"/>
                  </a:lnTo>
                  <a:lnTo>
                    <a:pt x="7" y="85"/>
                  </a:lnTo>
                  <a:lnTo>
                    <a:pt x="10" y="87"/>
                  </a:lnTo>
                  <a:lnTo>
                    <a:pt x="7" y="89"/>
                  </a:lnTo>
                  <a:lnTo>
                    <a:pt x="5" y="97"/>
                  </a:lnTo>
                  <a:lnTo>
                    <a:pt x="0" y="108"/>
                  </a:lnTo>
                  <a:lnTo>
                    <a:pt x="7" y="108"/>
                  </a:lnTo>
                  <a:lnTo>
                    <a:pt x="17" y="108"/>
                  </a:lnTo>
                  <a:lnTo>
                    <a:pt x="24" y="111"/>
                  </a:lnTo>
                  <a:lnTo>
                    <a:pt x="26" y="108"/>
                  </a:lnTo>
                  <a:lnTo>
                    <a:pt x="29" y="106"/>
                  </a:lnTo>
                  <a:lnTo>
                    <a:pt x="31" y="106"/>
                  </a:lnTo>
                  <a:lnTo>
                    <a:pt x="41" y="101"/>
                  </a:lnTo>
                  <a:lnTo>
                    <a:pt x="43" y="99"/>
                  </a:lnTo>
                  <a:lnTo>
                    <a:pt x="43" y="99"/>
                  </a:lnTo>
                  <a:lnTo>
                    <a:pt x="43" y="97"/>
                  </a:lnTo>
                  <a:lnTo>
                    <a:pt x="43" y="94"/>
                  </a:lnTo>
                  <a:lnTo>
                    <a:pt x="43" y="92"/>
                  </a:lnTo>
                  <a:lnTo>
                    <a:pt x="45" y="92"/>
                  </a:lnTo>
                  <a:lnTo>
                    <a:pt x="45" y="89"/>
                  </a:lnTo>
                  <a:lnTo>
                    <a:pt x="55" y="89"/>
                  </a:lnTo>
                  <a:lnTo>
                    <a:pt x="62" y="87"/>
                  </a:lnTo>
                  <a:lnTo>
                    <a:pt x="64" y="85"/>
                  </a:lnTo>
                  <a:lnTo>
                    <a:pt x="64" y="85"/>
                  </a:lnTo>
                  <a:lnTo>
                    <a:pt x="64" y="82"/>
                  </a:lnTo>
                  <a:lnTo>
                    <a:pt x="64" y="82"/>
                  </a:lnTo>
                  <a:lnTo>
                    <a:pt x="64" y="78"/>
                  </a:lnTo>
                  <a:lnTo>
                    <a:pt x="64" y="78"/>
                  </a:lnTo>
                  <a:lnTo>
                    <a:pt x="67" y="75"/>
                  </a:lnTo>
                  <a:lnTo>
                    <a:pt x="69" y="75"/>
                  </a:lnTo>
                  <a:lnTo>
                    <a:pt x="71" y="73"/>
                  </a:lnTo>
                  <a:lnTo>
                    <a:pt x="71" y="71"/>
                  </a:lnTo>
                  <a:lnTo>
                    <a:pt x="74" y="63"/>
                  </a:lnTo>
                  <a:lnTo>
                    <a:pt x="76" y="59"/>
                  </a:lnTo>
                  <a:lnTo>
                    <a:pt x="76" y="59"/>
                  </a:lnTo>
                  <a:lnTo>
                    <a:pt x="78" y="56"/>
                  </a:lnTo>
                  <a:lnTo>
                    <a:pt x="81" y="56"/>
                  </a:lnTo>
                  <a:lnTo>
                    <a:pt x="102" y="61"/>
                  </a:lnTo>
                  <a:lnTo>
                    <a:pt x="104" y="63"/>
                  </a:lnTo>
                  <a:lnTo>
                    <a:pt x="107" y="66"/>
                  </a:lnTo>
                  <a:lnTo>
                    <a:pt x="109" y="66"/>
                  </a:lnTo>
                  <a:lnTo>
                    <a:pt x="114" y="73"/>
                  </a:lnTo>
                  <a:lnTo>
                    <a:pt x="116" y="73"/>
                  </a:lnTo>
                  <a:lnTo>
                    <a:pt x="119" y="73"/>
                  </a:lnTo>
                  <a:lnTo>
                    <a:pt x="121" y="71"/>
                  </a:lnTo>
                  <a:lnTo>
                    <a:pt x="121" y="68"/>
                  </a:lnTo>
                  <a:lnTo>
                    <a:pt x="123" y="66"/>
                  </a:lnTo>
                  <a:lnTo>
                    <a:pt x="123" y="66"/>
                  </a:lnTo>
                  <a:lnTo>
                    <a:pt x="130" y="61"/>
                  </a:lnTo>
                  <a:lnTo>
                    <a:pt x="130" y="61"/>
                  </a:lnTo>
                  <a:lnTo>
                    <a:pt x="133" y="59"/>
                  </a:lnTo>
                  <a:lnTo>
                    <a:pt x="135" y="56"/>
                  </a:lnTo>
                  <a:lnTo>
                    <a:pt x="138" y="56"/>
                  </a:lnTo>
                  <a:lnTo>
                    <a:pt x="142" y="56"/>
                  </a:lnTo>
                  <a:lnTo>
                    <a:pt x="145" y="56"/>
                  </a:lnTo>
                  <a:lnTo>
                    <a:pt x="147" y="56"/>
                  </a:lnTo>
                  <a:lnTo>
                    <a:pt x="147" y="59"/>
                  </a:lnTo>
                  <a:lnTo>
                    <a:pt x="147" y="59"/>
                  </a:lnTo>
                  <a:lnTo>
                    <a:pt x="147" y="61"/>
                  </a:lnTo>
                  <a:lnTo>
                    <a:pt x="147" y="61"/>
                  </a:lnTo>
                  <a:lnTo>
                    <a:pt x="147" y="63"/>
                  </a:lnTo>
                  <a:lnTo>
                    <a:pt x="147" y="63"/>
                  </a:lnTo>
                  <a:lnTo>
                    <a:pt x="159" y="66"/>
                  </a:lnTo>
                  <a:lnTo>
                    <a:pt x="166" y="68"/>
                  </a:lnTo>
                  <a:lnTo>
                    <a:pt x="168" y="73"/>
                  </a:lnTo>
                  <a:lnTo>
                    <a:pt x="168" y="75"/>
                  </a:lnTo>
                  <a:lnTo>
                    <a:pt x="171" y="78"/>
                  </a:lnTo>
                  <a:lnTo>
                    <a:pt x="171" y="80"/>
                  </a:lnTo>
                  <a:lnTo>
                    <a:pt x="173" y="82"/>
                  </a:lnTo>
                  <a:lnTo>
                    <a:pt x="173" y="85"/>
                  </a:lnTo>
                  <a:lnTo>
                    <a:pt x="173" y="87"/>
                  </a:lnTo>
                  <a:lnTo>
                    <a:pt x="175" y="89"/>
                  </a:lnTo>
                  <a:lnTo>
                    <a:pt x="178" y="87"/>
                  </a:lnTo>
                  <a:lnTo>
                    <a:pt x="187" y="85"/>
                  </a:lnTo>
                  <a:lnTo>
                    <a:pt x="192" y="82"/>
                  </a:lnTo>
                  <a:lnTo>
                    <a:pt x="194" y="82"/>
                  </a:lnTo>
                  <a:lnTo>
                    <a:pt x="194" y="85"/>
                  </a:lnTo>
                  <a:lnTo>
                    <a:pt x="197" y="85"/>
                  </a:lnTo>
                  <a:lnTo>
                    <a:pt x="199" y="82"/>
                  </a:lnTo>
                  <a:lnTo>
                    <a:pt x="204" y="80"/>
                  </a:lnTo>
                  <a:lnTo>
                    <a:pt x="211" y="75"/>
                  </a:lnTo>
                  <a:lnTo>
                    <a:pt x="216" y="75"/>
                  </a:lnTo>
                  <a:lnTo>
                    <a:pt x="216" y="78"/>
                  </a:lnTo>
                  <a:lnTo>
                    <a:pt x="218" y="78"/>
                  </a:lnTo>
                  <a:lnTo>
                    <a:pt x="220" y="78"/>
                  </a:lnTo>
                  <a:lnTo>
                    <a:pt x="223" y="75"/>
                  </a:lnTo>
                  <a:lnTo>
                    <a:pt x="228" y="73"/>
                  </a:lnTo>
                  <a:lnTo>
                    <a:pt x="230" y="68"/>
                  </a:lnTo>
                  <a:lnTo>
                    <a:pt x="230" y="66"/>
                  </a:lnTo>
                  <a:lnTo>
                    <a:pt x="230" y="63"/>
                  </a:lnTo>
                  <a:lnTo>
                    <a:pt x="230" y="5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699831" y="4910082"/>
              <a:ext cx="325273" cy="257359"/>
            </a:xfrm>
            <a:custGeom>
              <a:avLst/>
              <a:gdLst>
                <a:gd name="T0" fmla="*/ 173 w 182"/>
                <a:gd name="T1" fmla="*/ 85 h 144"/>
                <a:gd name="T2" fmla="*/ 175 w 182"/>
                <a:gd name="T3" fmla="*/ 83 h 144"/>
                <a:gd name="T4" fmla="*/ 168 w 182"/>
                <a:gd name="T5" fmla="*/ 80 h 144"/>
                <a:gd name="T6" fmla="*/ 170 w 182"/>
                <a:gd name="T7" fmla="*/ 73 h 144"/>
                <a:gd name="T8" fmla="*/ 175 w 182"/>
                <a:gd name="T9" fmla="*/ 68 h 144"/>
                <a:gd name="T10" fmla="*/ 173 w 182"/>
                <a:gd name="T11" fmla="*/ 61 h 144"/>
                <a:gd name="T12" fmla="*/ 166 w 182"/>
                <a:gd name="T13" fmla="*/ 54 h 144"/>
                <a:gd name="T14" fmla="*/ 161 w 182"/>
                <a:gd name="T15" fmla="*/ 52 h 144"/>
                <a:gd name="T16" fmla="*/ 158 w 182"/>
                <a:gd name="T17" fmla="*/ 49 h 144"/>
                <a:gd name="T18" fmla="*/ 156 w 182"/>
                <a:gd name="T19" fmla="*/ 40 h 144"/>
                <a:gd name="T20" fmla="*/ 158 w 182"/>
                <a:gd name="T21" fmla="*/ 33 h 144"/>
                <a:gd name="T22" fmla="*/ 161 w 182"/>
                <a:gd name="T23" fmla="*/ 23 h 144"/>
                <a:gd name="T24" fmla="*/ 166 w 182"/>
                <a:gd name="T25" fmla="*/ 14 h 144"/>
                <a:gd name="T26" fmla="*/ 158 w 182"/>
                <a:gd name="T27" fmla="*/ 14 h 144"/>
                <a:gd name="T28" fmla="*/ 163 w 182"/>
                <a:gd name="T29" fmla="*/ 9 h 144"/>
                <a:gd name="T30" fmla="*/ 166 w 182"/>
                <a:gd name="T31" fmla="*/ 2 h 144"/>
                <a:gd name="T32" fmla="*/ 156 w 182"/>
                <a:gd name="T33" fmla="*/ 7 h 144"/>
                <a:gd name="T34" fmla="*/ 158 w 182"/>
                <a:gd name="T35" fmla="*/ 0 h 144"/>
                <a:gd name="T36" fmla="*/ 151 w 182"/>
                <a:gd name="T37" fmla="*/ 7 h 144"/>
                <a:gd name="T38" fmla="*/ 132 w 182"/>
                <a:gd name="T39" fmla="*/ 9 h 144"/>
                <a:gd name="T40" fmla="*/ 125 w 182"/>
                <a:gd name="T41" fmla="*/ 19 h 144"/>
                <a:gd name="T42" fmla="*/ 95 w 182"/>
                <a:gd name="T43" fmla="*/ 19 h 144"/>
                <a:gd name="T44" fmla="*/ 80 w 182"/>
                <a:gd name="T45" fmla="*/ 21 h 144"/>
                <a:gd name="T46" fmla="*/ 73 w 182"/>
                <a:gd name="T47" fmla="*/ 28 h 144"/>
                <a:gd name="T48" fmla="*/ 59 w 182"/>
                <a:gd name="T49" fmla="*/ 35 h 144"/>
                <a:gd name="T50" fmla="*/ 50 w 182"/>
                <a:gd name="T51" fmla="*/ 35 h 144"/>
                <a:gd name="T52" fmla="*/ 45 w 182"/>
                <a:gd name="T53" fmla="*/ 30 h 144"/>
                <a:gd name="T54" fmla="*/ 28 w 182"/>
                <a:gd name="T55" fmla="*/ 33 h 144"/>
                <a:gd name="T56" fmla="*/ 19 w 182"/>
                <a:gd name="T57" fmla="*/ 38 h 144"/>
                <a:gd name="T58" fmla="*/ 12 w 182"/>
                <a:gd name="T59" fmla="*/ 45 h 144"/>
                <a:gd name="T60" fmla="*/ 2 w 182"/>
                <a:gd name="T61" fmla="*/ 64 h 144"/>
                <a:gd name="T62" fmla="*/ 0 w 182"/>
                <a:gd name="T63" fmla="*/ 80 h 144"/>
                <a:gd name="T64" fmla="*/ 24 w 182"/>
                <a:gd name="T65" fmla="*/ 85 h 144"/>
                <a:gd name="T66" fmla="*/ 40 w 182"/>
                <a:gd name="T67" fmla="*/ 92 h 144"/>
                <a:gd name="T68" fmla="*/ 47 w 182"/>
                <a:gd name="T69" fmla="*/ 92 h 144"/>
                <a:gd name="T70" fmla="*/ 54 w 182"/>
                <a:gd name="T71" fmla="*/ 87 h 144"/>
                <a:gd name="T72" fmla="*/ 64 w 182"/>
                <a:gd name="T73" fmla="*/ 94 h 144"/>
                <a:gd name="T74" fmla="*/ 66 w 182"/>
                <a:gd name="T75" fmla="*/ 101 h 144"/>
                <a:gd name="T76" fmla="*/ 76 w 182"/>
                <a:gd name="T77" fmla="*/ 116 h 144"/>
                <a:gd name="T78" fmla="*/ 85 w 182"/>
                <a:gd name="T79" fmla="*/ 118 h 144"/>
                <a:gd name="T80" fmla="*/ 85 w 182"/>
                <a:gd name="T81" fmla="*/ 125 h 144"/>
                <a:gd name="T82" fmla="*/ 90 w 182"/>
                <a:gd name="T83" fmla="*/ 139 h 144"/>
                <a:gd name="T84" fmla="*/ 99 w 182"/>
                <a:gd name="T85" fmla="*/ 142 h 144"/>
                <a:gd name="T86" fmla="*/ 111 w 182"/>
                <a:gd name="T87" fmla="*/ 142 h 144"/>
                <a:gd name="T88" fmla="*/ 113 w 182"/>
                <a:gd name="T89" fmla="*/ 135 h 144"/>
                <a:gd name="T90" fmla="*/ 118 w 182"/>
                <a:gd name="T91" fmla="*/ 132 h 144"/>
                <a:gd name="T92" fmla="*/ 121 w 182"/>
                <a:gd name="T93" fmla="*/ 123 h 144"/>
                <a:gd name="T94" fmla="*/ 147 w 182"/>
                <a:gd name="T95" fmla="*/ 106 h 144"/>
                <a:gd name="T96" fmla="*/ 154 w 182"/>
                <a:gd name="T97" fmla="*/ 97 h 144"/>
                <a:gd name="T98" fmla="*/ 166 w 182"/>
                <a:gd name="T99" fmla="*/ 92 h 144"/>
                <a:gd name="T100" fmla="*/ 180 w 182"/>
                <a:gd name="T101"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44">
                  <a:moveTo>
                    <a:pt x="182" y="83"/>
                  </a:moveTo>
                  <a:lnTo>
                    <a:pt x="177" y="83"/>
                  </a:lnTo>
                  <a:lnTo>
                    <a:pt x="173" y="85"/>
                  </a:lnTo>
                  <a:lnTo>
                    <a:pt x="173" y="83"/>
                  </a:lnTo>
                  <a:lnTo>
                    <a:pt x="175" y="83"/>
                  </a:lnTo>
                  <a:lnTo>
                    <a:pt x="175" y="83"/>
                  </a:lnTo>
                  <a:lnTo>
                    <a:pt x="177" y="83"/>
                  </a:lnTo>
                  <a:lnTo>
                    <a:pt x="177" y="80"/>
                  </a:lnTo>
                  <a:lnTo>
                    <a:pt x="168" y="80"/>
                  </a:lnTo>
                  <a:lnTo>
                    <a:pt x="166" y="80"/>
                  </a:lnTo>
                  <a:lnTo>
                    <a:pt x="168" y="75"/>
                  </a:lnTo>
                  <a:lnTo>
                    <a:pt x="170" y="73"/>
                  </a:lnTo>
                  <a:lnTo>
                    <a:pt x="173" y="73"/>
                  </a:lnTo>
                  <a:lnTo>
                    <a:pt x="173" y="71"/>
                  </a:lnTo>
                  <a:lnTo>
                    <a:pt x="175" y="68"/>
                  </a:lnTo>
                  <a:lnTo>
                    <a:pt x="175" y="66"/>
                  </a:lnTo>
                  <a:lnTo>
                    <a:pt x="175" y="64"/>
                  </a:lnTo>
                  <a:lnTo>
                    <a:pt x="173" y="61"/>
                  </a:lnTo>
                  <a:lnTo>
                    <a:pt x="175" y="59"/>
                  </a:lnTo>
                  <a:lnTo>
                    <a:pt x="168" y="56"/>
                  </a:lnTo>
                  <a:lnTo>
                    <a:pt x="166" y="54"/>
                  </a:lnTo>
                  <a:lnTo>
                    <a:pt x="163" y="47"/>
                  </a:lnTo>
                  <a:lnTo>
                    <a:pt x="163" y="49"/>
                  </a:lnTo>
                  <a:lnTo>
                    <a:pt x="161" y="52"/>
                  </a:lnTo>
                  <a:lnTo>
                    <a:pt x="161" y="52"/>
                  </a:lnTo>
                  <a:lnTo>
                    <a:pt x="158" y="49"/>
                  </a:lnTo>
                  <a:lnTo>
                    <a:pt x="158" y="49"/>
                  </a:lnTo>
                  <a:lnTo>
                    <a:pt x="156" y="45"/>
                  </a:lnTo>
                  <a:lnTo>
                    <a:pt x="156" y="42"/>
                  </a:lnTo>
                  <a:lnTo>
                    <a:pt x="156" y="40"/>
                  </a:lnTo>
                  <a:lnTo>
                    <a:pt x="158" y="38"/>
                  </a:lnTo>
                  <a:lnTo>
                    <a:pt x="158" y="38"/>
                  </a:lnTo>
                  <a:lnTo>
                    <a:pt x="158" y="33"/>
                  </a:lnTo>
                  <a:lnTo>
                    <a:pt x="158" y="28"/>
                  </a:lnTo>
                  <a:lnTo>
                    <a:pt x="161" y="23"/>
                  </a:lnTo>
                  <a:lnTo>
                    <a:pt x="161" y="23"/>
                  </a:lnTo>
                  <a:lnTo>
                    <a:pt x="161" y="21"/>
                  </a:lnTo>
                  <a:lnTo>
                    <a:pt x="163" y="16"/>
                  </a:lnTo>
                  <a:lnTo>
                    <a:pt x="166" y="14"/>
                  </a:lnTo>
                  <a:lnTo>
                    <a:pt x="163" y="14"/>
                  </a:lnTo>
                  <a:lnTo>
                    <a:pt x="161" y="14"/>
                  </a:lnTo>
                  <a:lnTo>
                    <a:pt x="158" y="14"/>
                  </a:lnTo>
                  <a:lnTo>
                    <a:pt x="163" y="12"/>
                  </a:lnTo>
                  <a:lnTo>
                    <a:pt x="163" y="12"/>
                  </a:lnTo>
                  <a:lnTo>
                    <a:pt x="163" y="9"/>
                  </a:lnTo>
                  <a:lnTo>
                    <a:pt x="163" y="9"/>
                  </a:lnTo>
                  <a:lnTo>
                    <a:pt x="166" y="4"/>
                  </a:lnTo>
                  <a:lnTo>
                    <a:pt x="166" y="2"/>
                  </a:lnTo>
                  <a:lnTo>
                    <a:pt x="163" y="4"/>
                  </a:lnTo>
                  <a:lnTo>
                    <a:pt x="158" y="7"/>
                  </a:lnTo>
                  <a:lnTo>
                    <a:pt x="156" y="7"/>
                  </a:lnTo>
                  <a:lnTo>
                    <a:pt x="158" y="4"/>
                  </a:lnTo>
                  <a:lnTo>
                    <a:pt x="161" y="2"/>
                  </a:lnTo>
                  <a:lnTo>
                    <a:pt x="158" y="0"/>
                  </a:lnTo>
                  <a:lnTo>
                    <a:pt x="156" y="4"/>
                  </a:lnTo>
                  <a:lnTo>
                    <a:pt x="154" y="4"/>
                  </a:lnTo>
                  <a:lnTo>
                    <a:pt x="151" y="7"/>
                  </a:lnTo>
                  <a:lnTo>
                    <a:pt x="140" y="4"/>
                  </a:lnTo>
                  <a:lnTo>
                    <a:pt x="137" y="9"/>
                  </a:lnTo>
                  <a:lnTo>
                    <a:pt x="132" y="9"/>
                  </a:lnTo>
                  <a:lnTo>
                    <a:pt x="132" y="9"/>
                  </a:lnTo>
                  <a:lnTo>
                    <a:pt x="128" y="19"/>
                  </a:lnTo>
                  <a:lnTo>
                    <a:pt x="125" y="19"/>
                  </a:lnTo>
                  <a:lnTo>
                    <a:pt x="123" y="19"/>
                  </a:lnTo>
                  <a:lnTo>
                    <a:pt x="118" y="19"/>
                  </a:lnTo>
                  <a:lnTo>
                    <a:pt x="95" y="19"/>
                  </a:lnTo>
                  <a:lnTo>
                    <a:pt x="87" y="19"/>
                  </a:lnTo>
                  <a:lnTo>
                    <a:pt x="83" y="21"/>
                  </a:lnTo>
                  <a:lnTo>
                    <a:pt x="80" y="21"/>
                  </a:lnTo>
                  <a:lnTo>
                    <a:pt x="78" y="26"/>
                  </a:lnTo>
                  <a:lnTo>
                    <a:pt x="76" y="28"/>
                  </a:lnTo>
                  <a:lnTo>
                    <a:pt x="73" y="28"/>
                  </a:lnTo>
                  <a:lnTo>
                    <a:pt x="66" y="30"/>
                  </a:lnTo>
                  <a:lnTo>
                    <a:pt x="64" y="30"/>
                  </a:lnTo>
                  <a:lnTo>
                    <a:pt x="59" y="35"/>
                  </a:lnTo>
                  <a:lnTo>
                    <a:pt x="57" y="35"/>
                  </a:lnTo>
                  <a:lnTo>
                    <a:pt x="52" y="35"/>
                  </a:lnTo>
                  <a:lnTo>
                    <a:pt x="50" y="35"/>
                  </a:lnTo>
                  <a:lnTo>
                    <a:pt x="50" y="35"/>
                  </a:lnTo>
                  <a:lnTo>
                    <a:pt x="47" y="33"/>
                  </a:lnTo>
                  <a:lnTo>
                    <a:pt x="45" y="30"/>
                  </a:lnTo>
                  <a:lnTo>
                    <a:pt x="42" y="30"/>
                  </a:lnTo>
                  <a:lnTo>
                    <a:pt x="31" y="33"/>
                  </a:lnTo>
                  <a:lnTo>
                    <a:pt x="28" y="33"/>
                  </a:lnTo>
                  <a:lnTo>
                    <a:pt x="26" y="35"/>
                  </a:lnTo>
                  <a:lnTo>
                    <a:pt x="24" y="38"/>
                  </a:lnTo>
                  <a:lnTo>
                    <a:pt x="19" y="38"/>
                  </a:lnTo>
                  <a:lnTo>
                    <a:pt x="16" y="40"/>
                  </a:lnTo>
                  <a:lnTo>
                    <a:pt x="14" y="42"/>
                  </a:lnTo>
                  <a:lnTo>
                    <a:pt x="12" y="45"/>
                  </a:lnTo>
                  <a:lnTo>
                    <a:pt x="9" y="47"/>
                  </a:lnTo>
                  <a:lnTo>
                    <a:pt x="2" y="52"/>
                  </a:lnTo>
                  <a:lnTo>
                    <a:pt x="2" y="64"/>
                  </a:lnTo>
                  <a:lnTo>
                    <a:pt x="2" y="71"/>
                  </a:lnTo>
                  <a:lnTo>
                    <a:pt x="2" y="75"/>
                  </a:lnTo>
                  <a:lnTo>
                    <a:pt x="0" y="80"/>
                  </a:lnTo>
                  <a:lnTo>
                    <a:pt x="16" y="85"/>
                  </a:lnTo>
                  <a:lnTo>
                    <a:pt x="21" y="85"/>
                  </a:lnTo>
                  <a:lnTo>
                    <a:pt x="24" y="85"/>
                  </a:lnTo>
                  <a:lnTo>
                    <a:pt x="28" y="85"/>
                  </a:lnTo>
                  <a:lnTo>
                    <a:pt x="31" y="87"/>
                  </a:lnTo>
                  <a:lnTo>
                    <a:pt x="40" y="92"/>
                  </a:lnTo>
                  <a:lnTo>
                    <a:pt x="42" y="92"/>
                  </a:lnTo>
                  <a:lnTo>
                    <a:pt x="45" y="92"/>
                  </a:lnTo>
                  <a:lnTo>
                    <a:pt x="47" y="92"/>
                  </a:lnTo>
                  <a:lnTo>
                    <a:pt x="50" y="90"/>
                  </a:lnTo>
                  <a:lnTo>
                    <a:pt x="50" y="87"/>
                  </a:lnTo>
                  <a:lnTo>
                    <a:pt x="54" y="87"/>
                  </a:lnTo>
                  <a:lnTo>
                    <a:pt x="61" y="87"/>
                  </a:lnTo>
                  <a:lnTo>
                    <a:pt x="64" y="90"/>
                  </a:lnTo>
                  <a:lnTo>
                    <a:pt x="64" y="94"/>
                  </a:lnTo>
                  <a:lnTo>
                    <a:pt x="66" y="97"/>
                  </a:lnTo>
                  <a:lnTo>
                    <a:pt x="66" y="99"/>
                  </a:lnTo>
                  <a:lnTo>
                    <a:pt x="66" y="101"/>
                  </a:lnTo>
                  <a:lnTo>
                    <a:pt x="69" y="113"/>
                  </a:lnTo>
                  <a:lnTo>
                    <a:pt x="69" y="116"/>
                  </a:lnTo>
                  <a:lnTo>
                    <a:pt x="76" y="116"/>
                  </a:lnTo>
                  <a:lnTo>
                    <a:pt x="80" y="116"/>
                  </a:lnTo>
                  <a:lnTo>
                    <a:pt x="83" y="118"/>
                  </a:lnTo>
                  <a:lnTo>
                    <a:pt x="85" y="118"/>
                  </a:lnTo>
                  <a:lnTo>
                    <a:pt x="85" y="120"/>
                  </a:lnTo>
                  <a:lnTo>
                    <a:pt x="85" y="123"/>
                  </a:lnTo>
                  <a:lnTo>
                    <a:pt x="85" y="125"/>
                  </a:lnTo>
                  <a:lnTo>
                    <a:pt x="85" y="127"/>
                  </a:lnTo>
                  <a:lnTo>
                    <a:pt x="87" y="137"/>
                  </a:lnTo>
                  <a:lnTo>
                    <a:pt x="90" y="139"/>
                  </a:lnTo>
                  <a:lnTo>
                    <a:pt x="95" y="142"/>
                  </a:lnTo>
                  <a:lnTo>
                    <a:pt x="97" y="142"/>
                  </a:lnTo>
                  <a:lnTo>
                    <a:pt x="99" y="142"/>
                  </a:lnTo>
                  <a:lnTo>
                    <a:pt x="106" y="144"/>
                  </a:lnTo>
                  <a:lnTo>
                    <a:pt x="106" y="144"/>
                  </a:lnTo>
                  <a:lnTo>
                    <a:pt x="111" y="142"/>
                  </a:lnTo>
                  <a:lnTo>
                    <a:pt x="111" y="139"/>
                  </a:lnTo>
                  <a:lnTo>
                    <a:pt x="111" y="135"/>
                  </a:lnTo>
                  <a:lnTo>
                    <a:pt x="113" y="135"/>
                  </a:lnTo>
                  <a:lnTo>
                    <a:pt x="113" y="135"/>
                  </a:lnTo>
                  <a:lnTo>
                    <a:pt x="116" y="135"/>
                  </a:lnTo>
                  <a:lnTo>
                    <a:pt x="118" y="132"/>
                  </a:lnTo>
                  <a:lnTo>
                    <a:pt x="118" y="130"/>
                  </a:lnTo>
                  <a:lnTo>
                    <a:pt x="123" y="125"/>
                  </a:lnTo>
                  <a:lnTo>
                    <a:pt x="121" y="123"/>
                  </a:lnTo>
                  <a:lnTo>
                    <a:pt x="125" y="118"/>
                  </a:lnTo>
                  <a:lnTo>
                    <a:pt x="135" y="116"/>
                  </a:lnTo>
                  <a:lnTo>
                    <a:pt x="147" y="106"/>
                  </a:lnTo>
                  <a:lnTo>
                    <a:pt x="149" y="104"/>
                  </a:lnTo>
                  <a:lnTo>
                    <a:pt x="154" y="104"/>
                  </a:lnTo>
                  <a:lnTo>
                    <a:pt x="154" y="97"/>
                  </a:lnTo>
                  <a:lnTo>
                    <a:pt x="158" y="97"/>
                  </a:lnTo>
                  <a:lnTo>
                    <a:pt x="161" y="94"/>
                  </a:lnTo>
                  <a:lnTo>
                    <a:pt x="166" y="92"/>
                  </a:lnTo>
                  <a:lnTo>
                    <a:pt x="168" y="90"/>
                  </a:lnTo>
                  <a:lnTo>
                    <a:pt x="175" y="87"/>
                  </a:lnTo>
                  <a:lnTo>
                    <a:pt x="180" y="85"/>
                  </a:lnTo>
                  <a:lnTo>
                    <a:pt x="182" y="83"/>
                  </a:lnTo>
                  <a:lnTo>
                    <a:pt x="182"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79814" y="3855624"/>
              <a:ext cx="285955" cy="346719"/>
            </a:xfrm>
            <a:custGeom>
              <a:avLst/>
              <a:gdLst>
                <a:gd name="T0" fmla="*/ 158 w 160"/>
                <a:gd name="T1" fmla="*/ 69 h 194"/>
                <a:gd name="T2" fmla="*/ 156 w 160"/>
                <a:gd name="T3" fmla="*/ 55 h 194"/>
                <a:gd name="T4" fmla="*/ 156 w 160"/>
                <a:gd name="T5" fmla="*/ 43 h 194"/>
                <a:gd name="T6" fmla="*/ 153 w 160"/>
                <a:gd name="T7" fmla="*/ 31 h 194"/>
                <a:gd name="T8" fmla="*/ 151 w 160"/>
                <a:gd name="T9" fmla="*/ 29 h 194"/>
                <a:gd name="T10" fmla="*/ 146 w 160"/>
                <a:gd name="T11" fmla="*/ 22 h 194"/>
                <a:gd name="T12" fmla="*/ 144 w 160"/>
                <a:gd name="T13" fmla="*/ 17 h 194"/>
                <a:gd name="T14" fmla="*/ 108 w 160"/>
                <a:gd name="T15" fmla="*/ 0 h 194"/>
                <a:gd name="T16" fmla="*/ 92 w 160"/>
                <a:gd name="T17" fmla="*/ 3 h 194"/>
                <a:gd name="T18" fmla="*/ 78 w 160"/>
                <a:gd name="T19" fmla="*/ 15 h 194"/>
                <a:gd name="T20" fmla="*/ 35 w 160"/>
                <a:gd name="T21" fmla="*/ 36 h 194"/>
                <a:gd name="T22" fmla="*/ 16 w 160"/>
                <a:gd name="T23" fmla="*/ 45 h 194"/>
                <a:gd name="T24" fmla="*/ 4 w 160"/>
                <a:gd name="T25" fmla="*/ 60 h 194"/>
                <a:gd name="T26" fmla="*/ 9 w 160"/>
                <a:gd name="T27" fmla="*/ 67 h 194"/>
                <a:gd name="T28" fmla="*/ 11 w 160"/>
                <a:gd name="T29" fmla="*/ 69 h 194"/>
                <a:gd name="T30" fmla="*/ 7 w 160"/>
                <a:gd name="T31" fmla="*/ 76 h 194"/>
                <a:gd name="T32" fmla="*/ 4 w 160"/>
                <a:gd name="T33" fmla="*/ 88 h 194"/>
                <a:gd name="T34" fmla="*/ 0 w 160"/>
                <a:gd name="T35" fmla="*/ 100 h 194"/>
                <a:gd name="T36" fmla="*/ 7 w 160"/>
                <a:gd name="T37" fmla="*/ 109 h 194"/>
                <a:gd name="T38" fmla="*/ 21 w 160"/>
                <a:gd name="T39" fmla="*/ 112 h 194"/>
                <a:gd name="T40" fmla="*/ 23 w 160"/>
                <a:gd name="T41" fmla="*/ 119 h 194"/>
                <a:gd name="T42" fmla="*/ 21 w 160"/>
                <a:gd name="T43" fmla="*/ 123 h 194"/>
                <a:gd name="T44" fmla="*/ 18 w 160"/>
                <a:gd name="T45" fmla="*/ 131 h 194"/>
                <a:gd name="T46" fmla="*/ 14 w 160"/>
                <a:gd name="T47" fmla="*/ 135 h 194"/>
                <a:gd name="T48" fmla="*/ 11 w 160"/>
                <a:gd name="T49" fmla="*/ 145 h 194"/>
                <a:gd name="T50" fmla="*/ 7 w 160"/>
                <a:gd name="T51" fmla="*/ 154 h 194"/>
                <a:gd name="T52" fmla="*/ 4 w 160"/>
                <a:gd name="T53" fmla="*/ 159 h 194"/>
                <a:gd name="T54" fmla="*/ 9 w 160"/>
                <a:gd name="T55" fmla="*/ 164 h 194"/>
                <a:gd name="T56" fmla="*/ 16 w 160"/>
                <a:gd name="T57" fmla="*/ 176 h 194"/>
                <a:gd name="T58" fmla="*/ 26 w 160"/>
                <a:gd name="T59" fmla="*/ 180 h 194"/>
                <a:gd name="T60" fmla="*/ 33 w 160"/>
                <a:gd name="T61" fmla="*/ 180 h 194"/>
                <a:gd name="T62" fmla="*/ 56 w 160"/>
                <a:gd name="T63" fmla="*/ 190 h 194"/>
                <a:gd name="T64" fmla="*/ 61 w 160"/>
                <a:gd name="T65" fmla="*/ 194 h 194"/>
                <a:gd name="T66" fmla="*/ 80 w 160"/>
                <a:gd name="T67" fmla="*/ 187 h 194"/>
                <a:gd name="T68" fmla="*/ 85 w 160"/>
                <a:gd name="T69" fmla="*/ 178 h 194"/>
                <a:gd name="T70" fmla="*/ 94 w 160"/>
                <a:gd name="T71" fmla="*/ 173 h 194"/>
                <a:gd name="T72" fmla="*/ 101 w 160"/>
                <a:gd name="T73" fmla="*/ 168 h 194"/>
                <a:gd name="T74" fmla="*/ 111 w 160"/>
                <a:gd name="T75" fmla="*/ 161 h 194"/>
                <a:gd name="T76" fmla="*/ 118 w 160"/>
                <a:gd name="T77" fmla="*/ 161 h 194"/>
                <a:gd name="T78" fmla="*/ 130 w 160"/>
                <a:gd name="T79" fmla="*/ 157 h 194"/>
                <a:gd name="T80" fmla="*/ 142 w 160"/>
                <a:gd name="T81" fmla="*/ 157 h 194"/>
                <a:gd name="T82" fmla="*/ 149 w 160"/>
                <a:gd name="T83" fmla="*/ 142 h 194"/>
                <a:gd name="T84" fmla="*/ 156 w 160"/>
                <a:gd name="T85" fmla="*/ 131 h 194"/>
                <a:gd name="T86" fmla="*/ 153 w 160"/>
                <a:gd name="T87" fmla="*/ 100 h 194"/>
                <a:gd name="T88" fmla="*/ 156 w 160"/>
                <a:gd name="T89" fmla="*/ 93 h 194"/>
                <a:gd name="T90" fmla="*/ 158 w 160"/>
                <a:gd name="T91" fmla="*/ 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94">
                  <a:moveTo>
                    <a:pt x="158" y="83"/>
                  </a:moveTo>
                  <a:lnTo>
                    <a:pt x="158" y="79"/>
                  </a:lnTo>
                  <a:lnTo>
                    <a:pt x="158" y="69"/>
                  </a:lnTo>
                  <a:lnTo>
                    <a:pt x="156" y="62"/>
                  </a:lnTo>
                  <a:lnTo>
                    <a:pt x="156" y="60"/>
                  </a:lnTo>
                  <a:lnTo>
                    <a:pt x="156" y="55"/>
                  </a:lnTo>
                  <a:lnTo>
                    <a:pt x="156" y="53"/>
                  </a:lnTo>
                  <a:lnTo>
                    <a:pt x="156" y="45"/>
                  </a:lnTo>
                  <a:lnTo>
                    <a:pt x="156" y="43"/>
                  </a:lnTo>
                  <a:lnTo>
                    <a:pt x="156" y="31"/>
                  </a:lnTo>
                  <a:lnTo>
                    <a:pt x="153" y="31"/>
                  </a:lnTo>
                  <a:lnTo>
                    <a:pt x="153" y="31"/>
                  </a:lnTo>
                  <a:lnTo>
                    <a:pt x="153" y="29"/>
                  </a:lnTo>
                  <a:lnTo>
                    <a:pt x="153" y="29"/>
                  </a:lnTo>
                  <a:lnTo>
                    <a:pt x="151" y="29"/>
                  </a:lnTo>
                  <a:lnTo>
                    <a:pt x="149" y="26"/>
                  </a:lnTo>
                  <a:lnTo>
                    <a:pt x="149" y="24"/>
                  </a:lnTo>
                  <a:lnTo>
                    <a:pt x="146" y="22"/>
                  </a:lnTo>
                  <a:lnTo>
                    <a:pt x="146" y="19"/>
                  </a:lnTo>
                  <a:lnTo>
                    <a:pt x="144" y="17"/>
                  </a:lnTo>
                  <a:lnTo>
                    <a:pt x="144" y="17"/>
                  </a:lnTo>
                  <a:lnTo>
                    <a:pt x="134" y="10"/>
                  </a:lnTo>
                  <a:lnTo>
                    <a:pt x="132" y="8"/>
                  </a:lnTo>
                  <a:lnTo>
                    <a:pt x="108" y="0"/>
                  </a:lnTo>
                  <a:lnTo>
                    <a:pt x="101" y="0"/>
                  </a:lnTo>
                  <a:lnTo>
                    <a:pt x="97" y="0"/>
                  </a:lnTo>
                  <a:lnTo>
                    <a:pt x="92" y="3"/>
                  </a:lnTo>
                  <a:lnTo>
                    <a:pt x="87" y="8"/>
                  </a:lnTo>
                  <a:lnTo>
                    <a:pt x="80" y="12"/>
                  </a:lnTo>
                  <a:lnTo>
                    <a:pt x="78" y="15"/>
                  </a:lnTo>
                  <a:lnTo>
                    <a:pt x="73" y="15"/>
                  </a:lnTo>
                  <a:lnTo>
                    <a:pt x="61" y="19"/>
                  </a:lnTo>
                  <a:lnTo>
                    <a:pt x="35" y="36"/>
                  </a:lnTo>
                  <a:lnTo>
                    <a:pt x="26" y="38"/>
                  </a:lnTo>
                  <a:lnTo>
                    <a:pt x="23" y="38"/>
                  </a:lnTo>
                  <a:lnTo>
                    <a:pt x="16" y="45"/>
                  </a:lnTo>
                  <a:lnTo>
                    <a:pt x="9" y="50"/>
                  </a:lnTo>
                  <a:lnTo>
                    <a:pt x="7" y="57"/>
                  </a:lnTo>
                  <a:lnTo>
                    <a:pt x="4" y="60"/>
                  </a:lnTo>
                  <a:lnTo>
                    <a:pt x="7" y="62"/>
                  </a:lnTo>
                  <a:lnTo>
                    <a:pt x="7" y="64"/>
                  </a:lnTo>
                  <a:lnTo>
                    <a:pt x="9" y="67"/>
                  </a:lnTo>
                  <a:lnTo>
                    <a:pt x="11" y="67"/>
                  </a:lnTo>
                  <a:lnTo>
                    <a:pt x="11" y="69"/>
                  </a:lnTo>
                  <a:lnTo>
                    <a:pt x="11" y="69"/>
                  </a:lnTo>
                  <a:lnTo>
                    <a:pt x="9" y="71"/>
                  </a:lnTo>
                  <a:lnTo>
                    <a:pt x="9" y="74"/>
                  </a:lnTo>
                  <a:lnTo>
                    <a:pt x="7" y="76"/>
                  </a:lnTo>
                  <a:lnTo>
                    <a:pt x="4" y="79"/>
                  </a:lnTo>
                  <a:lnTo>
                    <a:pt x="4" y="81"/>
                  </a:lnTo>
                  <a:lnTo>
                    <a:pt x="4" y="88"/>
                  </a:lnTo>
                  <a:lnTo>
                    <a:pt x="4" y="90"/>
                  </a:lnTo>
                  <a:lnTo>
                    <a:pt x="2" y="97"/>
                  </a:lnTo>
                  <a:lnTo>
                    <a:pt x="0" y="100"/>
                  </a:lnTo>
                  <a:lnTo>
                    <a:pt x="0" y="105"/>
                  </a:lnTo>
                  <a:lnTo>
                    <a:pt x="2" y="107"/>
                  </a:lnTo>
                  <a:lnTo>
                    <a:pt x="7" y="109"/>
                  </a:lnTo>
                  <a:lnTo>
                    <a:pt x="9" y="112"/>
                  </a:lnTo>
                  <a:lnTo>
                    <a:pt x="9" y="112"/>
                  </a:lnTo>
                  <a:lnTo>
                    <a:pt x="21" y="112"/>
                  </a:lnTo>
                  <a:lnTo>
                    <a:pt x="21" y="114"/>
                  </a:lnTo>
                  <a:lnTo>
                    <a:pt x="23" y="116"/>
                  </a:lnTo>
                  <a:lnTo>
                    <a:pt x="23" y="119"/>
                  </a:lnTo>
                  <a:lnTo>
                    <a:pt x="23" y="121"/>
                  </a:lnTo>
                  <a:lnTo>
                    <a:pt x="23" y="123"/>
                  </a:lnTo>
                  <a:lnTo>
                    <a:pt x="21" y="123"/>
                  </a:lnTo>
                  <a:lnTo>
                    <a:pt x="18" y="126"/>
                  </a:lnTo>
                  <a:lnTo>
                    <a:pt x="18" y="128"/>
                  </a:lnTo>
                  <a:lnTo>
                    <a:pt x="18" y="131"/>
                  </a:lnTo>
                  <a:lnTo>
                    <a:pt x="16" y="133"/>
                  </a:lnTo>
                  <a:lnTo>
                    <a:pt x="16" y="133"/>
                  </a:lnTo>
                  <a:lnTo>
                    <a:pt x="14" y="135"/>
                  </a:lnTo>
                  <a:lnTo>
                    <a:pt x="14" y="138"/>
                  </a:lnTo>
                  <a:lnTo>
                    <a:pt x="14" y="142"/>
                  </a:lnTo>
                  <a:lnTo>
                    <a:pt x="11" y="145"/>
                  </a:lnTo>
                  <a:lnTo>
                    <a:pt x="9" y="150"/>
                  </a:lnTo>
                  <a:lnTo>
                    <a:pt x="9" y="152"/>
                  </a:lnTo>
                  <a:lnTo>
                    <a:pt x="7" y="154"/>
                  </a:lnTo>
                  <a:lnTo>
                    <a:pt x="7" y="154"/>
                  </a:lnTo>
                  <a:lnTo>
                    <a:pt x="7" y="157"/>
                  </a:lnTo>
                  <a:lnTo>
                    <a:pt x="4" y="159"/>
                  </a:lnTo>
                  <a:lnTo>
                    <a:pt x="7" y="161"/>
                  </a:lnTo>
                  <a:lnTo>
                    <a:pt x="7" y="164"/>
                  </a:lnTo>
                  <a:lnTo>
                    <a:pt x="9" y="164"/>
                  </a:lnTo>
                  <a:lnTo>
                    <a:pt x="14" y="171"/>
                  </a:lnTo>
                  <a:lnTo>
                    <a:pt x="14" y="173"/>
                  </a:lnTo>
                  <a:lnTo>
                    <a:pt x="16" y="176"/>
                  </a:lnTo>
                  <a:lnTo>
                    <a:pt x="21" y="178"/>
                  </a:lnTo>
                  <a:lnTo>
                    <a:pt x="23" y="180"/>
                  </a:lnTo>
                  <a:lnTo>
                    <a:pt x="26" y="180"/>
                  </a:lnTo>
                  <a:lnTo>
                    <a:pt x="28" y="180"/>
                  </a:lnTo>
                  <a:lnTo>
                    <a:pt x="30" y="180"/>
                  </a:lnTo>
                  <a:lnTo>
                    <a:pt x="33" y="180"/>
                  </a:lnTo>
                  <a:lnTo>
                    <a:pt x="47" y="183"/>
                  </a:lnTo>
                  <a:lnTo>
                    <a:pt x="49" y="185"/>
                  </a:lnTo>
                  <a:lnTo>
                    <a:pt x="56" y="190"/>
                  </a:lnTo>
                  <a:lnTo>
                    <a:pt x="59" y="194"/>
                  </a:lnTo>
                  <a:lnTo>
                    <a:pt x="61" y="194"/>
                  </a:lnTo>
                  <a:lnTo>
                    <a:pt x="61" y="194"/>
                  </a:lnTo>
                  <a:lnTo>
                    <a:pt x="66" y="194"/>
                  </a:lnTo>
                  <a:lnTo>
                    <a:pt x="73" y="192"/>
                  </a:lnTo>
                  <a:lnTo>
                    <a:pt x="80" y="187"/>
                  </a:lnTo>
                  <a:lnTo>
                    <a:pt x="80" y="187"/>
                  </a:lnTo>
                  <a:lnTo>
                    <a:pt x="82" y="183"/>
                  </a:lnTo>
                  <a:lnTo>
                    <a:pt x="85" y="178"/>
                  </a:lnTo>
                  <a:lnTo>
                    <a:pt x="89" y="176"/>
                  </a:lnTo>
                  <a:lnTo>
                    <a:pt x="92" y="173"/>
                  </a:lnTo>
                  <a:lnTo>
                    <a:pt x="94" y="173"/>
                  </a:lnTo>
                  <a:lnTo>
                    <a:pt x="97" y="173"/>
                  </a:lnTo>
                  <a:lnTo>
                    <a:pt x="99" y="173"/>
                  </a:lnTo>
                  <a:lnTo>
                    <a:pt x="101" y="168"/>
                  </a:lnTo>
                  <a:lnTo>
                    <a:pt x="108" y="161"/>
                  </a:lnTo>
                  <a:lnTo>
                    <a:pt x="111" y="161"/>
                  </a:lnTo>
                  <a:lnTo>
                    <a:pt x="111" y="161"/>
                  </a:lnTo>
                  <a:lnTo>
                    <a:pt x="116" y="161"/>
                  </a:lnTo>
                  <a:lnTo>
                    <a:pt x="116" y="161"/>
                  </a:lnTo>
                  <a:lnTo>
                    <a:pt x="118" y="161"/>
                  </a:lnTo>
                  <a:lnTo>
                    <a:pt x="123" y="159"/>
                  </a:lnTo>
                  <a:lnTo>
                    <a:pt x="125" y="157"/>
                  </a:lnTo>
                  <a:lnTo>
                    <a:pt x="130" y="157"/>
                  </a:lnTo>
                  <a:lnTo>
                    <a:pt x="134" y="154"/>
                  </a:lnTo>
                  <a:lnTo>
                    <a:pt x="139" y="157"/>
                  </a:lnTo>
                  <a:lnTo>
                    <a:pt x="142" y="157"/>
                  </a:lnTo>
                  <a:lnTo>
                    <a:pt x="144" y="154"/>
                  </a:lnTo>
                  <a:lnTo>
                    <a:pt x="146" y="152"/>
                  </a:lnTo>
                  <a:lnTo>
                    <a:pt x="149" y="142"/>
                  </a:lnTo>
                  <a:lnTo>
                    <a:pt x="151" y="138"/>
                  </a:lnTo>
                  <a:lnTo>
                    <a:pt x="153" y="133"/>
                  </a:lnTo>
                  <a:lnTo>
                    <a:pt x="156" y="131"/>
                  </a:lnTo>
                  <a:lnTo>
                    <a:pt x="156" y="126"/>
                  </a:lnTo>
                  <a:lnTo>
                    <a:pt x="153" y="107"/>
                  </a:lnTo>
                  <a:lnTo>
                    <a:pt x="153" y="100"/>
                  </a:lnTo>
                  <a:lnTo>
                    <a:pt x="153" y="97"/>
                  </a:lnTo>
                  <a:lnTo>
                    <a:pt x="153" y="95"/>
                  </a:lnTo>
                  <a:lnTo>
                    <a:pt x="156" y="93"/>
                  </a:lnTo>
                  <a:lnTo>
                    <a:pt x="158" y="90"/>
                  </a:lnTo>
                  <a:lnTo>
                    <a:pt x="160" y="88"/>
                  </a:lnTo>
                  <a:lnTo>
                    <a:pt x="158"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2926" y="4415023"/>
              <a:ext cx="498633" cy="371741"/>
            </a:xfrm>
            <a:custGeom>
              <a:avLst/>
              <a:gdLst>
                <a:gd name="T0" fmla="*/ 272 w 279"/>
                <a:gd name="T1" fmla="*/ 125 h 208"/>
                <a:gd name="T2" fmla="*/ 270 w 279"/>
                <a:gd name="T3" fmla="*/ 104 h 208"/>
                <a:gd name="T4" fmla="*/ 258 w 279"/>
                <a:gd name="T5" fmla="*/ 97 h 208"/>
                <a:gd name="T6" fmla="*/ 251 w 279"/>
                <a:gd name="T7" fmla="*/ 80 h 208"/>
                <a:gd name="T8" fmla="*/ 256 w 279"/>
                <a:gd name="T9" fmla="*/ 68 h 208"/>
                <a:gd name="T10" fmla="*/ 253 w 279"/>
                <a:gd name="T11" fmla="*/ 57 h 208"/>
                <a:gd name="T12" fmla="*/ 249 w 279"/>
                <a:gd name="T13" fmla="*/ 47 h 208"/>
                <a:gd name="T14" fmla="*/ 199 w 279"/>
                <a:gd name="T15" fmla="*/ 52 h 208"/>
                <a:gd name="T16" fmla="*/ 182 w 279"/>
                <a:gd name="T17" fmla="*/ 42 h 208"/>
                <a:gd name="T18" fmla="*/ 175 w 279"/>
                <a:gd name="T19" fmla="*/ 59 h 208"/>
                <a:gd name="T20" fmla="*/ 173 w 279"/>
                <a:gd name="T21" fmla="*/ 85 h 208"/>
                <a:gd name="T22" fmla="*/ 171 w 279"/>
                <a:gd name="T23" fmla="*/ 92 h 208"/>
                <a:gd name="T24" fmla="*/ 159 w 279"/>
                <a:gd name="T25" fmla="*/ 92 h 208"/>
                <a:gd name="T26" fmla="*/ 147 w 279"/>
                <a:gd name="T27" fmla="*/ 71 h 208"/>
                <a:gd name="T28" fmla="*/ 133 w 279"/>
                <a:gd name="T29" fmla="*/ 66 h 208"/>
                <a:gd name="T30" fmla="*/ 128 w 279"/>
                <a:gd name="T31" fmla="*/ 59 h 208"/>
                <a:gd name="T32" fmla="*/ 128 w 279"/>
                <a:gd name="T33" fmla="*/ 45 h 208"/>
                <a:gd name="T34" fmla="*/ 130 w 279"/>
                <a:gd name="T35" fmla="*/ 21 h 208"/>
                <a:gd name="T36" fmla="*/ 121 w 279"/>
                <a:gd name="T37" fmla="*/ 0 h 208"/>
                <a:gd name="T38" fmla="*/ 114 w 279"/>
                <a:gd name="T39" fmla="*/ 12 h 208"/>
                <a:gd name="T40" fmla="*/ 111 w 279"/>
                <a:gd name="T41" fmla="*/ 23 h 208"/>
                <a:gd name="T42" fmla="*/ 111 w 279"/>
                <a:gd name="T43" fmla="*/ 35 h 208"/>
                <a:gd name="T44" fmla="*/ 109 w 279"/>
                <a:gd name="T45" fmla="*/ 47 h 208"/>
                <a:gd name="T46" fmla="*/ 100 w 279"/>
                <a:gd name="T47" fmla="*/ 59 h 208"/>
                <a:gd name="T48" fmla="*/ 88 w 279"/>
                <a:gd name="T49" fmla="*/ 68 h 208"/>
                <a:gd name="T50" fmla="*/ 69 w 279"/>
                <a:gd name="T51" fmla="*/ 78 h 208"/>
                <a:gd name="T52" fmla="*/ 55 w 279"/>
                <a:gd name="T53" fmla="*/ 104 h 208"/>
                <a:gd name="T54" fmla="*/ 36 w 279"/>
                <a:gd name="T55" fmla="*/ 135 h 208"/>
                <a:gd name="T56" fmla="*/ 24 w 279"/>
                <a:gd name="T57" fmla="*/ 154 h 208"/>
                <a:gd name="T58" fmla="*/ 5 w 279"/>
                <a:gd name="T59" fmla="*/ 163 h 208"/>
                <a:gd name="T60" fmla="*/ 0 w 279"/>
                <a:gd name="T61" fmla="*/ 184 h 208"/>
                <a:gd name="T62" fmla="*/ 21 w 279"/>
                <a:gd name="T63" fmla="*/ 191 h 208"/>
                <a:gd name="T64" fmla="*/ 97 w 279"/>
                <a:gd name="T65" fmla="*/ 196 h 208"/>
                <a:gd name="T66" fmla="*/ 123 w 279"/>
                <a:gd name="T67" fmla="*/ 203 h 208"/>
                <a:gd name="T68" fmla="*/ 137 w 279"/>
                <a:gd name="T69" fmla="*/ 173 h 208"/>
                <a:gd name="T70" fmla="*/ 145 w 279"/>
                <a:gd name="T71" fmla="*/ 156 h 208"/>
                <a:gd name="T72" fmla="*/ 156 w 279"/>
                <a:gd name="T73" fmla="*/ 139 h 208"/>
                <a:gd name="T74" fmla="*/ 175 w 279"/>
                <a:gd name="T75" fmla="*/ 123 h 208"/>
                <a:gd name="T76" fmla="*/ 178 w 279"/>
                <a:gd name="T77" fmla="*/ 116 h 208"/>
                <a:gd name="T78" fmla="*/ 204 w 279"/>
                <a:gd name="T79" fmla="*/ 99 h 208"/>
                <a:gd name="T80" fmla="*/ 239 w 279"/>
                <a:gd name="T81" fmla="*/ 120 h 208"/>
                <a:gd name="T82" fmla="*/ 220 w 279"/>
                <a:gd name="T83" fmla="*/ 120 h 208"/>
                <a:gd name="T84" fmla="*/ 218 w 279"/>
                <a:gd name="T85" fmla="*/ 142 h 208"/>
                <a:gd name="T86" fmla="*/ 216 w 279"/>
                <a:gd name="T87" fmla="*/ 154 h 208"/>
                <a:gd name="T88" fmla="*/ 216 w 279"/>
                <a:gd name="T89" fmla="*/ 170 h 208"/>
                <a:gd name="T90" fmla="*/ 213 w 279"/>
                <a:gd name="T91" fmla="*/ 184 h 208"/>
                <a:gd name="T92" fmla="*/ 218 w 279"/>
                <a:gd name="T93" fmla="*/ 194 h 208"/>
                <a:gd name="T94" fmla="*/ 225 w 279"/>
                <a:gd name="T95" fmla="*/ 206 h 208"/>
                <a:gd name="T96" fmla="*/ 249 w 279"/>
                <a:gd name="T97" fmla="*/ 196 h 208"/>
                <a:gd name="T98" fmla="*/ 253 w 279"/>
                <a:gd name="T99" fmla="*/ 189 h 208"/>
                <a:gd name="T100" fmla="*/ 258 w 279"/>
                <a:gd name="T101" fmla="*/ 177 h 208"/>
                <a:gd name="T102" fmla="*/ 265 w 279"/>
                <a:gd name="T103" fmla="*/ 168 h 208"/>
                <a:gd name="T104" fmla="*/ 275 w 279"/>
                <a:gd name="T105"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208">
                  <a:moveTo>
                    <a:pt x="279" y="137"/>
                  </a:moveTo>
                  <a:lnTo>
                    <a:pt x="277" y="132"/>
                  </a:lnTo>
                  <a:lnTo>
                    <a:pt x="272" y="132"/>
                  </a:lnTo>
                  <a:lnTo>
                    <a:pt x="270" y="128"/>
                  </a:lnTo>
                  <a:lnTo>
                    <a:pt x="272" y="125"/>
                  </a:lnTo>
                  <a:lnTo>
                    <a:pt x="272" y="120"/>
                  </a:lnTo>
                  <a:lnTo>
                    <a:pt x="272" y="116"/>
                  </a:lnTo>
                  <a:lnTo>
                    <a:pt x="268" y="116"/>
                  </a:lnTo>
                  <a:lnTo>
                    <a:pt x="268" y="111"/>
                  </a:lnTo>
                  <a:lnTo>
                    <a:pt x="270" y="104"/>
                  </a:lnTo>
                  <a:lnTo>
                    <a:pt x="270" y="102"/>
                  </a:lnTo>
                  <a:lnTo>
                    <a:pt x="268" y="102"/>
                  </a:lnTo>
                  <a:lnTo>
                    <a:pt x="263" y="102"/>
                  </a:lnTo>
                  <a:lnTo>
                    <a:pt x="261" y="99"/>
                  </a:lnTo>
                  <a:lnTo>
                    <a:pt x="258" y="97"/>
                  </a:lnTo>
                  <a:lnTo>
                    <a:pt x="258" y="97"/>
                  </a:lnTo>
                  <a:lnTo>
                    <a:pt x="256" y="94"/>
                  </a:lnTo>
                  <a:lnTo>
                    <a:pt x="253" y="90"/>
                  </a:lnTo>
                  <a:lnTo>
                    <a:pt x="251" y="85"/>
                  </a:lnTo>
                  <a:lnTo>
                    <a:pt x="251" y="80"/>
                  </a:lnTo>
                  <a:lnTo>
                    <a:pt x="251" y="76"/>
                  </a:lnTo>
                  <a:lnTo>
                    <a:pt x="251" y="73"/>
                  </a:lnTo>
                  <a:lnTo>
                    <a:pt x="253" y="71"/>
                  </a:lnTo>
                  <a:lnTo>
                    <a:pt x="256" y="68"/>
                  </a:lnTo>
                  <a:lnTo>
                    <a:pt x="256" y="68"/>
                  </a:lnTo>
                  <a:lnTo>
                    <a:pt x="256" y="66"/>
                  </a:lnTo>
                  <a:lnTo>
                    <a:pt x="256" y="64"/>
                  </a:lnTo>
                  <a:lnTo>
                    <a:pt x="253" y="59"/>
                  </a:lnTo>
                  <a:lnTo>
                    <a:pt x="253" y="57"/>
                  </a:lnTo>
                  <a:lnTo>
                    <a:pt x="253" y="57"/>
                  </a:lnTo>
                  <a:lnTo>
                    <a:pt x="253" y="54"/>
                  </a:lnTo>
                  <a:lnTo>
                    <a:pt x="253" y="52"/>
                  </a:lnTo>
                  <a:lnTo>
                    <a:pt x="253" y="50"/>
                  </a:lnTo>
                  <a:lnTo>
                    <a:pt x="251" y="47"/>
                  </a:lnTo>
                  <a:lnTo>
                    <a:pt x="249" y="47"/>
                  </a:lnTo>
                  <a:lnTo>
                    <a:pt x="239" y="50"/>
                  </a:lnTo>
                  <a:lnTo>
                    <a:pt x="227" y="52"/>
                  </a:lnTo>
                  <a:lnTo>
                    <a:pt x="206" y="54"/>
                  </a:lnTo>
                  <a:lnTo>
                    <a:pt x="201" y="54"/>
                  </a:lnTo>
                  <a:lnTo>
                    <a:pt x="199" y="52"/>
                  </a:lnTo>
                  <a:lnTo>
                    <a:pt x="197" y="52"/>
                  </a:lnTo>
                  <a:lnTo>
                    <a:pt x="194" y="50"/>
                  </a:lnTo>
                  <a:lnTo>
                    <a:pt x="192" y="50"/>
                  </a:lnTo>
                  <a:lnTo>
                    <a:pt x="187" y="47"/>
                  </a:lnTo>
                  <a:lnTo>
                    <a:pt x="182" y="42"/>
                  </a:lnTo>
                  <a:lnTo>
                    <a:pt x="180" y="42"/>
                  </a:lnTo>
                  <a:lnTo>
                    <a:pt x="178" y="42"/>
                  </a:lnTo>
                  <a:lnTo>
                    <a:pt x="178" y="47"/>
                  </a:lnTo>
                  <a:lnTo>
                    <a:pt x="175" y="50"/>
                  </a:lnTo>
                  <a:lnTo>
                    <a:pt x="175" y="59"/>
                  </a:lnTo>
                  <a:lnTo>
                    <a:pt x="173" y="66"/>
                  </a:lnTo>
                  <a:lnTo>
                    <a:pt x="173" y="76"/>
                  </a:lnTo>
                  <a:lnTo>
                    <a:pt x="173" y="80"/>
                  </a:lnTo>
                  <a:lnTo>
                    <a:pt x="173" y="83"/>
                  </a:lnTo>
                  <a:lnTo>
                    <a:pt x="173" y="85"/>
                  </a:lnTo>
                  <a:lnTo>
                    <a:pt x="173" y="85"/>
                  </a:lnTo>
                  <a:lnTo>
                    <a:pt x="173" y="87"/>
                  </a:lnTo>
                  <a:lnTo>
                    <a:pt x="173" y="87"/>
                  </a:lnTo>
                  <a:lnTo>
                    <a:pt x="173" y="90"/>
                  </a:lnTo>
                  <a:lnTo>
                    <a:pt x="171" y="92"/>
                  </a:lnTo>
                  <a:lnTo>
                    <a:pt x="168" y="94"/>
                  </a:lnTo>
                  <a:lnTo>
                    <a:pt x="166" y="94"/>
                  </a:lnTo>
                  <a:lnTo>
                    <a:pt x="164" y="94"/>
                  </a:lnTo>
                  <a:lnTo>
                    <a:pt x="161" y="94"/>
                  </a:lnTo>
                  <a:lnTo>
                    <a:pt x="159" y="92"/>
                  </a:lnTo>
                  <a:lnTo>
                    <a:pt x="156" y="90"/>
                  </a:lnTo>
                  <a:lnTo>
                    <a:pt x="154" y="87"/>
                  </a:lnTo>
                  <a:lnTo>
                    <a:pt x="152" y="85"/>
                  </a:lnTo>
                  <a:lnTo>
                    <a:pt x="149" y="83"/>
                  </a:lnTo>
                  <a:lnTo>
                    <a:pt x="147" y="71"/>
                  </a:lnTo>
                  <a:lnTo>
                    <a:pt x="147" y="68"/>
                  </a:lnTo>
                  <a:lnTo>
                    <a:pt x="145" y="66"/>
                  </a:lnTo>
                  <a:lnTo>
                    <a:pt x="140" y="66"/>
                  </a:lnTo>
                  <a:lnTo>
                    <a:pt x="137" y="66"/>
                  </a:lnTo>
                  <a:lnTo>
                    <a:pt x="133" y="66"/>
                  </a:lnTo>
                  <a:lnTo>
                    <a:pt x="130" y="66"/>
                  </a:lnTo>
                  <a:lnTo>
                    <a:pt x="128" y="66"/>
                  </a:lnTo>
                  <a:lnTo>
                    <a:pt x="128" y="64"/>
                  </a:lnTo>
                  <a:lnTo>
                    <a:pt x="128" y="61"/>
                  </a:lnTo>
                  <a:lnTo>
                    <a:pt x="128" y="59"/>
                  </a:lnTo>
                  <a:lnTo>
                    <a:pt x="128" y="57"/>
                  </a:lnTo>
                  <a:lnTo>
                    <a:pt x="126" y="54"/>
                  </a:lnTo>
                  <a:lnTo>
                    <a:pt x="128" y="52"/>
                  </a:lnTo>
                  <a:lnTo>
                    <a:pt x="128" y="47"/>
                  </a:lnTo>
                  <a:lnTo>
                    <a:pt x="128" y="45"/>
                  </a:lnTo>
                  <a:lnTo>
                    <a:pt x="128" y="38"/>
                  </a:lnTo>
                  <a:lnTo>
                    <a:pt x="128" y="35"/>
                  </a:lnTo>
                  <a:lnTo>
                    <a:pt x="130" y="33"/>
                  </a:lnTo>
                  <a:lnTo>
                    <a:pt x="130" y="31"/>
                  </a:lnTo>
                  <a:lnTo>
                    <a:pt x="130" y="21"/>
                  </a:lnTo>
                  <a:lnTo>
                    <a:pt x="128" y="19"/>
                  </a:lnTo>
                  <a:lnTo>
                    <a:pt x="126" y="9"/>
                  </a:lnTo>
                  <a:lnTo>
                    <a:pt x="126" y="5"/>
                  </a:lnTo>
                  <a:lnTo>
                    <a:pt x="126" y="2"/>
                  </a:lnTo>
                  <a:lnTo>
                    <a:pt x="121" y="0"/>
                  </a:lnTo>
                  <a:lnTo>
                    <a:pt x="121" y="2"/>
                  </a:lnTo>
                  <a:lnTo>
                    <a:pt x="119" y="7"/>
                  </a:lnTo>
                  <a:lnTo>
                    <a:pt x="119" y="9"/>
                  </a:lnTo>
                  <a:lnTo>
                    <a:pt x="116" y="12"/>
                  </a:lnTo>
                  <a:lnTo>
                    <a:pt x="114" y="12"/>
                  </a:lnTo>
                  <a:lnTo>
                    <a:pt x="114" y="12"/>
                  </a:lnTo>
                  <a:lnTo>
                    <a:pt x="111" y="16"/>
                  </a:lnTo>
                  <a:lnTo>
                    <a:pt x="111" y="19"/>
                  </a:lnTo>
                  <a:lnTo>
                    <a:pt x="111" y="21"/>
                  </a:lnTo>
                  <a:lnTo>
                    <a:pt x="111" y="23"/>
                  </a:lnTo>
                  <a:lnTo>
                    <a:pt x="111" y="26"/>
                  </a:lnTo>
                  <a:lnTo>
                    <a:pt x="111" y="28"/>
                  </a:lnTo>
                  <a:lnTo>
                    <a:pt x="111" y="31"/>
                  </a:lnTo>
                  <a:lnTo>
                    <a:pt x="111" y="33"/>
                  </a:lnTo>
                  <a:lnTo>
                    <a:pt x="111" y="35"/>
                  </a:lnTo>
                  <a:lnTo>
                    <a:pt x="109" y="38"/>
                  </a:lnTo>
                  <a:lnTo>
                    <a:pt x="107" y="40"/>
                  </a:lnTo>
                  <a:lnTo>
                    <a:pt x="107" y="42"/>
                  </a:lnTo>
                  <a:lnTo>
                    <a:pt x="109" y="45"/>
                  </a:lnTo>
                  <a:lnTo>
                    <a:pt x="109" y="47"/>
                  </a:lnTo>
                  <a:lnTo>
                    <a:pt x="111" y="50"/>
                  </a:lnTo>
                  <a:lnTo>
                    <a:pt x="109" y="52"/>
                  </a:lnTo>
                  <a:lnTo>
                    <a:pt x="107" y="54"/>
                  </a:lnTo>
                  <a:lnTo>
                    <a:pt x="104" y="59"/>
                  </a:lnTo>
                  <a:lnTo>
                    <a:pt x="100" y="59"/>
                  </a:lnTo>
                  <a:lnTo>
                    <a:pt x="95" y="61"/>
                  </a:lnTo>
                  <a:lnTo>
                    <a:pt x="95" y="61"/>
                  </a:lnTo>
                  <a:lnTo>
                    <a:pt x="93" y="64"/>
                  </a:lnTo>
                  <a:lnTo>
                    <a:pt x="90" y="66"/>
                  </a:lnTo>
                  <a:lnTo>
                    <a:pt x="88" y="68"/>
                  </a:lnTo>
                  <a:lnTo>
                    <a:pt x="88" y="68"/>
                  </a:lnTo>
                  <a:lnTo>
                    <a:pt x="83" y="68"/>
                  </a:lnTo>
                  <a:lnTo>
                    <a:pt x="78" y="71"/>
                  </a:lnTo>
                  <a:lnTo>
                    <a:pt x="71" y="78"/>
                  </a:lnTo>
                  <a:lnTo>
                    <a:pt x="69" y="78"/>
                  </a:lnTo>
                  <a:lnTo>
                    <a:pt x="62" y="85"/>
                  </a:lnTo>
                  <a:lnTo>
                    <a:pt x="57" y="87"/>
                  </a:lnTo>
                  <a:lnTo>
                    <a:pt x="55" y="94"/>
                  </a:lnTo>
                  <a:lnTo>
                    <a:pt x="55" y="99"/>
                  </a:lnTo>
                  <a:lnTo>
                    <a:pt x="55" y="104"/>
                  </a:lnTo>
                  <a:lnTo>
                    <a:pt x="50" y="111"/>
                  </a:lnTo>
                  <a:lnTo>
                    <a:pt x="48" y="113"/>
                  </a:lnTo>
                  <a:lnTo>
                    <a:pt x="38" y="123"/>
                  </a:lnTo>
                  <a:lnTo>
                    <a:pt x="36" y="125"/>
                  </a:lnTo>
                  <a:lnTo>
                    <a:pt x="36" y="135"/>
                  </a:lnTo>
                  <a:lnTo>
                    <a:pt x="33" y="137"/>
                  </a:lnTo>
                  <a:lnTo>
                    <a:pt x="29" y="144"/>
                  </a:lnTo>
                  <a:lnTo>
                    <a:pt x="26" y="147"/>
                  </a:lnTo>
                  <a:lnTo>
                    <a:pt x="26" y="151"/>
                  </a:lnTo>
                  <a:lnTo>
                    <a:pt x="24" y="154"/>
                  </a:lnTo>
                  <a:lnTo>
                    <a:pt x="19" y="158"/>
                  </a:lnTo>
                  <a:lnTo>
                    <a:pt x="19" y="158"/>
                  </a:lnTo>
                  <a:lnTo>
                    <a:pt x="17" y="158"/>
                  </a:lnTo>
                  <a:lnTo>
                    <a:pt x="7" y="161"/>
                  </a:lnTo>
                  <a:lnTo>
                    <a:pt x="5" y="163"/>
                  </a:lnTo>
                  <a:lnTo>
                    <a:pt x="5" y="165"/>
                  </a:lnTo>
                  <a:lnTo>
                    <a:pt x="0" y="173"/>
                  </a:lnTo>
                  <a:lnTo>
                    <a:pt x="0" y="177"/>
                  </a:lnTo>
                  <a:lnTo>
                    <a:pt x="0" y="182"/>
                  </a:lnTo>
                  <a:lnTo>
                    <a:pt x="0" y="184"/>
                  </a:lnTo>
                  <a:lnTo>
                    <a:pt x="0" y="189"/>
                  </a:lnTo>
                  <a:lnTo>
                    <a:pt x="0" y="189"/>
                  </a:lnTo>
                  <a:lnTo>
                    <a:pt x="0" y="194"/>
                  </a:lnTo>
                  <a:lnTo>
                    <a:pt x="14" y="191"/>
                  </a:lnTo>
                  <a:lnTo>
                    <a:pt x="21" y="191"/>
                  </a:lnTo>
                  <a:lnTo>
                    <a:pt x="36" y="194"/>
                  </a:lnTo>
                  <a:lnTo>
                    <a:pt x="55" y="199"/>
                  </a:lnTo>
                  <a:lnTo>
                    <a:pt x="71" y="194"/>
                  </a:lnTo>
                  <a:lnTo>
                    <a:pt x="83" y="194"/>
                  </a:lnTo>
                  <a:lnTo>
                    <a:pt x="97" y="196"/>
                  </a:lnTo>
                  <a:lnTo>
                    <a:pt x="121" y="206"/>
                  </a:lnTo>
                  <a:lnTo>
                    <a:pt x="128" y="208"/>
                  </a:lnTo>
                  <a:lnTo>
                    <a:pt x="128" y="206"/>
                  </a:lnTo>
                  <a:lnTo>
                    <a:pt x="126" y="203"/>
                  </a:lnTo>
                  <a:lnTo>
                    <a:pt x="123" y="203"/>
                  </a:lnTo>
                  <a:lnTo>
                    <a:pt x="121" y="199"/>
                  </a:lnTo>
                  <a:lnTo>
                    <a:pt x="123" y="194"/>
                  </a:lnTo>
                  <a:lnTo>
                    <a:pt x="126" y="184"/>
                  </a:lnTo>
                  <a:lnTo>
                    <a:pt x="130" y="180"/>
                  </a:lnTo>
                  <a:lnTo>
                    <a:pt x="137" y="173"/>
                  </a:lnTo>
                  <a:lnTo>
                    <a:pt x="142" y="168"/>
                  </a:lnTo>
                  <a:lnTo>
                    <a:pt x="142" y="165"/>
                  </a:lnTo>
                  <a:lnTo>
                    <a:pt x="147" y="161"/>
                  </a:lnTo>
                  <a:lnTo>
                    <a:pt x="145" y="158"/>
                  </a:lnTo>
                  <a:lnTo>
                    <a:pt x="145" y="156"/>
                  </a:lnTo>
                  <a:lnTo>
                    <a:pt x="145" y="151"/>
                  </a:lnTo>
                  <a:lnTo>
                    <a:pt x="147" y="149"/>
                  </a:lnTo>
                  <a:lnTo>
                    <a:pt x="147" y="147"/>
                  </a:lnTo>
                  <a:lnTo>
                    <a:pt x="149" y="144"/>
                  </a:lnTo>
                  <a:lnTo>
                    <a:pt x="156" y="139"/>
                  </a:lnTo>
                  <a:lnTo>
                    <a:pt x="161" y="137"/>
                  </a:lnTo>
                  <a:lnTo>
                    <a:pt x="166" y="135"/>
                  </a:lnTo>
                  <a:lnTo>
                    <a:pt x="175" y="130"/>
                  </a:lnTo>
                  <a:lnTo>
                    <a:pt x="178" y="123"/>
                  </a:lnTo>
                  <a:lnTo>
                    <a:pt x="175" y="123"/>
                  </a:lnTo>
                  <a:lnTo>
                    <a:pt x="173" y="123"/>
                  </a:lnTo>
                  <a:lnTo>
                    <a:pt x="173" y="128"/>
                  </a:lnTo>
                  <a:lnTo>
                    <a:pt x="171" y="125"/>
                  </a:lnTo>
                  <a:lnTo>
                    <a:pt x="173" y="120"/>
                  </a:lnTo>
                  <a:lnTo>
                    <a:pt x="178" y="116"/>
                  </a:lnTo>
                  <a:lnTo>
                    <a:pt x="182" y="106"/>
                  </a:lnTo>
                  <a:lnTo>
                    <a:pt x="187" y="104"/>
                  </a:lnTo>
                  <a:lnTo>
                    <a:pt x="194" y="104"/>
                  </a:lnTo>
                  <a:lnTo>
                    <a:pt x="199" y="102"/>
                  </a:lnTo>
                  <a:lnTo>
                    <a:pt x="204" y="99"/>
                  </a:lnTo>
                  <a:lnTo>
                    <a:pt x="213" y="99"/>
                  </a:lnTo>
                  <a:lnTo>
                    <a:pt x="223" y="102"/>
                  </a:lnTo>
                  <a:lnTo>
                    <a:pt x="227" y="106"/>
                  </a:lnTo>
                  <a:lnTo>
                    <a:pt x="232" y="111"/>
                  </a:lnTo>
                  <a:lnTo>
                    <a:pt x="239" y="120"/>
                  </a:lnTo>
                  <a:lnTo>
                    <a:pt x="237" y="123"/>
                  </a:lnTo>
                  <a:lnTo>
                    <a:pt x="235" y="123"/>
                  </a:lnTo>
                  <a:lnTo>
                    <a:pt x="232" y="123"/>
                  </a:lnTo>
                  <a:lnTo>
                    <a:pt x="227" y="120"/>
                  </a:lnTo>
                  <a:lnTo>
                    <a:pt x="220" y="120"/>
                  </a:lnTo>
                  <a:lnTo>
                    <a:pt x="218" y="125"/>
                  </a:lnTo>
                  <a:lnTo>
                    <a:pt x="216" y="130"/>
                  </a:lnTo>
                  <a:lnTo>
                    <a:pt x="216" y="135"/>
                  </a:lnTo>
                  <a:lnTo>
                    <a:pt x="218" y="139"/>
                  </a:lnTo>
                  <a:lnTo>
                    <a:pt x="218" y="142"/>
                  </a:lnTo>
                  <a:lnTo>
                    <a:pt x="220" y="144"/>
                  </a:lnTo>
                  <a:lnTo>
                    <a:pt x="218" y="147"/>
                  </a:lnTo>
                  <a:lnTo>
                    <a:pt x="216" y="149"/>
                  </a:lnTo>
                  <a:lnTo>
                    <a:pt x="216" y="151"/>
                  </a:lnTo>
                  <a:lnTo>
                    <a:pt x="216" y="154"/>
                  </a:lnTo>
                  <a:lnTo>
                    <a:pt x="216" y="156"/>
                  </a:lnTo>
                  <a:lnTo>
                    <a:pt x="216" y="158"/>
                  </a:lnTo>
                  <a:lnTo>
                    <a:pt x="216" y="161"/>
                  </a:lnTo>
                  <a:lnTo>
                    <a:pt x="213" y="163"/>
                  </a:lnTo>
                  <a:lnTo>
                    <a:pt x="216" y="170"/>
                  </a:lnTo>
                  <a:lnTo>
                    <a:pt x="218" y="177"/>
                  </a:lnTo>
                  <a:lnTo>
                    <a:pt x="216" y="177"/>
                  </a:lnTo>
                  <a:lnTo>
                    <a:pt x="216" y="180"/>
                  </a:lnTo>
                  <a:lnTo>
                    <a:pt x="213" y="182"/>
                  </a:lnTo>
                  <a:lnTo>
                    <a:pt x="213" y="184"/>
                  </a:lnTo>
                  <a:lnTo>
                    <a:pt x="213" y="189"/>
                  </a:lnTo>
                  <a:lnTo>
                    <a:pt x="213" y="191"/>
                  </a:lnTo>
                  <a:lnTo>
                    <a:pt x="216" y="191"/>
                  </a:lnTo>
                  <a:lnTo>
                    <a:pt x="216" y="191"/>
                  </a:lnTo>
                  <a:lnTo>
                    <a:pt x="218" y="194"/>
                  </a:lnTo>
                  <a:lnTo>
                    <a:pt x="218" y="194"/>
                  </a:lnTo>
                  <a:lnTo>
                    <a:pt x="218" y="199"/>
                  </a:lnTo>
                  <a:lnTo>
                    <a:pt x="220" y="201"/>
                  </a:lnTo>
                  <a:lnTo>
                    <a:pt x="223" y="203"/>
                  </a:lnTo>
                  <a:lnTo>
                    <a:pt x="225" y="206"/>
                  </a:lnTo>
                  <a:lnTo>
                    <a:pt x="227" y="208"/>
                  </a:lnTo>
                  <a:lnTo>
                    <a:pt x="232" y="203"/>
                  </a:lnTo>
                  <a:lnTo>
                    <a:pt x="239" y="201"/>
                  </a:lnTo>
                  <a:lnTo>
                    <a:pt x="246" y="194"/>
                  </a:lnTo>
                  <a:lnTo>
                    <a:pt x="249" y="196"/>
                  </a:lnTo>
                  <a:lnTo>
                    <a:pt x="251" y="199"/>
                  </a:lnTo>
                  <a:lnTo>
                    <a:pt x="253" y="199"/>
                  </a:lnTo>
                  <a:lnTo>
                    <a:pt x="253" y="196"/>
                  </a:lnTo>
                  <a:lnTo>
                    <a:pt x="253" y="194"/>
                  </a:lnTo>
                  <a:lnTo>
                    <a:pt x="253" y="189"/>
                  </a:lnTo>
                  <a:lnTo>
                    <a:pt x="253" y="187"/>
                  </a:lnTo>
                  <a:lnTo>
                    <a:pt x="256" y="184"/>
                  </a:lnTo>
                  <a:lnTo>
                    <a:pt x="256" y="182"/>
                  </a:lnTo>
                  <a:lnTo>
                    <a:pt x="256" y="180"/>
                  </a:lnTo>
                  <a:lnTo>
                    <a:pt x="258" y="177"/>
                  </a:lnTo>
                  <a:lnTo>
                    <a:pt x="258" y="175"/>
                  </a:lnTo>
                  <a:lnTo>
                    <a:pt x="261" y="175"/>
                  </a:lnTo>
                  <a:lnTo>
                    <a:pt x="263" y="173"/>
                  </a:lnTo>
                  <a:lnTo>
                    <a:pt x="263" y="170"/>
                  </a:lnTo>
                  <a:lnTo>
                    <a:pt x="265" y="168"/>
                  </a:lnTo>
                  <a:lnTo>
                    <a:pt x="268" y="165"/>
                  </a:lnTo>
                  <a:lnTo>
                    <a:pt x="270" y="161"/>
                  </a:lnTo>
                  <a:lnTo>
                    <a:pt x="270" y="158"/>
                  </a:lnTo>
                  <a:lnTo>
                    <a:pt x="272" y="156"/>
                  </a:lnTo>
                  <a:lnTo>
                    <a:pt x="275" y="154"/>
                  </a:lnTo>
                  <a:lnTo>
                    <a:pt x="279" y="154"/>
                  </a:lnTo>
                  <a:lnTo>
                    <a:pt x="279" y="147"/>
                  </a:lnTo>
                  <a:lnTo>
                    <a:pt x="279" y="1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noEditPoints="1"/>
            </p:cNvSpPr>
            <p:nvPr/>
          </p:nvSpPr>
          <p:spPr bwMode="auto">
            <a:xfrm>
              <a:off x="4111837" y="4152302"/>
              <a:ext cx="507569" cy="739908"/>
            </a:xfrm>
            <a:custGeom>
              <a:avLst/>
              <a:gdLst>
                <a:gd name="T0" fmla="*/ 270 w 284"/>
                <a:gd name="T1" fmla="*/ 161 h 414"/>
                <a:gd name="T2" fmla="*/ 263 w 284"/>
                <a:gd name="T3" fmla="*/ 159 h 414"/>
                <a:gd name="T4" fmla="*/ 255 w 284"/>
                <a:gd name="T5" fmla="*/ 156 h 414"/>
                <a:gd name="T6" fmla="*/ 237 w 284"/>
                <a:gd name="T7" fmla="*/ 152 h 414"/>
                <a:gd name="T8" fmla="*/ 227 w 284"/>
                <a:gd name="T9" fmla="*/ 163 h 414"/>
                <a:gd name="T10" fmla="*/ 208 w 284"/>
                <a:gd name="T11" fmla="*/ 170 h 414"/>
                <a:gd name="T12" fmla="*/ 177 w 284"/>
                <a:gd name="T13" fmla="*/ 178 h 414"/>
                <a:gd name="T14" fmla="*/ 170 w 284"/>
                <a:gd name="T15" fmla="*/ 182 h 414"/>
                <a:gd name="T16" fmla="*/ 163 w 284"/>
                <a:gd name="T17" fmla="*/ 192 h 414"/>
                <a:gd name="T18" fmla="*/ 163 w 284"/>
                <a:gd name="T19" fmla="*/ 211 h 414"/>
                <a:gd name="T20" fmla="*/ 142 w 284"/>
                <a:gd name="T21" fmla="*/ 225 h 414"/>
                <a:gd name="T22" fmla="*/ 118 w 284"/>
                <a:gd name="T23" fmla="*/ 246 h 414"/>
                <a:gd name="T24" fmla="*/ 99 w 284"/>
                <a:gd name="T25" fmla="*/ 265 h 414"/>
                <a:gd name="T26" fmla="*/ 66 w 284"/>
                <a:gd name="T27" fmla="*/ 291 h 414"/>
                <a:gd name="T28" fmla="*/ 47 w 284"/>
                <a:gd name="T29" fmla="*/ 310 h 414"/>
                <a:gd name="T30" fmla="*/ 33 w 284"/>
                <a:gd name="T31" fmla="*/ 327 h 414"/>
                <a:gd name="T32" fmla="*/ 7 w 284"/>
                <a:gd name="T33" fmla="*/ 338 h 414"/>
                <a:gd name="T34" fmla="*/ 2 w 284"/>
                <a:gd name="T35" fmla="*/ 346 h 414"/>
                <a:gd name="T36" fmla="*/ 5 w 284"/>
                <a:gd name="T37" fmla="*/ 362 h 414"/>
                <a:gd name="T38" fmla="*/ 2 w 284"/>
                <a:gd name="T39" fmla="*/ 383 h 414"/>
                <a:gd name="T40" fmla="*/ 16 w 284"/>
                <a:gd name="T41" fmla="*/ 393 h 414"/>
                <a:gd name="T42" fmla="*/ 16 w 284"/>
                <a:gd name="T43" fmla="*/ 409 h 414"/>
                <a:gd name="T44" fmla="*/ 38 w 284"/>
                <a:gd name="T45" fmla="*/ 412 h 414"/>
                <a:gd name="T46" fmla="*/ 47 w 284"/>
                <a:gd name="T47" fmla="*/ 412 h 414"/>
                <a:gd name="T48" fmla="*/ 54 w 284"/>
                <a:gd name="T49" fmla="*/ 402 h 414"/>
                <a:gd name="T50" fmla="*/ 64 w 284"/>
                <a:gd name="T51" fmla="*/ 383 h 414"/>
                <a:gd name="T52" fmla="*/ 71 w 284"/>
                <a:gd name="T53" fmla="*/ 365 h 414"/>
                <a:gd name="T54" fmla="*/ 78 w 284"/>
                <a:gd name="T55" fmla="*/ 343 h 414"/>
                <a:gd name="T56" fmla="*/ 90 w 284"/>
                <a:gd name="T57" fmla="*/ 324 h 414"/>
                <a:gd name="T58" fmla="*/ 102 w 284"/>
                <a:gd name="T59" fmla="*/ 320 h 414"/>
                <a:gd name="T60" fmla="*/ 121 w 284"/>
                <a:gd name="T61" fmla="*/ 317 h 414"/>
                <a:gd name="T62" fmla="*/ 132 w 284"/>
                <a:gd name="T63" fmla="*/ 315 h 414"/>
                <a:gd name="T64" fmla="*/ 168 w 284"/>
                <a:gd name="T65" fmla="*/ 305 h 414"/>
                <a:gd name="T66" fmla="*/ 161 w 284"/>
                <a:gd name="T67" fmla="*/ 296 h 414"/>
                <a:gd name="T68" fmla="*/ 173 w 284"/>
                <a:gd name="T69" fmla="*/ 284 h 414"/>
                <a:gd name="T70" fmla="*/ 196 w 284"/>
                <a:gd name="T71" fmla="*/ 258 h 414"/>
                <a:gd name="T72" fmla="*/ 225 w 284"/>
                <a:gd name="T73" fmla="*/ 260 h 414"/>
                <a:gd name="T74" fmla="*/ 248 w 284"/>
                <a:gd name="T75" fmla="*/ 241 h 414"/>
                <a:gd name="T76" fmla="*/ 253 w 284"/>
                <a:gd name="T77" fmla="*/ 227 h 414"/>
                <a:gd name="T78" fmla="*/ 272 w 284"/>
                <a:gd name="T79" fmla="*/ 194 h 414"/>
                <a:gd name="T80" fmla="*/ 274 w 284"/>
                <a:gd name="T81" fmla="*/ 189 h 414"/>
                <a:gd name="T82" fmla="*/ 263 w 284"/>
                <a:gd name="T83" fmla="*/ 180 h 414"/>
                <a:gd name="T84" fmla="*/ 258 w 284"/>
                <a:gd name="T85" fmla="*/ 173 h 414"/>
                <a:gd name="T86" fmla="*/ 255 w 284"/>
                <a:gd name="T87" fmla="*/ 168 h 414"/>
                <a:gd name="T88" fmla="*/ 225 w 284"/>
                <a:gd name="T89" fmla="*/ 71 h 414"/>
                <a:gd name="T90" fmla="*/ 234 w 284"/>
                <a:gd name="T91" fmla="*/ 55 h 414"/>
                <a:gd name="T92" fmla="*/ 241 w 284"/>
                <a:gd name="T93" fmla="*/ 47 h 414"/>
                <a:gd name="T94" fmla="*/ 237 w 284"/>
                <a:gd name="T95" fmla="*/ 47 h 414"/>
                <a:gd name="T96" fmla="*/ 220 w 284"/>
                <a:gd name="T97" fmla="*/ 55 h 414"/>
                <a:gd name="T98" fmla="*/ 225 w 284"/>
                <a:gd name="T99" fmla="*/ 57 h 414"/>
                <a:gd name="T100" fmla="*/ 229 w 284"/>
                <a:gd name="T101" fmla="*/ 55 h 414"/>
                <a:gd name="T102" fmla="*/ 237 w 284"/>
                <a:gd name="T103" fmla="*/ 45 h 414"/>
                <a:gd name="T104" fmla="*/ 213 w 284"/>
                <a:gd name="T105" fmla="*/ 57 h 414"/>
                <a:gd name="T106" fmla="*/ 279 w 284"/>
                <a:gd name="T107" fmla="*/ 10 h 414"/>
                <a:gd name="T108" fmla="*/ 274 w 284"/>
                <a:gd name="T109" fmla="*/ 5 h 414"/>
                <a:gd name="T110" fmla="*/ 253 w 284"/>
                <a:gd name="T111" fmla="*/ 14 h 414"/>
                <a:gd name="T112" fmla="*/ 267 w 284"/>
                <a:gd name="T113" fmla="*/ 36 h 414"/>
                <a:gd name="T114" fmla="*/ 274 w 284"/>
                <a:gd name="T115" fmla="*/ 31 h 414"/>
                <a:gd name="T116" fmla="*/ 284 w 284"/>
                <a:gd name="T117" fmla="*/ 2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14">
                  <a:moveTo>
                    <a:pt x="255" y="168"/>
                  </a:moveTo>
                  <a:lnTo>
                    <a:pt x="263" y="166"/>
                  </a:lnTo>
                  <a:lnTo>
                    <a:pt x="263" y="166"/>
                  </a:lnTo>
                  <a:lnTo>
                    <a:pt x="265" y="161"/>
                  </a:lnTo>
                  <a:lnTo>
                    <a:pt x="270" y="161"/>
                  </a:lnTo>
                  <a:lnTo>
                    <a:pt x="270" y="161"/>
                  </a:lnTo>
                  <a:lnTo>
                    <a:pt x="272" y="159"/>
                  </a:lnTo>
                  <a:lnTo>
                    <a:pt x="274" y="159"/>
                  </a:lnTo>
                  <a:lnTo>
                    <a:pt x="272" y="156"/>
                  </a:lnTo>
                  <a:lnTo>
                    <a:pt x="270" y="156"/>
                  </a:lnTo>
                  <a:lnTo>
                    <a:pt x="265" y="156"/>
                  </a:lnTo>
                  <a:lnTo>
                    <a:pt x="263" y="159"/>
                  </a:lnTo>
                  <a:lnTo>
                    <a:pt x="260" y="159"/>
                  </a:lnTo>
                  <a:lnTo>
                    <a:pt x="258" y="159"/>
                  </a:lnTo>
                  <a:lnTo>
                    <a:pt x="258" y="159"/>
                  </a:lnTo>
                  <a:lnTo>
                    <a:pt x="260" y="156"/>
                  </a:lnTo>
                  <a:lnTo>
                    <a:pt x="258" y="156"/>
                  </a:lnTo>
                  <a:lnTo>
                    <a:pt x="255" y="156"/>
                  </a:lnTo>
                  <a:lnTo>
                    <a:pt x="253" y="159"/>
                  </a:lnTo>
                  <a:lnTo>
                    <a:pt x="246" y="159"/>
                  </a:lnTo>
                  <a:lnTo>
                    <a:pt x="244" y="159"/>
                  </a:lnTo>
                  <a:lnTo>
                    <a:pt x="241" y="154"/>
                  </a:lnTo>
                  <a:lnTo>
                    <a:pt x="239" y="152"/>
                  </a:lnTo>
                  <a:lnTo>
                    <a:pt x="237" y="152"/>
                  </a:lnTo>
                  <a:lnTo>
                    <a:pt x="237" y="154"/>
                  </a:lnTo>
                  <a:lnTo>
                    <a:pt x="234" y="156"/>
                  </a:lnTo>
                  <a:lnTo>
                    <a:pt x="232" y="156"/>
                  </a:lnTo>
                  <a:lnTo>
                    <a:pt x="229" y="156"/>
                  </a:lnTo>
                  <a:lnTo>
                    <a:pt x="227" y="159"/>
                  </a:lnTo>
                  <a:lnTo>
                    <a:pt x="227" y="163"/>
                  </a:lnTo>
                  <a:lnTo>
                    <a:pt x="222" y="163"/>
                  </a:lnTo>
                  <a:lnTo>
                    <a:pt x="220" y="163"/>
                  </a:lnTo>
                  <a:lnTo>
                    <a:pt x="218" y="163"/>
                  </a:lnTo>
                  <a:lnTo>
                    <a:pt x="215" y="168"/>
                  </a:lnTo>
                  <a:lnTo>
                    <a:pt x="213" y="168"/>
                  </a:lnTo>
                  <a:lnTo>
                    <a:pt x="208" y="170"/>
                  </a:lnTo>
                  <a:lnTo>
                    <a:pt x="199" y="170"/>
                  </a:lnTo>
                  <a:lnTo>
                    <a:pt x="194" y="170"/>
                  </a:lnTo>
                  <a:lnTo>
                    <a:pt x="189" y="173"/>
                  </a:lnTo>
                  <a:lnTo>
                    <a:pt x="184" y="175"/>
                  </a:lnTo>
                  <a:lnTo>
                    <a:pt x="180" y="178"/>
                  </a:lnTo>
                  <a:lnTo>
                    <a:pt x="177" y="178"/>
                  </a:lnTo>
                  <a:lnTo>
                    <a:pt x="175" y="178"/>
                  </a:lnTo>
                  <a:lnTo>
                    <a:pt x="177" y="180"/>
                  </a:lnTo>
                  <a:lnTo>
                    <a:pt x="180" y="180"/>
                  </a:lnTo>
                  <a:lnTo>
                    <a:pt x="180" y="182"/>
                  </a:lnTo>
                  <a:lnTo>
                    <a:pt x="177" y="182"/>
                  </a:lnTo>
                  <a:lnTo>
                    <a:pt x="170" y="182"/>
                  </a:lnTo>
                  <a:lnTo>
                    <a:pt x="168" y="182"/>
                  </a:lnTo>
                  <a:lnTo>
                    <a:pt x="163" y="185"/>
                  </a:lnTo>
                  <a:lnTo>
                    <a:pt x="161" y="185"/>
                  </a:lnTo>
                  <a:lnTo>
                    <a:pt x="158" y="187"/>
                  </a:lnTo>
                  <a:lnTo>
                    <a:pt x="158" y="189"/>
                  </a:lnTo>
                  <a:lnTo>
                    <a:pt x="163" y="192"/>
                  </a:lnTo>
                  <a:lnTo>
                    <a:pt x="166" y="192"/>
                  </a:lnTo>
                  <a:lnTo>
                    <a:pt x="166" y="197"/>
                  </a:lnTo>
                  <a:lnTo>
                    <a:pt x="166" y="199"/>
                  </a:lnTo>
                  <a:lnTo>
                    <a:pt x="166" y="201"/>
                  </a:lnTo>
                  <a:lnTo>
                    <a:pt x="166" y="206"/>
                  </a:lnTo>
                  <a:lnTo>
                    <a:pt x="163" y="211"/>
                  </a:lnTo>
                  <a:lnTo>
                    <a:pt x="161" y="213"/>
                  </a:lnTo>
                  <a:lnTo>
                    <a:pt x="158" y="215"/>
                  </a:lnTo>
                  <a:lnTo>
                    <a:pt x="151" y="218"/>
                  </a:lnTo>
                  <a:lnTo>
                    <a:pt x="147" y="220"/>
                  </a:lnTo>
                  <a:lnTo>
                    <a:pt x="144" y="220"/>
                  </a:lnTo>
                  <a:lnTo>
                    <a:pt x="142" y="225"/>
                  </a:lnTo>
                  <a:lnTo>
                    <a:pt x="137" y="227"/>
                  </a:lnTo>
                  <a:lnTo>
                    <a:pt x="132" y="230"/>
                  </a:lnTo>
                  <a:lnTo>
                    <a:pt x="123" y="239"/>
                  </a:lnTo>
                  <a:lnTo>
                    <a:pt x="121" y="241"/>
                  </a:lnTo>
                  <a:lnTo>
                    <a:pt x="118" y="244"/>
                  </a:lnTo>
                  <a:lnTo>
                    <a:pt x="118" y="246"/>
                  </a:lnTo>
                  <a:lnTo>
                    <a:pt x="118" y="249"/>
                  </a:lnTo>
                  <a:lnTo>
                    <a:pt x="113" y="251"/>
                  </a:lnTo>
                  <a:lnTo>
                    <a:pt x="109" y="256"/>
                  </a:lnTo>
                  <a:lnTo>
                    <a:pt x="106" y="260"/>
                  </a:lnTo>
                  <a:lnTo>
                    <a:pt x="104" y="263"/>
                  </a:lnTo>
                  <a:lnTo>
                    <a:pt x="99" y="265"/>
                  </a:lnTo>
                  <a:lnTo>
                    <a:pt x="95" y="267"/>
                  </a:lnTo>
                  <a:lnTo>
                    <a:pt x="90" y="270"/>
                  </a:lnTo>
                  <a:lnTo>
                    <a:pt x="80" y="279"/>
                  </a:lnTo>
                  <a:lnTo>
                    <a:pt x="76" y="282"/>
                  </a:lnTo>
                  <a:lnTo>
                    <a:pt x="73" y="284"/>
                  </a:lnTo>
                  <a:lnTo>
                    <a:pt x="66" y="291"/>
                  </a:lnTo>
                  <a:lnTo>
                    <a:pt x="64" y="296"/>
                  </a:lnTo>
                  <a:lnTo>
                    <a:pt x="64" y="298"/>
                  </a:lnTo>
                  <a:lnTo>
                    <a:pt x="61" y="298"/>
                  </a:lnTo>
                  <a:lnTo>
                    <a:pt x="59" y="301"/>
                  </a:lnTo>
                  <a:lnTo>
                    <a:pt x="54" y="305"/>
                  </a:lnTo>
                  <a:lnTo>
                    <a:pt x="47" y="310"/>
                  </a:lnTo>
                  <a:lnTo>
                    <a:pt x="42" y="317"/>
                  </a:lnTo>
                  <a:lnTo>
                    <a:pt x="38" y="320"/>
                  </a:lnTo>
                  <a:lnTo>
                    <a:pt x="38" y="322"/>
                  </a:lnTo>
                  <a:lnTo>
                    <a:pt x="33" y="322"/>
                  </a:lnTo>
                  <a:lnTo>
                    <a:pt x="33" y="324"/>
                  </a:lnTo>
                  <a:lnTo>
                    <a:pt x="33" y="327"/>
                  </a:lnTo>
                  <a:lnTo>
                    <a:pt x="31" y="331"/>
                  </a:lnTo>
                  <a:lnTo>
                    <a:pt x="28" y="334"/>
                  </a:lnTo>
                  <a:lnTo>
                    <a:pt x="26" y="334"/>
                  </a:lnTo>
                  <a:lnTo>
                    <a:pt x="19" y="336"/>
                  </a:lnTo>
                  <a:lnTo>
                    <a:pt x="12" y="338"/>
                  </a:lnTo>
                  <a:lnTo>
                    <a:pt x="7" y="338"/>
                  </a:lnTo>
                  <a:lnTo>
                    <a:pt x="2" y="338"/>
                  </a:lnTo>
                  <a:lnTo>
                    <a:pt x="0" y="338"/>
                  </a:lnTo>
                  <a:lnTo>
                    <a:pt x="2" y="341"/>
                  </a:lnTo>
                  <a:lnTo>
                    <a:pt x="2" y="341"/>
                  </a:lnTo>
                  <a:lnTo>
                    <a:pt x="2" y="343"/>
                  </a:lnTo>
                  <a:lnTo>
                    <a:pt x="2" y="346"/>
                  </a:lnTo>
                  <a:lnTo>
                    <a:pt x="2" y="348"/>
                  </a:lnTo>
                  <a:lnTo>
                    <a:pt x="2" y="350"/>
                  </a:lnTo>
                  <a:lnTo>
                    <a:pt x="5" y="357"/>
                  </a:lnTo>
                  <a:lnTo>
                    <a:pt x="5" y="360"/>
                  </a:lnTo>
                  <a:lnTo>
                    <a:pt x="5" y="362"/>
                  </a:lnTo>
                  <a:lnTo>
                    <a:pt x="5" y="362"/>
                  </a:lnTo>
                  <a:lnTo>
                    <a:pt x="2" y="369"/>
                  </a:lnTo>
                  <a:lnTo>
                    <a:pt x="0" y="372"/>
                  </a:lnTo>
                  <a:lnTo>
                    <a:pt x="0" y="374"/>
                  </a:lnTo>
                  <a:lnTo>
                    <a:pt x="0" y="379"/>
                  </a:lnTo>
                  <a:lnTo>
                    <a:pt x="2" y="381"/>
                  </a:lnTo>
                  <a:lnTo>
                    <a:pt x="2" y="383"/>
                  </a:lnTo>
                  <a:lnTo>
                    <a:pt x="2" y="386"/>
                  </a:lnTo>
                  <a:lnTo>
                    <a:pt x="2" y="386"/>
                  </a:lnTo>
                  <a:lnTo>
                    <a:pt x="5" y="388"/>
                  </a:lnTo>
                  <a:lnTo>
                    <a:pt x="16" y="391"/>
                  </a:lnTo>
                  <a:lnTo>
                    <a:pt x="16" y="393"/>
                  </a:lnTo>
                  <a:lnTo>
                    <a:pt x="16" y="393"/>
                  </a:lnTo>
                  <a:lnTo>
                    <a:pt x="14" y="398"/>
                  </a:lnTo>
                  <a:lnTo>
                    <a:pt x="14" y="400"/>
                  </a:lnTo>
                  <a:lnTo>
                    <a:pt x="14" y="402"/>
                  </a:lnTo>
                  <a:lnTo>
                    <a:pt x="14" y="405"/>
                  </a:lnTo>
                  <a:lnTo>
                    <a:pt x="14" y="407"/>
                  </a:lnTo>
                  <a:lnTo>
                    <a:pt x="16" y="409"/>
                  </a:lnTo>
                  <a:lnTo>
                    <a:pt x="16" y="412"/>
                  </a:lnTo>
                  <a:lnTo>
                    <a:pt x="19" y="412"/>
                  </a:lnTo>
                  <a:lnTo>
                    <a:pt x="21" y="414"/>
                  </a:lnTo>
                  <a:lnTo>
                    <a:pt x="24" y="414"/>
                  </a:lnTo>
                  <a:lnTo>
                    <a:pt x="28" y="414"/>
                  </a:lnTo>
                  <a:lnTo>
                    <a:pt x="38" y="412"/>
                  </a:lnTo>
                  <a:lnTo>
                    <a:pt x="40" y="409"/>
                  </a:lnTo>
                  <a:lnTo>
                    <a:pt x="42" y="412"/>
                  </a:lnTo>
                  <a:lnTo>
                    <a:pt x="42" y="412"/>
                  </a:lnTo>
                  <a:lnTo>
                    <a:pt x="45" y="414"/>
                  </a:lnTo>
                  <a:lnTo>
                    <a:pt x="45" y="412"/>
                  </a:lnTo>
                  <a:lnTo>
                    <a:pt x="47" y="412"/>
                  </a:lnTo>
                  <a:lnTo>
                    <a:pt x="47" y="407"/>
                  </a:lnTo>
                  <a:lnTo>
                    <a:pt x="47" y="407"/>
                  </a:lnTo>
                  <a:lnTo>
                    <a:pt x="50" y="405"/>
                  </a:lnTo>
                  <a:lnTo>
                    <a:pt x="54" y="402"/>
                  </a:lnTo>
                  <a:lnTo>
                    <a:pt x="54" y="402"/>
                  </a:lnTo>
                  <a:lnTo>
                    <a:pt x="54" y="402"/>
                  </a:lnTo>
                  <a:lnTo>
                    <a:pt x="54" y="400"/>
                  </a:lnTo>
                  <a:lnTo>
                    <a:pt x="54" y="398"/>
                  </a:lnTo>
                  <a:lnTo>
                    <a:pt x="52" y="398"/>
                  </a:lnTo>
                  <a:lnTo>
                    <a:pt x="52" y="393"/>
                  </a:lnTo>
                  <a:lnTo>
                    <a:pt x="54" y="391"/>
                  </a:lnTo>
                  <a:lnTo>
                    <a:pt x="64" y="383"/>
                  </a:lnTo>
                  <a:lnTo>
                    <a:pt x="61" y="379"/>
                  </a:lnTo>
                  <a:lnTo>
                    <a:pt x="61" y="379"/>
                  </a:lnTo>
                  <a:lnTo>
                    <a:pt x="61" y="374"/>
                  </a:lnTo>
                  <a:lnTo>
                    <a:pt x="64" y="372"/>
                  </a:lnTo>
                  <a:lnTo>
                    <a:pt x="66" y="369"/>
                  </a:lnTo>
                  <a:lnTo>
                    <a:pt x="71" y="365"/>
                  </a:lnTo>
                  <a:lnTo>
                    <a:pt x="73" y="357"/>
                  </a:lnTo>
                  <a:lnTo>
                    <a:pt x="73" y="355"/>
                  </a:lnTo>
                  <a:lnTo>
                    <a:pt x="76" y="353"/>
                  </a:lnTo>
                  <a:lnTo>
                    <a:pt x="76" y="348"/>
                  </a:lnTo>
                  <a:lnTo>
                    <a:pt x="76" y="346"/>
                  </a:lnTo>
                  <a:lnTo>
                    <a:pt x="78" y="343"/>
                  </a:lnTo>
                  <a:lnTo>
                    <a:pt x="80" y="341"/>
                  </a:lnTo>
                  <a:lnTo>
                    <a:pt x="80" y="338"/>
                  </a:lnTo>
                  <a:lnTo>
                    <a:pt x="78" y="336"/>
                  </a:lnTo>
                  <a:lnTo>
                    <a:pt x="78" y="334"/>
                  </a:lnTo>
                  <a:lnTo>
                    <a:pt x="80" y="331"/>
                  </a:lnTo>
                  <a:lnTo>
                    <a:pt x="90" y="324"/>
                  </a:lnTo>
                  <a:lnTo>
                    <a:pt x="92" y="322"/>
                  </a:lnTo>
                  <a:lnTo>
                    <a:pt x="95" y="320"/>
                  </a:lnTo>
                  <a:lnTo>
                    <a:pt x="97" y="317"/>
                  </a:lnTo>
                  <a:lnTo>
                    <a:pt x="97" y="317"/>
                  </a:lnTo>
                  <a:lnTo>
                    <a:pt x="99" y="320"/>
                  </a:lnTo>
                  <a:lnTo>
                    <a:pt x="102" y="320"/>
                  </a:lnTo>
                  <a:lnTo>
                    <a:pt x="102" y="320"/>
                  </a:lnTo>
                  <a:lnTo>
                    <a:pt x="106" y="320"/>
                  </a:lnTo>
                  <a:lnTo>
                    <a:pt x="113" y="317"/>
                  </a:lnTo>
                  <a:lnTo>
                    <a:pt x="116" y="317"/>
                  </a:lnTo>
                  <a:lnTo>
                    <a:pt x="118" y="317"/>
                  </a:lnTo>
                  <a:lnTo>
                    <a:pt x="121" y="317"/>
                  </a:lnTo>
                  <a:lnTo>
                    <a:pt x="121" y="317"/>
                  </a:lnTo>
                  <a:lnTo>
                    <a:pt x="123" y="315"/>
                  </a:lnTo>
                  <a:lnTo>
                    <a:pt x="125" y="315"/>
                  </a:lnTo>
                  <a:lnTo>
                    <a:pt x="128" y="315"/>
                  </a:lnTo>
                  <a:lnTo>
                    <a:pt x="130" y="315"/>
                  </a:lnTo>
                  <a:lnTo>
                    <a:pt x="132" y="315"/>
                  </a:lnTo>
                  <a:lnTo>
                    <a:pt x="140" y="315"/>
                  </a:lnTo>
                  <a:lnTo>
                    <a:pt x="142" y="315"/>
                  </a:lnTo>
                  <a:lnTo>
                    <a:pt x="144" y="315"/>
                  </a:lnTo>
                  <a:lnTo>
                    <a:pt x="151" y="310"/>
                  </a:lnTo>
                  <a:lnTo>
                    <a:pt x="166" y="305"/>
                  </a:lnTo>
                  <a:lnTo>
                    <a:pt x="168" y="305"/>
                  </a:lnTo>
                  <a:lnTo>
                    <a:pt x="168" y="303"/>
                  </a:lnTo>
                  <a:lnTo>
                    <a:pt x="166" y="301"/>
                  </a:lnTo>
                  <a:lnTo>
                    <a:pt x="166" y="298"/>
                  </a:lnTo>
                  <a:lnTo>
                    <a:pt x="163" y="298"/>
                  </a:lnTo>
                  <a:lnTo>
                    <a:pt x="161" y="296"/>
                  </a:lnTo>
                  <a:lnTo>
                    <a:pt x="161" y="296"/>
                  </a:lnTo>
                  <a:lnTo>
                    <a:pt x="161" y="294"/>
                  </a:lnTo>
                  <a:lnTo>
                    <a:pt x="163" y="294"/>
                  </a:lnTo>
                  <a:lnTo>
                    <a:pt x="166" y="289"/>
                  </a:lnTo>
                  <a:lnTo>
                    <a:pt x="168" y="286"/>
                  </a:lnTo>
                  <a:lnTo>
                    <a:pt x="170" y="286"/>
                  </a:lnTo>
                  <a:lnTo>
                    <a:pt x="173" y="284"/>
                  </a:lnTo>
                  <a:lnTo>
                    <a:pt x="175" y="284"/>
                  </a:lnTo>
                  <a:lnTo>
                    <a:pt x="180" y="282"/>
                  </a:lnTo>
                  <a:lnTo>
                    <a:pt x="189" y="267"/>
                  </a:lnTo>
                  <a:lnTo>
                    <a:pt x="192" y="263"/>
                  </a:lnTo>
                  <a:lnTo>
                    <a:pt x="194" y="260"/>
                  </a:lnTo>
                  <a:lnTo>
                    <a:pt x="196" y="258"/>
                  </a:lnTo>
                  <a:lnTo>
                    <a:pt x="201" y="258"/>
                  </a:lnTo>
                  <a:lnTo>
                    <a:pt x="211" y="260"/>
                  </a:lnTo>
                  <a:lnTo>
                    <a:pt x="213" y="260"/>
                  </a:lnTo>
                  <a:lnTo>
                    <a:pt x="218" y="258"/>
                  </a:lnTo>
                  <a:lnTo>
                    <a:pt x="220" y="258"/>
                  </a:lnTo>
                  <a:lnTo>
                    <a:pt x="225" y="260"/>
                  </a:lnTo>
                  <a:lnTo>
                    <a:pt x="227" y="260"/>
                  </a:lnTo>
                  <a:lnTo>
                    <a:pt x="229" y="260"/>
                  </a:lnTo>
                  <a:lnTo>
                    <a:pt x="237" y="258"/>
                  </a:lnTo>
                  <a:lnTo>
                    <a:pt x="241" y="260"/>
                  </a:lnTo>
                  <a:lnTo>
                    <a:pt x="246" y="249"/>
                  </a:lnTo>
                  <a:lnTo>
                    <a:pt x="248" y="241"/>
                  </a:lnTo>
                  <a:lnTo>
                    <a:pt x="251" y="239"/>
                  </a:lnTo>
                  <a:lnTo>
                    <a:pt x="248" y="237"/>
                  </a:lnTo>
                  <a:lnTo>
                    <a:pt x="248" y="234"/>
                  </a:lnTo>
                  <a:lnTo>
                    <a:pt x="248" y="232"/>
                  </a:lnTo>
                  <a:lnTo>
                    <a:pt x="251" y="230"/>
                  </a:lnTo>
                  <a:lnTo>
                    <a:pt x="253" y="227"/>
                  </a:lnTo>
                  <a:lnTo>
                    <a:pt x="265" y="223"/>
                  </a:lnTo>
                  <a:lnTo>
                    <a:pt x="270" y="218"/>
                  </a:lnTo>
                  <a:lnTo>
                    <a:pt x="270" y="215"/>
                  </a:lnTo>
                  <a:lnTo>
                    <a:pt x="270" y="213"/>
                  </a:lnTo>
                  <a:lnTo>
                    <a:pt x="270" y="206"/>
                  </a:lnTo>
                  <a:lnTo>
                    <a:pt x="272" y="194"/>
                  </a:lnTo>
                  <a:lnTo>
                    <a:pt x="272" y="194"/>
                  </a:lnTo>
                  <a:lnTo>
                    <a:pt x="272" y="192"/>
                  </a:lnTo>
                  <a:lnTo>
                    <a:pt x="274" y="192"/>
                  </a:lnTo>
                  <a:lnTo>
                    <a:pt x="274" y="192"/>
                  </a:lnTo>
                  <a:lnTo>
                    <a:pt x="274" y="189"/>
                  </a:lnTo>
                  <a:lnTo>
                    <a:pt x="274" y="189"/>
                  </a:lnTo>
                  <a:lnTo>
                    <a:pt x="274" y="189"/>
                  </a:lnTo>
                  <a:lnTo>
                    <a:pt x="274" y="187"/>
                  </a:lnTo>
                  <a:lnTo>
                    <a:pt x="274" y="187"/>
                  </a:lnTo>
                  <a:lnTo>
                    <a:pt x="270" y="185"/>
                  </a:lnTo>
                  <a:lnTo>
                    <a:pt x="267" y="185"/>
                  </a:lnTo>
                  <a:lnTo>
                    <a:pt x="263" y="180"/>
                  </a:lnTo>
                  <a:lnTo>
                    <a:pt x="260" y="180"/>
                  </a:lnTo>
                  <a:lnTo>
                    <a:pt x="260" y="178"/>
                  </a:lnTo>
                  <a:lnTo>
                    <a:pt x="260" y="175"/>
                  </a:lnTo>
                  <a:lnTo>
                    <a:pt x="258" y="175"/>
                  </a:lnTo>
                  <a:lnTo>
                    <a:pt x="258" y="173"/>
                  </a:lnTo>
                  <a:lnTo>
                    <a:pt x="258" y="173"/>
                  </a:lnTo>
                  <a:lnTo>
                    <a:pt x="258" y="173"/>
                  </a:lnTo>
                  <a:lnTo>
                    <a:pt x="255" y="170"/>
                  </a:lnTo>
                  <a:lnTo>
                    <a:pt x="255" y="170"/>
                  </a:lnTo>
                  <a:lnTo>
                    <a:pt x="253" y="168"/>
                  </a:lnTo>
                  <a:lnTo>
                    <a:pt x="255" y="168"/>
                  </a:lnTo>
                  <a:lnTo>
                    <a:pt x="255" y="168"/>
                  </a:lnTo>
                  <a:close/>
                  <a:moveTo>
                    <a:pt x="229" y="66"/>
                  </a:moveTo>
                  <a:lnTo>
                    <a:pt x="225" y="64"/>
                  </a:lnTo>
                  <a:lnTo>
                    <a:pt x="222" y="66"/>
                  </a:lnTo>
                  <a:lnTo>
                    <a:pt x="222" y="69"/>
                  </a:lnTo>
                  <a:lnTo>
                    <a:pt x="225" y="71"/>
                  </a:lnTo>
                  <a:lnTo>
                    <a:pt x="225" y="71"/>
                  </a:lnTo>
                  <a:lnTo>
                    <a:pt x="225" y="71"/>
                  </a:lnTo>
                  <a:lnTo>
                    <a:pt x="232" y="71"/>
                  </a:lnTo>
                  <a:lnTo>
                    <a:pt x="234" y="71"/>
                  </a:lnTo>
                  <a:lnTo>
                    <a:pt x="232" y="69"/>
                  </a:lnTo>
                  <a:lnTo>
                    <a:pt x="229" y="66"/>
                  </a:lnTo>
                  <a:close/>
                  <a:moveTo>
                    <a:pt x="234" y="55"/>
                  </a:moveTo>
                  <a:lnTo>
                    <a:pt x="234" y="59"/>
                  </a:lnTo>
                  <a:lnTo>
                    <a:pt x="234" y="66"/>
                  </a:lnTo>
                  <a:lnTo>
                    <a:pt x="237" y="62"/>
                  </a:lnTo>
                  <a:lnTo>
                    <a:pt x="241" y="57"/>
                  </a:lnTo>
                  <a:lnTo>
                    <a:pt x="244" y="52"/>
                  </a:lnTo>
                  <a:lnTo>
                    <a:pt x="241" y="47"/>
                  </a:lnTo>
                  <a:lnTo>
                    <a:pt x="237" y="50"/>
                  </a:lnTo>
                  <a:lnTo>
                    <a:pt x="234" y="55"/>
                  </a:lnTo>
                  <a:close/>
                  <a:moveTo>
                    <a:pt x="239" y="47"/>
                  </a:moveTo>
                  <a:lnTo>
                    <a:pt x="237" y="45"/>
                  </a:lnTo>
                  <a:lnTo>
                    <a:pt x="237" y="45"/>
                  </a:lnTo>
                  <a:lnTo>
                    <a:pt x="237" y="47"/>
                  </a:lnTo>
                  <a:lnTo>
                    <a:pt x="239" y="47"/>
                  </a:lnTo>
                  <a:close/>
                  <a:moveTo>
                    <a:pt x="218" y="62"/>
                  </a:moveTo>
                  <a:lnTo>
                    <a:pt x="220" y="62"/>
                  </a:lnTo>
                  <a:lnTo>
                    <a:pt x="222" y="59"/>
                  </a:lnTo>
                  <a:lnTo>
                    <a:pt x="220" y="57"/>
                  </a:lnTo>
                  <a:lnTo>
                    <a:pt x="220" y="55"/>
                  </a:lnTo>
                  <a:lnTo>
                    <a:pt x="220" y="55"/>
                  </a:lnTo>
                  <a:lnTo>
                    <a:pt x="222" y="55"/>
                  </a:lnTo>
                  <a:lnTo>
                    <a:pt x="222" y="55"/>
                  </a:lnTo>
                  <a:lnTo>
                    <a:pt x="225" y="55"/>
                  </a:lnTo>
                  <a:lnTo>
                    <a:pt x="225" y="57"/>
                  </a:lnTo>
                  <a:lnTo>
                    <a:pt x="225" y="57"/>
                  </a:lnTo>
                  <a:lnTo>
                    <a:pt x="225" y="59"/>
                  </a:lnTo>
                  <a:lnTo>
                    <a:pt x="227" y="59"/>
                  </a:lnTo>
                  <a:lnTo>
                    <a:pt x="229" y="59"/>
                  </a:lnTo>
                  <a:lnTo>
                    <a:pt x="229" y="57"/>
                  </a:lnTo>
                  <a:lnTo>
                    <a:pt x="229" y="57"/>
                  </a:lnTo>
                  <a:lnTo>
                    <a:pt x="229" y="55"/>
                  </a:lnTo>
                  <a:lnTo>
                    <a:pt x="229" y="52"/>
                  </a:lnTo>
                  <a:lnTo>
                    <a:pt x="229" y="50"/>
                  </a:lnTo>
                  <a:lnTo>
                    <a:pt x="232" y="47"/>
                  </a:lnTo>
                  <a:lnTo>
                    <a:pt x="237" y="47"/>
                  </a:lnTo>
                  <a:lnTo>
                    <a:pt x="237" y="45"/>
                  </a:lnTo>
                  <a:lnTo>
                    <a:pt x="237" y="45"/>
                  </a:lnTo>
                  <a:lnTo>
                    <a:pt x="234" y="45"/>
                  </a:lnTo>
                  <a:lnTo>
                    <a:pt x="229" y="45"/>
                  </a:lnTo>
                  <a:lnTo>
                    <a:pt x="227" y="43"/>
                  </a:lnTo>
                  <a:lnTo>
                    <a:pt x="222" y="47"/>
                  </a:lnTo>
                  <a:lnTo>
                    <a:pt x="215" y="55"/>
                  </a:lnTo>
                  <a:lnTo>
                    <a:pt x="213" y="57"/>
                  </a:lnTo>
                  <a:lnTo>
                    <a:pt x="215" y="59"/>
                  </a:lnTo>
                  <a:lnTo>
                    <a:pt x="218" y="62"/>
                  </a:lnTo>
                  <a:close/>
                  <a:moveTo>
                    <a:pt x="282" y="14"/>
                  </a:moveTo>
                  <a:lnTo>
                    <a:pt x="282" y="12"/>
                  </a:lnTo>
                  <a:lnTo>
                    <a:pt x="282" y="12"/>
                  </a:lnTo>
                  <a:lnTo>
                    <a:pt x="279" y="10"/>
                  </a:lnTo>
                  <a:lnTo>
                    <a:pt x="279" y="10"/>
                  </a:lnTo>
                  <a:lnTo>
                    <a:pt x="277" y="10"/>
                  </a:lnTo>
                  <a:lnTo>
                    <a:pt x="277" y="7"/>
                  </a:lnTo>
                  <a:lnTo>
                    <a:pt x="274" y="7"/>
                  </a:lnTo>
                  <a:lnTo>
                    <a:pt x="274" y="5"/>
                  </a:lnTo>
                  <a:lnTo>
                    <a:pt x="274" y="5"/>
                  </a:lnTo>
                  <a:lnTo>
                    <a:pt x="272" y="5"/>
                  </a:lnTo>
                  <a:lnTo>
                    <a:pt x="272" y="2"/>
                  </a:lnTo>
                  <a:lnTo>
                    <a:pt x="270" y="2"/>
                  </a:lnTo>
                  <a:lnTo>
                    <a:pt x="270" y="0"/>
                  </a:lnTo>
                  <a:lnTo>
                    <a:pt x="255" y="10"/>
                  </a:lnTo>
                  <a:lnTo>
                    <a:pt x="253" y="14"/>
                  </a:lnTo>
                  <a:lnTo>
                    <a:pt x="253" y="26"/>
                  </a:lnTo>
                  <a:lnTo>
                    <a:pt x="253" y="28"/>
                  </a:lnTo>
                  <a:lnTo>
                    <a:pt x="255" y="28"/>
                  </a:lnTo>
                  <a:lnTo>
                    <a:pt x="263" y="36"/>
                  </a:lnTo>
                  <a:lnTo>
                    <a:pt x="263" y="36"/>
                  </a:lnTo>
                  <a:lnTo>
                    <a:pt x="267" y="36"/>
                  </a:lnTo>
                  <a:lnTo>
                    <a:pt x="274" y="38"/>
                  </a:lnTo>
                  <a:lnTo>
                    <a:pt x="274" y="38"/>
                  </a:lnTo>
                  <a:lnTo>
                    <a:pt x="277" y="36"/>
                  </a:lnTo>
                  <a:lnTo>
                    <a:pt x="277" y="33"/>
                  </a:lnTo>
                  <a:lnTo>
                    <a:pt x="277" y="33"/>
                  </a:lnTo>
                  <a:lnTo>
                    <a:pt x="274" y="31"/>
                  </a:lnTo>
                  <a:lnTo>
                    <a:pt x="277" y="28"/>
                  </a:lnTo>
                  <a:lnTo>
                    <a:pt x="279" y="28"/>
                  </a:lnTo>
                  <a:lnTo>
                    <a:pt x="279" y="28"/>
                  </a:lnTo>
                  <a:lnTo>
                    <a:pt x="282" y="31"/>
                  </a:lnTo>
                  <a:lnTo>
                    <a:pt x="284" y="28"/>
                  </a:lnTo>
                  <a:lnTo>
                    <a:pt x="284" y="28"/>
                  </a:lnTo>
                  <a:lnTo>
                    <a:pt x="284" y="17"/>
                  </a:lnTo>
                  <a:lnTo>
                    <a:pt x="282"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1782" y="4397151"/>
              <a:ext cx="207317" cy="327061"/>
            </a:xfrm>
            <a:custGeom>
              <a:avLst/>
              <a:gdLst>
                <a:gd name="T0" fmla="*/ 116 w 116"/>
                <a:gd name="T1" fmla="*/ 107 h 183"/>
                <a:gd name="T2" fmla="*/ 109 w 116"/>
                <a:gd name="T3" fmla="*/ 95 h 183"/>
                <a:gd name="T4" fmla="*/ 104 w 116"/>
                <a:gd name="T5" fmla="*/ 83 h 183"/>
                <a:gd name="T6" fmla="*/ 109 w 116"/>
                <a:gd name="T7" fmla="*/ 67 h 183"/>
                <a:gd name="T8" fmla="*/ 111 w 116"/>
                <a:gd name="T9" fmla="*/ 57 h 183"/>
                <a:gd name="T10" fmla="*/ 106 w 116"/>
                <a:gd name="T11" fmla="*/ 36 h 183"/>
                <a:gd name="T12" fmla="*/ 102 w 116"/>
                <a:gd name="T13" fmla="*/ 29 h 183"/>
                <a:gd name="T14" fmla="*/ 99 w 116"/>
                <a:gd name="T15" fmla="*/ 29 h 183"/>
                <a:gd name="T16" fmla="*/ 94 w 116"/>
                <a:gd name="T17" fmla="*/ 26 h 183"/>
                <a:gd name="T18" fmla="*/ 92 w 116"/>
                <a:gd name="T19" fmla="*/ 19 h 183"/>
                <a:gd name="T20" fmla="*/ 85 w 116"/>
                <a:gd name="T21" fmla="*/ 5 h 183"/>
                <a:gd name="T22" fmla="*/ 66 w 116"/>
                <a:gd name="T23" fmla="*/ 0 h 183"/>
                <a:gd name="T24" fmla="*/ 64 w 116"/>
                <a:gd name="T25" fmla="*/ 3 h 183"/>
                <a:gd name="T26" fmla="*/ 64 w 116"/>
                <a:gd name="T27" fmla="*/ 7 h 183"/>
                <a:gd name="T28" fmla="*/ 66 w 116"/>
                <a:gd name="T29" fmla="*/ 12 h 183"/>
                <a:gd name="T30" fmla="*/ 66 w 116"/>
                <a:gd name="T31" fmla="*/ 19 h 183"/>
                <a:gd name="T32" fmla="*/ 66 w 116"/>
                <a:gd name="T33" fmla="*/ 24 h 183"/>
                <a:gd name="T34" fmla="*/ 61 w 116"/>
                <a:gd name="T35" fmla="*/ 24 h 183"/>
                <a:gd name="T36" fmla="*/ 57 w 116"/>
                <a:gd name="T37" fmla="*/ 24 h 183"/>
                <a:gd name="T38" fmla="*/ 57 w 116"/>
                <a:gd name="T39" fmla="*/ 29 h 183"/>
                <a:gd name="T40" fmla="*/ 57 w 116"/>
                <a:gd name="T41" fmla="*/ 31 h 183"/>
                <a:gd name="T42" fmla="*/ 52 w 116"/>
                <a:gd name="T43" fmla="*/ 31 h 183"/>
                <a:gd name="T44" fmla="*/ 45 w 116"/>
                <a:gd name="T45" fmla="*/ 33 h 183"/>
                <a:gd name="T46" fmla="*/ 40 w 116"/>
                <a:gd name="T47" fmla="*/ 38 h 183"/>
                <a:gd name="T48" fmla="*/ 35 w 116"/>
                <a:gd name="T49" fmla="*/ 38 h 183"/>
                <a:gd name="T50" fmla="*/ 33 w 116"/>
                <a:gd name="T51" fmla="*/ 36 h 183"/>
                <a:gd name="T52" fmla="*/ 31 w 116"/>
                <a:gd name="T53" fmla="*/ 36 h 183"/>
                <a:gd name="T54" fmla="*/ 26 w 116"/>
                <a:gd name="T55" fmla="*/ 52 h 183"/>
                <a:gd name="T56" fmla="*/ 23 w 116"/>
                <a:gd name="T57" fmla="*/ 57 h 183"/>
                <a:gd name="T58" fmla="*/ 21 w 116"/>
                <a:gd name="T59" fmla="*/ 60 h 183"/>
                <a:gd name="T60" fmla="*/ 16 w 116"/>
                <a:gd name="T61" fmla="*/ 57 h 183"/>
                <a:gd name="T62" fmla="*/ 9 w 116"/>
                <a:gd name="T63" fmla="*/ 60 h 183"/>
                <a:gd name="T64" fmla="*/ 5 w 116"/>
                <a:gd name="T65" fmla="*/ 71 h 183"/>
                <a:gd name="T66" fmla="*/ 14 w 116"/>
                <a:gd name="T67" fmla="*/ 86 h 183"/>
                <a:gd name="T68" fmla="*/ 12 w 116"/>
                <a:gd name="T69" fmla="*/ 95 h 183"/>
                <a:gd name="T70" fmla="*/ 16 w 116"/>
                <a:gd name="T71" fmla="*/ 109 h 183"/>
                <a:gd name="T72" fmla="*/ 12 w 116"/>
                <a:gd name="T73" fmla="*/ 135 h 183"/>
                <a:gd name="T74" fmla="*/ 14 w 116"/>
                <a:gd name="T75" fmla="*/ 140 h 183"/>
                <a:gd name="T76" fmla="*/ 19 w 116"/>
                <a:gd name="T77" fmla="*/ 149 h 183"/>
                <a:gd name="T78" fmla="*/ 19 w 116"/>
                <a:gd name="T79" fmla="*/ 157 h 183"/>
                <a:gd name="T80" fmla="*/ 19 w 116"/>
                <a:gd name="T81" fmla="*/ 161 h 183"/>
                <a:gd name="T82" fmla="*/ 21 w 116"/>
                <a:gd name="T83" fmla="*/ 164 h 183"/>
                <a:gd name="T84" fmla="*/ 26 w 116"/>
                <a:gd name="T85" fmla="*/ 164 h 183"/>
                <a:gd name="T86" fmla="*/ 31 w 116"/>
                <a:gd name="T87" fmla="*/ 164 h 183"/>
                <a:gd name="T88" fmla="*/ 33 w 116"/>
                <a:gd name="T89" fmla="*/ 168 h 183"/>
                <a:gd name="T90" fmla="*/ 40 w 116"/>
                <a:gd name="T91" fmla="*/ 173 h 183"/>
                <a:gd name="T92" fmla="*/ 42 w 116"/>
                <a:gd name="T93" fmla="*/ 175 h 183"/>
                <a:gd name="T94" fmla="*/ 42 w 116"/>
                <a:gd name="T95" fmla="*/ 183 h 183"/>
                <a:gd name="T96" fmla="*/ 59 w 116"/>
                <a:gd name="T97" fmla="*/ 173 h 183"/>
                <a:gd name="T98" fmla="*/ 59 w 116"/>
                <a:gd name="T99" fmla="*/ 166 h 183"/>
                <a:gd name="T100" fmla="*/ 61 w 116"/>
                <a:gd name="T101" fmla="*/ 164 h 183"/>
                <a:gd name="T102" fmla="*/ 73 w 116"/>
                <a:gd name="T103" fmla="*/ 164 h 183"/>
                <a:gd name="T104" fmla="*/ 94 w 116"/>
                <a:gd name="T105" fmla="*/ 161 h 183"/>
                <a:gd name="T106" fmla="*/ 104 w 116"/>
                <a:gd name="T107" fmla="*/ 157 h 183"/>
                <a:gd name="T108" fmla="*/ 106 w 116"/>
                <a:gd name="T109" fmla="*/ 152 h 183"/>
                <a:gd name="T110" fmla="*/ 109 w 116"/>
                <a:gd name="T111" fmla="*/ 147 h 183"/>
                <a:gd name="T112" fmla="*/ 111 w 116"/>
                <a:gd name="T113" fmla="*/ 140 h 183"/>
                <a:gd name="T114" fmla="*/ 113 w 116"/>
                <a:gd name="T115" fmla="*/ 123 h 183"/>
                <a:gd name="T116" fmla="*/ 116 w 116"/>
                <a:gd name="T117" fmla="*/ 10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83">
                  <a:moveTo>
                    <a:pt x="116" y="107"/>
                  </a:moveTo>
                  <a:lnTo>
                    <a:pt x="116" y="107"/>
                  </a:lnTo>
                  <a:lnTo>
                    <a:pt x="111" y="100"/>
                  </a:lnTo>
                  <a:lnTo>
                    <a:pt x="109" y="95"/>
                  </a:lnTo>
                  <a:lnTo>
                    <a:pt x="106" y="90"/>
                  </a:lnTo>
                  <a:lnTo>
                    <a:pt x="104" y="83"/>
                  </a:lnTo>
                  <a:lnTo>
                    <a:pt x="109" y="71"/>
                  </a:lnTo>
                  <a:lnTo>
                    <a:pt x="109" y="67"/>
                  </a:lnTo>
                  <a:lnTo>
                    <a:pt x="109" y="64"/>
                  </a:lnTo>
                  <a:lnTo>
                    <a:pt x="111" y="57"/>
                  </a:lnTo>
                  <a:lnTo>
                    <a:pt x="109" y="45"/>
                  </a:lnTo>
                  <a:lnTo>
                    <a:pt x="106" y="36"/>
                  </a:lnTo>
                  <a:lnTo>
                    <a:pt x="104" y="31"/>
                  </a:lnTo>
                  <a:lnTo>
                    <a:pt x="102" y="29"/>
                  </a:lnTo>
                  <a:lnTo>
                    <a:pt x="102" y="29"/>
                  </a:lnTo>
                  <a:lnTo>
                    <a:pt x="99" y="29"/>
                  </a:lnTo>
                  <a:lnTo>
                    <a:pt x="97" y="29"/>
                  </a:lnTo>
                  <a:lnTo>
                    <a:pt x="94" y="26"/>
                  </a:lnTo>
                  <a:lnTo>
                    <a:pt x="92" y="22"/>
                  </a:lnTo>
                  <a:lnTo>
                    <a:pt x="92" y="19"/>
                  </a:lnTo>
                  <a:lnTo>
                    <a:pt x="90" y="15"/>
                  </a:lnTo>
                  <a:lnTo>
                    <a:pt x="85" y="5"/>
                  </a:lnTo>
                  <a:lnTo>
                    <a:pt x="71" y="0"/>
                  </a:lnTo>
                  <a:lnTo>
                    <a:pt x="66" y="0"/>
                  </a:lnTo>
                  <a:lnTo>
                    <a:pt x="64" y="3"/>
                  </a:lnTo>
                  <a:lnTo>
                    <a:pt x="64" y="3"/>
                  </a:lnTo>
                  <a:lnTo>
                    <a:pt x="64" y="5"/>
                  </a:lnTo>
                  <a:lnTo>
                    <a:pt x="64" y="7"/>
                  </a:lnTo>
                  <a:lnTo>
                    <a:pt x="64" y="10"/>
                  </a:lnTo>
                  <a:lnTo>
                    <a:pt x="66" y="12"/>
                  </a:lnTo>
                  <a:lnTo>
                    <a:pt x="66" y="17"/>
                  </a:lnTo>
                  <a:lnTo>
                    <a:pt x="66" y="19"/>
                  </a:lnTo>
                  <a:lnTo>
                    <a:pt x="66" y="22"/>
                  </a:lnTo>
                  <a:lnTo>
                    <a:pt x="66" y="24"/>
                  </a:lnTo>
                  <a:lnTo>
                    <a:pt x="64" y="24"/>
                  </a:lnTo>
                  <a:lnTo>
                    <a:pt x="61" y="24"/>
                  </a:lnTo>
                  <a:lnTo>
                    <a:pt x="59" y="24"/>
                  </a:lnTo>
                  <a:lnTo>
                    <a:pt x="57" y="24"/>
                  </a:lnTo>
                  <a:lnTo>
                    <a:pt x="57" y="26"/>
                  </a:lnTo>
                  <a:lnTo>
                    <a:pt x="57" y="29"/>
                  </a:lnTo>
                  <a:lnTo>
                    <a:pt x="57" y="31"/>
                  </a:lnTo>
                  <a:lnTo>
                    <a:pt x="57" y="31"/>
                  </a:lnTo>
                  <a:lnTo>
                    <a:pt x="54" y="31"/>
                  </a:lnTo>
                  <a:lnTo>
                    <a:pt x="52" y="31"/>
                  </a:lnTo>
                  <a:lnTo>
                    <a:pt x="50" y="33"/>
                  </a:lnTo>
                  <a:lnTo>
                    <a:pt x="45" y="33"/>
                  </a:lnTo>
                  <a:lnTo>
                    <a:pt x="42" y="38"/>
                  </a:lnTo>
                  <a:lnTo>
                    <a:pt x="40" y="38"/>
                  </a:lnTo>
                  <a:lnTo>
                    <a:pt x="38" y="38"/>
                  </a:lnTo>
                  <a:lnTo>
                    <a:pt x="35" y="38"/>
                  </a:lnTo>
                  <a:lnTo>
                    <a:pt x="33" y="36"/>
                  </a:lnTo>
                  <a:lnTo>
                    <a:pt x="33" y="36"/>
                  </a:lnTo>
                  <a:lnTo>
                    <a:pt x="31" y="33"/>
                  </a:lnTo>
                  <a:lnTo>
                    <a:pt x="31" y="36"/>
                  </a:lnTo>
                  <a:lnTo>
                    <a:pt x="31" y="38"/>
                  </a:lnTo>
                  <a:lnTo>
                    <a:pt x="26" y="52"/>
                  </a:lnTo>
                  <a:lnTo>
                    <a:pt x="26" y="55"/>
                  </a:lnTo>
                  <a:lnTo>
                    <a:pt x="23" y="57"/>
                  </a:lnTo>
                  <a:lnTo>
                    <a:pt x="21" y="60"/>
                  </a:lnTo>
                  <a:lnTo>
                    <a:pt x="21" y="60"/>
                  </a:lnTo>
                  <a:lnTo>
                    <a:pt x="19" y="60"/>
                  </a:lnTo>
                  <a:lnTo>
                    <a:pt x="16" y="57"/>
                  </a:lnTo>
                  <a:lnTo>
                    <a:pt x="12" y="60"/>
                  </a:lnTo>
                  <a:lnTo>
                    <a:pt x="9" y="60"/>
                  </a:lnTo>
                  <a:lnTo>
                    <a:pt x="0" y="69"/>
                  </a:lnTo>
                  <a:lnTo>
                    <a:pt x="5" y="71"/>
                  </a:lnTo>
                  <a:lnTo>
                    <a:pt x="14" y="83"/>
                  </a:lnTo>
                  <a:lnTo>
                    <a:pt x="14" y="86"/>
                  </a:lnTo>
                  <a:lnTo>
                    <a:pt x="12" y="93"/>
                  </a:lnTo>
                  <a:lnTo>
                    <a:pt x="12" y="95"/>
                  </a:lnTo>
                  <a:lnTo>
                    <a:pt x="14" y="104"/>
                  </a:lnTo>
                  <a:lnTo>
                    <a:pt x="16" y="109"/>
                  </a:lnTo>
                  <a:lnTo>
                    <a:pt x="16" y="112"/>
                  </a:lnTo>
                  <a:lnTo>
                    <a:pt x="12" y="135"/>
                  </a:lnTo>
                  <a:lnTo>
                    <a:pt x="12" y="135"/>
                  </a:lnTo>
                  <a:lnTo>
                    <a:pt x="14" y="140"/>
                  </a:lnTo>
                  <a:lnTo>
                    <a:pt x="16" y="145"/>
                  </a:lnTo>
                  <a:lnTo>
                    <a:pt x="19" y="149"/>
                  </a:lnTo>
                  <a:lnTo>
                    <a:pt x="19" y="152"/>
                  </a:lnTo>
                  <a:lnTo>
                    <a:pt x="19" y="157"/>
                  </a:lnTo>
                  <a:lnTo>
                    <a:pt x="19" y="159"/>
                  </a:lnTo>
                  <a:lnTo>
                    <a:pt x="19" y="161"/>
                  </a:lnTo>
                  <a:lnTo>
                    <a:pt x="19" y="161"/>
                  </a:lnTo>
                  <a:lnTo>
                    <a:pt x="21" y="164"/>
                  </a:lnTo>
                  <a:lnTo>
                    <a:pt x="23" y="164"/>
                  </a:lnTo>
                  <a:lnTo>
                    <a:pt x="26" y="164"/>
                  </a:lnTo>
                  <a:lnTo>
                    <a:pt x="28" y="164"/>
                  </a:lnTo>
                  <a:lnTo>
                    <a:pt x="31" y="164"/>
                  </a:lnTo>
                  <a:lnTo>
                    <a:pt x="33" y="166"/>
                  </a:lnTo>
                  <a:lnTo>
                    <a:pt x="33" y="168"/>
                  </a:lnTo>
                  <a:lnTo>
                    <a:pt x="35" y="171"/>
                  </a:lnTo>
                  <a:lnTo>
                    <a:pt x="40" y="173"/>
                  </a:lnTo>
                  <a:lnTo>
                    <a:pt x="40" y="173"/>
                  </a:lnTo>
                  <a:lnTo>
                    <a:pt x="42" y="175"/>
                  </a:lnTo>
                  <a:lnTo>
                    <a:pt x="42" y="178"/>
                  </a:lnTo>
                  <a:lnTo>
                    <a:pt x="42" y="183"/>
                  </a:lnTo>
                  <a:lnTo>
                    <a:pt x="57" y="175"/>
                  </a:lnTo>
                  <a:lnTo>
                    <a:pt x="59" y="173"/>
                  </a:lnTo>
                  <a:lnTo>
                    <a:pt x="61" y="171"/>
                  </a:lnTo>
                  <a:lnTo>
                    <a:pt x="59" y="166"/>
                  </a:lnTo>
                  <a:lnTo>
                    <a:pt x="59" y="164"/>
                  </a:lnTo>
                  <a:lnTo>
                    <a:pt x="61" y="164"/>
                  </a:lnTo>
                  <a:lnTo>
                    <a:pt x="64" y="161"/>
                  </a:lnTo>
                  <a:lnTo>
                    <a:pt x="73" y="164"/>
                  </a:lnTo>
                  <a:lnTo>
                    <a:pt x="83" y="164"/>
                  </a:lnTo>
                  <a:lnTo>
                    <a:pt x="94" y="161"/>
                  </a:lnTo>
                  <a:lnTo>
                    <a:pt x="99" y="159"/>
                  </a:lnTo>
                  <a:lnTo>
                    <a:pt x="104" y="157"/>
                  </a:lnTo>
                  <a:lnTo>
                    <a:pt x="104" y="154"/>
                  </a:lnTo>
                  <a:lnTo>
                    <a:pt x="106" y="152"/>
                  </a:lnTo>
                  <a:lnTo>
                    <a:pt x="109" y="149"/>
                  </a:lnTo>
                  <a:lnTo>
                    <a:pt x="109" y="147"/>
                  </a:lnTo>
                  <a:lnTo>
                    <a:pt x="111" y="142"/>
                  </a:lnTo>
                  <a:lnTo>
                    <a:pt x="111" y="140"/>
                  </a:lnTo>
                  <a:lnTo>
                    <a:pt x="111" y="133"/>
                  </a:lnTo>
                  <a:lnTo>
                    <a:pt x="113" y="123"/>
                  </a:lnTo>
                  <a:lnTo>
                    <a:pt x="116" y="109"/>
                  </a:lnTo>
                  <a:lnTo>
                    <a:pt x="116" y="10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201093" y="4177324"/>
              <a:ext cx="346719" cy="191233"/>
            </a:xfrm>
            <a:custGeom>
              <a:avLst/>
              <a:gdLst>
                <a:gd name="T0" fmla="*/ 194 w 194"/>
                <a:gd name="T1" fmla="*/ 78 h 107"/>
                <a:gd name="T2" fmla="*/ 189 w 194"/>
                <a:gd name="T3" fmla="*/ 71 h 107"/>
                <a:gd name="T4" fmla="*/ 182 w 194"/>
                <a:gd name="T5" fmla="*/ 52 h 107"/>
                <a:gd name="T6" fmla="*/ 175 w 194"/>
                <a:gd name="T7" fmla="*/ 41 h 107"/>
                <a:gd name="T8" fmla="*/ 171 w 194"/>
                <a:gd name="T9" fmla="*/ 38 h 107"/>
                <a:gd name="T10" fmla="*/ 163 w 194"/>
                <a:gd name="T11" fmla="*/ 31 h 107"/>
                <a:gd name="T12" fmla="*/ 161 w 194"/>
                <a:gd name="T13" fmla="*/ 24 h 107"/>
                <a:gd name="T14" fmla="*/ 142 w 194"/>
                <a:gd name="T15" fmla="*/ 17 h 107"/>
                <a:gd name="T16" fmla="*/ 128 w 194"/>
                <a:gd name="T17" fmla="*/ 19 h 107"/>
                <a:gd name="T18" fmla="*/ 118 w 194"/>
                <a:gd name="T19" fmla="*/ 12 h 107"/>
                <a:gd name="T20" fmla="*/ 100 w 194"/>
                <a:gd name="T21" fmla="*/ 10 h 107"/>
                <a:gd name="T22" fmla="*/ 83 w 194"/>
                <a:gd name="T23" fmla="*/ 5 h 107"/>
                <a:gd name="T24" fmla="*/ 78 w 194"/>
                <a:gd name="T25" fmla="*/ 3 h 107"/>
                <a:gd name="T26" fmla="*/ 69 w 194"/>
                <a:gd name="T27" fmla="*/ 0 h 107"/>
                <a:gd name="T28" fmla="*/ 64 w 194"/>
                <a:gd name="T29" fmla="*/ 5 h 107"/>
                <a:gd name="T30" fmla="*/ 57 w 194"/>
                <a:gd name="T31" fmla="*/ 17 h 107"/>
                <a:gd name="T32" fmla="*/ 57 w 194"/>
                <a:gd name="T33" fmla="*/ 22 h 107"/>
                <a:gd name="T34" fmla="*/ 55 w 194"/>
                <a:gd name="T35" fmla="*/ 29 h 107"/>
                <a:gd name="T36" fmla="*/ 43 w 194"/>
                <a:gd name="T37" fmla="*/ 33 h 107"/>
                <a:gd name="T38" fmla="*/ 14 w 194"/>
                <a:gd name="T39" fmla="*/ 50 h 107"/>
                <a:gd name="T40" fmla="*/ 7 w 194"/>
                <a:gd name="T41" fmla="*/ 50 h 107"/>
                <a:gd name="T42" fmla="*/ 5 w 194"/>
                <a:gd name="T43" fmla="*/ 55 h 107"/>
                <a:gd name="T44" fmla="*/ 5 w 194"/>
                <a:gd name="T45" fmla="*/ 57 h 107"/>
                <a:gd name="T46" fmla="*/ 2 w 194"/>
                <a:gd name="T47" fmla="*/ 59 h 107"/>
                <a:gd name="T48" fmla="*/ 0 w 194"/>
                <a:gd name="T49" fmla="*/ 67 h 107"/>
                <a:gd name="T50" fmla="*/ 17 w 194"/>
                <a:gd name="T51" fmla="*/ 85 h 107"/>
                <a:gd name="T52" fmla="*/ 29 w 194"/>
                <a:gd name="T53" fmla="*/ 90 h 107"/>
                <a:gd name="T54" fmla="*/ 43 w 194"/>
                <a:gd name="T55" fmla="*/ 85 h 107"/>
                <a:gd name="T56" fmla="*/ 50 w 194"/>
                <a:gd name="T57" fmla="*/ 81 h 107"/>
                <a:gd name="T58" fmla="*/ 57 w 194"/>
                <a:gd name="T59" fmla="*/ 85 h 107"/>
                <a:gd name="T60" fmla="*/ 95 w 194"/>
                <a:gd name="T61" fmla="*/ 95 h 107"/>
                <a:gd name="T62" fmla="*/ 114 w 194"/>
                <a:gd name="T63" fmla="*/ 107 h 107"/>
                <a:gd name="T64" fmla="*/ 121 w 194"/>
                <a:gd name="T65" fmla="*/ 107 h 107"/>
                <a:gd name="T66" fmla="*/ 128 w 194"/>
                <a:gd name="T67" fmla="*/ 104 h 107"/>
                <a:gd name="T68" fmla="*/ 133 w 194"/>
                <a:gd name="T69" fmla="*/ 102 h 107"/>
                <a:gd name="T70" fmla="*/ 137 w 194"/>
                <a:gd name="T71" fmla="*/ 102 h 107"/>
                <a:gd name="T72" fmla="*/ 137 w 194"/>
                <a:gd name="T73" fmla="*/ 104 h 107"/>
                <a:gd name="T74" fmla="*/ 149 w 194"/>
                <a:gd name="T75" fmla="*/ 104 h 107"/>
                <a:gd name="T76" fmla="*/ 154 w 194"/>
                <a:gd name="T77" fmla="*/ 102 h 107"/>
                <a:gd name="T78" fmla="*/ 166 w 194"/>
                <a:gd name="T79" fmla="*/ 102 h 107"/>
                <a:gd name="T80" fmla="*/ 171 w 194"/>
                <a:gd name="T81" fmla="*/ 102 h 107"/>
                <a:gd name="T82" fmla="*/ 173 w 194"/>
                <a:gd name="T83" fmla="*/ 100 h 107"/>
                <a:gd name="T84" fmla="*/ 182 w 194"/>
                <a:gd name="T85" fmla="*/ 100 h 107"/>
                <a:gd name="T86" fmla="*/ 194 w 194"/>
                <a:gd name="T87"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07">
                  <a:moveTo>
                    <a:pt x="194" y="83"/>
                  </a:moveTo>
                  <a:lnTo>
                    <a:pt x="194" y="78"/>
                  </a:lnTo>
                  <a:lnTo>
                    <a:pt x="192" y="76"/>
                  </a:lnTo>
                  <a:lnTo>
                    <a:pt x="189" y="71"/>
                  </a:lnTo>
                  <a:lnTo>
                    <a:pt x="187" y="69"/>
                  </a:lnTo>
                  <a:lnTo>
                    <a:pt x="182" y="52"/>
                  </a:lnTo>
                  <a:lnTo>
                    <a:pt x="180" y="48"/>
                  </a:lnTo>
                  <a:lnTo>
                    <a:pt x="175" y="41"/>
                  </a:lnTo>
                  <a:lnTo>
                    <a:pt x="171" y="38"/>
                  </a:lnTo>
                  <a:lnTo>
                    <a:pt x="171" y="38"/>
                  </a:lnTo>
                  <a:lnTo>
                    <a:pt x="168" y="36"/>
                  </a:lnTo>
                  <a:lnTo>
                    <a:pt x="163" y="31"/>
                  </a:lnTo>
                  <a:lnTo>
                    <a:pt x="163" y="26"/>
                  </a:lnTo>
                  <a:lnTo>
                    <a:pt x="161" y="24"/>
                  </a:lnTo>
                  <a:lnTo>
                    <a:pt x="152" y="19"/>
                  </a:lnTo>
                  <a:lnTo>
                    <a:pt x="142" y="17"/>
                  </a:lnTo>
                  <a:lnTo>
                    <a:pt x="135" y="17"/>
                  </a:lnTo>
                  <a:lnTo>
                    <a:pt x="128" y="19"/>
                  </a:lnTo>
                  <a:lnTo>
                    <a:pt x="123" y="17"/>
                  </a:lnTo>
                  <a:lnTo>
                    <a:pt x="118" y="12"/>
                  </a:lnTo>
                  <a:lnTo>
                    <a:pt x="111" y="10"/>
                  </a:lnTo>
                  <a:lnTo>
                    <a:pt x="100" y="10"/>
                  </a:lnTo>
                  <a:lnTo>
                    <a:pt x="88" y="7"/>
                  </a:lnTo>
                  <a:lnTo>
                    <a:pt x="83" y="5"/>
                  </a:lnTo>
                  <a:lnTo>
                    <a:pt x="81" y="3"/>
                  </a:lnTo>
                  <a:lnTo>
                    <a:pt x="78" y="3"/>
                  </a:lnTo>
                  <a:lnTo>
                    <a:pt x="73" y="0"/>
                  </a:lnTo>
                  <a:lnTo>
                    <a:pt x="69" y="0"/>
                  </a:lnTo>
                  <a:lnTo>
                    <a:pt x="66" y="0"/>
                  </a:lnTo>
                  <a:lnTo>
                    <a:pt x="64" y="5"/>
                  </a:lnTo>
                  <a:lnTo>
                    <a:pt x="57" y="17"/>
                  </a:lnTo>
                  <a:lnTo>
                    <a:pt x="57" y="17"/>
                  </a:lnTo>
                  <a:lnTo>
                    <a:pt x="57" y="19"/>
                  </a:lnTo>
                  <a:lnTo>
                    <a:pt x="57" y="22"/>
                  </a:lnTo>
                  <a:lnTo>
                    <a:pt x="57" y="26"/>
                  </a:lnTo>
                  <a:lnTo>
                    <a:pt x="55" y="29"/>
                  </a:lnTo>
                  <a:lnTo>
                    <a:pt x="52" y="29"/>
                  </a:lnTo>
                  <a:lnTo>
                    <a:pt x="43" y="33"/>
                  </a:lnTo>
                  <a:lnTo>
                    <a:pt x="26" y="41"/>
                  </a:lnTo>
                  <a:lnTo>
                    <a:pt x="14" y="50"/>
                  </a:lnTo>
                  <a:lnTo>
                    <a:pt x="10" y="50"/>
                  </a:lnTo>
                  <a:lnTo>
                    <a:pt x="7" y="50"/>
                  </a:lnTo>
                  <a:lnTo>
                    <a:pt x="7" y="52"/>
                  </a:lnTo>
                  <a:lnTo>
                    <a:pt x="5" y="55"/>
                  </a:lnTo>
                  <a:lnTo>
                    <a:pt x="5" y="55"/>
                  </a:lnTo>
                  <a:lnTo>
                    <a:pt x="5" y="57"/>
                  </a:lnTo>
                  <a:lnTo>
                    <a:pt x="5" y="57"/>
                  </a:lnTo>
                  <a:lnTo>
                    <a:pt x="2" y="59"/>
                  </a:lnTo>
                  <a:lnTo>
                    <a:pt x="0" y="62"/>
                  </a:lnTo>
                  <a:lnTo>
                    <a:pt x="0" y="67"/>
                  </a:lnTo>
                  <a:lnTo>
                    <a:pt x="2" y="78"/>
                  </a:lnTo>
                  <a:lnTo>
                    <a:pt x="17" y="85"/>
                  </a:lnTo>
                  <a:lnTo>
                    <a:pt x="21" y="88"/>
                  </a:lnTo>
                  <a:lnTo>
                    <a:pt x="29" y="90"/>
                  </a:lnTo>
                  <a:lnTo>
                    <a:pt x="36" y="90"/>
                  </a:lnTo>
                  <a:lnTo>
                    <a:pt x="43" y="85"/>
                  </a:lnTo>
                  <a:lnTo>
                    <a:pt x="47" y="81"/>
                  </a:lnTo>
                  <a:lnTo>
                    <a:pt x="50" y="81"/>
                  </a:lnTo>
                  <a:lnTo>
                    <a:pt x="52" y="81"/>
                  </a:lnTo>
                  <a:lnTo>
                    <a:pt x="57" y="85"/>
                  </a:lnTo>
                  <a:lnTo>
                    <a:pt x="59" y="85"/>
                  </a:lnTo>
                  <a:lnTo>
                    <a:pt x="95" y="95"/>
                  </a:lnTo>
                  <a:lnTo>
                    <a:pt x="97" y="97"/>
                  </a:lnTo>
                  <a:lnTo>
                    <a:pt x="114" y="107"/>
                  </a:lnTo>
                  <a:lnTo>
                    <a:pt x="118" y="107"/>
                  </a:lnTo>
                  <a:lnTo>
                    <a:pt x="121" y="107"/>
                  </a:lnTo>
                  <a:lnTo>
                    <a:pt x="126" y="107"/>
                  </a:lnTo>
                  <a:lnTo>
                    <a:pt x="128" y="104"/>
                  </a:lnTo>
                  <a:lnTo>
                    <a:pt x="130" y="102"/>
                  </a:lnTo>
                  <a:lnTo>
                    <a:pt x="133" y="102"/>
                  </a:lnTo>
                  <a:lnTo>
                    <a:pt x="135" y="102"/>
                  </a:lnTo>
                  <a:lnTo>
                    <a:pt x="137" y="102"/>
                  </a:lnTo>
                  <a:lnTo>
                    <a:pt x="137" y="104"/>
                  </a:lnTo>
                  <a:lnTo>
                    <a:pt x="137" y="104"/>
                  </a:lnTo>
                  <a:lnTo>
                    <a:pt x="137" y="107"/>
                  </a:lnTo>
                  <a:lnTo>
                    <a:pt x="149" y="104"/>
                  </a:lnTo>
                  <a:lnTo>
                    <a:pt x="152" y="104"/>
                  </a:lnTo>
                  <a:lnTo>
                    <a:pt x="154" y="102"/>
                  </a:lnTo>
                  <a:lnTo>
                    <a:pt x="156" y="102"/>
                  </a:lnTo>
                  <a:lnTo>
                    <a:pt x="166" y="102"/>
                  </a:lnTo>
                  <a:lnTo>
                    <a:pt x="168" y="102"/>
                  </a:lnTo>
                  <a:lnTo>
                    <a:pt x="171" y="102"/>
                  </a:lnTo>
                  <a:lnTo>
                    <a:pt x="171" y="100"/>
                  </a:lnTo>
                  <a:lnTo>
                    <a:pt x="173" y="100"/>
                  </a:lnTo>
                  <a:lnTo>
                    <a:pt x="175" y="97"/>
                  </a:lnTo>
                  <a:lnTo>
                    <a:pt x="182" y="100"/>
                  </a:lnTo>
                  <a:lnTo>
                    <a:pt x="194" y="102"/>
                  </a:lnTo>
                  <a:lnTo>
                    <a:pt x="194" y="88"/>
                  </a:lnTo>
                  <a:lnTo>
                    <a:pt x="194"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545289" y="5158505"/>
              <a:ext cx="228764" cy="216253"/>
            </a:xfrm>
            <a:custGeom>
              <a:avLst/>
              <a:gdLst>
                <a:gd name="T0" fmla="*/ 128 w 128"/>
                <a:gd name="T1" fmla="*/ 29 h 121"/>
                <a:gd name="T2" fmla="*/ 120 w 128"/>
                <a:gd name="T3" fmla="*/ 26 h 121"/>
                <a:gd name="T4" fmla="*/ 111 w 128"/>
                <a:gd name="T5" fmla="*/ 33 h 121"/>
                <a:gd name="T6" fmla="*/ 101 w 128"/>
                <a:gd name="T7" fmla="*/ 29 h 121"/>
                <a:gd name="T8" fmla="*/ 87 w 128"/>
                <a:gd name="T9" fmla="*/ 19 h 121"/>
                <a:gd name="T10" fmla="*/ 78 w 128"/>
                <a:gd name="T11" fmla="*/ 17 h 121"/>
                <a:gd name="T12" fmla="*/ 59 w 128"/>
                <a:gd name="T13" fmla="*/ 19 h 121"/>
                <a:gd name="T14" fmla="*/ 45 w 128"/>
                <a:gd name="T15" fmla="*/ 19 h 121"/>
                <a:gd name="T16" fmla="*/ 38 w 128"/>
                <a:gd name="T17" fmla="*/ 22 h 121"/>
                <a:gd name="T18" fmla="*/ 33 w 128"/>
                <a:gd name="T19" fmla="*/ 17 h 121"/>
                <a:gd name="T20" fmla="*/ 30 w 128"/>
                <a:gd name="T21" fmla="*/ 14 h 121"/>
                <a:gd name="T22" fmla="*/ 33 w 128"/>
                <a:gd name="T23" fmla="*/ 7 h 121"/>
                <a:gd name="T24" fmla="*/ 21 w 128"/>
                <a:gd name="T25" fmla="*/ 3 h 121"/>
                <a:gd name="T26" fmla="*/ 14 w 128"/>
                <a:gd name="T27" fmla="*/ 5 h 121"/>
                <a:gd name="T28" fmla="*/ 16 w 128"/>
                <a:gd name="T29" fmla="*/ 19 h 121"/>
                <a:gd name="T30" fmla="*/ 14 w 128"/>
                <a:gd name="T31" fmla="*/ 22 h 121"/>
                <a:gd name="T32" fmla="*/ 9 w 128"/>
                <a:gd name="T33" fmla="*/ 14 h 121"/>
                <a:gd name="T34" fmla="*/ 4 w 128"/>
                <a:gd name="T35" fmla="*/ 19 h 121"/>
                <a:gd name="T36" fmla="*/ 16 w 128"/>
                <a:gd name="T37" fmla="*/ 31 h 121"/>
                <a:gd name="T38" fmla="*/ 16 w 128"/>
                <a:gd name="T39" fmla="*/ 36 h 121"/>
                <a:gd name="T40" fmla="*/ 14 w 128"/>
                <a:gd name="T41" fmla="*/ 52 h 121"/>
                <a:gd name="T42" fmla="*/ 12 w 128"/>
                <a:gd name="T43" fmla="*/ 52 h 121"/>
                <a:gd name="T44" fmla="*/ 9 w 128"/>
                <a:gd name="T45" fmla="*/ 45 h 121"/>
                <a:gd name="T46" fmla="*/ 4 w 128"/>
                <a:gd name="T47" fmla="*/ 48 h 121"/>
                <a:gd name="T48" fmla="*/ 0 w 128"/>
                <a:gd name="T49" fmla="*/ 57 h 121"/>
                <a:gd name="T50" fmla="*/ 7 w 128"/>
                <a:gd name="T51" fmla="*/ 69 h 121"/>
                <a:gd name="T52" fmla="*/ 12 w 128"/>
                <a:gd name="T53" fmla="*/ 76 h 121"/>
                <a:gd name="T54" fmla="*/ 26 w 128"/>
                <a:gd name="T55" fmla="*/ 81 h 121"/>
                <a:gd name="T56" fmla="*/ 28 w 128"/>
                <a:gd name="T57" fmla="*/ 88 h 121"/>
                <a:gd name="T58" fmla="*/ 26 w 128"/>
                <a:gd name="T59" fmla="*/ 95 h 121"/>
                <a:gd name="T60" fmla="*/ 42 w 128"/>
                <a:gd name="T61" fmla="*/ 109 h 121"/>
                <a:gd name="T62" fmla="*/ 57 w 128"/>
                <a:gd name="T63" fmla="*/ 119 h 121"/>
                <a:gd name="T64" fmla="*/ 75 w 128"/>
                <a:gd name="T65" fmla="*/ 119 h 121"/>
                <a:gd name="T66" fmla="*/ 66 w 128"/>
                <a:gd name="T67" fmla="*/ 100 h 121"/>
                <a:gd name="T68" fmla="*/ 61 w 128"/>
                <a:gd name="T69" fmla="*/ 85 h 121"/>
                <a:gd name="T70" fmla="*/ 75 w 128"/>
                <a:gd name="T71" fmla="*/ 78 h 121"/>
                <a:gd name="T72" fmla="*/ 87 w 128"/>
                <a:gd name="T73" fmla="*/ 81 h 121"/>
                <a:gd name="T74" fmla="*/ 94 w 128"/>
                <a:gd name="T75" fmla="*/ 81 h 121"/>
                <a:gd name="T76" fmla="*/ 97 w 128"/>
                <a:gd name="T77" fmla="*/ 78 h 121"/>
                <a:gd name="T78" fmla="*/ 99 w 128"/>
                <a:gd name="T79" fmla="*/ 71 h 121"/>
                <a:gd name="T80" fmla="*/ 101 w 128"/>
                <a:gd name="T81" fmla="*/ 69 h 121"/>
                <a:gd name="T82" fmla="*/ 104 w 128"/>
                <a:gd name="T83" fmla="*/ 62 h 121"/>
                <a:gd name="T84" fmla="*/ 109 w 128"/>
                <a:gd name="T85" fmla="*/ 59 h 121"/>
                <a:gd name="T86" fmla="*/ 116 w 128"/>
                <a:gd name="T87" fmla="*/ 55 h 121"/>
                <a:gd name="T88" fmla="*/ 120 w 128"/>
                <a:gd name="T89" fmla="*/ 48 h 121"/>
                <a:gd name="T90" fmla="*/ 125 w 128"/>
                <a:gd name="T91" fmla="*/ 45 h 121"/>
                <a:gd name="T92" fmla="*/ 128 w 128"/>
                <a:gd name="T93"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1">
                  <a:moveTo>
                    <a:pt x="128" y="36"/>
                  </a:moveTo>
                  <a:lnTo>
                    <a:pt x="128" y="29"/>
                  </a:lnTo>
                  <a:lnTo>
                    <a:pt x="128" y="29"/>
                  </a:lnTo>
                  <a:lnTo>
                    <a:pt x="125" y="26"/>
                  </a:lnTo>
                  <a:lnTo>
                    <a:pt x="123" y="26"/>
                  </a:lnTo>
                  <a:lnTo>
                    <a:pt x="120" y="26"/>
                  </a:lnTo>
                  <a:lnTo>
                    <a:pt x="116" y="29"/>
                  </a:lnTo>
                  <a:lnTo>
                    <a:pt x="113" y="31"/>
                  </a:lnTo>
                  <a:lnTo>
                    <a:pt x="111" y="33"/>
                  </a:lnTo>
                  <a:lnTo>
                    <a:pt x="109" y="33"/>
                  </a:lnTo>
                  <a:lnTo>
                    <a:pt x="106" y="31"/>
                  </a:lnTo>
                  <a:lnTo>
                    <a:pt x="101" y="29"/>
                  </a:lnTo>
                  <a:lnTo>
                    <a:pt x="99" y="26"/>
                  </a:lnTo>
                  <a:lnTo>
                    <a:pt x="97" y="26"/>
                  </a:lnTo>
                  <a:lnTo>
                    <a:pt x="87" y="19"/>
                  </a:lnTo>
                  <a:lnTo>
                    <a:pt x="85" y="17"/>
                  </a:lnTo>
                  <a:lnTo>
                    <a:pt x="83" y="17"/>
                  </a:lnTo>
                  <a:lnTo>
                    <a:pt x="78" y="17"/>
                  </a:lnTo>
                  <a:lnTo>
                    <a:pt x="75" y="17"/>
                  </a:lnTo>
                  <a:lnTo>
                    <a:pt x="66" y="19"/>
                  </a:lnTo>
                  <a:lnTo>
                    <a:pt x="59" y="19"/>
                  </a:lnTo>
                  <a:lnTo>
                    <a:pt x="54" y="19"/>
                  </a:lnTo>
                  <a:lnTo>
                    <a:pt x="45" y="19"/>
                  </a:lnTo>
                  <a:lnTo>
                    <a:pt x="45" y="19"/>
                  </a:lnTo>
                  <a:lnTo>
                    <a:pt x="45" y="22"/>
                  </a:lnTo>
                  <a:lnTo>
                    <a:pt x="42" y="22"/>
                  </a:lnTo>
                  <a:lnTo>
                    <a:pt x="38" y="22"/>
                  </a:lnTo>
                  <a:lnTo>
                    <a:pt x="35" y="19"/>
                  </a:lnTo>
                  <a:lnTo>
                    <a:pt x="33" y="17"/>
                  </a:lnTo>
                  <a:lnTo>
                    <a:pt x="33" y="17"/>
                  </a:lnTo>
                  <a:lnTo>
                    <a:pt x="33" y="14"/>
                  </a:lnTo>
                  <a:lnTo>
                    <a:pt x="30" y="17"/>
                  </a:lnTo>
                  <a:lnTo>
                    <a:pt x="30" y="14"/>
                  </a:lnTo>
                  <a:lnTo>
                    <a:pt x="30" y="12"/>
                  </a:lnTo>
                  <a:lnTo>
                    <a:pt x="33" y="10"/>
                  </a:lnTo>
                  <a:lnTo>
                    <a:pt x="33" y="7"/>
                  </a:lnTo>
                  <a:lnTo>
                    <a:pt x="30" y="5"/>
                  </a:lnTo>
                  <a:lnTo>
                    <a:pt x="23" y="0"/>
                  </a:lnTo>
                  <a:lnTo>
                    <a:pt x="21" y="3"/>
                  </a:lnTo>
                  <a:lnTo>
                    <a:pt x="16" y="3"/>
                  </a:lnTo>
                  <a:lnTo>
                    <a:pt x="14" y="0"/>
                  </a:lnTo>
                  <a:lnTo>
                    <a:pt x="14" y="5"/>
                  </a:lnTo>
                  <a:lnTo>
                    <a:pt x="12" y="7"/>
                  </a:lnTo>
                  <a:lnTo>
                    <a:pt x="14" y="14"/>
                  </a:lnTo>
                  <a:lnTo>
                    <a:pt x="16" y="19"/>
                  </a:lnTo>
                  <a:lnTo>
                    <a:pt x="19" y="22"/>
                  </a:lnTo>
                  <a:lnTo>
                    <a:pt x="16" y="24"/>
                  </a:lnTo>
                  <a:lnTo>
                    <a:pt x="14" y="22"/>
                  </a:lnTo>
                  <a:lnTo>
                    <a:pt x="14" y="19"/>
                  </a:lnTo>
                  <a:lnTo>
                    <a:pt x="12" y="17"/>
                  </a:lnTo>
                  <a:lnTo>
                    <a:pt x="9" y="14"/>
                  </a:lnTo>
                  <a:lnTo>
                    <a:pt x="7" y="14"/>
                  </a:lnTo>
                  <a:lnTo>
                    <a:pt x="4" y="17"/>
                  </a:lnTo>
                  <a:lnTo>
                    <a:pt x="4" y="19"/>
                  </a:lnTo>
                  <a:lnTo>
                    <a:pt x="4" y="22"/>
                  </a:lnTo>
                  <a:lnTo>
                    <a:pt x="9" y="26"/>
                  </a:lnTo>
                  <a:lnTo>
                    <a:pt x="16" y="31"/>
                  </a:lnTo>
                  <a:lnTo>
                    <a:pt x="16" y="33"/>
                  </a:lnTo>
                  <a:lnTo>
                    <a:pt x="19" y="36"/>
                  </a:lnTo>
                  <a:lnTo>
                    <a:pt x="16" y="36"/>
                  </a:lnTo>
                  <a:lnTo>
                    <a:pt x="14" y="41"/>
                  </a:lnTo>
                  <a:lnTo>
                    <a:pt x="14" y="48"/>
                  </a:lnTo>
                  <a:lnTo>
                    <a:pt x="14" y="52"/>
                  </a:lnTo>
                  <a:lnTo>
                    <a:pt x="14" y="55"/>
                  </a:lnTo>
                  <a:lnTo>
                    <a:pt x="12" y="52"/>
                  </a:lnTo>
                  <a:lnTo>
                    <a:pt x="12" y="52"/>
                  </a:lnTo>
                  <a:lnTo>
                    <a:pt x="9" y="50"/>
                  </a:lnTo>
                  <a:lnTo>
                    <a:pt x="9" y="45"/>
                  </a:lnTo>
                  <a:lnTo>
                    <a:pt x="9" y="45"/>
                  </a:lnTo>
                  <a:lnTo>
                    <a:pt x="9" y="45"/>
                  </a:lnTo>
                  <a:lnTo>
                    <a:pt x="7" y="45"/>
                  </a:lnTo>
                  <a:lnTo>
                    <a:pt x="4" y="48"/>
                  </a:lnTo>
                  <a:lnTo>
                    <a:pt x="0" y="52"/>
                  </a:lnTo>
                  <a:lnTo>
                    <a:pt x="0" y="55"/>
                  </a:lnTo>
                  <a:lnTo>
                    <a:pt x="0" y="57"/>
                  </a:lnTo>
                  <a:lnTo>
                    <a:pt x="0" y="59"/>
                  </a:lnTo>
                  <a:lnTo>
                    <a:pt x="4" y="67"/>
                  </a:lnTo>
                  <a:lnTo>
                    <a:pt x="7" y="69"/>
                  </a:lnTo>
                  <a:lnTo>
                    <a:pt x="7" y="71"/>
                  </a:lnTo>
                  <a:lnTo>
                    <a:pt x="9" y="74"/>
                  </a:lnTo>
                  <a:lnTo>
                    <a:pt x="12" y="76"/>
                  </a:lnTo>
                  <a:lnTo>
                    <a:pt x="16" y="78"/>
                  </a:lnTo>
                  <a:lnTo>
                    <a:pt x="23" y="81"/>
                  </a:lnTo>
                  <a:lnTo>
                    <a:pt x="26" y="81"/>
                  </a:lnTo>
                  <a:lnTo>
                    <a:pt x="28" y="83"/>
                  </a:lnTo>
                  <a:lnTo>
                    <a:pt x="28" y="85"/>
                  </a:lnTo>
                  <a:lnTo>
                    <a:pt x="28" y="88"/>
                  </a:lnTo>
                  <a:lnTo>
                    <a:pt x="28" y="90"/>
                  </a:lnTo>
                  <a:lnTo>
                    <a:pt x="26" y="93"/>
                  </a:lnTo>
                  <a:lnTo>
                    <a:pt x="26" y="95"/>
                  </a:lnTo>
                  <a:lnTo>
                    <a:pt x="26" y="95"/>
                  </a:lnTo>
                  <a:lnTo>
                    <a:pt x="38" y="107"/>
                  </a:lnTo>
                  <a:lnTo>
                    <a:pt x="42" y="109"/>
                  </a:lnTo>
                  <a:lnTo>
                    <a:pt x="45" y="112"/>
                  </a:lnTo>
                  <a:lnTo>
                    <a:pt x="49" y="114"/>
                  </a:lnTo>
                  <a:lnTo>
                    <a:pt x="57" y="119"/>
                  </a:lnTo>
                  <a:lnTo>
                    <a:pt x="73" y="121"/>
                  </a:lnTo>
                  <a:lnTo>
                    <a:pt x="73" y="119"/>
                  </a:lnTo>
                  <a:lnTo>
                    <a:pt x="75" y="119"/>
                  </a:lnTo>
                  <a:lnTo>
                    <a:pt x="75" y="114"/>
                  </a:lnTo>
                  <a:lnTo>
                    <a:pt x="73" y="112"/>
                  </a:lnTo>
                  <a:lnTo>
                    <a:pt x="66" y="100"/>
                  </a:lnTo>
                  <a:lnTo>
                    <a:pt x="64" y="93"/>
                  </a:lnTo>
                  <a:lnTo>
                    <a:pt x="61" y="90"/>
                  </a:lnTo>
                  <a:lnTo>
                    <a:pt x="61" y="85"/>
                  </a:lnTo>
                  <a:lnTo>
                    <a:pt x="64" y="88"/>
                  </a:lnTo>
                  <a:lnTo>
                    <a:pt x="68" y="83"/>
                  </a:lnTo>
                  <a:lnTo>
                    <a:pt x="75" y="78"/>
                  </a:lnTo>
                  <a:lnTo>
                    <a:pt x="80" y="71"/>
                  </a:lnTo>
                  <a:lnTo>
                    <a:pt x="83" y="74"/>
                  </a:lnTo>
                  <a:lnTo>
                    <a:pt x="87" y="81"/>
                  </a:lnTo>
                  <a:lnTo>
                    <a:pt x="90" y="81"/>
                  </a:lnTo>
                  <a:lnTo>
                    <a:pt x="92" y="81"/>
                  </a:lnTo>
                  <a:lnTo>
                    <a:pt x="94" y="81"/>
                  </a:lnTo>
                  <a:lnTo>
                    <a:pt x="97" y="81"/>
                  </a:lnTo>
                  <a:lnTo>
                    <a:pt x="97" y="81"/>
                  </a:lnTo>
                  <a:lnTo>
                    <a:pt x="97" y="78"/>
                  </a:lnTo>
                  <a:lnTo>
                    <a:pt x="97" y="76"/>
                  </a:lnTo>
                  <a:lnTo>
                    <a:pt x="97" y="74"/>
                  </a:lnTo>
                  <a:lnTo>
                    <a:pt x="99" y="71"/>
                  </a:lnTo>
                  <a:lnTo>
                    <a:pt x="99" y="71"/>
                  </a:lnTo>
                  <a:lnTo>
                    <a:pt x="99" y="71"/>
                  </a:lnTo>
                  <a:lnTo>
                    <a:pt x="101" y="69"/>
                  </a:lnTo>
                  <a:lnTo>
                    <a:pt x="101" y="64"/>
                  </a:lnTo>
                  <a:lnTo>
                    <a:pt x="101" y="62"/>
                  </a:lnTo>
                  <a:lnTo>
                    <a:pt x="104" y="62"/>
                  </a:lnTo>
                  <a:lnTo>
                    <a:pt x="106" y="59"/>
                  </a:lnTo>
                  <a:lnTo>
                    <a:pt x="109" y="59"/>
                  </a:lnTo>
                  <a:lnTo>
                    <a:pt x="109" y="59"/>
                  </a:lnTo>
                  <a:lnTo>
                    <a:pt x="113" y="59"/>
                  </a:lnTo>
                  <a:lnTo>
                    <a:pt x="116" y="57"/>
                  </a:lnTo>
                  <a:lnTo>
                    <a:pt x="116" y="55"/>
                  </a:lnTo>
                  <a:lnTo>
                    <a:pt x="118" y="52"/>
                  </a:lnTo>
                  <a:lnTo>
                    <a:pt x="118" y="50"/>
                  </a:lnTo>
                  <a:lnTo>
                    <a:pt x="120" y="48"/>
                  </a:lnTo>
                  <a:lnTo>
                    <a:pt x="120" y="45"/>
                  </a:lnTo>
                  <a:lnTo>
                    <a:pt x="123" y="45"/>
                  </a:lnTo>
                  <a:lnTo>
                    <a:pt x="125" y="45"/>
                  </a:lnTo>
                  <a:lnTo>
                    <a:pt x="128" y="45"/>
                  </a:lnTo>
                  <a:lnTo>
                    <a:pt x="128" y="43"/>
                  </a:lnTo>
                  <a:lnTo>
                    <a:pt x="128" y="36"/>
                  </a:lnTo>
                  <a:lnTo>
                    <a:pt x="128" y="3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noEditPoints="1"/>
            </p:cNvSpPr>
            <p:nvPr/>
          </p:nvSpPr>
          <p:spPr bwMode="auto">
            <a:xfrm>
              <a:off x="5126976" y="4643787"/>
              <a:ext cx="185871" cy="257359"/>
            </a:xfrm>
            <a:custGeom>
              <a:avLst/>
              <a:gdLst>
                <a:gd name="T0" fmla="*/ 28 w 104"/>
                <a:gd name="T1" fmla="*/ 113 h 144"/>
                <a:gd name="T2" fmla="*/ 19 w 104"/>
                <a:gd name="T3" fmla="*/ 113 h 144"/>
                <a:gd name="T4" fmla="*/ 24 w 104"/>
                <a:gd name="T5" fmla="*/ 116 h 144"/>
                <a:gd name="T6" fmla="*/ 102 w 104"/>
                <a:gd name="T7" fmla="*/ 35 h 144"/>
                <a:gd name="T8" fmla="*/ 92 w 104"/>
                <a:gd name="T9" fmla="*/ 19 h 144"/>
                <a:gd name="T10" fmla="*/ 87 w 104"/>
                <a:gd name="T11" fmla="*/ 16 h 144"/>
                <a:gd name="T12" fmla="*/ 85 w 104"/>
                <a:gd name="T13" fmla="*/ 14 h 144"/>
                <a:gd name="T14" fmla="*/ 80 w 104"/>
                <a:gd name="T15" fmla="*/ 9 h 144"/>
                <a:gd name="T16" fmla="*/ 78 w 104"/>
                <a:gd name="T17" fmla="*/ 11 h 144"/>
                <a:gd name="T18" fmla="*/ 78 w 104"/>
                <a:gd name="T19" fmla="*/ 14 h 144"/>
                <a:gd name="T20" fmla="*/ 78 w 104"/>
                <a:gd name="T21" fmla="*/ 16 h 144"/>
                <a:gd name="T22" fmla="*/ 69 w 104"/>
                <a:gd name="T23" fmla="*/ 14 h 144"/>
                <a:gd name="T24" fmla="*/ 64 w 104"/>
                <a:gd name="T25" fmla="*/ 7 h 144"/>
                <a:gd name="T26" fmla="*/ 59 w 104"/>
                <a:gd name="T27" fmla="*/ 2 h 144"/>
                <a:gd name="T28" fmla="*/ 50 w 104"/>
                <a:gd name="T29" fmla="*/ 0 h 144"/>
                <a:gd name="T30" fmla="*/ 47 w 104"/>
                <a:gd name="T31" fmla="*/ 7 h 144"/>
                <a:gd name="T32" fmla="*/ 57 w 104"/>
                <a:gd name="T33" fmla="*/ 16 h 144"/>
                <a:gd name="T34" fmla="*/ 59 w 104"/>
                <a:gd name="T35" fmla="*/ 21 h 144"/>
                <a:gd name="T36" fmla="*/ 59 w 104"/>
                <a:gd name="T37" fmla="*/ 28 h 144"/>
                <a:gd name="T38" fmla="*/ 57 w 104"/>
                <a:gd name="T39" fmla="*/ 35 h 144"/>
                <a:gd name="T40" fmla="*/ 59 w 104"/>
                <a:gd name="T41" fmla="*/ 47 h 144"/>
                <a:gd name="T42" fmla="*/ 59 w 104"/>
                <a:gd name="T43" fmla="*/ 54 h 144"/>
                <a:gd name="T44" fmla="*/ 59 w 104"/>
                <a:gd name="T45" fmla="*/ 56 h 144"/>
                <a:gd name="T46" fmla="*/ 54 w 104"/>
                <a:gd name="T47" fmla="*/ 61 h 144"/>
                <a:gd name="T48" fmla="*/ 52 w 104"/>
                <a:gd name="T49" fmla="*/ 73 h 144"/>
                <a:gd name="T50" fmla="*/ 54 w 104"/>
                <a:gd name="T51" fmla="*/ 82 h 144"/>
                <a:gd name="T52" fmla="*/ 54 w 104"/>
                <a:gd name="T53" fmla="*/ 92 h 144"/>
                <a:gd name="T54" fmla="*/ 50 w 104"/>
                <a:gd name="T55" fmla="*/ 94 h 144"/>
                <a:gd name="T56" fmla="*/ 47 w 104"/>
                <a:gd name="T57" fmla="*/ 97 h 144"/>
                <a:gd name="T58" fmla="*/ 45 w 104"/>
                <a:gd name="T59" fmla="*/ 106 h 144"/>
                <a:gd name="T60" fmla="*/ 33 w 104"/>
                <a:gd name="T61" fmla="*/ 120 h 144"/>
                <a:gd name="T62" fmla="*/ 21 w 104"/>
                <a:gd name="T63" fmla="*/ 130 h 144"/>
                <a:gd name="T64" fmla="*/ 0 w 104"/>
                <a:gd name="T65" fmla="*/ 139 h 144"/>
                <a:gd name="T66" fmla="*/ 5 w 104"/>
                <a:gd name="T67" fmla="*/ 144 h 144"/>
                <a:gd name="T68" fmla="*/ 38 w 104"/>
                <a:gd name="T69" fmla="*/ 139 h 144"/>
                <a:gd name="T70" fmla="*/ 61 w 104"/>
                <a:gd name="T71" fmla="*/ 132 h 144"/>
                <a:gd name="T72" fmla="*/ 66 w 104"/>
                <a:gd name="T73" fmla="*/ 132 h 144"/>
                <a:gd name="T74" fmla="*/ 73 w 104"/>
                <a:gd name="T75" fmla="*/ 132 h 144"/>
                <a:gd name="T76" fmla="*/ 92 w 104"/>
                <a:gd name="T77" fmla="*/ 125 h 144"/>
                <a:gd name="T78" fmla="*/ 97 w 104"/>
                <a:gd name="T79" fmla="*/ 123 h 144"/>
                <a:gd name="T80" fmla="*/ 97 w 104"/>
                <a:gd name="T81" fmla="*/ 118 h 144"/>
                <a:gd name="T82" fmla="*/ 97 w 104"/>
                <a:gd name="T83" fmla="*/ 108 h 144"/>
                <a:gd name="T84" fmla="*/ 97 w 104"/>
                <a:gd name="T85" fmla="*/ 101 h 144"/>
                <a:gd name="T86" fmla="*/ 92 w 104"/>
                <a:gd name="T87" fmla="*/ 94 h 144"/>
                <a:gd name="T88" fmla="*/ 90 w 104"/>
                <a:gd name="T89" fmla="*/ 90 h 144"/>
                <a:gd name="T90" fmla="*/ 92 w 104"/>
                <a:gd name="T91" fmla="*/ 78 h 144"/>
                <a:gd name="T92" fmla="*/ 97 w 104"/>
                <a:gd name="T93" fmla="*/ 61 h 144"/>
                <a:gd name="T94" fmla="*/ 102 w 104"/>
                <a:gd name="T95" fmla="*/ 47 h 144"/>
                <a:gd name="T96" fmla="*/ 104 w 104"/>
                <a:gd name="T97"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44">
                  <a:moveTo>
                    <a:pt x="24" y="116"/>
                  </a:moveTo>
                  <a:lnTo>
                    <a:pt x="28" y="113"/>
                  </a:lnTo>
                  <a:lnTo>
                    <a:pt x="26" y="108"/>
                  </a:lnTo>
                  <a:lnTo>
                    <a:pt x="19" y="113"/>
                  </a:lnTo>
                  <a:lnTo>
                    <a:pt x="21" y="116"/>
                  </a:lnTo>
                  <a:lnTo>
                    <a:pt x="24" y="116"/>
                  </a:lnTo>
                  <a:close/>
                  <a:moveTo>
                    <a:pt x="104" y="37"/>
                  </a:moveTo>
                  <a:lnTo>
                    <a:pt x="102" y="35"/>
                  </a:lnTo>
                  <a:lnTo>
                    <a:pt x="99" y="30"/>
                  </a:lnTo>
                  <a:lnTo>
                    <a:pt x="92" y="19"/>
                  </a:lnTo>
                  <a:lnTo>
                    <a:pt x="90" y="16"/>
                  </a:lnTo>
                  <a:lnTo>
                    <a:pt x="87" y="16"/>
                  </a:lnTo>
                  <a:lnTo>
                    <a:pt x="87" y="16"/>
                  </a:lnTo>
                  <a:lnTo>
                    <a:pt x="85" y="14"/>
                  </a:lnTo>
                  <a:lnTo>
                    <a:pt x="83" y="9"/>
                  </a:lnTo>
                  <a:lnTo>
                    <a:pt x="80" y="9"/>
                  </a:lnTo>
                  <a:lnTo>
                    <a:pt x="80" y="9"/>
                  </a:lnTo>
                  <a:lnTo>
                    <a:pt x="78" y="11"/>
                  </a:lnTo>
                  <a:lnTo>
                    <a:pt x="78" y="11"/>
                  </a:lnTo>
                  <a:lnTo>
                    <a:pt x="78" y="14"/>
                  </a:lnTo>
                  <a:lnTo>
                    <a:pt x="78" y="16"/>
                  </a:lnTo>
                  <a:lnTo>
                    <a:pt x="78" y="16"/>
                  </a:lnTo>
                  <a:lnTo>
                    <a:pt x="76" y="16"/>
                  </a:lnTo>
                  <a:lnTo>
                    <a:pt x="69" y="14"/>
                  </a:lnTo>
                  <a:lnTo>
                    <a:pt x="66" y="11"/>
                  </a:lnTo>
                  <a:lnTo>
                    <a:pt x="64" y="7"/>
                  </a:lnTo>
                  <a:lnTo>
                    <a:pt x="61" y="4"/>
                  </a:lnTo>
                  <a:lnTo>
                    <a:pt x="59" y="2"/>
                  </a:lnTo>
                  <a:lnTo>
                    <a:pt x="57" y="2"/>
                  </a:lnTo>
                  <a:lnTo>
                    <a:pt x="50" y="0"/>
                  </a:lnTo>
                  <a:lnTo>
                    <a:pt x="45" y="0"/>
                  </a:lnTo>
                  <a:lnTo>
                    <a:pt x="47" y="7"/>
                  </a:lnTo>
                  <a:lnTo>
                    <a:pt x="52" y="14"/>
                  </a:lnTo>
                  <a:lnTo>
                    <a:pt x="57" y="16"/>
                  </a:lnTo>
                  <a:lnTo>
                    <a:pt x="59" y="19"/>
                  </a:lnTo>
                  <a:lnTo>
                    <a:pt x="59" y="21"/>
                  </a:lnTo>
                  <a:lnTo>
                    <a:pt x="59" y="26"/>
                  </a:lnTo>
                  <a:lnTo>
                    <a:pt x="59" y="28"/>
                  </a:lnTo>
                  <a:lnTo>
                    <a:pt x="57" y="33"/>
                  </a:lnTo>
                  <a:lnTo>
                    <a:pt x="57" y="35"/>
                  </a:lnTo>
                  <a:lnTo>
                    <a:pt x="57" y="40"/>
                  </a:lnTo>
                  <a:lnTo>
                    <a:pt x="59" y="47"/>
                  </a:lnTo>
                  <a:lnTo>
                    <a:pt x="59" y="54"/>
                  </a:lnTo>
                  <a:lnTo>
                    <a:pt x="59" y="54"/>
                  </a:lnTo>
                  <a:lnTo>
                    <a:pt x="59" y="54"/>
                  </a:lnTo>
                  <a:lnTo>
                    <a:pt x="59" y="56"/>
                  </a:lnTo>
                  <a:lnTo>
                    <a:pt x="57" y="59"/>
                  </a:lnTo>
                  <a:lnTo>
                    <a:pt x="54" y="61"/>
                  </a:lnTo>
                  <a:lnTo>
                    <a:pt x="52" y="68"/>
                  </a:lnTo>
                  <a:lnTo>
                    <a:pt x="52" y="73"/>
                  </a:lnTo>
                  <a:lnTo>
                    <a:pt x="54" y="78"/>
                  </a:lnTo>
                  <a:lnTo>
                    <a:pt x="54" y="82"/>
                  </a:lnTo>
                  <a:lnTo>
                    <a:pt x="54" y="87"/>
                  </a:lnTo>
                  <a:lnTo>
                    <a:pt x="54" y="92"/>
                  </a:lnTo>
                  <a:lnTo>
                    <a:pt x="52" y="92"/>
                  </a:lnTo>
                  <a:lnTo>
                    <a:pt x="50" y="94"/>
                  </a:lnTo>
                  <a:lnTo>
                    <a:pt x="47" y="94"/>
                  </a:lnTo>
                  <a:lnTo>
                    <a:pt x="47" y="97"/>
                  </a:lnTo>
                  <a:lnTo>
                    <a:pt x="47" y="101"/>
                  </a:lnTo>
                  <a:lnTo>
                    <a:pt x="45" y="106"/>
                  </a:lnTo>
                  <a:lnTo>
                    <a:pt x="38" y="113"/>
                  </a:lnTo>
                  <a:lnTo>
                    <a:pt x="33" y="120"/>
                  </a:lnTo>
                  <a:lnTo>
                    <a:pt x="28" y="125"/>
                  </a:lnTo>
                  <a:lnTo>
                    <a:pt x="21" y="130"/>
                  </a:lnTo>
                  <a:lnTo>
                    <a:pt x="2" y="134"/>
                  </a:lnTo>
                  <a:lnTo>
                    <a:pt x="0" y="139"/>
                  </a:lnTo>
                  <a:lnTo>
                    <a:pt x="2" y="144"/>
                  </a:lnTo>
                  <a:lnTo>
                    <a:pt x="5" y="144"/>
                  </a:lnTo>
                  <a:lnTo>
                    <a:pt x="16" y="144"/>
                  </a:lnTo>
                  <a:lnTo>
                    <a:pt x="38" y="139"/>
                  </a:lnTo>
                  <a:lnTo>
                    <a:pt x="40" y="139"/>
                  </a:lnTo>
                  <a:lnTo>
                    <a:pt x="61" y="132"/>
                  </a:lnTo>
                  <a:lnTo>
                    <a:pt x="66" y="132"/>
                  </a:lnTo>
                  <a:lnTo>
                    <a:pt x="66" y="132"/>
                  </a:lnTo>
                  <a:lnTo>
                    <a:pt x="71" y="132"/>
                  </a:lnTo>
                  <a:lnTo>
                    <a:pt x="73" y="132"/>
                  </a:lnTo>
                  <a:lnTo>
                    <a:pt x="85" y="125"/>
                  </a:lnTo>
                  <a:lnTo>
                    <a:pt x="92" y="125"/>
                  </a:lnTo>
                  <a:lnTo>
                    <a:pt x="95" y="125"/>
                  </a:lnTo>
                  <a:lnTo>
                    <a:pt x="97" y="123"/>
                  </a:lnTo>
                  <a:lnTo>
                    <a:pt x="97" y="123"/>
                  </a:lnTo>
                  <a:lnTo>
                    <a:pt x="97" y="118"/>
                  </a:lnTo>
                  <a:lnTo>
                    <a:pt x="97" y="113"/>
                  </a:lnTo>
                  <a:lnTo>
                    <a:pt x="97" y="108"/>
                  </a:lnTo>
                  <a:lnTo>
                    <a:pt x="97" y="106"/>
                  </a:lnTo>
                  <a:lnTo>
                    <a:pt x="97" y="101"/>
                  </a:lnTo>
                  <a:lnTo>
                    <a:pt x="95" y="97"/>
                  </a:lnTo>
                  <a:lnTo>
                    <a:pt x="92" y="94"/>
                  </a:lnTo>
                  <a:lnTo>
                    <a:pt x="90" y="92"/>
                  </a:lnTo>
                  <a:lnTo>
                    <a:pt x="90" y="90"/>
                  </a:lnTo>
                  <a:lnTo>
                    <a:pt x="90" y="90"/>
                  </a:lnTo>
                  <a:lnTo>
                    <a:pt x="92" y="78"/>
                  </a:lnTo>
                  <a:lnTo>
                    <a:pt x="97" y="63"/>
                  </a:lnTo>
                  <a:lnTo>
                    <a:pt x="97" y="61"/>
                  </a:lnTo>
                  <a:lnTo>
                    <a:pt x="99" y="59"/>
                  </a:lnTo>
                  <a:lnTo>
                    <a:pt x="102" y="47"/>
                  </a:lnTo>
                  <a:lnTo>
                    <a:pt x="104" y="42"/>
                  </a:lnTo>
                  <a:lnTo>
                    <a:pt x="104"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p:cNvSpPr>
            <p:nvPr/>
          </p:nvSpPr>
          <p:spPr bwMode="auto">
            <a:xfrm>
              <a:off x="4585449" y="4524043"/>
              <a:ext cx="337784" cy="327061"/>
            </a:xfrm>
            <a:custGeom>
              <a:avLst/>
              <a:gdLst>
                <a:gd name="T0" fmla="*/ 187 w 189"/>
                <a:gd name="T1" fmla="*/ 19 h 183"/>
                <a:gd name="T2" fmla="*/ 170 w 189"/>
                <a:gd name="T3" fmla="*/ 29 h 183"/>
                <a:gd name="T4" fmla="*/ 154 w 189"/>
                <a:gd name="T5" fmla="*/ 31 h 183"/>
                <a:gd name="T6" fmla="*/ 149 w 189"/>
                <a:gd name="T7" fmla="*/ 26 h 183"/>
                <a:gd name="T8" fmla="*/ 144 w 189"/>
                <a:gd name="T9" fmla="*/ 17 h 183"/>
                <a:gd name="T10" fmla="*/ 123 w 189"/>
                <a:gd name="T11" fmla="*/ 7 h 183"/>
                <a:gd name="T12" fmla="*/ 123 w 189"/>
                <a:gd name="T13" fmla="*/ 3 h 183"/>
                <a:gd name="T14" fmla="*/ 114 w 189"/>
                <a:gd name="T15" fmla="*/ 0 h 183"/>
                <a:gd name="T16" fmla="*/ 106 w 189"/>
                <a:gd name="T17" fmla="*/ 5 h 183"/>
                <a:gd name="T18" fmla="*/ 97 w 189"/>
                <a:gd name="T19" fmla="*/ 15 h 183"/>
                <a:gd name="T20" fmla="*/ 85 w 189"/>
                <a:gd name="T21" fmla="*/ 10 h 183"/>
                <a:gd name="T22" fmla="*/ 57 w 189"/>
                <a:gd name="T23" fmla="*/ 0 h 183"/>
                <a:gd name="T24" fmla="*/ 50 w 189"/>
                <a:gd name="T25" fmla="*/ 7 h 183"/>
                <a:gd name="T26" fmla="*/ 43 w 189"/>
                <a:gd name="T27" fmla="*/ 19 h 183"/>
                <a:gd name="T28" fmla="*/ 40 w 189"/>
                <a:gd name="T29" fmla="*/ 26 h 183"/>
                <a:gd name="T30" fmla="*/ 31 w 189"/>
                <a:gd name="T31" fmla="*/ 33 h 183"/>
                <a:gd name="T32" fmla="*/ 19 w 189"/>
                <a:gd name="T33" fmla="*/ 38 h 183"/>
                <a:gd name="T34" fmla="*/ 17 w 189"/>
                <a:gd name="T35" fmla="*/ 45 h 183"/>
                <a:gd name="T36" fmla="*/ 0 w 189"/>
                <a:gd name="T37" fmla="*/ 55 h 183"/>
                <a:gd name="T38" fmla="*/ 7 w 189"/>
                <a:gd name="T39" fmla="*/ 83 h 183"/>
                <a:gd name="T40" fmla="*/ 17 w 189"/>
                <a:gd name="T41" fmla="*/ 107 h 183"/>
                <a:gd name="T42" fmla="*/ 17 w 189"/>
                <a:gd name="T43" fmla="*/ 121 h 183"/>
                <a:gd name="T44" fmla="*/ 21 w 189"/>
                <a:gd name="T45" fmla="*/ 145 h 183"/>
                <a:gd name="T46" fmla="*/ 28 w 189"/>
                <a:gd name="T47" fmla="*/ 161 h 183"/>
                <a:gd name="T48" fmla="*/ 31 w 189"/>
                <a:gd name="T49" fmla="*/ 171 h 183"/>
                <a:gd name="T50" fmla="*/ 38 w 189"/>
                <a:gd name="T51" fmla="*/ 168 h 183"/>
                <a:gd name="T52" fmla="*/ 33 w 189"/>
                <a:gd name="T53" fmla="*/ 183 h 183"/>
                <a:gd name="T54" fmla="*/ 47 w 189"/>
                <a:gd name="T55" fmla="*/ 175 h 183"/>
                <a:gd name="T56" fmla="*/ 54 w 189"/>
                <a:gd name="T57" fmla="*/ 171 h 183"/>
                <a:gd name="T58" fmla="*/ 71 w 189"/>
                <a:gd name="T59" fmla="*/ 161 h 183"/>
                <a:gd name="T60" fmla="*/ 76 w 189"/>
                <a:gd name="T61" fmla="*/ 164 h 183"/>
                <a:gd name="T62" fmla="*/ 83 w 189"/>
                <a:gd name="T63" fmla="*/ 168 h 183"/>
                <a:gd name="T64" fmla="*/ 92 w 189"/>
                <a:gd name="T65" fmla="*/ 173 h 183"/>
                <a:gd name="T66" fmla="*/ 116 w 189"/>
                <a:gd name="T67" fmla="*/ 166 h 183"/>
                <a:gd name="T68" fmla="*/ 123 w 189"/>
                <a:gd name="T69" fmla="*/ 159 h 183"/>
                <a:gd name="T70" fmla="*/ 130 w 189"/>
                <a:gd name="T71" fmla="*/ 154 h 183"/>
                <a:gd name="T72" fmla="*/ 123 w 189"/>
                <a:gd name="T73" fmla="*/ 147 h 183"/>
                <a:gd name="T74" fmla="*/ 111 w 189"/>
                <a:gd name="T75" fmla="*/ 154 h 183"/>
                <a:gd name="T76" fmla="*/ 118 w 189"/>
                <a:gd name="T77" fmla="*/ 145 h 183"/>
                <a:gd name="T78" fmla="*/ 133 w 189"/>
                <a:gd name="T79" fmla="*/ 149 h 183"/>
                <a:gd name="T80" fmla="*/ 151 w 189"/>
                <a:gd name="T81" fmla="*/ 142 h 183"/>
                <a:gd name="T82" fmla="*/ 149 w 189"/>
                <a:gd name="T83" fmla="*/ 140 h 183"/>
                <a:gd name="T84" fmla="*/ 154 w 189"/>
                <a:gd name="T85" fmla="*/ 135 h 183"/>
                <a:gd name="T86" fmla="*/ 163 w 189"/>
                <a:gd name="T87" fmla="*/ 128 h 183"/>
                <a:gd name="T88" fmla="*/ 161 w 189"/>
                <a:gd name="T89" fmla="*/ 123 h 183"/>
                <a:gd name="T90" fmla="*/ 163 w 189"/>
                <a:gd name="T91" fmla="*/ 123 h 183"/>
                <a:gd name="T92" fmla="*/ 175 w 189"/>
                <a:gd name="T93" fmla="*/ 119 h 183"/>
                <a:gd name="T94" fmla="*/ 173 w 189"/>
                <a:gd name="T95" fmla="*/ 109 h 183"/>
                <a:gd name="T96" fmla="*/ 166 w 189"/>
                <a:gd name="T97" fmla="*/ 95 h 183"/>
                <a:gd name="T98" fmla="*/ 166 w 189"/>
                <a:gd name="T99" fmla="*/ 71 h 183"/>
                <a:gd name="T100" fmla="*/ 166 w 189"/>
                <a:gd name="T101" fmla="*/ 64 h 183"/>
                <a:gd name="T102" fmla="*/ 185 w 189"/>
                <a:gd name="T103" fmla="*/ 41 h 183"/>
                <a:gd name="T104" fmla="*/ 187 w 189"/>
                <a:gd name="T105"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83">
                  <a:moveTo>
                    <a:pt x="187" y="31"/>
                  </a:moveTo>
                  <a:lnTo>
                    <a:pt x="187" y="26"/>
                  </a:lnTo>
                  <a:lnTo>
                    <a:pt x="187" y="22"/>
                  </a:lnTo>
                  <a:lnTo>
                    <a:pt x="187" y="19"/>
                  </a:lnTo>
                  <a:lnTo>
                    <a:pt x="180" y="24"/>
                  </a:lnTo>
                  <a:lnTo>
                    <a:pt x="175" y="26"/>
                  </a:lnTo>
                  <a:lnTo>
                    <a:pt x="173" y="29"/>
                  </a:lnTo>
                  <a:lnTo>
                    <a:pt x="170" y="29"/>
                  </a:lnTo>
                  <a:lnTo>
                    <a:pt x="170" y="26"/>
                  </a:lnTo>
                  <a:lnTo>
                    <a:pt x="168" y="26"/>
                  </a:lnTo>
                  <a:lnTo>
                    <a:pt x="163" y="29"/>
                  </a:lnTo>
                  <a:lnTo>
                    <a:pt x="154" y="31"/>
                  </a:lnTo>
                  <a:lnTo>
                    <a:pt x="151" y="33"/>
                  </a:lnTo>
                  <a:lnTo>
                    <a:pt x="149" y="31"/>
                  </a:lnTo>
                  <a:lnTo>
                    <a:pt x="149" y="29"/>
                  </a:lnTo>
                  <a:lnTo>
                    <a:pt x="149" y="26"/>
                  </a:lnTo>
                  <a:lnTo>
                    <a:pt x="147" y="24"/>
                  </a:lnTo>
                  <a:lnTo>
                    <a:pt x="147" y="22"/>
                  </a:lnTo>
                  <a:lnTo>
                    <a:pt x="144" y="19"/>
                  </a:lnTo>
                  <a:lnTo>
                    <a:pt x="144" y="17"/>
                  </a:lnTo>
                  <a:lnTo>
                    <a:pt x="142" y="12"/>
                  </a:lnTo>
                  <a:lnTo>
                    <a:pt x="135" y="10"/>
                  </a:lnTo>
                  <a:lnTo>
                    <a:pt x="123" y="7"/>
                  </a:lnTo>
                  <a:lnTo>
                    <a:pt x="123" y="7"/>
                  </a:lnTo>
                  <a:lnTo>
                    <a:pt x="123" y="5"/>
                  </a:lnTo>
                  <a:lnTo>
                    <a:pt x="123" y="5"/>
                  </a:lnTo>
                  <a:lnTo>
                    <a:pt x="123" y="3"/>
                  </a:lnTo>
                  <a:lnTo>
                    <a:pt x="123" y="3"/>
                  </a:lnTo>
                  <a:lnTo>
                    <a:pt x="123" y="0"/>
                  </a:lnTo>
                  <a:lnTo>
                    <a:pt x="121" y="0"/>
                  </a:lnTo>
                  <a:lnTo>
                    <a:pt x="118" y="0"/>
                  </a:lnTo>
                  <a:lnTo>
                    <a:pt x="114" y="0"/>
                  </a:lnTo>
                  <a:lnTo>
                    <a:pt x="111" y="0"/>
                  </a:lnTo>
                  <a:lnTo>
                    <a:pt x="109" y="3"/>
                  </a:lnTo>
                  <a:lnTo>
                    <a:pt x="106" y="5"/>
                  </a:lnTo>
                  <a:lnTo>
                    <a:pt x="106" y="5"/>
                  </a:lnTo>
                  <a:lnTo>
                    <a:pt x="99" y="10"/>
                  </a:lnTo>
                  <a:lnTo>
                    <a:pt x="99" y="10"/>
                  </a:lnTo>
                  <a:lnTo>
                    <a:pt x="97" y="12"/>
                  </a:lnTo>
                  <a:lnTo>
                    <a:pt x="97" y="15"/>
                  </a:lnTo>
                  <a:lnTo>
                    <a:pt x="95" y="17"/>
                  </a:lnTo>
                  <a:lnTo>
                    <a:pt x="92" y="17"/>
                  </a:lnTo>
                  <a:lnTo>
                    <a:pt x="90" y="17"/>
                  </a:lnTo>
                  <a:lnTo>
                    <a:pt x="85" y="10"/>
                  </a:lnTo>
                  <a:lnTo>
                    <a:pt x="83" y="10"/>
                  </a:lnTo>
                  <a:lnTo>
                    <a:pt x="80" y="7"/>
                  </a:lnTo>
                  <a:lnTo>
                    <a:pt x="78" y="5"/>
                  </a:lnTo>
                  <a:lnTo>
                    <a:pt x="57" y="0"/>
                  </a:lnTo>
                  <a:lnTo>
                    <a:pt x="54" y="0"/>
                  </a:lnTo>
                  <a:lnTo>
                    <a:pt x="52" y="3"/>
                  </a:lnTo>
                  <a:lnTo>
                    <a:pt x="52" y="3"/>
                  </a:lnTo>
                  <a:lnTo>
                    <a:pt x="50" y="7"/>
                  </a:lnTo>
                  <a:lnTo>
                    <a:pt x="47" y="15"/>
                  </a:lnTo>
                  <a:lnTo>
                    <a:pt x="47" y="17"/>
                  </a:lnTo>
                  <a:lnTo>
                    <a:pt x="45" y="19"/>
                  </a:lnTo>
                  <a:lnTo>
                    <a:pt x="43" y="19"/>
                  </a:lnTo>
                  <a:lnTo>
                    <a:pt x="40" y="22"/>
                  </a:lnTo>
                  <a:lnTo>
                    <a:pt x="40" y="22"/>
                  </a:lnTo>
                  <a:lnTo>
                    <a:pt x="40" y="26"/>
                  </a:lnTo>
                  <a:lnTo>
                    <a:pt x="40" y="26"/>
                  </a:lnTo>
                  <a:lnTo>
                    <a:pt x="40" y="29"/>
                  </a:lnTo>
                  <a:lnTo>
                    <a:pt x="40" y="29"/>
                  </a:lnTo>
                  <a:lnTo>
                    <a:pt x="38" y="31"/>
                  </a:lnTo>
                  <a:lnTo>
                    <a:pt x="31" y="33"/>
                  </a:lnTo>
                  <a:lnTo>
                    <a:pt x="21" y="33"/>
                  </a:lnTo>
                  <a:lnTo>
                    <a:pt x="21" y="36"/>
                  </a:lnTo>
                  <a:lnTo>
                    <a:pt x="19" y="36"/>
                  </a:lnTo>
                  <a:lnTo>
                    <a:pt x="19" y="38"/>
                  </a:lnTo>
                  <a:lnTo>
                    <a:pt x="19" y="41"/>
                  </a:lnTo>
                  <a:lnTo>
                    <a:pt x="19" y="43"/>
                  </a:lnTo>
                  <a:lnTo>
                    <a:pt x="19" y="43"/>
                  </a:lnTo>
                  <a:lnTo>
                    <a:pt x="17" y="45"/>
                  </a:lnTo>
                  <a:lnTo>
                    <a:pt x="7" y="50"/>
                  </a:lnTo>
                  <a:lnTo>
                    <a:pt x="5" y="50"/>
                  </a:lnTo>
                  <a:lnTo>
                    <a:pt x="2" y="52"/>
                  </a:lnTo>
                  <a:lnTo>
                    <a:pt x="0" y="55"/>
                  </a:lnTo>
                  <a:lnTo>
                    <a:pt x="7" y="67"/>
                  </a:lnTo>
                  <a:lnTo>
                    <a:pt x="7" y="71"/>
                  </a:lnTo>
                  <a:lnTo>
                    <a:pt x="7" y="78"/>
                  </a:lnTo>
                  <a:lnTo>
                    <a:pt x="7" y="83"/>
                  </a:lnTo>
                  <a:lnTo>
                    <a:pt x="7" y="90"/>
                  </a:lnTo>
                  <a:lnTo>
                    <a:pt x="9" y="95"/>
                  </a:lnTo>
                  <a:lnTo>
                    <a:pt x="9" y="97"/>
                  </a:lnTo>
                  <a:lnTo>
                    <a:pt x="17" y="107"/>
                  </a:lnTo>
                  <a:lnTo>
                    <a:pt x="17" y="109"/>
                  </a:lnTo>
                  <a:lnTo>
                    <a:pt x="17" y="112"/>
                  </a:lnTo>
                  <a:lnTo>
                    <a:pt x="17" y="116"/>
                  </a:lnTo>
                  <a:lnTo>
                    <a:pt x="17" y="121"/>
                  </a:lnTo>
                  <a:lnTo>
                    <a:pt x="17" y="123"/>
                  </a:lnTo>
                  <a:lnTo>
                    <a:pt x="17" y="128"/>
                  </a:lnTo>
                  <a:lnTo>
                    <a:pt x="21" y="135"/>
                  </a:lnTo>
                  <a:lnTo>
                    <a:pt x="21" y="145"/>
                  </a:lnTo>
                  <a:lnTo>
                    <a:pt x="21" y="147"/>
                  </a:lnTo>
                  <a:lnTo>
                    <a:pt x="24" y="149"/>
                  </a:lnTo>
                  <a:lnTo>
                    <a:pt x="26" y="157"/>
                  </a:lnTo>
                  <a:lnTo>
                    <a:pt x="28" y="161"/>
                  </a:lnTo>
                  <a:lnTo>
                    <a:pt x="31" y="164"/>
                  </a:lnTo>
                  <a:lnTo>
                    <a:pt x="31" y="164"/>
                  </a:lnTo>
                  <a:lnTo>
                    <a:pt x="31" y="168"/>
                  </a:lnTo>
                  <a:lnTo>
                    <a:pt x="31" y="171"/>
                  </a:lnTo>
                  <a:lnTo>
                    <a:pt x="31" y="171"/>
                  </a:lnTo>
                  <a:lnTo>
                    <a:pt x="31" y="171"/>
                  </a:lnTo>
                  <a:lnTo>
                    <a:pt x="33" y="171"/>
                  </a:lnTo>
                  <a:lnTo>
                    <a:pt x="38" y="168"/>
                  </a:lnTo>
                  <a:lnTo>
                    <a:pt x="40" y="168"/>
                  </a:lnTo>
                  <a:lnTo>
                    <a:pt x="43" y="168"/>
                  </a:lnTo>
                  <a:lnTo>
                    <a:pt x="40" y="173"/>
                  </a:lnTo>
                  <a:lnTo>
                    <a:pt x="33" y="183"/>
                  </a:lnTo>
                  <a:lnTo>
                    <a:pt x="45" y="178"/>
                  </a:lnTo>
                  <a:lnTo>
                    <a:pt x="45" y="175"/>
                  </a:lnTo>
                  <a:lnTo>
                    <a:pt x="47" y="175"/>
                  </a:lnTo>
                  <a:lnTo>
                    <a:pt x="47" y="175"/>
                  </a:lnTo>
                  <a:lnTo>
                    <a:pt x="50" y="173"/>
                  </a:lnTo>
                  <a:lnTo>
                    <a:pt x="52" y="173"/>
                  </a:lnTo>
                  <a:lnTo>
                    <a:pt x="52" y="173"/>
                  </a:lnTo>
                  <a:lnTo>
                    <a:pt x="54" y="171"/>
                  </a:lnTo>
                  <a:lnTo>
                    <a:pt x="54" y="171"/>
                  </a:lnTo>
                  <a:lnTo>
                    <a:pt x="61" y="166"/>
                  </a:lnTo>
                  <a:lnTo>
                    <a:pt x="66" y="164"/>
                  </a:lnTo>
                  <a:lnTo>
                    <a:pt x="71" y="161"/>
                  </a:lnTo>
                  <a:lnTo>
                    <a:pt x="73" y="161"/>
                  </a:lnTo>
                  <a:lnTo>
                    <a:pt x="76" y="161"/>
                  </a:lnTo>
                  <a:lnTo>
                    <a:pt x="76" y="161"/>
                  </a:lnTo>
                  <a:lnTo>
                    <a:pt x="76" y="164"/>
                  </a:lnTo>
                  <a:lnTo>
                    <a:pt x="78" y="164"/>
                  </a:lnTo>
                  <a:lnTo>
                    <a:pt x="78" y="166"/>
                  </a:lnTo>
                  <a:lnTo>
                    <a:pt x="80" y="166"/>
                  </a:lnTo>
                  <a:lnTo>
                    <a:pt x="83" y="168"/>
                  </a:lnTo>
                  <a:lnTo>
                    <a:pt x="85" y="173"/>
                  </a:lnTo>
                  <a:lnTo>
                    <a:pt x="88" y="178"/>
                  </a:lnTo>
                  <a:lnTo>
                    <a:pt x="92" y="178"/>
                  </a:lnTo>
                  <a:lnTo>
                    <a:pt x="92" y="173"/>
                  </a:lnTo>
                  <a:lnTo>
                    <a:pt x="99" y="173"/>
                  </a:lnTo>
                  <a:lnTo>
                    <a:pt x="111" y="175"/>
                  </a:lnTo>
                  <a:lnTo>
                    <a:pt x="114" y="171"/>
                  </a:lnTo>
                  <a:lnTo>
                    <a:pt x="116" y="166"/>
                  </a:lnTo>
                  <a:lnTo>
                    <a:pt x="118" y="161"/>
                  </a:lnTo>
                  <a:lnTo>
                    <a:pt x="123" y="161"/>
                  </a:lnTo>
                  <a:lnTo>
                    <a:pt x="123" y="161"/>
                  </a:lnTo>
                  <a:lnTo>
                    <a:pt x="123" y="159"/>
                  </a:lnTo>
                  <a:lnTo>
                    <a:pt x="123" y="159"/>
                  </a:lnTo>
                  <a:lnTo>
                    <a:pt x="125" y="157"/>
                  </a:lnTo>
                  <a:lnTo>
                    <a:pt x="128" y="157"/>
                  </a:lnTo>
                  <a:lnTo>
                    <a:pt x="130" y="154"/>
                  </a:lnTo>
                  <a:lnTo>
                    <a:pt x="130" y="149"/>
                  </a:lnTo>
                  <a:lnTo>
                    <a:pt x="128" y="147"/>
                  </a:lnTo>
                  <a:lnTo>
                    <a:pt x="125" y="147"/>
                  </a:lnTo>
                  <a:lnTo>
                    <a:pt x="123" y="147"/>
                  </a:lnTo>
                  <a:lnTo>
                    <a:pt x="121" y="147"/>
                  </a:lnTo>
                  <a:lnTo>
                    <a:pt x="116" y="154"/>
                  </a:lnTo>
                  <a:lnTo>
                    <a:pt x="114" y="154"/>
                  </a:lnTo>
                  <a:lnTo>
                    <a:pt x="111" y="154"/>
                  </a:lnTo>
                  <a:lnTo>
                    <a:pt x="109" y="149"/>
                  </a:lnTo>
                  <a:lnTo>
                    <a:pt x="111" y="149"/>
                  </a:lnTo>
                  <a:lnTo>
                    <a:pt x="114" y="147"/>
                  </a:lnTo>
                  <a:lnTo>
                    <a:pt x="118" y="145"/>
                  </a:lnTo>
                  <a:lnTo>
                    <a:pt x="121" y="145"/>
                  </a:lnTo>
                  <a:lnTo>
                    <a:pt x="128" y="145"/>
                  </a:lnTo>
                  <a:lnTo>
                    <a:pt x="130" y="145"/>
                  </a:lnTo>
                  <a:lnTo>
                    <a:pt x="133" y="149"/>
                  </a:lnTo>
                  <a:lnTo>
                    <a:pt x="137" y="149"/>
                  </a:lnTo>
                  <a:lnTo>
                    <a:pt x="142" y="149"/>
                  </a:lnTo>
                  <a:lnTo>
                    <a:pt x="147" y="147"/>
                  </a:lnTo>
                  <a:lnTo>
                    <a:pt x="151" y="142"/>
                  </a:lnTo>
                  <a:lnTo>
                    <a:pt x="154" y="138"/>
                  </a:lnTo>
                  <a:lnTo>
                    <a:pt x="151" y="140"/>
                  </a:lnTo>
                  <a:lnTo>
                    <a:pt x="151" y="140"/>
                  </a:lnTo>
                  <a:lnTo>
                    <a:pt x="149" y="140"/>
                  </a:lnTo>
                  <a:lnTo>
                    <a:pt x="149" y="138"/>
                  </a:lnTo>
                  <a:lnTo>
                    <a:pt x="151" y="138"/>
                  </a:lnTo>
                  <a:lnTo>
                    <a:pt x="151" y="135"/>
                  </a:lnTo>
                  <a:lnTo>
                    <a:pt x="154" y="135"/>
                  </a:lnTo>
                  <a:lnTo>
                    <a:pt x="159" y="133"/>
                  </a:lnTo>
                  <a:lnTo>
                    <a:pt x="159" y="133"/>
                  </a:lnTo>
                  <a:lnTo>
                    <a:pt x="159" y="133"/>
                  </a:lnTo>
                  <a:lnTo>
                    <a:pt x="163" y="128"/>
                  </a:lnTo>
                  <a:lnTo>
                    <a:pt x="163" y="128"/>
                  </a:lnTo>
                  <a:lnTo>
                    <a:pt x="168" y="126"/>
                  </a:lnTo>
                  <a:lnTo>
                    <a:pt x="168" y="126"/>
                  </a:lnTo>
                  <a:lnTo>
                    <a:pt x="161" y="123"/>
                  </a:lnTo>
                  <a:lnTo>
                    <a:pt x="159" y="123"/>
                  </a:lnTo>
                  <a:lnTo>
                    <a:pt x="156" y="121"/>
                  </a:lnTo>
                  <a:lnTo>
                    <a:pt x="159" y="121"/>
                  </a:lnTo>
                  <a:lnTo>
                    <a:pt x="163" y="123"/>
                  </a:lnTo>
                  <a:lnTo>
                    <a:pt x="168" y="123"/>
                  </a:lnTo>
                  <a:lnTo>
                    <a:pt x="173" y="123"/>
                  </a:lnTo>
                  <a:lnTo>
                    <a:pt x="173" y="123"/>
                  </a:lnTo>
                  <a:lnTo>
                    <a:pt x="175" y="119"/>
                  </a:lnTo>
                  <a:lnTo>
                    <a:pt x="175" y="116"/>
                  </a:lnTo>
                  <a:lnTo>
                    <a:pt x="175" y="114"/>
                  </a:lnTo>
                  <a:lnTo>
                    <a:pt x="173" y="112"/>
                  </a:lnTo>
                  <a:lnTo>
                    <a:pt x="173" y="109"/>
                  </a:lnTo>
                  <a:lnTo>
                    <a:pt x="170" y="107"/>
                  </a:lnTo>
                  <a:lnTo>
                    <a:pt x="166" y="102"/>
                  </a:lnTo>
                  <a:lnTo>
                    <a:pt x="166" y="100"/>
                  </a:lnTo>
                  <a:lnTo>
                    <a:pt x="166" y="95"/>
                  </a:lnTo>
                  <a:lnTo>
                    <a:pt x="166" y="90"/>
                  </a:lnTo>
                  <a:lnTo>
                    <a:pt x="166" y="86"/>
                  </a:lnTo>
                  <a:lnTo>
                    <a:pt x="166" y="78"/>
                  </a:lnTo>
                  <a:lnTo>
                    <a:pt x="166" y="71"/>
                  </a:lnTo>
                  <a:lnTo>
                    <a:pt x="166" y="69"/>
                  </a:lnTo>
                  <a:lnTo>
                    <a:pt x="166" y="67"/>
                  </a:lnTo>
                  <a:lnTo>
                    <a:pt x="166" y="64"/>
                  </a:lnTo>
                  <a:lnTo>
                    <a:pt x="166" y="64"/>
                  </a:lnTo>
                  <a:lnTo>
                    <a:pt x="166" y="64"/>
                  </a:lnTo>
                  <a:lnTo>
                    <a:pt x="175" y="57"/>
                  </a:lnTo>
                  <a:lnTo>
                    <a:pt x="182" y="43"/>
                  </a:lnTo>
                  <a:lnTo>
                    <a:pt x="185" y="41"/>
                  </a:lnTo>
                  <a:lnTo>
                    <a:pt x="187" y="38"/>
                  </a:lnTo>
                  <a:lnTo>
                    <a:pt x="187" y="36"/>
                  </a:lnTo>
                  <a:lnTo>
                    <a:pt x="189" y="36"/>
                  </a:lnTo>
                  <a:lnTo>
                    <a:pt x="187" y="3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3861627" y="5112038"/>
              <a:ext cx="373529" cy="339571"/>
            </a:xfrm>
            <a:custGeom>
              <a:avLst/>
              <a:gdLst>
                <a:gd name="T0" fmla="*/ 199 w 209"/>
                <a:gd name="T1" fmla="*/ 147 h 190"/>
                <a:gd name="T2" fmla="*/ 194 w 209"/>
                <a:gd name="T3" fmla="*/ 147 h 190"/>
                <a:gd name="T4" fmla="*/ 190 w 209"/>
                <a:gd name="T5" fmla="*/ 147 h 190"/>
                <a:gd name="T6" fmla="*/ 180 w 209"/>
                <a:gd name="T7" fmla="*/ 140 h 190"/>
                <a:gd name="T8" fmla="*/ 182 w 209"/>
                <a:gd name="T9" fmla="*/ 126 h 190"/>
                <a:gd name="T10" fmla="*/ 197 w 209"/>
                <a:gd name="T11" fmla="*/ 123 h 190"/>
                <a:gd name="T12" fmla="*/ 190 w 209"/>
                <a:gd name="T13" fmla="*/ 123 h 190"/>
                <a:gd name="T14" fmla="*/ 185 w 209"/>
                <a:gd name="T15" fmla="*/ 116 h 190"/>
                <a:gd name="T16" fmla="*/ 180 w 209"/>
                <a:gd name="T17" fmla="*/ 121 h 190"/>
                <a:gd name="T18" fmla="*/ 173 w 209"/>
                <a:gd name="T19" fmla="*/ 119 h 190"/>
                <a:gd name="T20" fmla="*/ 178 w 209"/>
                <a:gd name="T21" fmla="*/ 109 h 190"/>
                <a:gd name="T22" fmla="*/ 166 w 209"/>
                <a:gd name="T23" fmla="*/ 104 h 190"/>
                <a:gd name="T24" fmla="*/ 173 w 209"/>
                <a:gd name="T25" fmla="*/ 95 h 190"/>
                <a:gd name="T26" fmla="*/ 175 w 209"/>
                <a:gd name="T27" fmla="*/ 83 h 190"/>
                <a:gd name="T28" fmla="*/ 147 w 209"/>
                <a:gd name="T29" fmla="*/ 83 h 190"/>
                <a:gd name="T30" fmla="*/ 119 w 209"/>
                <a:gd name="T31" fmla="*/ 85 h 190"/>
                <a:gd name="T32" fmla="*/ 111 w 209"/>
                <a:gd name="T33" fmla="*/ 64 h 190"/>
                <a:gd name="T34" fmla="*/ 123 w 209"/>
                <a:gd name="T35" fmla="*/ 67 h 190"/>
                <a:gd name="T36" fmla="*/ 133 w 209"/>
                <a:gd name="T37" fmla="*/ 62 h 190"/>
                <a:gd name="T38" fmla="*/ 137 w 209"/>
                <a:gd name="T39" fmla="*/ 52 h 190"/>
                <a:gd name="T40" fmla="*/ 147 w 209"/>
                <a:gd name="T41" fmla="*/ 50 h 190"/>
                <a:gd name="T42" fmla="*/ 152 w 209"/>
                <a:gd name="T43" fmla="*/ 29 h 190"/>
                <a:gd name="T44" fmla="*/ 142 w 209"/>
                <a:gd name="T45" fmla="*/ 10 h 190"/>
                <a:gd name="T46" fmla="*/ 130 w 209"/>
                <a:gd name="T47" fmla="*/ 3 h 190"/>
                <a:gd name="T48" fmla="*/ 114 w 209"/>
                <a:gd name="T49" fmla="*/ 3 h 190"/>
                <a:gd name="T50" fmla="*/ 104 w 209"/>
                <a:gd name="T51" fmla="*/ 14 h 190"/>
                <a:gd name="T52" fmla="*/ 83 w 209"/>
                <a:gd name="T53" fmla="*/ 22 h 190"/>
                <a:gd name="T54" fmla="*/ 62 w 209"/>
                <a:gd name="T55" fmla="*/ 14 h 190"/>
                <a:gd name="T56" fmla="*/ 57 w 209"/>
                <a:gd name="T57" fmla="*/ 19 h 190"/>
                <a:gd name="T58" fmla="*/ 57 w 209"/>
                <a:gd name="T59" fmla="*/ 31 h 190"/>
                <a:gd name="T60" fmla="*/ 52 w 209"/>
                <a:gd name="T61" fmla="*/ 38 h 190"/>
                <a:gd name="T62" fmla="*/ 29 w 209"/>
                <a:gd name="T63" fmla="*/ 36 h 190"/>
                <a:gd name="T64" fmla="*/ 17 w 209"/>
                <a:gd name="T65" fmla="*/ 43 h 190"/>
                <a:gd name="T66" fmla="*/ 5 w 209"/>
                <a:gd name="T67" fmla="*/ 59 h 190"/>
                <a:gd name="T68" fmla="*/ 0 w 209"/>
                <a:gd name="T69" fmla="*/ 71 h 190"/>
                <a:gd name="T70" fmla="*/ 0 w 209"/>
                <a:gd name="T71" fmla="*/ 90 h 190"/>
                <a:gd name="T72" fmla="*/ 0 w 209"/>
                <a:gd name="T73" fmla="*/ 119 h 190"/>
                <a:gd name="T74" fmla="*/ 26 w 209"/>
                <a:gd name="T75" fmla="*/ 128 h 190"/>
                <a:gd name="T76" fmla="*/ 29 w 209"/>
                <a:gd name="T77" fmla="*/ 119 h 190"/>
                <a:gd name="T78" fmla="*/ 24 w 209"/>
                <a:gd name="T79" fmla="*/ 104 h 190"/>
                <a:gd name="T80" fmla="*/ 36 w 209"/>
                <a:gd name="T81" fmla="*/ 100 h 190"/>
                <a:gd name="T82" fmla="*/ 52 w 209"/>
                <a:gd name="T83" fmla="*/ 111 h 190"/>
                <a:gd name="T84" fmla="*/ 64 w 209"/>
                <a:gd name="T85" fmla="*/ 130 h 190"/>
                <a:gd name="T86" fmla="*/ 69 w 209"/>
                <a:gd name="T87" fmla="*/ 145 h 190"/>
                <a:gd name="T88" fmla="*/ 83 w 209"/>
                <a:gd name="T89" fmla="*/ 171 h 190"/>
                <a:gd name="T90" fmla="*/ 95 w 209"/>
                <a:gd name="T91" fmla="*/ 175 h 190"/>
                <a:gd name="T92" fmla="*/ 107 w 209"/>
                <a:gd name="T93" fmla="*/ 173 h 190"/>
                <a:gd name="T94" fmla="*/ 111 w 209"/>
                <a:gd name="T95" fmla="*/ 178 h 190"/>
                <a:gd name="T96" fmla="*/ 114 w 209"/>
                <a:gd name="T97" fmla="*/ 185 h 190"/>
                <a:gd name="T98" fmla="*/ 121 w 209"/>
                <a:gd name="T99" fmla="*/ 185 h 190"/>
                <a:gd name="T100" fmla="*/ 145 w 209"/>
                <a:gd name="T101" fmla="*/ 182 h 190"/>
                <a:gd name="T102" fmla="*/ 149 w 209"/>
                <a:gd name="T103" fmla="*/ 173 h 190"/>
                <a:gd name="T104" fmla="*/ 159 w 209"/>
                <a:gd name="T105" fmla="*/ 171 h 190"/>
                <a:gd name="T106" fmla="*/ 166 w 209"/>
                <a:gd name="T107" fmla="*/ 180 h 190"/>
                <a:gd name="T108" fmla="*/ 173 w 209"/>
                <a:gd name="T109" fmla="*/ 190 h 190"/>
                <a:gd name="T110" fmla="*/ 182 w 209"/>
                <a:gd name="T111" fmla="*/ 180 h 190"/>
                <a:gd name="T112" fmla="*/ 194 w 209"/>
                <a:gd name="T113" fmla="*/ 173 h 190"/>
                <a:gd name="T114" fmla="*/ 187 w 209"/>
                <a:gd name="T115" fmla="*/ 171 h 190"/>
                <a:gd name="T116" fmla="*/ 192 w 209"/>
                <a:gd name="T117" fmla="*/ 164 h 190"/>
                <a:gd name="T118" fmla="*/ 192 w 209"/>
                <a:gd name="T119" fmla="*/ 156 h 190"/>
                <a:gd name="T120" fmla="*/ 206 w 209"/>
                <a:gd name="T121" fmla="*/ 1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209" y="147"/>
                  </a:moveTo>
                  <a:lnTo>
                    <a:pt x="204" y="147"/>
                  </a:lnTo>
                  <a:lnTo>
                    <a:pt x="201" y="145"/>
                  </a:lnTo>
                  <a:lnTo>
                    <a:pt x="199" y="147"/>
                  </a:lnTo>
                  <a:lnTo>
                    <a:pt x="197" y="149"/>
                  </a:lnTo>
                  <a:lnTo>
                    <a:pt x="197" y="147"/>
                  </a:lnTo>
                  <a:lnTo>
                    <a:pt x="197" y="147"/>
                  </a:lnTo>
                  <a:lnTo>
                    <a:pt x="194" y="147"/>
                  </a:lnTo>
                  <a:lnTo>
                    <a:pt x="194" y="147"/>
                  </a:lnTo>
                  <a:lnTo>
                    <a:pt x="192" y="147"/>
                  </a:lnTo>
                  <a:lnTo>
                    <a:pt x="192" y="145"/>
                  </a:lnTo>
                  <a:lnTo>
                    <a:pt x="190" y="147"/>
                  </a:lnTo>
                  <a:lnTo>
                    <a:pt x="187" y="147"/>
                  </a:lnTo>
                  <a:lnTo>
                    <a:pt x="187" y="145"/>
                  </a:lnTo>
                  <a:lnTo>
                    <a:pt x="185" y="145"/>
                  </a:lnTo>
                  <a:lnTo>
                    <a:pt x="180" y="140"/>
                  </a:lnTo>
                  <a:lnTo>
                    <a:pt x="178" y="140"/>
                  </a:lnTo>
                  <a:lnTo>
                    <a:pt x="180" y="133"/>
                  </a:lnTo>
                  <a:lnTo>
                    <a:pt x="182" y="130"/>
                  </a:lnTo>
                  <a:lnTo>
                    <a:pt x="182" y="126"/>
                  </a:lnTo>
                  <a:lnTo>
                    <a:pt x="185" y="126"/>
                  </a:lnTo>
                  <a:lnTo>
                    <a:pt x="192" y="126"/>
                  </a:lnTo>
                  <a:lnTo>
                    <a:pt x="197" y="126"/>
                  </a:lnTo>
                  <a:lnTo>
                    <a:pt x="197" y="123"/>
                  </a:lnTo>
                  <a:lnTo>
                    <a:pt x="194" y="119"/>
                  </a:lnTo>
                  <a:lnTo>
                    <a:pt x="194" y="121"/>
                  </a:lnTo>
                  <a:lnTo>
                    <a:pt x="192" y="123"/>
                  </a:lnTo>
                  <a:lnTo>
                    <a:pt x="190" y="123"/>
                  </a:lnTo>
                  <a:lnTo>
                    <a:pt x="190" y="123"/>
                  </a:lnTo>
                  <a:lnTo>
                    <a:pt x="187" y="123"/>
                  </a:lnTo>
                  <a:lnTo>
                    <a:pt x="187" y="121"/>
                  </a:lnTo>
                  <a:lnTo>
                    <a:pt x="185" y="116"/>
                  </a:lnTo>
                  <a:lnTo>
                    <a:pt x="185" y="119"/>
                  </a:lnTo>
                  <a:lnTo>
                    <a:pt x="182" y="121"/>
                  </a:lnTo>
                  <a:lnTo>
                    <a:pt x="182" y="123"/>
                  </a:lnTo>
                  <a:lnTo>
                    <a:pt x="180" y="121"/>
                  </a:lnTo>
                  <a:lnTo>
                    <a:pt x="180" y="121"/>
                  </a:lnTo>
                  <a:lnTo>
                    <a:pt x="175" y="121"/>
                  </a:lnTo>
                  <a:lnTo>
                    <a:pt x="175" y="121"/>
                  </a:lnTo>
                  <a:lnTo>
                    <a:pt x="173" y="119"/>
                  </a:lnTo>
                  <a:lnTo>
                    <a:pt x="173" y="116"/>
                  </a:lnTo>
                  <a:lnTo>
                    <a:pt x="175" y="114"/>
                  </a:lnTo>
                  <a:lnTo>
                    <a:pt x="180" y="111"/>
                  </a:lnTo>
                  <a:lnTo>
                    <a:pt x="178" y="109"/>
                  </a:lnTo>
                  <a:lnTo>
                    <a:pt x="173" y="109"/>
                  </a:lnTo>
                  <a:lnTo>
                    <a:pt x="168" y="114"/>
                  </a:lnTo>
                  <a:lnTo>
                    <a:pt x="164" y="111"/>
                  </a:lnTo>
                  <a:lnTo>
                    <a:pt x="166" y="104"/>
                  </a:lnTo>
                  <a:lnTo>
                    <a:pt x="166" y="102"/>
                  </a:lnTo>
                  <a:lnTo>
                    <a:pt x="171" y="100"/>
                  </a:lnTo>
                  <a:lnTo>
                    <a:pt x="173" y="97"/>
                  </a:lnTo>
                  <a:lnTo>
                    <a:pt x="173" y="95"/>
                  </a:lnTo>
                  <a:lnTo>
                    <a:pt x="173" y="93"/>
                  </a:lnTo>
                  <a:lnTo>
                    <a:pt x="175" y="88"/>
                  </a:lnTo>
                  <a:lnTo>
                    <a:pt x="178" y="83"/>
                  </a:lnTo>
                  <a:lnTo>
                    <a:pt x="175" y="83"/>
                  </a:lnTo>
                  <a:lnTo>
                    <a:pt x="171" y="85"/>
                  </a:lnTo>
                  <a:lnTo>
                    <a:pt x="166" y="88"/>
                  </a:lnTo>
                  <a:lnTo>
                    <a:pt x="154" y="85"/>
                  </a:lnTo>
                  <a:lnTo>
                    <a:pt x="147" y="83"/>
                  </a:lnTo>
                  <a:lnTo>
                    <a:pt x="145" y="85"/>
                  </a:lnTo>
                  <a:lnTo>
                    <a:pt x="137" y="83"/>
                  </a:lnTo>
                  <a:lnTo>
                    <a:pt x="130" y="85"/>
                  </a:lnTo>
                  <a:lnTo>
                    <a:pt x="119" y="85"/>
                  </a:lnTo>
                  <a:lnTo>
                    <a:pt x="116" y="83"/>
                  </a:lnTo>
                  <a:lnTo>
                    <a:pt x="114" y="81"/>
                  </a:lnTo>
                  <a:lnTo>
                    <a:pt x="111" y="69"/>
                  </a:lnTo>
                  <a:lnTo>
                    <a:pt x="111" y="64"/>
                  </a:lnTo>
                  <a:lnTo>
                    <a:pt x="116" y="64"/>
                  </a:lnTo>
                  <a:lnTo>
                    <a:pt x="119" y="67"/>
                  </a:lnTo>
                  <a:lnTo>
                    <a:pt x="121" y="67"/>
                  </a:lnTo>
                  <a:lnTo>
                    <a:pt x="123" y="67"/>
                  </a:lnTo>
                  <a:lnTo>
                    <a:pt x="128" y="67"/>
                  </a:lnTo>
                  <a:lnTo>
                    <a:pt x="128" y="64"/>
                  </a:lnTo>
                  <a:lnTo>
                    <a:pt x="130" y="62"/>
                  </a:lnTo>
                  <a:lnTo>
                    <a:pt x="133" y="62"/>
                  </a:lnTo>
                  <a:lnTo>
                    <a:pt x="135" y="59"/>
                  </a:lnTo>
                  <a:lnTo>
                    <a:pt x="135" y="57"/>
                  </a:lnTo>
                  <a:lnTo>
                    <a:pt x="135" y="52"/>
                  </a:lnTo>
                  <a:lnTo>
                    <a:pt x="137" y="52"/>
                  </a:lnTo>
                  <a:lnTo>
                    <a:pt x="140" y="52"/>
                  </a:lnTo>
                  <a:lnTo>
                    <a:pt x="145" y="55"/>
                  </a:lnTo>
                  <a:lnTo>
                    <a:pt x="147" y="55"/>
                  </a:lnTo>
                  <a:lnTo>
                    <a:pt x="147" y="50"/>
                  </a:lnTo>
                  <a:lnTo>
                    <a:pt x="149" y="43"/>
                  </a:lnTo>
                  <a:lnTo>
                    <a:pt x="152" y="40"/>
                  </a:lnTo>
                  <a:lnTo>
                    <a:pt x="149" y="33"/>
                  </a:lnTo>
                  <a:lnTo>
                    <a:pt x="152" y="29"/>
                  </a:lnTo>
                  <a:lnTo>
                    <a:pt x="152" y="24"/>
                  </a:lnTo>
                  <a:lnTo>
                    <a:pt x="149" y="22"/>
                  </a:lnTo>
                  <a:lnTo>
                    <a:pt x="147" y="17"/>
                  </a:lnTo>
                  <a:lnTo>
                    <a:pt x="142" y="10"/>
                  </a:lnTo>
                  <a:lnTo>
                    <a:pt x="140" y="3"/>
                  </a:lnTo>
                  <a:lnTo>
                    <a:pt x="135" y="3"/>
                  </a:lnTo>
                  <a:lnTo>
                    <a:pt x="133" y="3"/>
                  </a:lnTo>
                  <a:lnTo>
                    <a:pt x="130" y="3"/>
                  </a:lnTo>
                  <a:lnTo>
                    <a:pt x="126" y="0"/>
                  </a:lnTo>
                  <a:lnTo>
                    <a:pt x="123" y="0"/>
                  </a:lnTo>
                  <a:lnTo>
                    <a:pt x="121" y="0"/>
                  </a:lnTo>
                  <a:lnTo>
                    <a:pt x="114" y="3"/>
                  </a:lnTo>
                  <a:lnTo>
                    <a:pt x="111" y="3"/>
                  </a:lnTo>
                  <a:lnTo>
                    <a:pt x="109" y="7"/>
                  </a:lnTo>
                  <a:lnTo>
                    <a:pt x="107" y="10"/>
                  </a:lnTo>
                  <a:lnTo>
                    <a:pt x="104" y="14"/>
                  </a:lnTo>
                  <a:lnTo>
                    <a:pt x="100" y="19"/>
                  </a:lnTo>
                  <a:lnTo>
                    <a:pt x="97" y="22"/>
                  </a:lnTo>
                  <a:lnTo>
                    <a:pt x="90" y="22"/>
                  </a:lnTo>
                  <a:lnTo>
                    <a:pt x="83" y="22"/>
                  </a:lnTo>
                  <a:lnTo>
                    <a:pt x="76" y="19"/>
                  </a:lnTo>
                  <a:lnTo>
                    <a:pt x="71" y="17"/>
                  </a:lnTo>
                  <a:lnTo>
                    <a:pt x="64" y="14"/>
                  </a:lnTo>
                  <a:lnTo>
                    <a:pt x="62" y="14"/>
                  </a:lnTo>
                  <a:lnTo>
                    <a:pt x="62" y="14"/>
                  </a:lnTo>
                  <a:lnTo>
                    <a:pt x="59" y="17"/>
                  </a:lnTo>
                  <a:lnTo>
                    <a:pt x="59" y="19"/>
                  </a:lnTo>
                  <a:lnTo>
                    <a:pt x="57" y="19"/>
                  </a:lnTo>
                  <a:lnTo>
                    <a:pt x="57" y="24"/>
                  </a:lnTo>
                  <a:lnTo>
                    <a:pt x="59" y="29"/>
                  </a:lnTo>
                  <a:lnTo>
                    <a:pt x="59" y="29"/>
                  </a:lnTo>
                  <a:lnTo>
                    <a:pt x="57" y="31"/>
                  </a:lnTo>
                  <a:lnTo>
                    <a:pt x="55" y="33"/>
                  </a:lnTo>
                  <a:lnTo>
                    <a:pt x="55" y="36"/>
                  </a:lnTo>
                  <a:lnTo>
                    <a:pt x="52" y="38"/>
                  </a:lnTo>
                  <a:lnTo>
                    <a:pt x="52" y="38"/>
                  </a:lnTo>
                  <a:lnTo>
                    <a:pt x="50" y="38"/>
                  </a:lnTo>
                  <a:lnTo>
                    <a:pt x="38" y="38"/>
                  </a:lnTo>
                  <a:lnTo>
                    <a:pt x="29" y="36"/>
                  </a:lnTo>
                  <a:lnTo>
                    <a:pt x="29" y="36"/>
                  </a:lnTo>
                  <a:lnTo>
                    <a:pt x="26" y="38"/>
                  </a:lnTo>
                  <a:lnTo>
                    <a:pt x="19" y="40"/>
                  </a:lnTo>
                  <a:lnTo>
                    <a:pt x="19" y="40"/>
                  </a:lnTo>
                  <a:lnTo>
                    <a:pt x="17" y="43"/>
                  </a:lnTo>
                  <a:lnTo>
                    <a:pt x="14" y="48"/>
                  </a:lnTo>
                  <a:lnTo>
                    <a:pt x="10" y="52"/>
                  </a:lnTo>
                  <a:lnTo>
                    <a:pt x="7" y="55"/>
                  </a:lnTo>
                  <a:lnTo>
                    <a:pt x="5" y="59"/>
                  </a:lnTo>
                  <a:lnTo>
                    <a:pt x="3" y="67"/>
                  </a:lnTo>
                  <a:lnTo>
                    <a:pt x="3" y="67"/>
                  </a:lnTo>
                  <a:lnTo>
                    <a:pt x="0" y="69"/>
                  </a:lnTo>
                  <a:lnTo>
                    <a:pt x="0" y="71"/>
                  </a:lnTo>
                  <a:lnTo>
                    <a:pt x="0" y="71"/>
                  </a:lnTo>
                  <a:lnTo>
                    <a:pt x="3" y="78"/>
                  </a:lnTo>
                  <a:lnTo>
                    <a:pt x="3" y="81"/>
                  </a:lnTo>
                  <a:lnTo>
                    <a:pt x="0" y="90"/>
                  </a:lnTo>
                  <a:lnTo>
                    <a:pt x="0" y="93"/>
                  </a:lnTo>
                  <a:lnTo>
                    <a:pt x="5" y="104"/>
                  </a:lnTo>
                  <a:lnTo>
                    <a:pt x="5" y="107"/>
                  </a:lnTo>
                  <a:lnTo>
                    <a:pt x="0" y="119"/>
                  </a:lnTo>
                  <a:lnTo>
                    <a:pt x="7" y="121"/>
                  </a:lnTo>
                  <a:lnTo>
                    <a:pt x="19" y="130"/>
                  </a:lnTo>
                  <a:lnTo>
                    <a:pt x="24" y="130"/>
                  </a:lnTo>
                  <a:lnTo>
                    <a:pt x="26" y="128"/>
                  </a:lnTo>
                  <a:lnTo>
                    <a:pt x="29" y="126"/>
                  </a:lnTo>
                  <a:lnTo>
                    <a:pt x="29" y="121"/>
                  </a:lnTo>
                  <a:lnTo>
                    <a:pt x="31" y="121"/>
                  </a:lnTo>
                  <a:lnTo>
                    <a:pt x="29" y="119"/>
                  </a:lnTo>
                  <a:lnTo>
                    <a:pt x="26" y="114"/>
                  </a:lnTo>
                  <a:lnTo>
                    <a:pt x="24" y="111"/>
                  </a:lnTo>
                  <a:lnTo>
                    <a:pt x="24" y="107"/>
                  </a:lnTo>
                  <a:lnTo>
                    <a:pt x="24" y="104"/>
                  </a:lnTo>
                  <a:lnTo>
                    <a:pt x="24" y="104"/>
                  </a:lnTo>
                  <a:lnTo>
                    <a:pt x="29" y="102"/>
                  </a:lnTo>
                  <a:lnTo>
                    <a:pt x="33" y="100"/>
                  </a:lnTo>
                  <a:lnTo>
                    <a:pt x="36" y="100"/>
                  </a:lnTo>
                  <a:lnTo>
                    <a:pt x="38" y="100"/>
                  </a:lnTo>
                  <a:lnTo>
                    <a:pt x="43" y="102"/>
                  </a:lnTo>
                  <a:lnTo>
                    <a:pt x="50" y="107"/>
                  </a:lnTo>
                  <a:lnTo>
                    <a:pt x="52" y="111"/>
                  </a:lnTo>
                  <a:lnTo>
                    <a:pt x="57" y="121"/>
                  </a:lnTo>
                  <a:lnTo>
                    <a:pt x="59" y="123"/>
                  </a:lnTo>
                  <a:lnTo>
                    <a:pt x="62" y="128"/>
                  </a:lnTo>
                  <a:lnTo>
                    <a:pt x="64" y="130"/>
                  </a:lnTo>
                  <a:lnTo>
                    <a:pt x="64" y="135"/>
                  </a:lnTo>
                  <a:lnTo>
                    <a:pt x="66" y="140"/>
                  </a:lnTo>
                  <a:lnTo>
                    <a:pt x="69" y="142"/>
                  </a:lnTo>
                  <a:lnTo>
                    <a:pt x="69" y="145"/>
                  </a:lnTo>
                  <a:lnTo>
                    <a:pt x="69" y="154"/>
                  </a:lnTo>
                  <a:lnTo>
                    <a:pt x="69" y="156"/>
                  </a:lnTo>
                  <a:lnTo>
                    <a:pt x="71" y="161"/>
                  </a:lnTo>
                  <a:lnTo>
                    <a:pt x="83" y="171"/>
                  </a:lnTo>
                  <a:lnTo>
                    <a:pt x="85" y="173"/>
                  </a:lnTo>
                  <a:lnTo>
                    <a:pt x="88" y="173"/>
                  </a:lnTo>
                  <a:lnTo>
                    <a:pt x="93" y="175"/>
                  </a:lnTo>
                  <a:lnTo>
                    <a:pt x="95" y="175"/>
                  </a:lnTo>
                  <a:lnTo>
                    <a:pt x="100" y="173"/>
                  </a:lnTo>
                  <a:lnTo>
                    <a:pt x="104" y="171"/>
                  </a:lnTo>
                  <a:lnTo>
                    <a:pt x="107" y="171"/>
                  </a:lnTo>
                  <a:lnTo>
                    <a:pt x="107" y="173"/>
                  </a:lnTo>
                  <a:lnTo>
                    <a:pt x="109" y="173"/>
                  </a:lnTo>
                  <a:lnTo>
                    <a:pt x="111" y="175"/>
                  </a:lnTo>
                  <a:lnTo>
                    <a:pt x="111" y="175"/>
                  </a:lnTo>
                  <a:lnTo>
                    <a:pt x="111" y="178"/>
                  </a:lnTo>
                  <a:lnTo>
                    <a:pt x="111" y="180"/>
                  </a:lnTo>
                  <a:lnTo>
                    <a:pt x="111" y="182"/>
                  </a:lnTo>
                  <a:lnTo>
                    <a:pt x="111" y="182"/>
                  </a:lnTo>
                  <a:lnTo>
                    <a:pt x="114" y="185"/>
                  </a:lnTo>
                  <a:lnTo>
                    <a:pt x="114" y="185"/>
                  </a:lnTo>
                  <a:lnTo>
                    <a:pt x="116" y="187"/>
                  </a:lnTo>
                  <a:lnTo>
                    <a:pt x="119" y="187"/>
                  </a:lnTo>
                  <a:lnTo>
                    <a:pt x="121" y="185"/>
                  </a:lnTo>
                  <a:lnTo>
                    <a:pt x="123" y="185"/>
                  </a:lnTo>
                  <a:lnTo>
                    <a:pt x="126" y="182"/>
                  </a:lnTo>
                  <a:lnTo>
                    <a:pt x="142" y="182"/>
                  </a:lnTo>
                  <a:lnTo>
                    <a:pt x="145" y="182"/>
                  </a:lnTo>
                  <a:lnTo>
                    <a:pt x="145" y="180"/>
                  </a:lnTo>
                  <a:lnTo>
                    <a:pt x="147" y="180"/>
                  </a:lnTo>
                  <a:lnTo>
                    <a:pt x="149" y="173"/>
                  </a:lnTo>
                  <a:lnTo>
                    <a:pt x="149" y="173"/>
                  </a:lnTo>
                  <a:lnTo>
                    <a:pt x="152" y="171"/>
                  </a:lnTo>
                  <a:lnTo>
                    <a:pt x="152" y="171"/>
                  </a:lnTo>
                  <a:lnTo>
                    <a:pt x="154" y="171"/>
                  </a:lnTo>
                  <a:lnTo>
                    <a:pt x="159" y="171"/>
                  </a:lnTo>
                  <a:lnTo>
                    <a:pt x="161" y="173"/>
                  </a:lnTo>
                  <a:lnTo>
                    <a:pt x="164" y="173"/>
                  </a:lnTo>
                  <a:lnTo>
                    <a:pt x="164" y="175"/>
                  </a:lnTo>
                  <a:lnTo>
                    <a:pt x="166" y="180"/>
                  </a:lnTo>
                  <a:lnTo>
                    <a:pt x="166" y="185"/>
                  </a:lnTo>
                  <a:lnTo>
                    <a:pt x="168" y="187"/>
                  </a:lnTo>
                  <a:lnTo>
                    <a:pt x="168" y="187"/>
                  </a:lnTo>
                  <a:lnTo>
                    <a:pt x="173" y="190"/>
                  </a:lnTo>
                  <a:lnTo>
                    <a:pt x="173" y="187"/>
                  </a:lnTo>
                  <a:lnTo>
                    <a:pt x="173" y="182"/>
                  </a:lnTo>
                  <a:lnTo>
                    <a:pt x="175" y="178"/>
                  </a:lnTo>
                  <a:lnTo>
                    <a:pt x="182" y="180"/>
                  </a:lnTo>
                  <a:lnTo>
                    <a:pt x="185" y="175"/>
                  </a:lnTo>
                  <a:lnTo>
                    <a:pt x="190" y="175"/>
                  </a:lnTo>
                  <a:lnTo>
                    <a:pt x="192" y="175"/>
                  </a:lnTo>
                  <a:lnTo>
                    <a:pt x="194" y="173"/>
                  </a:lnTo>
                  <a:lnTo>
                    <a:pt x="194" y="171"/>
                  </a:lnTo>
                  <a:lnTo>
                    <a:pt x="194" y="168"/>
                  </a:lnTo>
                  <a:lnTo>
                    <a:pt x="190" y="171"/>
                  </a:lnTo>
                  <a:lnTo>
                    <a:pt x="187" y="171"/>
                  </a:lnTo>
                  <a:lnTo>
                    <a:pt x="190" y="168"/>
                  </a:lnTo>
                  <a:lnTo>
                    <a:pt x="190" y="166"/>
                  </a:lnTo>
                  <a:lnTo>
                    <a:pt x="192" y="166"/>
                  </a:lnTo>
                  <a:lnTo>
                    <a:pt x="192" y="164"/>
                  </a:lnTo>
                  <a:lnTo>
                    <a:pt x="194" y="161"/>
                  </a:lnTo>
                  <a:lnTo>
                    <a:pt x="194" y="159"/>
                  </a:lnTo>
                  <a:lnTo>
                    <a:pt x="192" y="159"/>
                  </a:lnTo>
                  <a:lnTo>
                    <a:pt x="192" y="156"/>
                  </a:lnTo>
                  <a:lnTo>
                    <a:pt x="194" y="154"/>
                  </a:lnTo>
                  <a:lnTo>
                    <a:pt x="199" y="152"/>
                  </a:lnTo>
                  <a:lnTo>
                    <a:pt x="201" y="149"/>
                  </a:lnTo>
                  <a:lnTo>
                    <a:pt x="206" y="149"/>
                  </a:lnTo>
                  <a:lnTo>
                    <a:pt x="209" y="149"/>
                  </a:lnTo>
                  <a:lnTo>
                    <a:pt x="209"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879393" y="3331970"/>
              <a:ext cx="668419" cy="677355"/>
            </a:xfrm>
            <a:custGeom>
              <a:avLst/>
              <a:gdLst>
                <a:gd name="T0" fmla="*/ 126 w 374"/>
                <a:gd name="T1" fmla="*/ 151 h 379"/>
                <a:gd name="T2" fmla="*/ 156 w 374"/>
                <a:gd name="T3" fmla="*/ 111 h 379"/>
                <a:gd name="T4" fmla="*/ 140 w 374"/>
                <a:gd name="T5" fmla="*/ 99 h 379"/>
                <a:gd name="T6" fmla="*/ 138 w 374"/>
                <a:gd name="T7" fmla="*/ 92 h 379"/>
                <a:gd name="T8" fmla="*/ 149 w 374"/>
                <a:gd name="T9" fmla="*/ 47 h 379"/>
                <a:gd name="T10" fmla="*/ 130 w 374"/>
                <a:gd name="T11" fmla="*/ 64 h 379"/>
                <a:gd name="T12" fmla="*/ 111 w 374"/>
                <a:gd name="T13" fmla="*/ 85 h 379"/>
                <a:gd name="T14" fmla="*/ 102 w 374"/>
                <a:gd name="T15" fmla="*/ 114 h 379"/>
                <a:gd name="T16" fmla="*/ 114 w 374"/>
                <a:gd name="T17" fmla="*/ 130 h 379"/>
                <a:gd name="T18" fmla="*/ 100 w 374"/>
                <a:gd name="T19" fmla="*/ 149 h 379"/>
                <a:gd name="T20" fmla="*/ 374 w 374"/>
                <a:gd name="T21" fmla="*/ 52 h 379"/>
                <a:gd name="T22" fmla="*/ 360 w 374"/>
                <a:gd name="T23" fmla="*/ 40 h 379"/>
                <a:gd name="T24" fmla="*/ 348 w 374"/>
                <a:gd name="T25" fmla="*/ 33 h 379"/>
                <a:gd name="T26" fmla="*/ 346 w 374"/>
                <a:gd name="T27" fmla="*/ 14 h 379"/>
                <a:gd name="T28" fmla="*/ 339 w 374"/>
                <a:gd name="T29" fmla="*/ 7 h 379"/>
                <a:gd name="T30" fmla="*/ 310 w 374"/>
                <a:gd name="T31" fmla="*/ 19 h 379"/>
                <a:gd name="T32" fmla="*/ 296 w 374"/>
                <a:gd name="T33" fmla="*/ 88 h 379"/>
                <a:gd name="T34" fmla="*/ 244 w 374"/>
                <a:gd name="T35" fmla="*/ 123 h 379"/>
                <a:gd name="T36" fmla="*/ 201 w 374"/>
                <a:gd name="T37" fmla="*/ 156 h 379"/>
                <a:gd name="T38" fmla="*/ 173 w 374"/>
                <a:gd name="T39" fmla="*/ 215 h 379"/>
                <a:gd name="T40" fmla="*/ 135 w 374"/>
                <a:gd name="T41" fmla="*/ 256 h 379"/>
                <a:gd name="T42" fmla="*/ 78 w 374"/>
                <a:gd name="T43" fmla="*/ 289 h 379"/>
                <a:gd name="T44" fmla="*/ 31 w 374"/>
                <a:gd name="T45" fmla="*/ 317 h 379"/>
                <a:gd name="T46" fmla="*/ 10 w 374"/>
                <a:gd name="T47" fmla="*/ 336 h 379"/>
                <a:gd name="T48" fmla="*/ 29 w 374"/>
                <a:gd name="T49" fmla="*/ 367 h 379"/>
                <a:gd name="T50" fmla="*/ 38 w 374"/>
                <a:gd name="T51" fmla="*/ 346 h 379"/>
                <a:gd name="T52" fmla="*/ 43 w 374"/>
                <a:gd name="T53" fmla="*/ 341 h 379"/>
                <a:gd name="T54" fmla="*/ 55 w 374"/>
                <a:gd name="T55" fmla="*/ 343 h 379"/>
                <a:gd name="T56" fmla="*/ 64 w 374"/>
                <a:gd name="T57" fmla="*/ 348 h 379"/>
                <a:gd name="T58" fmla="*/ 64 w 374"/>
                <a:gd name="T59" fmla="*/ 360 h 379"/>
                <a:gd name="T60" fmla="*/ 81 w 374"/>
                <a:gd name="T61" fmla="*/ 357 h 379"/>
                <a:gd name="T62" fmla="*/ 100 w 374"/>
                <a:gd name="T63" fmla="*/ 353 h 379"/>
                <a:gd name="T64" fmla="*/ 109 w 374"/>
                <a:gd name="T65" fmla="*/ 353 h 379"/>
                <a:gd name="T66" fmla="*/ 116 w 374"/>
                <a:gd name="T67" fmla="*/ 338 h 379"/>
                <a:gd name="T68" fmla="*/ 142 w 374"/>
                <a:gd name="T69" fmla="*/ 319 h 379"/>
                <a:gd name="T70" fmla="*/ 156 w 374"/>
                <a:gd name="T71" fmla="*/ 324 h 379"/>
                <a:gd name="T72" fmla="*/ 171 w 374"/>
                <a:gd name="T73" fmla="*/ 353 h 379"/>
                <a:gd name="T74" fmla="*/ 175 w 374"/>
                <a:gd name="T75" fmla="*/ 379 h 379"/>
                <a:gd name="T76" fmla="*/ 197 w 374"/>
                <a:gd name="T77" fmla="*/ 372 h 379"/>
                <a:gd name="T78" fmla="*/ 213 w 374"/>
                <a:gd name="T79" fmla="*/ 357 h 379"/>
                <a:gd name="T80" fmla="*/ 223 w 374"/>
                <a:gd name="T81" fmla="*/ 346 h 379"/>
                <a:gd name="T82" fmla="*/ 223 w 374"/>
                <a:gd name="T83" fmla="*/ 329 h 379"/>
                <a:gd name="T84" fmla="*/ 239 w 374"/>
                <a:gd name="T85" fmla="*/ 322 h 379"/>
                <a:gd name="T86" fmla="*/ 249 w 374"/>
                <a:gd name="T87" fmla="*/ 317 h 379"/>
                <a:gd name="T88" fmla="*/ 253 w 374"/>
                <a:gd name="T89" fmla="*/ 324 h 379"/>
                <a:gd name="T90" fmla="*/ 258 w 374"/>
                <a:gd name="T91" fmla="*/ 334 h 379"/>
                <a:gd name="T92" fmla="*/ 268 w 374"/>
                <a:gd name="T93" fmla="*/ 324 h 379"/>
                <a:gd name="T94" fmla="*/ 268 w 374"/>
                <a:gd name="T95" fmla="*/ 296 h 379"/>
                <a:gd name="T96" fmla="*/ 263 w 374"/>
                <a:gd name="T97" fmla="*/ 284 h 379"/>
                <a:gd name="T98" fmla="*/ 256 w 374"/>
                <a:gd name="T99" fmla="*/ 277 h 379"/>
                <a:gd name="T100" fmla="*/ 263 w 374"/>
                <a:gd name="T101" fmla="*/ 246 h 379"/>
                <a:gd name="T102" fmla="*/ 261 w 374"/>
                <a:gd name="T103" fmla="*/ 237 h 379"/>
                <a:gd name="T104" fmla="*/ 284 w 374"/>
                <a:gd name="T105" fmla="*/ 227 h 379"/>
                <a:gd name="T106" fmla="*/ 296 w 374"/>
                <a:gd name="T107" fmla="*/ 220 h 379"/>
                <a:gd name="T108" fmla="*/ 315 w 374"/>
                <a:gd name="T109" fmla="*/ 218 h 379"/>
                <a:gd name="T110" fmla="*/ 320 w 374"/>
                <a:gd name="T111" fmla="*/ 204 h 379"/>
                <a:gd name="T112" fmla="*/ 320 w 374"/>
                <a:gd name="T113" fmla="*/ 194 h 379"/>
                <a:gd name="T114" fmla="*/ 351 w 374"/>
                <a:gd name="T115" fmla="*/ 151 h 379"/>
                <a:gd name="T116" fmla="*/ 332 w 374"/>
                <a:gd name="T117" fmla="*/ 133 h 379"/>
                <a:gd name="T118" fmla="*/ 336 w 374"/>
                <a:gd name="T119" fmla="*/ 114 h 379"/>
                <a:gd name="T120" fmla="*/ 343 w 374"/>
                <a:gd name="T121" fmla="*/ 76 h 379"/>
                <a:gd name="T122" fmla="*/ 358 w 374"/>
                <a:gd name="T123" fmla="*/ 71 h 379"/>
                <a:gd name="T124" fmla="*/ 374 w 374"/>
                <a:gd name="T125" fmla="*/ 5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9">
                  <a:moveTo>
                    <a:pt x="100" y="156"/>
                  </a:moveTo>
                  <a:lnTo>
                    <a:pt x="102" y="156"/>
                  </a:lnTo>
                  <a:lnTo>
                    <a:pt x="104" y="159"/>
                  </a:lnTo>
                  <a:lnTo>
                    <a:pt x="107" y="156"/>
                  </a:lnTo>
                  <a:lnTo>
                    <a:pt x="126" y="151"/>
                  </a:lnTo>
                  <a:lnTo>
                    <a:pt x="145" y="137"/>
                  </a:lnTo>
                  <a:lnTo>
                    <a:pt x="147" y="135"/>
                  </a:lnTo>
                  <a:lnTo>
                    <a:pt x="149" y="125"/>
                  </a:lnTo>
                  <a:lnTo>
                    <a:pt x="149" y="123"/>
                  </a:lnTo>
                  <a:lnTo>
                    <a:pt x="156" y="111"/>
                  </a:lnTo>
                  <a:lnTo>
                    <a:pt x="159" y="106"/>
                  </a:lnTo>
                  <a:lnTo>
                    <a:pt x="159" y="99"/>
                  </a:lnTo>
                  <a:lnTo>
                    <a:pt x="154" y="99"/>
                  </a:lnTo>
                  <a:lnTo>
                    <a:pt x="145" y="99"/>
                  </a:lnTo>
                  <a:lnTo>
                    <a:pt x="140" y="99"/>
                  </a:lnTo>
                  <a:lnTo>
                    <a:pt x="138" y="104"/>
                  </a:lnTo>
                  <a:lnTo>
                    <a:pt x="138" y="104"/>
                  </a:lnTo>
                  <a:lnTo>
                    <a:pt x="135" y="102"/>
                  </a:lnTo>
                  <a:lnTo>
                    <a:pt x="135" y="97"/>
                  </a:lnTo>
                  <a:lnTo>
                    <a:pt x="138" y="92"/>
                  </a:lnTo>
                  <a:lnTo>
                    <a:pt x="145" y="76"/>
                  </a:lnTo>
                  <a:lnTo>
                    <a:pt x="147" y="64"/>
                  </a:lnTo>
                  <a:lnTo>
                    <a:pt x="149" y="50"/>
                  </a:lnTo>
                  <a:lnTo>
                    <a:pt x="149" y="47"/>
                  </a:lnTo>
                  <a:lnTo>
                    <a:pt x="149" y="47"/>
                  </a:lnTo>
                  <a:lnTo>
                    <a:pt x="145" y="47"/>
                  </a:lnTo>
                  <a:lnTo>
                    <a:pt x="142" y="47"/>
                  </a:lnTo>
                  <a:lnTo>
                    <a:pt x="142" y="50"/>
                  </a:lnTo>
                  <a:lnTo>
                    <a:pt x="135" y="62"/>
                  </a:lnTo>
                  <a:lnTo>
                    <a:pt x="130" y="64"/>
                  </a:lnTo>
                  <a:lnTo>
                    <a:pt x="123" y="71"/>
                  </a:lnTo>
                  <a:lnTo>
                    <a:pt x="121" y="73"/>
                  </a:lnTo>
                  <a:lnTo>
                    <a:pt x="119" y="76"/>
                  </a:lnTo>
                  <a:lnTo>
                    <a:pt x="114" y="78"/>
                  </a:lnTo>
                  <a:lnTo>
                    <a:pt x="111" y="85"/>
                  </a:lnTo>
                  <a:lnTo>
                    <a:pt x="104" y="95"/>
                  </a:lnTo>
                  <a:lnTo>
                    <a:pt x="104" y="99"/>
                  </a:lnTo>
                  <a:lnTo>
                    <a:pt x="102" y="104"/>
                  </a:lnTo>
                  <a:lnTo>
                    <a:pt x="102" y="109"/>
                  </a:lnTo>
                  <a:lnTo>
                    <a:pt x="102" y="114"/>
                  </a:lnTo>
                  <a:lnTo>
                    <a:pt x="104" y="118"/>
                  </a:lnTo>
                  <a:lnTo>
                    <a:pt x="116" y="116"/>
                  </a:lnTo>
                  <a:lnTo>
                    <a:pt x="121" y="121"/>
                  </a:lnTo>
                  <a:lnTo>
                    <a:pt x="119" y="125"/>
                  </a:lnTo>
                  <a:lnTo>
                    <a:pt x="114" y="130"/>
                  </a:lnTo>
                  <a:lnTo>
                    <a:pt x="111" y="135"/>
                  </a:lnTo>
                  <a:lnTo>
                    <a:pt x="111" y="144"/>
                  </a:lnTo>
                  <a:lnTo>
                    <a:pt x="109" y="147"/>
                  </a:lnTo>
                  <a:lnTo>
                    <a:pt x="109" y="147"/>
                  </a:lnTo>
                  <a:lnTo>
                    <a:pt x="100" y="149"/>
                  </a:lnTo>
                  <a:lnTo>
                    <a:pt x="100" y="149"/>
                  </a:lnTo>
                  <a:lnTo>
                    <a:pt x="97" y="151"/>
                  </a:lnTo>
                  <a:lnTo>
                    <a:pt x="100" y="154"/>
                  </a:lnTo>
                  <a:lnTo>
                    <a:pt x="100" y="156"/>
                  </a:lnTo>
                  <a:close/>
                  <a:moveTo>
                    <a:pt x="374" y="52"/>
                  </a:moveTo>
                  <a:lnTo>
                    <a:pt x="372" y="47"/>
                  </a:lnTo>
                  <a:lnTo>
                    <a:pt x="372" y="47"/>
                  </a:lnTo>
                  <a:lnTo>
                    <a:pt x="369" y="45"/>
                  </a:lnTo>
                  <a:lnTo>
                    <a:pt x="362" y="40"/>
                  </a:lnTo>
                  <a:lnTo>
                    <a:pt x="360" y="40"/>
                  </a:lnTo>
                  <a:lnTo>
                    <a:pt x="355" y="40"/>
                  </a:lnTo>
                  <a:lnTo>
                    <a:pt x="353" y="38"/>
                  </a:lnTo>
                  <a:lnTo>
                    <a:pt x="351" y="38"/>
                  </a:lnTo>
                  <a:lnTo>
                    <a:pt x="351" y="36"/>
                  </a:lnTo>
                  <a:lnTo>
                    <a:pt x="348" y="33"/>
                  </a:lnTo>
                  <a:lnTo>
                    <a:pt x="346" y="31"/>
                  </a:lnTo>
                  <a:lnTo>
                    <a:pt x="346" y="26"/>
                  </a:lnTo>
                  <a:lnTo>
                    <a:pt x="346" y="19"/>
                  </a:lnTo>
                  <a:lnTo>
                    <a:pt x="346" y="17"/>
                  </a:lnTo>
                  <a:lnTo>
                    <a:pt x="346" y="14"/>
                  </a:lnTo>
                  <a:lnTo>
                    <a:pt x="346" y="12"/>
                  </a:lnTo>
                  <a:lnTo>
                    <a:pt x="346" y="9"/>
                  </a:lnTo>
                  <a:lnTo>
                    <a:pt x="346" y="9"/>
                  </a:lnTo>
                  <a:lnTo>
                    <a:pt x="343" y="9"/>
                  </a:lnTo>
                  <a:lnTo>
                    <a:pt x="339" y="7"/>
                  </a:lnTo>
                  <a:lnTo>
                    <a:pt x="322" y="0"/>
                  </a:lnTo>
                  <a:lnTo>
                    <a:pt x="320" y="0"/>
                  </a:lnTo>
                  <a:lnTo>
                    <a:pt x="320" y="0"/>
                  </a:lnTo>
                  <a:lnTo>
                    <a:pt x="317" y="7"/>
                  </a:lnTo>
                  <a:lnTo>
                    <a:pt x="310" y="19"/>
                  </a:lnTo>
                  <a:lnTo>
                    <a:pt x="308" y="28"/>
                  </a:lnTo>
                  <a:lnTo>
                    <a:pt x="306" y="36"/>
                  </a:lnTo>
                  <a:lnTo>
                    <a:pt x="301" y="78"/>
                  </a:lnTo>
                  <a:lnTo>
                    <a:pt x="301" y="83"/>
                  </a:lnTo>
                  <a:lnTo>
                    <a:pt x="296" y="88"/>
                  </a:lnTo>
                  <a:lnTo>
                    <a:pt x="280" y="106"/>
                  </a:lnTo>
                  <a:lnTo>
                    <a:pt x="270" y="114"/>
                  </a:lnTo>
                  <a:lnTo>
                    <a:pt x="265" y="116"/>
                  </a:lnTo>
                  <a:lnTo>
                    <a:pt x="251" y="123"/>
                  </a:lnTo>
                  <a:lnTo>
                    <a:pt x="244" y="123"/>
                  </a:lnTo>
                  <a:lnTo>
                    <a:pt x="242" y="123"/>
                  </a:lnTo>
                  <a:lnTo>
                    <a:pt x="239" y="125"/>
                  </a:lnTo>
                  <a:lnTo>
                    <a:pt x="218" y="142"/>
                  </a:lnTo>
                  <a:lnTo>
                    <a:pt x="206" y="151"/>
                  </a:lnTo>
                  <a:lnTo>
                    <a:pt x="201" y="156"/>
                  </a:lnTo>
                  <a:lnTo>
                    <a:pt x="197" y="166"/>
                  </a:lnTo>
                  <a:lnTo>
                    <a:pt x="190" y="192"/>
                  </a:lnTo>
                  <a:lnTo>
                    <a:pt x="187" y="199"/>
                  </a:lnTo>
                  <a:lnTo>
                    <a:pt x="182" y="206"/>
                  </a:lnTo>
                  <a:lnTo>
                    <a:pt x="173" y="215"/>
                  </a:lnTo>
                  <a:lnTo>
                    <a:pt x="166" y="225"/>
                  </a:lnTo>
                  <a:lnTo>
                    <a:pt x="164" y="232"/>
                  </a:lnTo>
                  <a:lnTo>
                    <a:pt x="159" y="239"/>
                  </a:lnTo>
                  <a:lnTo>
                    <a:pt x="154" y="244"/>
                  </a:lnTo>
                  <a:lnTo>
                    <a:pt x="135" y="256"/>
                  </a:lnTo>
                  <a:lnTo>
                    <a:pt x="116" y="275"/>
                  </a:lnTo>
                  <a:lnTo>
                    <a:pt x="104" y="284"/>
                  </a:lnTo>
                  <a:lnTo>
                    <a:pt x="97" y="289"/>
                  </a:lnTo>
                  <a:lnTo>
                    <a:pt x="90" y="289"/>
                  </a:lnTo>
                  <a:lnTo>
                    <a:pt x="78" y="289"/>
                  </a:lnTo>
                  <a:lnTo>
                    <a:pt x="76" y="291"/>
                  </a:lnTo>
                  <a:lnTo>
                    <a:pt x="71" y="296"/>
                  </a:lnTo>
                  <a:lnTo>
                    <a:pt x="64" y="301"/>
                  </a:lnTo>
                  <a:lnTo>
                    <a:pt x="45" y="312"/>
                  </a:lnTo>
                  <a:lnTo>
                    <a:pt x="31" y="317"/>
                  </a:lnTo>
                  <a:lnTo>
                    <a:pt x="10" y="327"/>
                  </a:lnTo>
                  <a:lnTo>
                    <a:pt x="0" y="329"/>
                  </a:lnTo>
                  <a:lnTo>
                    <a:pt x="0" y="329"/>
                  </a:lnTo>
                  <a:lnTo>
                    <a:pt x="3" y="334"/>
                  </a:lnTo>
                  <a:lnTo>
                    <a:pt x="10" y="336"/>
                  </a:lnTo>
                  <a:lnTo>
                    <a:pt x="10" y="338"/>
                  </a:lnTo>
                  <a:lnTo>
                    <a:pt x="12" y="341"/>
                  </a:lnTo>
                  <a:lnTo>
                    <a:pt x="19" y="369"/>
                  </a:lnTo>
                  <a:lnTo>
                    <a:pt x="26" y="367"/>
                  </a:lnTo>
                  <a:lnTo>
                    <a:pt x="29" y="367"/>
                  </a:lnTo>
                  <a:lnTo>
                    <a:pt x="31" y="364"/>
                  </a:lnTo>
                  <a:lnTo>
                    <a:pt x="36" y="355"/>
                  </a:lnTo>
                  <a:lnTo>
                    <a:pt x="38" y="353"/>
                  </a:lnTo>
                  <a:lnTo>
                    <a:pt x="38" y="350"/>
                  </a:lnTo>
                  <a:lnTo>
                    <a:pt x="38" y="346"/>
                  </a:lnTo>
                  <a:lnTo>
                    <a:pt x="38" y="343"/>
                  </a:lnTo>
                  <a:lnTo>
                    <a:pt x="38" y="343"/>
                  </a:lnTo>
                  <a:lnTo>
                    <a:pt x="40" y="341"/>
                  </a:lnTo>
                  <a:lnTo>
                    <a:pt x="40" y="341"/>
                  </a:lnTo>
                  <a:lnTo>
                    <a:pt x="43" y="341"/>
                  </a:lnTo>
                  <a:lnTo>
                    <a:pt x="43" y="338"/>
                  </a:lnTo>
                  <a:lnTo>
                    <a:pt x="48" y="341"/>
                  </a:lnTo>
                  <a:lnTo>
                    <a:pt x="48" y="341"/>
                  </a:lnTo>
                  <a:lnTo>
                    <a:pt x="52" y="341"/>
                  </a:lnTo>
                  <a:lnTo>
                    <a:pt x="55" y="343"/>
                  </a:lnTo>
                  <a:lnTo>
                    <a:pt x="57" y="343"/>
                  </a:lnTo>
                  <a:lnTo>
                    <a:pt x="59" y="343"/>
                  </a:lnTo>
                  <a:lnTo>
                    <a:pt x="62" y="346"/>
                  </a:lnTo>
                  <a:lnTo>
                    <a:pt x="62" y="346"/>
                  </a:lnTo>
                  <a:lnTo>
                    <a:pt x="64" y="348"/>
                  </a:lnTo>
                  <a:lnTo>
                    <a:pt x="64" y="350"/>
                  </a:lnTo>
                  <a:lnTo>
                    <a:pt x="64" y="353"/>
                  </a:lnTo>
                  <a:lnTo>
                    <a:pt x="64" y="357"/>
                  </a:lnTo>
                  <a:lnTo>
                    <a:pt x="64" y="357"/>
                  </a:lnTo>
                  <a:lnTo>
                    <a:pt x="64" y="360"/>
                  </a:lnTo>
                  <a:lnTo>
                    <a:pt x="71" y="362"/>
                  </a:lnTo>
                  <a:lnTo>
                    <a:pt x="74" y="362"/>
                  </a:lnTo>
                  <a:lnTo>
                    <a:pt x="76" y="360"/>
                  </a:lnTo>
                  <a:lnTo>
                    <a:pt x="78" y="357"/>
                  </a:lnTo>
                  <a:lnTo>
                    <a:pt x="81" y="357"/>
                  </a:lnTo>
                  <a:lnTo>
                    <a:pt x="88" y="357"/>
                  </a:lnTo>
                  <a:lnTo>
                    <a:pt x="90" y="357"/>
                  </a:lnTo>
                  <a:lnTo>
                    <a:pt x="93" y="355"/>
                  </a:lnTo>
                  <a:lnTo>
                    <a:pt x="97" y="353"/>
                  </a:lnTo>
                  <a:lnTo>
                    <a:pt x="100" y="353"/>
                  </a:lnTo>
                  <a:lnTo>
                    <a:pt x="100" y="353"/>
                  </a:lnTo>
                  <a:lnTo>
                    <a:pt x="102" y="353"/>
                  </a:lnTo>
                  <a:lnTo>
                    <a:pt x="104" y="355"/>
                  </a:lnTo>
                  <a:lnTo>
                    <a:pt x="107" y="355"/>
                  </a:lnTo>
                  <a:lnTo>
                    <a:pt x="109" y="353"/>
                  </a:lnTo>
                  <a:lnTo>
                    <a:pt x="109" y="348"/>
                  </a:lnTo>
                  <a:lnTo>
                    <a:pt x="109" y="346"/>
                  </a:lnTo>
                  <a:lnTo>
                    <a:pt x="111" y="343"/>
                  </a:lnTo>
                  <a:lnTo>
                    <a:pt x="111" y="341"/>
                  </a:lnTo>
                  <a:lnTo>
                    <a:pt x="116" y="338"/>
                  </a:lnTo>
                  <a:lnTo>
                    <a:pt x="121" y="331"/>
                  </a:lnTo>
                  <a:lnTo>
                    <a:pt x="123" y="329"/>
                  </a:lnTo>
                  <a:lnTo>
                    <a:pt x="126" y="327"/>
                  </a:lnTo>
                  <a:lnTo>
                    <a:pt x="133" y="322"/>
                  </a:lnTo>
                  <a:lnTo>
                    <a:pt x="142" y="319"/>
                  </a:lnTo>
                  <a:lnTo>
                    <a:pt x="147" y="319"/>
                  </a:lnTo>
                  <a:lnTo>
                    <a:pt x="149" y="319"/>
                  </a:lnTo>
                  <a:lnTo>
                    <a:pt x="152" y="322"/>
                  </a:lnTo>
                  <a:lnTo>
                    <a:pt x="154" y="322"/>
                  </a:lnTo>
                  <a:lnTo>
                    <a:pt x="156" y="324"/>
                  </a:lnTo>
                  <a:lnTo>
                    <a:pt x="156" y="327"/>
                  </a:lnTo>
                  <a:lnTo>
                    <a:pt x="159" y="338"/>
                  </a:lnTo>
                  <a:lnTo>
                    <a:pt x="159" y="343"/>
                  </a:lnTo>
                  <a:lnTo>
                    <a:pt x="164" y="348"/>
                  </a:lnTo>
                  <a:lnTo>
                    <a:pt x="171" y="353"/>
                  </a:lnTo>
                  <a:lnTo>
                    <a:pt x="173" y="355"/>
                  </a:lnTo>
                  <a:lnTo>
                    <a:pt x="173" y="357"/>
                  </a:lnTo>
                  <a:lnTo>
                    <a:pt x="175" y="360"/>
                  </a:lnTo>
                  <a:lnTo>
                    <a:pt x="173" y="372"/>
                  </a:lnTo>
                  <a:lnTo>
                    <a:pt x="175" y="379"/>
                  </a:lnTo>
                  <a:lnTo>
                    <a:pt x="182" y="376"/>
                  </a:lnTo>
                  <a:lnTo>
                    <a:pt x="187" y="376"/>
                  </a:lnTo>
                  <a:lnTo>
                    <a:pt x="192" y="374"/>
                  </a:lnTo>
                  <a:lnTo>
                    <a:pt x="194" y="374"/>
                  </a:lnTo>
                  <a:lnTo>
                    <a:pt x="197" y="372"/>
                  </a:lnTo>
                  <a:lnTo>
                    <a:pt x="199" y="369"/>
                  </a:lnTo>
                  <a:lnTo>
                    <a:pt x="199" y="364"/>
                  </a:lnTo>
                  <a:lnTo>
                    <a:pt x="201" y="362"/>
                  </a:lnTo>
                  <a:lnTo>
                    <a:pt x="211" y="360"/>
                  </a:lnTo>
                  <a:lnTo>
                    <a:pt x="213" y="357"/>
                  </a:lnTo>
                  <a:lnTo>
                    <a:pt x="216" y="355"/>
                  </a:lnTo>
                  <a:lnTo>
                    <a:pt x="216" y="350"/>
                  </a:lnTo>
                  <a:lnTo>
                    <a:pt x="216" y="348"/>
                  </a:lnTo>
                  <a:lnTo>
                    <a:pt x="218" y="348"/>
                  </a:lnTo>
                  <a:lnTo>
                    <a:pt x="223" y="346"/>
                  </a:lnTo>
                  <a:lnTo>
                    <a:pt x="223" y="343"/>
                  </a:lnTo>
                  <a:lnTo>
                    <a:pt x="223" y="341"/>
                  </a:lnTo>
                  <a:lnTo>
                    <a:pt x="223" y="338"/>
                  </a:lnTo>
                  <a:lnTo>
                    <a:pt x="223" y="331"/>
                  </a:lnTo>
                  <a:lnTo>
                    <a:pt x="223" y="329"/>
                  </a:lnTo>
                  <a:lnTo>
                    <a:pt x="225" y="329"/>
                  </a:lnTo>
                  <a:lnTo>
                    <a:pt x="235" y="327"/>
                  </a:lnTo>
                  <a:lnTo>
                    <a:pt x="239" y="324"/>
                  </a:lnTo>
                  <a:lnTo>
                    <a:pt x="239" y="324"/>
                  </a:lnTo>
                  <a:lnTo>
                    <a:pt x="239" y="322"/>
                  </a:lnTo>
                  <a:lnTo>
                    <a:pt x="242" y="317"/>
                  </a:lnTo>
                  <a:lnTo>
                    <a:pt x="242" y="315"/>
                  </a:lnTo>
                  <a:lnTo>
                    <a:pt x="244" y="315"/>
                  </a:lnTo>
                  <a:lnTo>
                    <a:pt x="246" y="315"/>
                  </a:lnTo>
                  <a:lnTo>
                    <a:pt x="249" y="317"/>
                  </a:lnTo>
                  <a:lnTo>
                    <a:pt x="249" y="317"/>
                  </a:lnTo>
                  <a:lnTo>
                    <a:pt x="251" y="319"/>
                  </a:lnTo>
                  <a:lnTo>
                    <a:pt x="251" y="322"/>
                  </a:lnTo>
                  <a:lnTo>
                    <a:pt x="251" y="322"/>
                  </a:lnTo>
                  <a:lnTo>
                    <a:pt x="253" y="324"/>
                  </a:lnTo>
                  <a:lnTo>
                    <a:pt x="253" y="324"/>
                  </a:lnTo>
                  <a:lnTo>
                    <a:pt x="253" y="324"/>
                  </a:lnTo>
                  <a:lnTo>
                    <a:pt x="256" y="327"/>
                  </a:lnTo>
                  <a:lnTo>
                    <a:pt x="258" y="331"/>
                  </a:lnTo>
                  <a:lnTo>
                    <a:pt x="258" y="334"/>
                  </a:lnTo>
                  <a:lnTo>
                    <a:pt x="261" y="334"/>
                  </a:lnTo>
                  <a:lnTo>
                    <a:pt x="263" y="334"/>
                  </a:lnTo>
                  <a:lnTo>
                    <a:pt x="265" y="334"/>
                  </a:lnTo>
                  <a:lnTo>
                    <a:pt x="268" y="331"/>
                  </a:lnTo>
                  <a:lnTo>
                    <a:pt x="268" y="324"/>
                  </a:lnTo>
                  <a:lnTo>
                    <a:pt x="270" y="317"/>
                  </a:lnTo>
                  <a:lnTo>
                    <a:pt x="270" y="315"/>
                  </a:lnTo>
                  <a:lnTo>
                    <a:pt x="268" y="305"/>
                  </a:lnTo>
                  <a:lnTo>
                    <a:pt x="268" y="298"/>
                  </a:lnTo>
                  <a:lnTo>
                    <a:pt x="268" y="296"/>
                  </a:lnTo>
                  <a:lnTo>
                    <a:pt x="268" y="293"/>
                  </a:lnTo>
                  <a:lnTo>
                    <a:pt x="268" y="293"/>
                  </a:lnTo>
                  <a:lnTo>
                    <a:pt x="265" y="284"/>
                  </a:lnTo>
                  <a:lnTo>
                    <a:pt x="263" y="284"/>
                  </a:lnTo>
                  <a:lnTo>
                    <a:pt x="263" y="284"/>
                  </a:lnTo>
                  <a:lnTo>
                    <a:pt x="261" y="284"/>
                  </a:lnTo>
                  <a:lnTo>
                    <a:pt x="258" y="284"/>
                  </a:lnTo>
                  <a:lnTo>
                    <a:pt x="258" y="282"/>
                  </a:lnTo>
                  <a:lnTo>
                    <a:pt x="256" y="279"/>
                  </a:lnTo>
                  <a:lnTo>
                    <a:pt x="256" y="277"/>
                  </a:lnTo>
                  <a:lnTo>
                    <a:pt x="256" y="272"/>
                  </a:lnTo>
                  <a:lnTo>
                    <a:pt x="261" y="265"/>
                  </a:lnTo>
                  <a:lnTo>
                    <a:pt x="261" y="263"/>
                  </a:lnTo>
                  <a:lnTo>
                    <a:pt x="263" y="248"/>
                  </a:lnTo>
                  <a:lnTo>
                    <a:pt x="263" y="246"/>
                  </a:lnTo>
                  <a:lnTo>
                    <a:pt x="263" y="244"/>
                  </a:lnTo>
                  <a:lnTo>
                    <a:pt x="263" y="241"/>
                  </a:lnTo>
                  <a:lnTo>
                    <a:pt x="261" y="241"/>
                  </a:lnTo>
                  <a:lnTo>
                    <a:pt x="261" y="239"/>
                  </a:lnTo>
                  <a:lnTo>
                    <a:pt x="261" y="237"/>
                  </a:lnTo>
                  <a:lnTo>
                    <a:pt x="263" y="234"/>
                  </a:lnTo>
                  <a:lnTo>
                    <a:pt x="265" y="232"/>
                  </a:lnTo>
                  <a:lnTo>
                    <a:pt x="268" y="230"/>
                  </a:lnTo>
                  <a:lnTo>
                    <a:pt x="272" y="230"/>
                  </a:lnTo>
                  <a:lnTo>
                    <a:pt x="284" y="227"/>
                  </a:lnTo>
                  <a:lnTo>
                    <a:pt x="287" y="227"/>
                  </a:lnTo>
                  <a:lnTo>
                    <a:pt x="291" y="227"/>
                  </a:lnTo>
                  <a:lnTo>
                    <a:pt x="294" y="227"/>
                  </a:lnTo>
                  <a:lnTo>
                    <a:pt x="296" y="222"/>
                  </a:lnTo>
                  <a:lnTo>
                    <a:pt x="296" y="220"/>
                  </a:lnTo>
                  <a:lnTo>
                    <a:pt x="298" y="218"/>
                  </a:lnTo>
                  <a:lnTo>
                    <a:pt x="308" y="220"/>
                  </a:lnTo>
                  <a:lnTo>
                    <a:pt x="310" y="218"/>
                  </a:lnTo>
                  <a:lnTo>
                    <a:pt x="313" y="218"/>
                  </a:lnTo>
                  <a:lnTo>
                    <a:pt x="315" y="218"/>
                  </a:lnTo>
                  <a:lnTo>
                    <a:pt x="320" y="218"/>
                  </a:lnTo>
                  <a:lnTo>
                    <a:pt x="322" y="218"/>
                  </a:lnTo>
                  <a:lnTo>
                    <a:pt x="322" y="215"/>
                  </a:lnTo>
                  <a:lnTo>
                    <a:pt x="322" y="206"/>
                  </a:lnTo>
                  <a:lnTo>
                    <a:pt x="320" y="204"/>
                  </a:lnTo>
                  <a:lnTo>
                    <a:pt x="320" y="201"/>
                  </a:lnTo>
                  <a:lnTo>
                    <a:pt x="320" y="199"/>
                  </a:lnTo>
                  <a:lnTo>
                    <a:pt x="317" y="199"/>
                  </a:lnTo>
                  <a:lnTo>
                    <a:pt x="317" y="196"/>
                  </a:lnTo>
                  <a:lnTo>
                    <a:pt x="320" y="194"/>
                  </a:lnTo>
                  <a:lnTo>
                    <a:pt x="320" y="189"/>
                  </a:lnTo>
                  <a:lnTo>
                    <a:pt x="329" y="182"/>
                  </a:lnTo>
                  <a:lnTo>
                    <a:pt x="341" y="163"/>
                  </a:lnTo>
                  <a:lnTo>
                    <a:pt x="343" y="161"/>
                  </a:lnTo>
                  <a:lnTo>
                    <a:pt x="351" y="151"/>
                  </a:lnTo>
                  <a:lnTo>
                    <a:pt x="343" y="147"/>
                  </a:lnTo>
                  <a:lnTo>
                    <a:pt x="339" y="144"/>
                  </a:lnTo>
                  <a:lnTo>
                    <a:pt x="334" y="140"/>
                  </a:lnTo>
                  <a:lnTo>
                    <a:pt x="332" y="137"/>
                  </a:lnTo>
                  <a:lnTo>
                    <a:pt x="332" y="133"/>
                  </a:lnTo>
                  <a:lnTo>
                    <a:pt x="332" y="130"/>
                  </a:lnTo>
                  <a:lnTo>
                    <a:pt x="334" y="125"/>
                  </a:lnTo>
                  <a:lnTo>
                    <a:pt x="334" y="121"/>
                  </a:lnTo>
                  <a:lnTo>
                    <a:pt x="334" y="118"/>
                  </a:lnTo>
                  <a:lnTo>
                    <a:pt x="336" y="114"/>
                  </a:lnTo>
                  <a:lnTo>
                    <a:pt x="336" y="114"/>
                  </a:lnTo>
                  <a:lnTo>
                    <a:pt x="336" y="109"/>
                  </a:lnTo>
                  <a:lnTo>
                    <a:pt x="336" y="106"/>
                  </a:lnTo>
                  <a:lnTo>
                    <a:pt x="341" y="99"/>
                  </a:lnTo>
                  <a:lnTo>
                    <a:pt x="343" y="76"/>
                  </a:lnTo>
                  <a:lnTo>
                    <a:pt x="343" y="71"/>
                  </a:lnTo>
                  <a:lnTo>
                    <a:pt x="346" y="71"/>
                  </a:lnTo>
                  <a:lnTo>
                    <a:pt x="348" y="71"/>
                  </a:lnTo>
                  <a:lnTo>
                    <a:pt x="355" y="71"/>
                  </a:lnTo>
                  <a:lnTo>
                    <a:pt x="358" y="71"/>
                  </a:lnTo>
                  <a:lnTo>
                    <a:pt x="362" y="71"/>
                  </a:lnTo>
                  <a:lnTo>
                    <a:pt x="365" y="69"/>
                  </a:lnTo>
                  <a:lnTo>
                    <a:pt x="369" y="64"/>
                  </a:lnTo>
                  <a:lnTo>
                    <a:pt x="372" y="62"/>
                  </a:lnTo>
                  <a:lnTo>
                    <a:pt x="374" y="59"/>
                  </a:lnTo>
                  <a:lnTo>
                    <a:pt x="374" y="54"/>
                  </a:lnTo>
                  <a:lnTo>
                    <a:pt x="374"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4"/>
            <p:cNvSpPr>
              <a:spLocks/>
            </p:cNvSpPr>
            <p:nvPr/>
          </p:nvSpPr>
          <p:spPr bwMode="auto">
            <a:xfrm>
              <a:off x="5262804" y="4727786"/>
              <a:ext cx="198381" cy="330635"/>
            </a:xfrm>
            <a:custGeom>
              <a:avLst/>
              <a:gdLst>
                <a:gd name="T0" fmla="*/ 106 w 111"/>
                <a:gd name="T1" fmla="*/ 52 h 185"/>
                <a:gd name="T2" fmla="*/ 101 w 111"/>
                <a:gd name="T3" fmla="*/ 45 h 185"/>
                <a:gd name="T4" fmla="*/ 94 w 111"/>
                <a:gd name="T5" fmla="*/ 45 h 185"/>
                <a:gd name="T6" fmla="*/ 85 w 111"/>
                <a:gd name="T7" fmla="*/ 40 h 185"/>
                <a:gd name="T8" fmla="*/ 85 w 111"/>
                <a:gd name="T9" fmla="*/ 31 h 185"/>
                <a:gd name="T10" fmla="*/ 83 w 111"/>
                <a:gd name="T11" fmla="*/ 26 h 185"/>
                <a:gd name="T12" fmla="*/ 87 w 111"/>
                <a:gd name="T13" fmla="*/ 24 h 185"/>
                <a:gd name="T14" fmla="*/ 87 w 111"/>
                <a:gd name="T15" fmla="*/ 14 h 185"/>
                <a:gd name="T16" fmla="*/ 85 w 111"/>
                <a:gd name="T17" fmla="*/ 9 h 185"/>
                <a:gd name="T18" fmla="*/ 78 w 111"/>
                <a:gd name="T19" fmla="*/ 12 h 185"/>
                <a:gd name="T20" fmla="*/ 73 w 111"/>
                <a:gd name="T21" fmla="*/ 12 h 185"/>
                <a:gd name="T22" fmla="*/ 61 w 111"/>
                <a:gd name="T23" fmla="*/ 7 h 185"/>
                <a:gd name="T24" fmla="*/ 52 w 111"/>
                <a:gd name="T25" fmla="*/ 12 h 185"/>
                <a:gd name="T26" fmla="*/ 45 w 111"/>
                <a:gd name="T27" fmla="*/ 9 h 185"/>
                <a:gd name="T28" fmla="*/ 33 w 111"/>
                <a:gd name="T29" fmla="*/ 5 h 185"/>
                <a:gd name="T30" fmla="*/ 23 w 111"/>
                <a:gd name="T31" fmla="*/ 12 h 185"/>
                <a:gd name="T32" fmla="*/ 16 w 111"/>
                <a:gd name="T33" fmla="*/ 31 h 185"/>
                <a:gd name="T34" fmla="*/ 14 w 111"/>
                <a:gd name="T35" fmla="*/ 45 h 185"/>
                <a:gd name="T36" fmla="*/ 21 w 111"/>
                <a:gd name="T37" fmla="*/ 54 h 185"/>
                <a:gd name="T38" fmla="*/ 21 w 111"/>
                <a:gd name="T39" fmla="*/ 66 h 185"/>
                <a:gd name="T40" fmla="*/ 21 w 111"/>
                <a:gd name="T41" fmla="*/ 76 h 185"/>
                <a:gd name="T42" fmla="*/ 19 w 111"/>
                <a:gd name="T43" fmla="*/ 87 h 185"/>
                <a:gd name="T44" fmla="*/ 26 w 111"/>
                <a:gd name="T45" fmla="*/ 102 h 185"/>
                <a:gd name="T46" fmla="*/ 26 w 111"/>
                <a:gd name="T47" fmla="*/ 111 h 185"/>
                <a:gd name="T48" fmla="*/ 16 w 111"/>
                <a:gd name="T49" fmla="*/ 114 h 185"/>
                <a:gd name="T50" fmla="*/ 7 w 111"/>
                <a:gd name="T51" fmla="*/ 125 h 185"/>
                <a:gd name="T52" fmla="*/ 0 w 111"/>
                <a:gd name="T53" fmla="*/ 140 h 185"/>
                <a:gd name="T54" fmla="*/ 4 w 111"/>
                <a:gd name="T55" fmla="*/ 144 h 185"/>
                <a:gd name="T56" fmla="*/ 7 w 111"/>
                <a:gd name="T57" fmla="*/ 151 h 185"/>
                <a:gd name="T58" fmla="*/ 11 w 111"/>
                <a:gd name="T59" fmla="*/ 166 h 185"/>
                <a:gd name="T60" fmla="*/ 9 w 111"/>
                <a:gd name="T61" fmla="*/ 177 h 185"/>
                <a:gd name="T62" fmla="*/ 14 w 111"/>
                <a:gd name="T63" fmla="*/ 180 h 185"/>
                <a:gd name="T64" fmla="*/ 21 w 111"/>
                <a:gd name="T65" fmla="*/ 177 h 185"/>
                <a:gd name="T66" fmla="*/ 33 w 111"/>
                <a:gd name="T67" fmla="*/ 177 h 185"/>
                <a:gd name="T68" fmla="*/ 38 w 111"/>
                <a:gd name="T69" fmla="*/ 177 h 185"/>
                <a:gd name="T70" fmla="*/ 45 w 111"/>
                <a:gd name="T71" fmla="*/ 177 h 185"/>
                <a:gd name="T72" fmla="*/ 56 w 111"/>
                <a:gd name="T73" fmla="*/ 180 h 185"/>
                <a:gd name="T74" fmla="*/ 61 w 111"/>
                <a:gd name="T75" fmla="*/ 175 h 185"/>
                <a:gd name="T76" fmla="*/ 68 w 111"/>
                <a:gd name="T77" fmla="*/ 168 h 185"/>
                <a:gd name="T78" fmla="*/ 73 w 111"/>
                <a:gd name="T79" fmla="*/ 158 h 185"/>
                <a:gd name="T80" fmla="*/ 83 w 111"/>
                <a:gd name="T81" fmla="*/ 149 h 185"/>
                <a:gd name="T82" fmla="*/ 92 w 111"/>
                <a:gd name="T83" fmla="*/ 149 h 185"/>
                <a:gd name="T84" fmla="*/ 94 w 111"/>
                <a:gd name="T85" fmla="*/ 128 h 185"/>
                <a:gd name="T86" fmla="*/ 94 w 111"/>
                <a:gd name="T87" fmla="*/ 106 h 185"/>
                <a:gd name="T88" fmla="*/ 92 w 111"/>
                <a:gd name="T89" fmla="*/ 99 h 185"/>
                <a:gd name="T90" fmla="*/ 94 w 111"/>
                <a:gd name="T91" fmla="*/ 92 h 185"/>
                <a:gd name="T92" fmla="*/ 87 w 111"/>
                <a:gd name="T93" fmla="*/ 76 h 185"/>
                <a:gd name="T94" fmla="*/ 92 w 111"/>
                <a:gd name="T95" fmla="*/ 69 h 185"/>
                <a:gd name="T96" fmla="*/ 106 w 111"/>
                <a:gd name="T97" fmla="*/ 64 h 185"/>
                <a:gd name="T98" fmla="*/ 111 w 111"/>
                <a:gd name="T9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85">
                  <a:moveTo>
                    <a:pt x="111" y="52"/>
                  </a:moveTo>
                  <a:lnTo>
                    <a:pt x="109" y="52"/>
                  </a:lnTo>
                  <a:lnTo>
                    <a:pt x="106" y="52"/>
                  </a:lnTo>
                  <a:lnTo>
                    <a:pt x="104" y="50"/>
                  </a:lnTo>
                  <a:lnTo>
                    <a:pt x="101" y="47"/>
                  </a:lnTo>
                  <a:lnTo>
                    <a:pt x="101" y="45"/>
                  </a:lnTo>
                  <a:lnTo>
                    <a:pt x="99" y="45"/>
                  </a:lnTo>
                  <a:lnTo>
                    <a:pt x="97" y="45"/>
                  </a:lnTo>
                  <a:lnTo>
                    <a:pt x="94" y="45"/>
                  </a:lnTo>
                  <a:lnTo>
                    <a:pt x="92" y="43"/>
                  </a:lnTo>
                  <a:lnTo>
                    <a:pt x="87" y="43"/>
                  </a:lnTo>
                  <a:lnTo>
                    <a:pt x="85" y="40"/>
                  </a:lnTo>
                  <a:lnTo>
                    <a:pt x="85" y="38"/>
                  </a:lnTo>
                  <a:lnTo>
                    <a:pt x="85" y="35"/>
                  </a:lnTo>
                  <a:lnTo>
                    <a:pt x="85" y="31"/>
                  </a:lnTo>
                  <a:lnTo>
                    <a:pt x="85" y="28"/>
                  </a:lnTo>
                  <a:lnTo>
                    <a:pt x="85" y="26"/>
                  </a:lnTo>
                  <a:lnTo>
                    <a:pt x="83" y="26"/>
                  </a:lnTo>
                  <a:lnTo>
                    <a:pt x="83" y="24"/>
                  </a:lnTo>
                  <a:lnTo>
                    <a:pt x="83" y="24"/>
                  </a:lnTo>
                  <a:lnTo>
                    <a:pt x="87" y="24"/>
                  </a:lnTo>
                  <a:lnTo>
                    <a:pt x="87" y="21"/>
                  </a:lnTo>
                  <a:lnTo>
                    <a:pt x="87" y="16"/>
                  </a:lnTo>
                  <a:lnTo>
                    <a:pt x="87" y="14"/>
                  </a:lnTo>
                  <a:lnTo>
                    <a:pt x="85" y="12"/>
                  </a:lnTo>
                  <a:lnTo>
                    <a:pt x="85" y="9"/>
                  </a:lnTo>
                  <a:lnTo>
                    <a:pt x="85" y="9"/>
                  </a:lnTo>
                  <a:lnTo>
                    <a:pt x="83" y="9"/>
                  </a:lnTo>
                  <a:lnTo>
                    <a:pt x="80" y="12"/>
                  </a:lnTo>
                  <a:lnTo>
                    <a:pt x="78" y="12"/>
                  </a:lnTo>
                  <a:lnTo>
                    <a:pt x="78" y="12"/>
                  </a:lnTo>
                  <a:lnTo>
                    <a:pt x="75" y="12"/>
                  </a:lnTo>
                  <a:lnTo>
                    <a:pt x="73" y="12"/>
                  </a:lnTo>
                  <a:lnTo>
                    <a:pt x="71" y="9"/>
                  </a:lnTo>
                  <a:lnTo>
                    <a:pt x="64" y="7"/>
                  </a:lnTo>
                  <a:lnTo>
                    <a:pt x="61" y="7"/>
                  </a:lnTo>
                  <a:lnTo>
                    <a:pt x="56" y="9"/>
                  </a:lnTo>
                  <a:lnTo>
                    <a:pt x="54" y="9"/>
                  </a:lnTo>
                  <a:lnTo>
                    <a:pt x="52" y="12"/>
                  </a:lnTo>
                  <a:lnTo>
                    <a:pt x="47" y="12"/>
                  </a:lnTo>
                  <a:lnTo>
                    <a:pt x="45" y="12"/>
                  </a:lnTo>
                  <a:lnTo>
                    <a:pt x="45" y="9"/>
                  </a:lnTo>
                  <a:lnTo>
                    <a:pt x="38" y="7"/>
                  </a:lnTo>
                  <a:lnTo>
                    <a:pt x="35" y="7"/>
                  </a:lnTo>
                  <a:lnTo>
                    <a:pt x="33" y="5"/>
                  </a:lnTo>
                  <a:lnTo>
                    <a:pt x="30" y="2"/>
                  </a:lnTo>
                  <a:lnTo>
                    <a:pt x="26" y="0"/>
                  </a:lnTo>
                  <a:lnTo>
                    <a:pt x="23" y="12"/>
                  </a:lnTo>
                  <a:lnTo>
                    <a:pt x="21" y="14"/>
                  </a:lnTo>
                  <a:lnTo>
                    <a:pt x="21" y="16"/>
                  </a:lnTo>
                  <a:lnTo>
                    <a:pt x="16" y="31"/>
                  </a:lnTo>
                  <a:lnTo>
                    <a:pt x="14" y="43"/>
                  </a:lnTo>
                  <a:lnTo>
                    <a:pt x="14" y="43"/>
                  </a:lnTo>
                  <a:lnTo>
                    <a:pt x="14" y="45"/>
                  </a:lnTo>
                  <a:lnTo>
                    <a:pt x="16" y="47"/>
                  </a:lnTo>
                  <a:lnTo>
                    <a:pt x="19" y="50"/>
                  </a:lnTo>
                  <a:lnTo>
                    <a:pt x="21" y="54"/>
                  </a:lnTo>
                  <a:lnTo>
                    <a:pt x="21" y="59"/>
                  </a:lnTo>
                  <a:lnTo>
                    <a:pt x="21" y="61"/>
                  </a:lnTo>
                  <a:lnTo>
                    <a:pt x="21" y="66"/>
                  </a:lnTo>
                  <a:lnTo>
                    <a:pt x="21" y="71"/>
                  </a:lnTo>
                  <a:lnTo>
                    <a:pt x="21" y="76"/>
                  </a:lnTo>
                  <a:lnTo>
                    <a:pt x="21" y="76"/>
                  </a:lnTo>
                  <a:lnTo>
                    <a:pt x="19" y="78"/>
                  </a:lnTo>
                  <a:lnTo>
                    <a:pt x="16" y="78"/>
                  </a:lnTo>
                  <a:lnTo>
                    <a:pt x="19" y="87"/>
                  </a:lnTo>
                  <a:lnTo>
                    <a:pt x="19" y="95"/>
                  </a:lnTo>
                  <a:lnTo>
                    <a:pt x="21" y="97"/>
                  </a:lnTo>
                  <a:lnTo>
                    <a:pt x="26" y="102"/>
                  </a:lnTo>
                  <a:lnTo>
                    <a:pt x="28" y="106"/>
                  </a:lnTo>
                  <a:lnTo>
                    <a:pt x="28" y="109"/>
                  </a:lnTo>
                  <a:lnTo>
                    <a:pt x="26" y="111"/>
                  </a:lnTo>
                  <a:lnTo>
                    <a:pt x="19" y="111"/>
                  </a:lnTo>
                  <a:lnTo>
                    <a:pt x="19" y="111"/>
                  </a:lnTo>
                  <a:lnTo>
                    <a:pt x="16" y="114"/>
                  </a:lnTo>
                  <a:lnTo>
                    <a:pt x="14" y="116"/>
                  </a:lnTo>
                  <a:lnTo>
                    <a:pt x="11" y="121"/>
                  </a:lnTo>
                  <a:lnTo>
                    <a:pt x="7" y="125"/>
                  </a:lnTo>
                  <a:lnTo>
                    <a:pt x="4" y="130"/>
                  </a:lnTo>
                  <a:lnTo>
                    <a:pt x="2" y="135"/>
                  </a:lnTo>
                  <a:lnTo>
                    <a:pt x="0" y="140"/>
                  </a:lnTo>
                  <a:lnTo>
                    <a:pt x="0" y="142"/>
                  </a:lnTo>
                  <a:lnTo>
                    <a:pt x="2" y="144"/>
                  </a:lnTo>
                  <a:lnTo>
                    <a:pt x="4" y="144"/>
                  </a:lnTo>
                  <a:lnTo>
                    <a:pt x="4" y="147"/>
                  </a:lnTo>
                  <a:lnTo>
                    <a:pt x="7" y="149"/>
                  </a:lnTo>
                  <a:lnTo>
                    <a:pt x="7" y="151"/>
                  </a:lnTo>
                  <a:lnTo>
                    <a:pt x="9" y="156"/>
                  </a:lnTo>
                  <a:lnTo>
                    <a:pt x="11" y="161"/>
                  </a:lnTo>
                  <a:lnTo>
                    <a:pt x="11" y="166"/>
                  </a:lnTo>
                  <a:lnTo>
                    <a:pt x="9" y="168"/>
                  </a:lnTo>
                  <a:lnTo>
                    <a:pt x="9" y="175"/>
                  </a:lnTo>
                  <a:lnTo>
                    <a:pt x="9" y="177"/>
                  </a:lnTo>
                  <a:lnTo>
                    <a:pt x="11" y="180"/>
                  </a:lnTo>
                  <a:lnTo>
                    <a:pt x="11" y="180"/>
                  </a:lnTo>
                  <a:lnTo>
                    <a:pt x="14" y="180"/>
                  </a:lnTo>
                  <a:lnTo>
                    <a:pt x="16" y="180"/>
                  </a:lnTo>
                  <a:lnTo>
                    <a:pt x="19" y="177"/>
                  </a:lnTo>
                  <a:lnTo>
                    <a:pt x="21" y="177"/>
                  </a:lnTo>
                  <a:lnTo>
                    <a:pt x="23" y="175"/>
                  </a:lnTo>
                  <a:lnTo>
                    <a:pt x="26" y="177"/>
                  </a:lnTo>
                  <a:lnTo>
                    <a:pt x="33" y="177"/>
                  </a:lnTo>
                  <a:lnTo>
                    <a:pt x="33" y="177"/>
                  </a:lnTo>
                  <a:lnTo>
                    <a:pt x="35" y="177"/>
                  </a:lnTo>
                  <a:lnTo>
                    <a:pt x="38" y="177"/>
                  </a:lnTo>
                  <a:lnTo>
                    <a:pt x="40" y="177"/>
                  </a:lnTo>
                  <a:lnTo>
                    <a:pt x="42" y="177"/>
                  </a:lnTo>
                  <a:lnTo>
                    <a:pt x="45" y="177"/>
                  </a:lnTo>
                  <a:lnTo>
                    <a:pt x="49" y="185"/>
                  </a:lnTo>
                  <a:lnTo>
                    <a:pt x="54" y="182"/>
                  </a:lnTo>
                  <a:lnTo>
                    <a:pt x="56" y="180"/>
                  </a:lnTo>
                  <a:lnTo>
                    <a:pt x="56" y="175"/>
                  </a:lnTo>
                  <a:lnTo>
                    <a:pt x="59" y="175"/>
                  </a:lnTo>
                  <a:lnTo>
                    <a:pt x="61" y="175"/>
                  </a:lnTo>
                  <a:lnTo>
                    <a:pt x="64" y="173"/>
                  </a:lnTo>
                  <a:lnTo>
                    <a:pt x="64" y="173"/>
                  </a:lnTo>
                  <a:lnTo>
                    <a:pt x="68" y="168"/>
                  </a:lnTo>
                  <a:lnTo>
                    <a:pt x="71" y="166"/>
                  </a:lnTo>
                  <a:lnTo>
                    <a:pt x="73" y="161"/>
                  </a:lnTo>
                  <a:lnTo>
                    <a:pt x="73" y="158"/>
                  </a:lnTo>
                  <a:lnTo>
                    <a:pt x="75" y="154"/>
                  </a:lnTo>
                  <a:lnTo>
                    <a:pt x="78" y="151"/>
                  </a:lnTo>
                  <a:lnTo>
                    <a:pt x="83" y="149"/>
                  </a:lnTo>
                  <a:lnTo>
                    <a:pt x="90" y="151"/>
                  </a:lnTo>
                  <a:lnTo>
                    <a:pt x="92" y="149"/>
                  </a:lnTo>
                  <a:lnTo>
                    <a:pt x="92" y="149"/>
                  </a:lnTo>
                  <a:lnTo>
                    <a:pt x="90" y="144"/>
                  </a:lnTo>
                  <a:lnTo>
                    <a:pt x="90" y="142"/>
                  </a:lnTo>
                  <a:lnTo>
                    <a:pt x="94" y="128"/>
                  </a:lnTo>
                  <a:lnTo>
                    <a:pt x="94" y="125"/>
                  </a:lnTo>
                  <a:lnTo>
                    <a:pt x="94" y="114"/>
                  </a:lnTo>
                  <a:lnTo>
                    <a:pt x="94" y="106"/>
                  </a:lnTo>
                  <a:lnTo>
                    <a:pt x="94" y="104"/>
                  </a:lnTo>
                  <a:lnTo>
                    <a:pt x="94" y="102"/>
                  </a:lnTo>
                  <a:lnTo>
                    <a:pt x="92" y="99"/>
                  </a:lnTo>
                  <a:lnTo>
                    <a:pt x="92" y="95"/>
                  </a:lnTo>
                  <a:lnTo>
                    <a:pt x="94" y="95"/>
                  </a:lnTo>
                  <a:lnTo>
                    <a:pt x="94" y="92"/>
                  </a:lnTo>
                  <a:lnTo>
                    <a:pt x="90" y="83"/>
                  </a:lnTo>
                  <a:lnTo>
                    <a:pt x="87" y="80"/>
                  </a:lnTo>
                  <a:lnTo>
                    <a:pt x="87" y="76"/>
                  </a:lnTo>
                  <a:lnTo>
                    <a:pt x="87" y="73"/>
                  </a:lnTo>
                  <a:lnTo>
                    <a:pt x="90" y="71"/>
                  </a:lnTo>
                  <a:lnTo>
                    <a:pt x="92" y="69"/>
                  </a:lnTo>
                  <a:lnTo>
                    <a:pt x="94" y="66"/>
                  </a:lnTo>
                  <a:lnTo>
                    <a:pt x="101" y="66"/>
                  </a:lnTo>
                  <a:lnTo>
                    <a:pt x="106" y="64"/>
                  </a:lnTo>
                  <a:lnTo>
                    <a:pt x="109" y="61"/>
                  </a:lnTo>
                  <a:lnTo>
                    <a:pt x="111" y="57"/>
                  </a:lnTo>
                  <a:lnTo>
                    <a:pt x="111" y="54"/>
                  </a:lnTo>
                  <a:lnTo>
                    <a:pt x="111"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5"/>
            <p:cNvSpPr>
              <a:spLocks noEditPoints="1"/>
            </p:cNvSpPr>
            <p:nvPr/>
          </p:nvSpPr>
          <p:spPr bwMode="auto">
            <a:xfrm>
              <a:off x="3198570" y="4749232"/>
              <a:ext cx="527229" cy="755993"/>
            </a:xfrm>
            <a:custGeom>
              <a:avLst/>
              <a:gdLst>
                <a:gd name="T0" fmla="*/ 23 w 295"/>
                <a:gd name="T1" fmla="*/ 385 h 423"/>
                <a:gd name="T2" fmla="*/ 7 w 295"/>
                <a:gd name="T3" fmla="*/ 395 h 423"/>
                <a:gd name="T4" fmla="*/ 4 w 295"/>
                <a:gd name="T5" fmla="*/ 407 h 423"/>
                <a:gd name="T6" fmla="*/ 33 w 295"/>
                <a:gd name="T7" fmla="*/ 419 h 423"/>
                <a:gd name="T8" fmla="*/ 49 w 295"/>
                <a:gd name="T9" fmla="*/ 409 h 423"/>
                <a:gd name="T10" fmla="*/ 47 w 295"/>
                <a:gd name="T11" fmla="*/ 378 h 423"/>
                <a:gd name="T12" fmla="*/ 45 w 295"/>
                <a:gd name="T13" fmla="*/ 385 h 423"/>
                <a:gd name="T14" fmla="*/ 56 w 295"/>
                <a:gd name="T15" fmla="*/ 367 h 423"/>
                <a:gd name="T16" fmla="*/ 54 w 295"/>
                <a:gd name="T17" fmla="*/ 371 h 423"/>
                <a:gd name="T18" fmla="*/ 59 w 295"/>
                <a:gd name="T19" fmla="*/ 371 h 423"/>
                <a:gd name="T20" fmla="*/ 64 w 295"/>
                <a:gd name="T21" fmla="*/ 355 h 423"/>
                <a:gd name="T22" fmla="*/ 64 w 295"/>
                <a:gd name="T23" fmla="*/ 367 h 423"/>
                <a:gd name="T24" fmla="*/ 82 w 295"/>
                <a:gd name="T25" fmla="*/ 341 h 423"/>
                <a:gd name="T26" fmla="*/ 82 w 295"/>
                <a:gd name="T27" fmla="*/ 314 h 423"/>
                <a:gd name="T28" fmla="*/ 75 w 295"/>
                <a:gd name="T29" fmla="*/ 343 h 423"/>
                <a:gd name="T30" fmla="*/ 75 w 295"/>
                <a:gd name="T31" fmla="*/ 374 h 423"/>
                <a:gd name="T32" fmla="*/ 87 w 295"/>
                <a:gd name="T33" fmla="*/ 352 h 423"/>
                <a:gd name="T34" fmla="*/ 92 w 295"/>
                <a:gd name="T35" fmla="*/ 286 h 423"/>
                <a:gd name="T36" fmla="*/ 295 w 295"/>
                <a:gd name="T37" fmla="*/ 388 h 423"/>
                <a:gd name="T38" fmla="*/ 253 w 295"/>
                <a:gd name="T39" fmla="*/ 362 h 423"/>
                <a:gd name="T40" fmla="*/ 220 w 295"/>
                <a:gd name="T41" fmla="*/ 324 h 423"/>
                <a:gd name="T42" fmla="*/ 198 w 295"/>
                <a:gd name="T43" fmla="*/ 296 h 423"/>
                <a:gd name="T44" fmla="*/ 179 w 295"/>
                <a:gd name="T45" fmla="*/ 260 h 423"/>
                <a:gd name="T46" fmla="*/ 161 w 295"/>
                <a:gd name="T47" fmla="*/ 288 h 423"/>
                <a:gd name="T48" fmla="*/ 177 w 295"/>
                <a:gd name="T49" fmla="*/ 305 h 423"/>
                <a:gd name="T50" fmla="*/ 184 w 295"/>
                <a:gd name="T51" fmla="*/ 307 h 423"/>
                <a:gd name="T52" fmla="*/ 191 w 295"/>
                <a:gd name="T53" fmla="*/ 324 h 423"/>
                <a:gd name="T54" fmla="*/ 224 w 295"/>
                <a:gd name="T55" fmla="*/ 341 h 423"/>
                <a:gd name="T56" fmla="*/ 208 w 295"/>
                <a:gd name="T57" fmla="*/ 371 h 423"/>
                <a:gd name="T58" fmla="*/ 203 w 295"/>
                <a:gd name="T59" fmla="*/ 355 h 423"/>
                <a:gd name="T60" fmla="*/ 194 w 295"/>
                <a:gd name="T61" fmla="*/ 329 h 423"/>
                <a:gd name="T62" fmla="*/ 175 w 295"/>
                <a:gd name="T63" fmla="*/ 331 h 423"/>
                <a:gd name="T64" fmla="*/ 182 w 295"/>
                <a:gd name="T65" fmla="*/ 367 h 423"/>
                <a:gd name="T66" fmla="*/ 203 w 295"/>
                <a:gd name="T67" fmla="*/ 393 h 423"/>
                <a:gd name="T68" fmla="*/ 201 w 295"/>
                <a:gd name="T69" fmla="*/ 409 h 423"/>
                <a:gd name="T70" fmla="*/ 201 w 295"/>
                <a:gd name="T71" fmla="*/ 419 h 423"/>
                <a:gd name="T72" fmla="*/ 227 w 295"/>
                <a:gd name="T73" fmla="*/ 385 h 423"/>
                <a:gd name="T74" fmla="*/ 265 w 295"/>
                <a:gd name="T75" fmla="*/ 381 h 423"/>
                <a:gd name="T76" fmla="*/ 255 w 295"/>
                <a:gd name="T77" fmla="*/ 400 h 423"/>
                <a:gd name="T78" fmla="*/ 274 w 295"/>
                <a:gd name="T79" fmla="*/ 412 h 423"/>
                <a:gd name="T80" fmla="*/ 153 w 295"/>
                <a:gd name="T81" fmla="*/ 258 h 423"/>
                <a:gd name="T82" fmla="*/ 132 w 295"/>
                <a:gd name="T83" fmla="*/ 291 h 423"/>
                <a:gd name="T84" fmla="*/ 127 w 295"/>
                <a:gd name="T85" fmla="*/ 303 h 423"/>
                <a:gd name="T86" fmla="*/ 158 w 295"/>
                <a:gd name="T87" fmla="*/ 270 h 423"/>
                <a:gd name="T88" fmla="*/ 153 w 295"/>
                <a:gd name="T89" fmla="*/ 241 h 423"/>
                <a:gd name="T90" fmla="*/ 184 w 295"/>
                <a:gd name="T91" fmla="*/ 201 h 423"/>
                <a:gd name="T92" fmla="*/ 196 w 295"/>
                <a:gd name="T93" fmla="*/ 182 h 423"/>
                <a:gd name="T94" fmla="*/ 177 w 295"/>
                <a:gd name="T95" fmla="*/ 180 h 423"/>
                <a:gd name="T96" fmla="*/ 113 w 295"/>
                <a:gd name="T97" fmla="*/ 75 h 423"/>
                <a:gd name="T98" fmla="*/ 99 w 295"/>
                <a:gd name="T99" fmla="*/ 78 h 423"/>
                <a:gd name="T100" fmla="*/ 104 w 295"/>
                <a:gd name="T101" fmla="*/ 120 h 423"/>
                <a:gd name="T102" fmla="*/ 116 w 295"/>
                <a:gd name="T103" fmla="*/ 106 h 423"/>
                <a:gd name="T104" fmla="*/ 116 w 295"/>
                <a:gd name="T105" fmla="*/ 71 h 423"/>
                <a:gd name="T106" fmla="*/ 118 w 295"/>
                <a:gd name="T107" fmla="*/ 75 h 423"/>
                <a:gd name="T108" fmla="*/ 132 w 295"/>
                <a:gd name="T109" fmla="*/ 59 h 423"/>
                <a:gd name="T110" fmla="*/ 142 w 295"/>
                <a:gd name="T111" fmla="*/ 16 h 423"/>
                <a:gd name="T112" fmla="*/ 144 w 295"/>
                <a:gd name="T113" fmla="*/ 0 h 423"/>
                <a:gd name="T114" fmla="*/ 118 w 295"/>
                <a:gd name="T115" fmla="*/ 23 h 423"/>
                <a:gd name="T116" fmla="*/ 116 w 295"/>
                <a:gd name="T117" fmla="*/ 5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23">
                  <a:moveTo>
                    <a:pt x="47" y="402"/>
                  </a:moveTo>
                  <a:lnTo>
                    <a:pt x="42" y="400"/>
                  </a:lnTo>
                  <a:lnTo>
                    <a:pt x="40" y="397"/>
                  </a:lnTo>
                  <a:lnTo>
                    <a:pt x="42" y="390"/>
                  </a:lnTo>
                  <a:lnTo>
                    <a:pt x="40" y="385"/>
                  </a:lnTo>
                  <a:lnTo>
                    <a:pt x="37" y="385"/>
                  </a:lnTo>
                  <a:lnTo>
                    <a:pt x="35" y="385"/>
                  </a:lnTo>
                  <a:lnTo>
                    <a:pt x="35" y="383"/>
                  </a:lnTo>
                  <a:lnTo>
                    <a:pt x="35" y="381"/>
                  </a:lnTo>
                  <a:lnTo>
                    <a:pt x="35" y="378"/>
                  </a:lnTo>
                  <a:lnTo>
                    <a:pt x="30" y="381"/>
                  </a:lnTo>
                  <a:lnTo>
                    <a:pt x="30" y="383"/>
                  </a:lnTo>
                  <a:lnTo>
                    <a:pt x="23" y="385"/>
                  </a:lnTo>
                  <a:lnTo>
                    <a:pt x="21" y="388"/>
                  </a:lnTo>
                  <a:lnTo>
                    <a:pt x="19" y="388"/>
                  </a:lnTo>
                  <a:lnTo>
                    <a:pt x="16" y="390"/>
                  </a:lnTo>
                  <a:lnTo>
                    <a:pt x="14" y="383"/>
                  </a:lnTo>
                  <a:lnTo>
                    <a:pt x="14" y="381"/>
                  </a:lnTo>
                  <a:lnTo>
                    <a:pt x="11" y="381"/>
                  </a:lnTo>
                  <a:lnTo>
                    <a:pt x="9" y="383"/>
                  </a:lnTo>
                  <a:lnTo>
                    <a:pt x="7" y="385"/>
                  </a:lnTo>
                  <a:lnTo>
                    <a:pt x="9" y="388"/>
                  </a:lnTo>
                  <a:lnTo>
                    <a:pt x="7" y="390"/>
                  </a:lnTo>
                  <a:lnTo>
                    <a:pt x="7" y="393"/>
                  </a:lnTo>
                  <a:lnTo>
                    <a:pt x="7" y="393"/>
                  </a:lnTo>
                  <a:lnTo>
                    <a:pt x="7" y="395"/>
                  </a:lnTo>
                  <a:lnTo>
                    <a:pt x="9" y="395"/>
                  </a:lnTo>
                  <a:lnTo>
                    <a:pt x="9" y="395"/>
                  </a:lnTo>
                  <a:lnTo>
                    <a:pt x="9" y="397"/>
                  </a:lnTo>
                  <a:lnTo>
                    <a:pt x="9" y="400"/>
                  </a:lnTo>
                  <a:lnTo>
                    <a:pt x="9" y="402"/>
                  </a:lnTo>
                  <a:lnTo>
                    <a:pt x="9" y="404"/>
                  </a:lnTo>
                  <a:lnTo>
                    <a:pt x="7" y="409"/>
                  </a:lnTo>
                  <a:lnTo>
                    <a:pt x="7" y="412"/>
                  </a:lnTo>
                  <a:lnTo>
                    <a:pt x="7" y="409"/>
                  </a:lnTo>
                  <a:lnTo>
                    <a:pt x="7" y="404"/>
                  </a:lnTo>
                  <a:lnTo>
                    <a:pt x="7" y="404"/>
                  </a:lnTo>
                  <a:lnTo>
                    <a:pt x="4" y="404"/>
                  </a:lnTo>
                  <a:lnTo>
                    <a:pt x="4" y="407"/>
                  </a:lnTo>
                  <a:lnTo>
                    <a:pt x="2" y="407"/>
                  </a:lnTo>
                  <a:lnTo>
                    <a:pt x="2" y="409"/>
                  </a:lnTo>
                  <a:lnTo>
                    <a:pt x="2" y="412"/>
                  </a:lnTo>
                  <a:lnTo>
                    <a:pt x="0" y="414"/>
                  </a:lnTo>
                  <a:lnTo>
                    <a:pt x="4" y="416"/>
                  </a:lnTo>
                  <a:lnTo>
                    <a:pt x="9" y="419"/>
                  </a:lnTo>
                  <a:lnTo>
                    <a:pt x="11" y="416"/>
                  </a:lnTo>
                  <a:lnTo>
                    <a:pt x="19" y="416"/>
                  </a:lnTo>
                  <a:lnTo>
                    <a:pt x="23" y="416"/>
                  </a:lnTo>
                  <a:lnTo>
                    <a:pt x="26" y="421"/>
                  </a:lnTo>
                  <a:lnTo>
                    <a:pt x="28" y="423"/>
                  </a:lnTo>
                  <a:lnTo>
                    <a:pt x="33" y="421"/>
                  </a:lnTo>
                  <a:lnTo>
                    <a:pt x="33" y="419"/>
                  </a:lnTo>
                  <a:lnTo>
                    <a:pt x="33" y="416"/>
                  </a:lnTo>
                  <a:lnTo>
                    <a:pt x="30" y="412"/>
                  </a:lnTo>
                  <a:lnTo>
                    <a:pt x="30" y="412"/>
                  </a:lnTo>
                  <a:lnTo>
                    <a:pt x="28" y="412"/>
                  </a:lnTo>
                  <a:lnTo>
                    <a:pt x="30" y="409"/>
                  </a:lnTo>
                  <a:lnTo>
                    <a:pt x="30" y="409"/>
                  </a:lnTo>
                  <a:lnTo>
                    <a:pt x="33" y="407"/>
                  </a:lnTo>
                  <a:lnTo>
                    <a:pt x="33" y="407"/>
                  </a:lnTo>
                  <a:lnTo>
                    <a:pt x="35" y="409"/>
                  </a:lnTo>
                  <a:lnTo>
                    <a:pt x="37" y="412"/>
                  </a:lnTo>
                  <a:lnTo>
                    <a:pt x="42" y="409"/>
                  </a:lnTo>
                  <a:lnTo>
                    <a:pt x="47" y="409"/>
                  </a:lnTo>
                  <a:lnTo>
                    <a:pt x="49" y="409"/>
                  </a:lnTo>
                  <a:lnTo>
                    <a:pt x="49" y="409"/>
                  </a:lnTo>
                  <a:lnTo>
                    <a:pt x="49" y="409"/>
                  </a:lnTo>
                  <a:lnTo>
                    <a:pt x="49" y="407"/>
                  </a:lnTo>
                  <a:lnTo>
                    <a:pt x="47" y="402"/>
                  </a:lnTo>
                  <a:close/>
                  <a:moveTo>
                    <a:pt x="49" y="374"/>
                  </a:moveTo>
                  <a:lnTo>
                    <a:pt x="49" y="374"/>
                  </a:lnTo>
                  <a:lnTo>
                    <a:pt x="45" y="371"/>
                  </a:lnTo>
                  <a:lnTo>
                    <a:pt x="45" y="371"/>
                  </a:lnTo>
                  <a:lnTo>
                    <a:pt x="45" y="374"/>
                  </a:lnTo>
                  <a:lnTo>
                    <a:pt x="45" y="376"/>
                  </a:lnTo>
                  <a:lnTo>
                    <a:pt x="47" y="376"/>
                  </a:lnTo>
                  <a:lnTo>
                    <a:pt x="47" y="376"/>
                  </a:lnTo>
                  <a:lnTo>
                    <a:pt x="47" y="378"/>
                  </a:lnTo>
                  <a:lnTo>
                    <a:pt x="47" y="378"/>
                  </a:lnTo>
                  <a:lnTo>
                    <a:pt x="45" y="378"/>
                  </a:lnTo>
                  <a:lnTo>
                    <a:pt x="45" y="376"/>
                  </a:lnTo>
                  <a:lnTo>
                    <a:pt x="45" y="374"/>
                  </a:lnTo>
                  <a:lnTo>
                    <a:pt x="42" y="371"/>
                  </a:lnTo>
                  <a:lnTo>
                    <a:pt x="42" y="371"/>
                  </a:lnTo>
                  <a:lnTo>
                    <a:pt x="40" y="371"/>
                  </a:lnTo>
                  <a:lnTo>
                    <a:pt x="40" y="374"/>
                  </a:lnTo>
                  <a:lnTo>
                    <a:pt x="40" y="374"/>
                  </a:lnTo>
                  <a:lnTo>
                    <a:pt x="40" y="381"/>
                  </a:lnTo>
                  <a:lnTo>
                    <a:pt x="40" y="383"/>
                  </a:lnTo>
                  <a:lnTo>
                    <a:pt x="42" y="383"/>
                  </a:lnTo>
                  <a:lnTo>
                    <a:pt x="45" y="385"/>
                  </a:lnTo>
                  <a:lnTo>
                    <a:pt x="47" y="385"/>
                  </a:lnTo>
                  <a:lnTo>
                    <a:pt x="47" y="385"/>
                  </a:lnTo>
                  <a:lnTo>
                    <a:pt x="49" y="381"/>
                  </a:lnTo>
                  <a:lnTo>
                    <a:pt x="52" y="378"/>
                  </a:lnTo>
                  <a:lnTo>
                    <a:pt x="52" y="378"/>
                  </a:lnTo>
                  <a:lnTo>
                    <a:pt x="52" y="376"/>
                  </a:lnTo>
                  <a:lnTo>
                    <a:pt x="49" y="374"/>
                  </a:lnTo>
                  <a:close/>
                  <a:moveTo>
                    <a:pt x="59" y="364"/>
                  </a:moveTo>
                  <a:lnTo>
                    <a:pt x="59" y="362"/>
                  </a:lnTo>
                  <a:lnTo>
                    <a:pt x="59" y="362"/>
                  </a:lnTo>
                  <a:lnTo>
                    <a:pt x="56" y="364"/>
                  </a:lnTo>
                  <a:lnTo>
                    <a:pt x="56" y="364"/>
                  </a:lnTo>
                  <a:lnTo>
                    <a:pt x="56" y="367"/>
                  </a:lnTo>
                  <a:lnTo>
                    <a:pt x="54" y="364"/>
                  </a:lnTo>
                  <a:lnTo>
                    <a:pt x="54" y="367"/>
                  </a:lnTo>
                  <a:lnTo>
                    <a:pt x="54" y="369"/>
                  </a:lnTo>
                  <a:lnTo>
                    <a:pt x="54" y="369"/>
                  </a:lnTo>
                  <a:lnTo>
                    <a:pt x="52" y="364"/>
                  </a:lnTo>
                  <a:lnTo>
                    <a:pt x="49" y="364"/>
                  </a:lnTo>
                  <a:lnTo>
                    <a:pt x="47" y="367"/>
                  </a:lnTo>
                  <a:lnTo>
                    <a:pt x="47" y="367"/>
                  </a:lnTo>
                  <a:lnTo>
                    <a:pt x="49" y="367"/>
                  </a:lnTo>
                  <a:lnTo>
                    <a:pt x="49" y="367"/>
                  </a:lnTo>
                  <a:lnTo>
                    <a:pt x="52" y="369"/>
                  </a:lnTo>
                  <a:lnTo>
                    <a:pt x="52" y="371"/>
                  </a:lnTo>
                  <a:lnTo>
                    <a:pt x="54" y="371"/>
                  </a:lnTo>
                  <a:lnTo>
                    <a:pt x="54" y="371"/>
                  </a:lnTo>
                  <a:lnTo>
                    <a:pt x="54" y="374"/>
                  </a:lnTo>
                  <a:lnTo>
                    <a:pt x="54" y="374"/>
                  </a:lnTo>
                  <a:lnTo>
                    <a:pt x="54" y="374"/>
                  </a:lnTo>
                  <a:lnTo>
                    <a:pt x="56" y="374"/>
                  </a:lnTo>
                  <a:lnTo>
                    <a:pt x="56" y="376"/>
                  </a:lnTo>
                  <a:lnTo>
                    <a:pt x="56" y="376"/>
                  </a:lnTo>
                  <a:lnTo>
                    <a:pt x="59" y="376"/>
                  </a:lnTo>
                  <a:lnTo>
                    <a:pt x="59" y="376"/>
                  </a:lnTo>
                  <a:lnTo>
                    <a:pt x="59" y="374"/>
                  </a:lnTo>
                  <a:lnTo>
                    <a:pt x="59" y="374"/>
                  </a:lnTo>
                  <a:lnTo>
                    <a:pt x="59" y="374"/>
                  </a:lnTo>
                  <a:lnTo>
                    <a:pt x="59" y="371"/>
                  </a:lnTo>
                  <a:lnTo>
                    <a:pt x="59" y="369"/>
                  </a:lnTo>
                  <a:lnTo>
                    <a:pt x="59" y="367"/>
                  </a:lnTo>
                  <a:lnTo>
                    <a:pt x="59" y="364"/>
                  </a:lnTo>
                  <a:close/>
                  <a:moveTo>
                    <a:pt x="71" y="359"/>
                  </a:moveTo>
                  <a:lnTo>
                    <a:pt x="71" y="357"/>
                  </a:lnTo>
                  <a:lnTo>
                    <a:pt x="71" y="355"/>
                  </a:lnTo>
                  <a:lnTo>
                    <a:pt x="68" y="352"/>
                  </a:lnTo>
                  <a:lnTo>
                    <a:pt x="66" y="352"/>
                  </a:lnTo>
                  <a:lnTo>
                    <a:pt x="64" y="352"/>
                  </a:lnTo>
                  <a:lnTo>
                    <a:pt x="64" y="352"/>
                  </a:lnTo>
                  <a:lnTo>
                    <a:pt x="64" y="355"/>
                  </a:lnTo>
                  <a:lnTo>
                    <a:pt x="64" y="355"/>
                  </a:lnTo>
                  <a:lnTo>
                    <a:pt x="64" y="355"/>
                  </a:lnTo>
                  <a:lnTo>
                    <a:pt x="64" y="355"/>
                  </a:lnTo>
                  <a:lnTo>
                    <a:pt x="64" y="357"/>
                  </a:lnTo>
                  <a:lnTo>
                    <a:pt x="66" y="359"/>
                  </a:lnTo>
                  <a:lnTo>
                    <a:pt x="66" y="359"/>
                  </a:lnTo>
                  <a:lnTo>
                    <a:pt x="66" y="359"/>
                  </a:lnTo>
                  <a:lnTo>
                    <a:pt x="66" y="359"/>
                  </a:lnTo>
                  <a:lnTo>
                    <a:pt x="64" y="359"/>
                  </a:lnTo>
                  <a:lnTo>
                    <a:pt x="61" y="359"/>
                  </a:lnTo>
                  <a:lnTo>
                    <a:pt x="61" y="359"/>
                  </a:lnTo>
                  <a:lnTo>
                    <a:pt x="61" y="364"/>
                  </a:lnTo>
                  <a:lnTo>
                    <a:pt x="61" y="364"/>
                  </a:lnTo>
                  <a:lnTo>
                    <a:pt x="64" y="364"/>
                  </a:lnTo>
                  <a:lnTo>
                    <a:pt x="64" y="367"/>
                  </a:lnTo>
                  <a:lnTo>
                    <a:pt x="64" y="367"/>
                  </a:lnTo>
                  <a:lnTo>
                    <a:pt x="66" y="364"/>
                  </a:lnTo>
                  <a:lnTo>
                    <a:pt x="68" y="364"/>
                  </a:lnTo>
                  <a:lnTo>
                    <a:pt x="68" y="367"/>
                  </a:lnTo>
                  <a:lnTo>
                    <a:pt x="71" y="367"/>
                  </a:lnTo>
                  <a:lnTo>
                    <a:pt x="71" y="369"/>
                  </a:lnTo>
                  <a:lnTo>
                    <a:pt x="71" y="369"/>
                  </a:lnTo>
                  <a:lnTo>
                    <a:pt x="71" y="367"/>
                  </a:lnTo>
                  <a:lnTo>
                    <a:pt x="73" y="359"/>
                  </a:lnTo>
                  <a:lnTo>
                    <a:pt x="71" y="359"/>
                  </a:lnTo>
                  <a:lnTo>
                    <a:pt x="71" y="359"/>
                  </a:lnTo>
                  <a:close/>
                  <a:moveTo>
                    <a:pt x="85" y="343"/>
                  </a:moveTo>
                  <a:lnTo>
                    <a:pt x="82" y="341"/>
                  </a:lnTo>
                  <a:lnTo>
                    <a:pt x="82" y="336"/>
                  </a:lnTo>
                  <a:lnTo>
                    <a:pt x="82" y="331"/>
                  </a:lnTo>
                  <a:lnTo>
                    <a:pt x="85" y="329"/>
                  </a:lnTo>
                  <a:lnTo>
                    <a:pt x="85" y="324"/>
                  </a:lnTo>
                  <a:lnTo>
                    <a:pt x="87" y="322"/>
                  </a:lnTo>
                  <a:lnTo>
                    <a:pt x="87" y="317"/>
                  </a:lnTo>
                  <a:lnTo>
                    <a:pt x="87" y="317"/>
                  </a:lnTo>
                  <a:lnTo>
                    <a:pt x="85" y="314"/>
                  </a:lnTo>
                  <a:lnTo>
                    <a:pt x="85" y="312"/>
                  </a:lnTo>
                  <a:lnTo>
                    <a:pt x="87" y="310"/>
                  </a:lnTo>
                  <a:lnTo>
                    <a:pt x="87" y="307"/>
                  </a:lnTo>
                  <a:lnTo>
                    <a:pt x="85" y="305"/>
                  </a:lnTo>
                  <a:lnTo>
                    <a:pt x="82" y="314"/>
                  </a:lnTo>
                  <a:lnTo>
                    <a:pt x="82" y="317"/>
                  </a:lnTo>
                  <a:lnTo>
                    <a:pt x="85" y="319"/>
                  </a:lnTo>
                  <a:lnTo>
                    <a:pt x="85" y="322"/>
                  </a:lnTo>
                  <a:lnTo>
                    <a:pt x="80" y="324"/>
                  </a:lnTo>
                  <a:lnTo>
                    <a:pt x="80" y="326"/>
                  </a:lnTo>
                  <a:lnTo>
                    <a:pt x="80" y="331"/>
                  </a:lnTo>
                  <a:lnTo>
                    <a:pt x="80" y="333"/>
                  </a:lnTo>
                  <a:lnTo>
                    <a:pt x="80" y="333"/>
                  </a:lnTo>
                  <a:lnTo>
                    <a:pt x="78" y="336"/>
                  </a:lnTo>
                  <a:lnTo>
                    <a:pt x="78" y="331"/>
                  </a:lnTo>
                  <a:lnTo>
                    <a:pt x="75" y="331"/>
                  </a:lnTo>
                  <a:lnTo>
                    <a:pt x="73" y="338"/>
                  </a:lnTo>
                  <a:lnTo>
                    <a:pt x="75" y="343"/>
                  </a:lnTo>
                  <a:lnTo>
                    <a:pt x="73" y="345"/>
                  </a:lnTo>
                  <a:lnTo>
                    <a:pt x="71" y="343"/>
                  </a:lnTo>
                  <a:lnTo>
                    <a:pt x="66" y="345"/>
                  </a:lnTo>
                  <a:lnTo>
                    <a:pt x="64" y="345"/>
                  </a:lnTo>
                  <a:lnTo>
                    <a:pt x="64" y="350"/>
                  </a:lnTo>
                  <a:lnTo>
                    <a:pt x="66" y="350"/>
                  </a:lnTo>
                  <a:lnTo>
                    <a:pt x="71" y="350"/>
                  </a:lnTo>
                  <a:lnTo>
                    <a:pt x="73" y="352"/>
                  </a:lnTo>
                  <a:lnTo>
                    <a:pt x="75" y="357"/>
                  </a:lnTo>
                  <a:lnTo>
                    <a:pt x="73" y="359"/>
                  </a:lnTo>
                  <a:lnTo>
                    <a:pt x="73" y="367"/>
                  </a:lnTo>
                  <a:lnTo>
                    <a:pt x="75" y="369"/>
                  </a:lnTo>
                  <a:lnTo>
                    <a:pt x="75" y="374"/>
                  </a:lnTo>
                  <a:lnTo>
                    <a:pt x="78" y="374"/>
                  </a:lnTo>
                  <a:lnTo>
                    <a:pt x="78" y="374"/>
                  </a:lnTo>
                  <a:lnTo>
                    <a:pt x="78" y="371"/>
                  </a:lnTo>
                  <a:lnTo>
                    <a:pt x="78" y="369"/>
                  </a:lnTo>
                  <a:lnTo>
                    <a:pt x="78" y="367"/>
                  </a:lnTo>
                  <a:lnTo>
                    <a:pt x="80" y="367"/>
                  </a:lnTo>
                  <a:lnTo>
                    <a:pt x="82" y="367"/>
                  </a:lnTo>
                  <a:lnTo>
                    <a:pt x="82" y="364"/>
                  </a:lnTo>
                  <a:lnTo>
                    <a:pt x="82" y="364"/>
                  </a:lnTo>
                  <a:lnTo>
                    <a:pt x="82" y="359"/>
                  </a:lnTo>
                  <a:lnTo>
                    <a:pt x="82" y="357"/>
                  </a:lnTo>
                  <a:lnTo>
                    <a:pt x="82" y="355"/>
                  </a:lnTo>
                  <a:lnTo>
                    <a:pt x="87" y="352"/>
                  </a:lnTo>
                  <a:lnTo>
                    <a:pt x="90" y="350"/>
                  </a:lnTo>
                  <a:lnTo>
                    <a:pt x="92" y="348"/>
                  </a:lnTo>
                  <a:lnTo>
                    <a:pt x="97" y="345"/>
                  </a:lnTo>
                  <a:lnTo>
                    <a:pt x="97" y="341"/>
                  </a:lnTo>
                  <a:lnTo>
                    <a:pt x="94" y="338"/>
                  </a:lnTo>
                  <a:lnTo>
                    <a:pt x="85" y="343"/>
                  </a:lnTo>
                  <a:close/>
                  <a:moveTo>
                    <a:pt x="80" y="286"/>
                  </a:moveTo>
                  <a:lnTo>
                    <a:pt x="82" y="288"/>
                  </a:lnTo>
                  <a:lnTo>
                    <a:pt x="85" y="288"/>
                  </a:lnTo>
                  <a:lnTo>
                    <a:pt x="87" y="291"/>
                  </a:lnTo>
                  <a:lnTo>
                    <a:pt x="87" y="291"/>
                  </a:lnTo>
                  <a:lnTo>
                    <a:pt x="90" y="288"/>
                  </a:lnTo>
                  <a:lnTo>
                    <a:pt x="92" y="286"/>
                  </a:lnTo>
                  <a:lnTo>
                    <a:pt x="92" y="284"/>
                  </a:lnTo>
                  <a:lnTo>
                    <a:pt x="90" y="281"/>
                  </a:lnTo>
                  <a:lnTo>
                    <a:pt x="90" y="279"/>
                  </a:lnTo>
                  <a:lnTo>
                    <a:pt x="87" y="279"/>
                  </a:lnTo>
                  <a:lnTo>
                    <a:pt x="85" y="281"/>
                  </a:lnTo>
                  <a:lnTo>
                    <a:pt x="85" y="281"/>
                  </a:lnTo>
                  <a:lnTo>
                    <a:pt x="82" y="284"/>
                  </a:lnTo>
                  <a:lnTo>
                    <a:pt x="80" y="286"/>
                  </a:lnTo>
                  <a:lnTo>
                    <a:pt x="80" y="286"/>
                  </a:lnTo>
                  <a:lnTo>
                    <a:pt x="80" y="286"/>
                  </a:lnTo>
                  <a:lnTo>
                    <a:pt x="80" y="286"/>
                  </a:lnTo>
                  <a:close/>
                  <a:moveTo>
                    <a:pt x="295" y="390"/>
                  </a:moveTo>
                  <a:lnTo>
                    <a:pt x="295" y="388"/>
                  </a:lnTo>
                  <a:lnTo>
                    <a:pt x="295" y="381"/>
                  </a:lnTo>
                  <a:lnTo>
                    <a:pt x="295" y="378"/>
                  </a:lnTo>
                  <a:lnTo>
                    <a:pt x="291" y="371"/>
                  </a:lnTo>
                  <a:lnTo>
                    <a:pt x="288" y="367"/>
                  </a:lnTo>
                  <a:lnTo>
                    <a:pt x="284" y="362"/>
                  </a:lnTo>
                  <a:lnTo>
                    <a:pt x="274" y="364"/>
                  </a:lnTo>
                  <a:lnTo>
                    <a:pt x="265" y="369"/>
                  </a:lnTo>
                  <a:lnTo>
                    <a:pt x="262" y="369"/>
                  </a:lnTo>
                  <a:lnTo>
                    <a:pt x="258" y="369"/>
                  </a:lnTo>
                  <a:lnTo>
                    <a:pt x="255" y="367"/>
                  </a:lnTo>
                  <a:lnTo>
                    <a:pt x="253" y="364"/>
                  </a:lnTo>
                  <a:lnTo>
                    <a:pt x="251" y="364"/>
                  </a:lnTo>
                  <a:lnTo>
                    <a:pt x="253" y="362"/>
                  </a:lnTo>
                  <a:lnTo>
                    <a:pt x="255" y="359"/>
                  </a:lnTo>
                  <a:lnTo>
                    <a:pt x="258" y="359"/>
                  </a:lnTo>
                  <a:lnTo>
                    <a:pt x="260" y="357"/>
                  </a:lnTo>
                  <a:lnTo>
                    <a:pt x="265" y="355"/>
                  </a:lnTo>
                  <a:lnTo>
                    <a:pt x="267" y="352"/>
                  </a:lnTo>
                  <a:lnTo>
                    <a:pt x="267" y="350"/>
                  </a:lnTo>
                  <a:lnTo>
                    <a:pt x="251" y="348"/>
                  </a:lnTo>
                  <a:lnTo>
                    <a:pt x="243" y="343"/>
                  </a:lnTo>
                  <a:lnTo>
                    <a:pt x="239" y="341"/>
                  </a:lnTo>
                  <a:lnTo>
                    <a:pt x="236" y="338"/>
                  </a:lnTo>
                  <a:lnTo>
                    <a:pt x="232" y="336"/>
                  </a:lnTo>
                  <a:lnTo>
                    <a:pt x="220" y="324"/>
                  </a:lnTo>
                  <a:lnTo>
                    <a:pt x="220" y="324"/>
                  </a:lnTo>
                  <a:lnTo>
                    <a:pt x="220" y="322"/>
                  </a:lnTo>
                  <a:lnTo>
                    <a:pt x="222" y="319"/>
                  </a:lnTo>
                  <a:lnTo>
                    <a:pt x="222" y="317"/>
                  </a:lnTo>
                  <a:lnTo>
                    <a:pt x="222" y="314"/>
                  </a:lnTo>
                  <a:lnTo>
                    <a:pt x="222" y="312"/>
                  </a:lnTo>
                  <a:lnTo>
                    <a:pt x="220" y="310"/>
                  </a:lnTo>
                  <a:lnTo>
                    <a:pt x="217" y="310"/>
                  </a:lnTo>
                  <a:lnTo>
                    <a:pt x="210" y="307"/>
                  </a:lnTo>
                  <a:lnTo>
                    <a:pt x="206" y="305"/>
                  </a:lnTo>
                  <a:lnTo>
                    <a:pt x="203" y="303"/>
                  </a:lnTo>
                  <a:lnTo>
                    <a:pt x="201" y="300"/>
                  </a:lnTo>
                  <a:lnTo>
                    <a:pt x="201" y="298"/>
                  </a:lnTo>
                  <a:lnTo>
                    <a:pt x="198" y="296"/>
                  </a:lnTo>
                  <a:lnTo>
                    <a:pt x="194" y="288"/>
                  </a:lnTo>
                  <a:lnTo>
                    <a:pt x="194" y="286"/>
                  </a:lnTo>
                  <a:lnTo>
                    <a:pt x="194" y="284"/>
                  </a:lnTo>
                  <a:lnTo>
                    <a:pt x="194" y="281"/>
                  </a:lnTo>
                  <a:lnTo>
                    <a:pt x="198" y="277"/>
                  </a:lnTo>
                  <a:lnTo>
                    <a:pt x="201" y="274"/>
                  </a:lnTo>
                  <a:lnTo>
                    <a:pt x="203" y="274"/>
                  </a:lnTo>
                  <a:lnTo>
                    <a:pt x="201" y="270"/>
                  </a:lnTo>
                  <a:lnTo>
                    <a:pt x="191" y="267"/>
                  </a:lnTo>
                  <a:lnTo>
                    <a:pt x="184" y="270"/>
                  </a:lnTo>
                  <a:lnTo>
                    <a:pt x="179" y="267"/>
                  </a:lnTo>
                  <a:lnTo>
                    <a:pt x="179" y="262"/>
                  </a:lnTo>
                  <a:lnTo>
                    <a:pt x="179" y="260"/>
                  </a:lnTo>
                  <a:lnTo>
                    <a:pt x="175" y="267"/>
                  </a:lnTo>
                  <a:lnTo>
                    <a:pt x="170" y="267"/>
                  </a:lnTo>
                  <a:lnTo>
                    <a:pt x="165" y="262"/>
                  </a:lnTo>
                  <a:lnTo>
                    <a:pt x="163" y="265"/>
                  </a:lnTo>
                  <a:lnTo>
                    <a:pt x="163" y="270"/>
                  </a:lnTo>
                  <a:lnTo>
                    <a:pt x="163" y="274"/>
                  </a:lnTo>
                  <a:lnTo>
                    <a:pt x="163" y="279"/>
                  </a:lnTo>
                  <a:lnTo>
                    <a:pt x="165" y="281"/>
                  </a:lnTo>
                  <a:lnTo>
                    <a:pt x="165" y="284"/>
                  </a:lnTo>
                  <a:lnTo>
                    <a:pt x="163" y="284"/>
                  </a:lnTo>
                  <a:lnTo>
                    <a:pt x="163" y="284"/>
                  </a:lnTo>
                  <a:lnTo>
                    <a:pt x="161" y="284"/>
                  </a:lnTo>
                  <a:lnTo>
                    <a:pt x="161" y="288"/>
                  </a:lnTo>
                  <a:lnTo>
                    <a:pt x="158" y="293"/>
                  </a:lnTo>
                  <a:lnTo>
                    <a:pt x="161" y="298"/>
                  </a:lnTo>
                  <a:lnTo>
                    <a:pt x="165" y="298"/>
                  </a:lnTo>
                  <a:lnTo>
                    <a:pt x="168" y="298"/>
                  </a:lnTo>
                  <a:lnTo>
                    <a:pt x="170" y="300"/>
                  </a:lnTo>
                  <a:lnTo>
                    <a:pt x="172" y="300"/>
                  </a:lnTo>
                  <a:lnTo>
                    <a:pt x="172" y="300"/>
                  </a:lnTo>
                  <a:lnTo>
                    <a:pt x="175" y="300"/>
                  </a:lnTo>
                  <a:lnTo>
                    <a:pt x="175" y="300"/>
                  </a:lnTo>
                  <a:lnTo>
                    <a:pt x="175" y="303"/>
                  </a:lnTo>
                  <a:lnTo>
                    <a:pt x="175" y="303"/>
                  </a:lnTo>
                  <a:lnTo>
                    <a:pt x="175" y="305"/>
                  </a:lnTo>
                  <a:lnTo>
                    <a:pt x="177" y="305"/>
                  </a:lnTo>
                  <a:lnTo>
                    <a:pt x="179" y="307"/>
                  </a:lnTo>
                  <a:lnTo>
                    <a:pt x="179" y="307"/>
                  </a:lnTo>
                  <a:lnTo>
                    <a:pt x="182" y="310"/>
                  </a:lnTo>
                  <a:lnTo>
                    <a:pt x="179" y="312"/>
                  </a:lnTo>
                  <a:lnTo>
                    <a:pt x="177" y="314"/>
                  </a:lnTo>
                  <a:lnTo>
                    <a:pt x="177" y="319"/>
                  </a:lnTo>
                  <a:lnTo>
                    <a:pt x="179" y="319"/>
                  </a:lnTo>
                  <a:lnTo>
                    <a:pt x="179" y="317"/>
                  </a:lnTo>
                  <a:lnTo>
                    <a:pt x="182" y="317"/>
                  </a:lnTo>
                  <a:lnTo>
                    <a:pt x="184" y="317"/>
                  </a:lnTo>
                  <a:lnTo>
                    <a:pt x="184" y="314"/>
                  </a:lnTo>
                  <a:lnTo>
                    <a:pt x="184" y="310"/>
                  </a:lnTo>
                  <a:lnTo>
                    <a:pt x="184" y="307"/>
                  </a:lnTo>
                  <a:lnTo>
                    <a:pt x="187" y="307"/>
                  </a:lnTo>
                  <a:lnTo>
                    <a:pt x="187" y="310"/>
                  </a:lnTo>
                  <a:lnTo>
                    <a:pt x="187" y="312"/>
                  </a:lnTo>
                  <a:lnTo>
                    <a:pt x="189" y="314"/>
                  </a:lnTo>
                  <a:lnTo>
                    <a:pt x="191" y="312"/>
                  </a:lnTo>
                  <a:lnTo>
                    <a:pt x="194" y="312"/>
                  </a:lnTo>
                  <a:lnTo>
                    <a:pt x="194" y="312"/>
                  </a:lnTo>
                  <a:lnTo>
                    <a:pt x="191" y="314"/>
                  </a:lnTo>
                  <a:lnTo>
                    <a:pt x="191" y="314"/>
                  </a:lnTo>
                  <a:lnTo>
                    <a:pt x="191" y="319"/>
                  </a:lnTo>
                  <a:lnTo>
                    <a:pt x="189" y="319"/>
                  </a:lnTo>
                  <a:lnTo>
                    <a:pt x="189" y="319"/>
                  </a:lnTo>
                  <a:lnTo>
                    <a:pt x="191" y="324"/>
                  </a:lnTo>
                  <a:lnTo>
                    <a:pt x="191" y="326"/>
                  </a:lnTo>
                  <a:lnTo>
                    <a:pt x="194" y="326"/>
                  </a:lnTo>
                  <a:lnTo>
                    <a:pt x="196" y="326"/>
                  </a:lnTo>
                  <a:lnTo>
                    <a:pt x="198" y="324"/>
                  </a:lnTo>
                  <a:lnTo>
                    <a:pt x="198" y="324"/>
                  </a:lnTo>
                  <a:lnTo>
                    <a:pt x="203" y="326"/>
                  </a:lnTo>
                  <a:lnTo>
                    <a:pt x="203" y="331"/>
                  </a:lnTo>
                  <a:lnTo>
                    <a:pt x="206" y="331"/>
                  </a:lnTo>
                  <a:lnTo>
                    <a:pt x="208" y="329"/>
                  </a:lnTo>
                  <a:lnTo>
                    <a:pt x="213" y="326"/>
                  </a:lnTo>
                  <a:lnTo>
                    <a:pt x="217" y="331"/>
                  </a:lnTo>
                  <a:lnTo>
                    <a:pt x="224" y="336"/>
                  </a:lnTo>
                  <a:lnTo>
                    <a:pt x="224" y="341"/>
                  </a:lnTo>
                  <a:lnTo>
                    <a:pt x="222" y="345"/>
                  </a:lnTo>
                  <a:lnTo>
                    <a:pt x="222" y="348"/>
                  </a:lnTo>
                  <a:lnTo>
                    <a:pt x="222" y="352"/>
                  </a:lnTo>
                  <a:lnTo>
                    <a:pt x="232" y="367"/>
                  </a:lnTo>
                  <a:lnTo>
                    <a:pt x="234" y="369"/>
                  </a:lnTo>
                  <a:lnTo>
                    <a:pt x="232" y="369"/>
                  </a:lnTo>
                  <a:lnTo>
                    <a:pt x="222" y="367"/>
                  </a:lnTo>
                  <a:lnTo>
                    <a:pt x="213" y="364"/>
                  </a:lnTo>
                  <a:lnTo>
                    <a:pt x="213" y="367"/>
                  </a:lnTo>
                  <a:lnTo>
                    <a:pt x="210" y="367"/>
                  </a:lnTo>
                  <a:lnTo>
                    <a:pt x="208" y="369"/>
                  </a:lnTo>
                  <a:lnTo>
                    <a:pt x="208" y="369"/>
                  </a:lnTo>
                  <a:lnTo>
                    <a:pt x="208" y="371"/>
                  </a:lnTo>
                  <a:lnTo>
                    <a:pt x="208" y="369"/>
                  </a:lnTo>
                  <a:lnTo>
                    <a:pt x="206" y="369"/>
                  </a:lnTo>
                  <a:lnTo>
                    <a:pt x="203" y="367"/>
                  </a:lnTo>
                  <a:lnTo>
                    <a:pt x="203" y="367"/>
                  </a:lnTo>
                  <a:lnTo>
                    <a:pt x="198" y="364"/>
                  </a:lnTo>
                  <a:lnTo>
                    <a:pt x="201" y="362"/>
                  </a:lnTo>
                  <a:lnTo>
                    <a:pt x="201" y="357"/>
                  </a:lnTo>
                  <a:lnTo>
                    <a:pt x="198" y="357"/>
                  </a:lnTo>
                  <a:lnTo>
                    <a:pt x="198" y="350"/>
                  </a:lnTo>
                  <a:lnTo>
                    <a:pt x="198" y="350"/>
                  </a:lnTo>
                  <a:lnTo>
                    <a:pt x="201" y="355"/>
                  </a:lnTo>
                  <a:lnTo>
                    <a:pt x="201" y="355"/>
                  </a:lnTo>
                  <a:lnTo>
                    <a:pt x="203" y="355"/>
                  </a:lnTo>
                  <a:lnTo>
                    <a:pt x="203" y="350"/>
                  </a:lnTo>
                  <a:lnTo>
                    <a:pt x="203" y="345"/>
                  </a:lnTo>
                  <a:lnTo>
                    <a:pt x="203" y="345"/>
                  </a:lnTo>
                  <a:lnTo>
                    <a:pt x="203" y="343"/>
                  </a:lnTo>
                  <a:lnTo>
                    <a:pt x="201" y="341"/>
                  </a:lnTo>
                  <a:lnTo>
                    <a:pt x="198" y="336"/>
                  </a:lnTo>
                  <a:lnTo>
                    <a:pt x="194" y="336"/>
                  </a:lnTo>
                  <a:lnTo>
                    <a:pt x="191" y="341"/>
                  </a:lnTo>
                  <a:lnTo>
                    <a:pt x="191" y="341"/>
                  </a:lnTo>
                  <a:lnTo>
                    <a:pt x="189" y="338"/>
                  </a:lnTo>
                  <a:lnTo>
                    <a:pt x="189" y="336"/>
                  </a:lnTo>
                  <a:lnTo>
                    <a:pt x="191" y="331"/>
                  </a:lnTo>
                  <a:lnTo>
                    <a:pt x="194" y="329"/>
                  </a:lnTo>
                  <a:lnTo>
                    <a:pt x="191" y="329"/>
                  </a:lnTo>
                  <a:lnTo>
                    <a:pt x="191" y="326"/>
                  </a:lnTo>
                  <a:lnTo>
                    <a:pt x="191" y="329"/>
                  </a:lnTo>
                  <a:lnTo>
                    <a:pt x="189" y="329"/>
                  </a:lnTo>
                  <a:lnTo>
                    <a:pt x="189" y="329"/>
                  </a:lnTo>
                  <a:lnTo>
                    <a:pt x="189" y="329"/>
                  </a:lnTo>
                  <a:lnTo>
                    <a:pt x="189" y="326"/>
                  </a:lnTo>
                  <a:lnTo>
                    <a:pt x="189" y="326"/>
                  </a:lnTo>
                  <a:lnTo>
                    <a:pt x="187" y="324"/>
                  </a:lnTo>
                  <a:lnTo>
                    <a:pt x="179" y="319"/>
                  </a:lnTo>
                  <a:lnTo>
                    <a:pt x="177" y="324"/>
                  </a:lnTo>
                  <a:lnTo>
                    <a:pt x="177" y="331"/>
                  </a:lnTo>
                  <a:lnTo>
                    <a:pt x="175" y="331"/>
                  </a:lnTo>
                  <a:lnTo>
                    <a:pt x="175" y="336"/>
                  </a:lnTo>
                  <a:lnTo>
                    <a:pt x="175" y="338"/>
                  </a:lnTo>
                  <a:lnTo>
                    <a:pt x="175" y="341"/>
                  </a:lnTo>
                  <a:lnTo>
                    <a:pt x="172" y="343"/>
                  </a:lnTo>
                  <a:lnTo>
                    <a:pt x="172" y="348"/>
                  </a:lnTo>
                  <a:lnTo>
                    <a:pt x="172" y="352"/>
                  </a:lnTo>
                  <a:lnTo>
                    <a:pt x="175" y="355"/>
                  </a:lnTo>
                  <a:lnTo>
                    <a:pt x="177" y="355"/>
                  </a:lnTo>
                  <a:lnTo>
                    <a:pt x="177" y="357"/>
                  </a:lnTo>
                  <a:lnTo>
                    <a:pt x="179" y="359"/>
                  </a:lnTo>
                  <a:lnTo>
                    <a:pt x="179" y="362"/>
                  </a:lnTo>
                  <a:lnTo>
                    <a:pt x="179" y="364"/>
                  </a:lnTo>
                  <a:lnTo>
                    <a:pt x="182" y="367"/>
                  </a:lnTo>
                  <a:lnTo>
                    <a:pt x="182" y="371"/>
                  </a:lnTo>
                  <a:lnTo>
                    <a:pt x="187" y="374"/>
                  </a:lnTo>
                  <a:lnTo>
                    <a:pt x="189" y="376"/>
                  </a:lnTo>
                  <a:lnTo>
                    <a:pt x="191" y="376"/>
                  </a:lnTo>
                  <a:lnTo>
                    <a:pt x="191" y="374"/>
                  </a:lnTo>
                  <a:lnTo>
                    <a:pt x="196" y="376"/>
                  </a:lnTo>
                  <a:lnTo>
                    <a:pt x="196" y="378"/>
                  </a:lnTo>
                  <a:lnTo>
                    <a:pt x="196" y="381"/>
                  </a:lnTo>
                  <a:lnTo>
                    <a:pt x="198" y="381"/>
                  </a:lnTo>
                  <a:lnTo>
                    <a:pt x="198" y="381"/>
                  </a:lnTo>
                  <a:lnTo>
                    <a:pt x="201" y="383"/>
                  </a:lnTo>
                  <a:lnTo>
                    <a:pt x="203" y="390"/>
                  </a:lnTo>
                  <a:lnTo>
                    <a:pt x="203" y="393"/>
                  </a:lnTo>
                  <a:lnTo>
                    <a:pt x="210" y="393"/>
                  </a:lnTo>
                  <a:lnTo>
                    <a:pt x="208" y="397"/>
                  </a:lnTo>
                  <a:lnTo>
                    <a:pt x="206" y="400"/>
                  </a:lnTo>
                  <a:lnTo>
                    <a:pt x="203" y="397"/>
                  </a:lnTo>
                  <a:lnTo>
                    <a:pt x="203" y="397"/>
                  </a:lnTo>
                  <a:lnTo>
                    <a:pt x="201" y="400"/>
                  </a:lnTo>
                  <a:lnTo>
                    <a:pt x="198" y="400"/>
                  </a:lnTo>
                  <a:lnTo>
                    <a:pt x="198" y="400"/>
                  </a:lnTo>
                  <a:lnTo>
                    <a:pt x="201" y="402"/>
                  </a:lnTo>
                  <a:lnTo>
                    <a:pt x="203" y="402"/>
                  </a:lnTo>
                  <a:lnTo>
                    <a:pt x="203" y="402"/>
                  </a:lnTo>
                  <a:lnTo>
                    <a:pt x="203" y="404"/>
                  </a:lnTo>
                  <a:lnTo>
                    <a:pt x="201" y="409"/>
                  </a:lnTo>
                  <a:lnTo>
                    <a:pt x="198" y="412"/>
                  </a:lnTo>
                  <a:lnTo>
                    <a:pt x="196" y="416"/>
                  </a:lnTo>
                  <a:lnTo>
                    <a:pt x="196" y="416"/>
                  </a:lnTo>
                  <a:lnTo>
                    <a:pt x="194" y="419"/>
                  </a:lnTo>
                  <a:lnTo>
                    <a:pt x="191" y="419"/>
                  </a:lnTo>
                  <a:lnTo>
                    <a:pt x="189" y="421"/>
                  </a:lnTo>
                  <a:lnTo>
                    <a:pt x="189" y="423"/>
                  </a:lnTo>
                  <a:lnTo>
                    <a:pt x="191" y="423"/>
                  </a:lnTo>
                  <a:lnTo>
                    <a:pt x="194" y="421"/>
                  </a:lnTo>
                  <a:lnTo>
                    <a:pt x="196" y="421"/>
                  </a:lnTo>
                  <a:lnTo>
                    <a:pt x="196" y="423"/>
                  </a:lnTo>
                  <a:lnTo>
                    <a:pt x="198" y="421"/>
                  </a:lnTo>
                  <a:lnTo>
                    <a:pt x="201" y="419"/>
                  </a:lnTo>
                  <a:lnTo>
                    <a:pt x="206" y="414"/>
                  </a:lnTo>
                  <a:lnTo>
                    <a:pt x="206" y="412"/>
                  </a:lnTo>
                  <a:lnTo>
                    <a:pt x="208" y="409"/>
                  </a:lnTo>
                  <a:lnTo>
                    <a:pt x="210" y="409"/>
                  </a:lnTo>
                  <a:lnTo>
                    <a:pt x="213" y="407"/>
                  </a:lnTo>
                  <a:lnTo>
                    <a:pt x="215" y="404"/>
                  </a:lnTo>
                  <a:lnTo>
                    <a:pt x="217" y="402"/>
                  </a:lnTo>
                  <a:lnTo>
                    <a:pt x="220" y="397"/>
                  </a:lnTo>
                  <a:lnTo>
                    <a:pt x="224" y="393"/>
                  </a:lnTo>
                  <a:lnTo>
                    <a:pt x="224" y="388"/>
                  </a:lnTo>
                  <a:lnTo>
                    <a:pt x="224" y="385"/>
                  </a:lnTo>
                  <a:lnTo>
                    <a:pt x="227" y="385"/>
                  </a:lnTo>
                  <a:lnTo>
                    <a:pt x="227" y="385"/>
                  </a:lnTo>
                  <a:lnTo>
                    <a:pt x="227" y="388"/>
                  </a:lnTo>
                  <a:lnTo>
                    <a:pt x="229" y="388"/>
                  </a:lnTo>
                  <a:lnTo>
                    <a:pt x="232" y="388"/>
                  </a:lnTo>
                  <a:lnTo>
                    <a:pt x="234" y="388"/>
                  </a:lnTo>
                  <a:lnTo>
                    <a:pt x="239" y="385"/>
                  </a:lnTo>
                  <a:lnTo>
                    <a:pt x="241" y="383"/>
                  </a:lnTo>
                  <a:lnTo>
                    <a:pt x="243" y="381"/>
                  </a:lnTo>
                  <a:lnTo>
                    <a:pt x="248" y="378"/>
                  </a:lnTo>
                  <a:lnTo>
                    <a:pt x="255" y="381"/>
                  </a:lnTo>
                  <a:lnTo>
                    <a:pt x="255" y="381"/>
                  </a:lnTo>
                  <a:lnTo>
                    <a:pt x="258" y="378"/>
                  </a:lnTo>
                  <a:lnTo>
                    <a:pt x="262" y="378"/>
                  </a:lnTo>
                  <a:lnTo>
                    <a:pt x="265" y="381"/>
                  </a:lnTo>
                  <a:lnTo>
                    <a:pt x="265" y="383"/>
                  </a:lnTo>
                  <a:lnTo>
                    <a:pt x="265" y="383"/>
                  </a:lnTo>
                  <a:lnTo>
                    <a:pt x="265" y="385"/>
                  </a:lnTo>
                  <a:lnTo>
                    <a:pt x="265" y="385"/>
                  </a:lnTo>
                  <a:lnTo>
                    <a:pt x="267" y="388"/>
                  </a:lnTo>
                  <a:lnTo>
                    <a:pt x="267" y="390"/>
                  </a:lnTo>
                  <a:lnTo>
                    <a:pt x="267" y="393"/>
                  </a:lnTo>
                  <a:lnTo>
                    <a:pt x="265" y="395"/>
                  </a:lnTo>
                  <a:lnTo>
                    <a:pt x="262" y="397"/>
                  </a:lnTo>
                  <a:lnTo>
                    <a:pt x="260" y="397"/>
                  </a:lnTo>
                  <a:lnTo>
                    <a:pt x="258" y="400"/>
                  </a:lnTo>
                  <a:lnTo>
                    <a:pt x="258" y="402"/>
                  </a:lnTo>
                  <a:lnTo>
                    <a:pt x="255" y="400"/>
                  </a:lnTo>
                  <a:lnTo>
                    <a:pt x="255" y="404"/>
                  </a:lnTo>
                  <a:lnTo>
                    <a:pt x="255" y="409"/>
                  </a:lnTo>
                  <a:lnTo>
                    <a:pt x="258" y="412"/>
                  </a:lnTo>
                  <a:lnTo>
                    <a:pt x="260" y="412"/>
                  </a:lnTo>
                  <a:lnTo>
                    <a:pt x="262" y="414"/>
                  </a:lnTo>
                  <a:lnTo>
                    <a:pt x="262" y="416"/>
                  </a:lnTo>
                  <a:lnTo>
                    <a:pt x="260" y="419"/>
                  </a:lnTo>
                  <a:lnTo>
                    <a:pt x="262" y="419"/>
                  </a:lnTo>
                  <a:lnTo>
                    <a:pt x="267" y="416"/>
                  </a:lnTo>
                  <a:lnTo>
                    <a:pt x="269" y="416"/>
                  </a:lnTo>
                  <a:lnTo>
                    <a:pt x="272" y="416"/>
                  </a:lnTo>
                  <a:lnTo>
                    <a:pt x="272" y="414"/>
                  </a:lnTo>
                  <a:lnTo>
                    <a:pt x="274" y="412"/>
                  </a:lnTo>
                  <a:lnTo>
                    <a:pt x="277" y="412"/>
                  </a:lnTo>
                  <a:lnTo>
                    <a:pt x="277" y="409"/>
                  </a:lnTo>
                  <a:lnTo>
                    <a:pt x="277" y="407"/>
                  </a:lnTo>
                  <a:lnTo>
                    <a:pt x="284" y="407"/>
                  </a:lnTo>
                  <a:lnTo>
                    <a:pt x="291" y="404"/>
                  </a:lnTo>
                  <a:lnTo>
                    <a:pt x="293" y="400"/>
                  </a:lnTo>
                  <a:lnTo>
                    <a:pt x="291" y="397"/>
                  </a:lnTo>
                  <a:lnTo>
                    <a:pt x="293" y="395"/>
                  </a:lnTo>
                  <a:lnTo>
                    <a:pt x="295" y="390"/>
                  </a:lnTo>
                  <a:close/>
                  <a:moveTo>
                    <a:pt x="158" y="270"/>
                  </a:moveTo>
                  <a:lnTo>
                    <a:pt x="161" y="267"/>
                  </a:lnTo>
                  <a:lnTo>
                    <a:pt x="158" y="258"/>
                  </a:lnTo>
                  <a:lnTo>
                    <a:pt x="153" y="258"/>
                  </a:lnTo>
                  <a:lnTo>
                    <a:pt x="153" y="262"/>
                  </a:lnTo>
                  <a:lnTo>
                    <a:pt x="156" y="262"/>
                  </a:lnTo>
                  <a:lnTo>
                    <a:pt x="153" y="265"/>
                  </a:lnTo>
                  <a:lnTo>
                    <a:pt x="153" y="265"/>
                  </a:lnTo>
                  <a:lnTo>
                    <a:pt x="151" y="262"/>
                  </a:lnTo>
                  <a:lnTo>
                    <a:pt x="149" y="267"/>
                  </a:lnTo>
                  <a:lnTo>
                    <a:pt x="142" y="270"/>
                  </a:lnTo>
                  <a:lnTo>
                    <a:pt x="139" y="274"/>
                  </a:lnTo>
                  <a:lnTo>
                    <a:pt x="139" y="279"/>
                  </a:lnTo>
                  <a:lnTo>
                    <a:pt x="135" y="284"/>
                  </a:lnTo>
                  <a:lnTo>
                    <a:pt x="135" y="288"/>
                  </a:lnTo>
                  <a:lnTo>
                    <a:pt x="137" y="291"/>
                  </a:lnTo>
                  <a:lnTo>
                    <a:pt x="132" y="291"/>
                  </a:lnTo>
                  <a:lnTo>
                    <a:pt x="130" y="293"/>
                  </a:lnTo>
                  <a:lnTo>
                    <a:pt x="130" y="296"/>
                  </a:lnTo>
                  <a:lnTo>
                    <a:pt x="130" y="298"/>
                  </a:lnTo>
                  <a:lnTo>
                    <a:pt x="132" y="298"/>
                  </a:lnTo>
                  <a:lnTo>
                    <a:pt x="135" y="300"/>
                  </a:lnTo>
                  <a:lnTo>
                    <a:pt x="135" y="300"/>
                  </a:lnTo>
                  <a:lnTo>
                    <a:pt x="135" y="303"/>
                  </a:lnTo>
                  <a:lnTo>
                    <a:pt x="130" y="303"/>
                  </a:lnTo>
                  <a:lnTo>
                    <a:pt x="127" y="300"/>
                  </a:lnTo>
                  <a:lnTo>
                    <a:pt x="125" y="296"/>
                  </a:lnTo>
                  <a:lnTo>
                    <a:pt x="125" y="300"/>
                  </a:lnTo>
                  <a:lnTo>
                    <a:pt x="123" y="303"/>
                  </a:lnTo>
                  <a:lnTo>
                    <a:pt x="127" y="303"/>
                  </a:lnTo>
                  <a:lnTo>
                    <a:pt x="130" y="305"/>
                  </a:lnTo>
                  <a:lnTo>
                    <a:pt x="135" y="303"/>
                  </a:lnTo>
                  <a:lnTo>
                    <a:pt x="142" y="300"/>
                  </a:lnTo>
                  <a:lnTo>
                    <a:pt x="149" y="291"/>
                  </a:lnTo>
                  <a:lnTo>
                    <a:pt x="151" y="286"/>
                  </a:lnTo>
                  <a:lnTo>
                    <a:pt x="151" y="284"/>
                  </a:lnTo>
                  <a:lnTo>
                    <a:pt x="153" y="281"/>
                  </a:lnTo>
                  <a:lnTo>
                    <a:pt x="153" y="279"/>
                  </a:lnTo>
                  <a:lnTo>
                    <a:pt x="153" y="279"/>
                  </a:lnTo>
                  <a:lnTo>
                    <a:pt x="156" y="277"/>
                  </a:lnTo>
                  <a:lnTo>
                    <a:pt x="153" y="274"/>
                  </a:lnTo>
                  <a:lnTo>
                    <a:pt x="156" y="272"/>
                  </a:lnTo>
                  <a:lnTo>
                    <a:pt x="158" y="270"/>
                  </a:lnTo>
                  <a:close/>
                  <a:moveTo>
                    <a:pt x="153" y="246"/>
                  </a:moveTo>
                  <a:lnTo>
                    <a:pt x="153" y="243"/>
                  </a:lnTo>
                  <a:lnTo>
                    <a:pt x="153" y="243"/>
                  </a:lnTo>
                  <a:lnTo>
                    <a:pt x="156" y="243"/>
                  </a:lnTo>
                  <a:lnTo>
                    <a:pt x="158" y="246"/>
                  </a:lnTo>
                  <a:lnTo>
                    <a:pt x="161" y="243"/>
                  </a:lnTo>
                  <a:lnTo>
                    <a:pt x="163" y="241"/>
                  </a:lnTo>
                  <a:lnTo>
                    <a:pt x="163" y="241"/>
                  </a:lnTo>
                  <a:lnTo>
                    <a:pt x="158" y="241"/>
                  </a:lnTo>
                  <a:lnTo>
                    <a:pt x="158" y="239"/>
                  </a:lnTo>
                  <a:lnTo>
                    <a:pt x="158" y="239"/>
                  </a:lnTo>
                  <a:lnTo>
                    <a:pt x="156" y="239"/>
                  </a:lnTo>
                  <a:lnTo>
                    <a:pt x="153" y="241"/>
                  </a:lnTo>
                  <a:lnTo>
                    <a:pt x="151" y="243"/>
                  </a:lnTo>
                  <a:lnTo>
                    <a:pt x="151" y="246"/>
                  </a:lnTo>
                  <a:lnTo>
                    <a:pt x="151" y="246"/>
                  </a:lnTo>
                  <a:lnTo>
                    <a:pt x="153" y="246"/>
                  </a:lnTo>
                  <a:close/>
                  <a:moveTo>
                    <a:pt x="179" y="189"/>
                  </a:moveTo>
                  <a:lnTo>
                    <a:pt x="175" y="184"/>
                  </a:lnTo>
                  <a:lnTo>
                    <a:pt x="175" y="189"/>
                  </a:lnTo>
                  <a:lnTo>
                    <a:pt x="177" y="191"/>
                  </a:lnTo>
                  <a:lnTo>
                    <a:pt x="179" y="189"/>
                  </a:lnTo>
                  <a:lnTo>
                    <a:pt x="179" y="191"/>
                  </a:lnTo>
                  <a:lnTo>
                    <a:pt x="179" y="194"/>
                  </a:lnTo>
                  <a:lnTo>
                    <a:pt x="182" y="196"/>
                  </a:lnTo>
                  <a:lnTo>
                    <a:pt x="184" y="201"/>
                  </a:lnTo>
                  <a:lnTo>
                    <a:pt x="187" y="201"/>
                  </a:lnTo>
                  <a:lnTo>
                    <a:pt x="187" y="196"/>
                  </a:lnTo>
                  <a:lnTo>
                    <a:pt x="189" y="194"/>
                  </a:lnTo>
                  <a:lnTo>
                    <a:pt x="194" y="191"/>
                  </a:lnTo>
                  <a:lnTo>
                    <a:pt x="196" y="191"/>
                  </a:lnTo>
                  <a:lnTo>
                    <a:pt x="201" y="189"/>
                  </a:lnTo>
                  <a:lnTo>
                    <a:pt x="201" y="187"/>
                  </a:lnTo>
                  <a:lnTo>
                    <a:pt x="196" y="184"/>
                  </a:lnTo>
                  <a:lnTo>
                    <a:pt x="196" y="184"/>
                  </a:lnTo>
                  <a:lnTo>
                    <a:pt x="196" y="184"/>
                  </a:lnTo>
                  <a:lnTo>
                    <a:pt x="198" y="182"/>
                  </a:lnTo>
                  <a:lnTo>
                    <a:pt x="198" y="182"/>
                  </a:lnTo>
                  <a:lnTo>
                    <a:pt x="196" y="182"/>
                  </a:lnTo>
                  <a:lnTo>
                    <a:pt x="194" y="180"/>
                  </a:lnTo>
                  <a:lnTo>
                    <a:pt x="194" y="177"/>
                  </a:lnTo>
                  <a:lnTo>
                    <a:pt x="194" y="175"/>
                  </a:lnTo>
                  <a:lnTo>
                    <a:pt x="194" y="173"/>
                  </a:lnTo>
                  <a:lnTo>
                    <a:pt x="194" y="170"/>
                  </a:lnTo>
                  <a:lnTo>
                    <a:pt x="184" y="168"/>
                  </a:lnTo>
                  <a:lnTo>
                    <a:pt x="182" y="165"/>
                  </a:lnTo>
                  <a:lnTo>
                    <a:pt x="182" y="168"/>
                  </a:lnTo>
                  <a:lnTo>
                    <a:pt x="179" y="170"/>
                  </a:lnTo>
                  <a:lnTo>
                    <a:pt x="179" y="173"/>
                  </a:lnTo>
                  <a:lnTo>
                    <a:pt x="179" y="177"/>
                  </a:lnTo>
                  <a:lnTo>
                    <a:pt x="177" y="177"/>
                  </a:lnTo>
                  <a:lnTo>
                    <a:pt x="177" y="180"/>
                  </a:lnTo>
                  <a:lnTo>
                    <a:pt x="177" y="184"/>
                  </a:lnTo>
                  <a:lnTo>
                    <a:pt x="182" y="187"/>
                  </a:lnTo>
                  <a:lnTo>
                    <a:pt x="182" y="189"/>
                  </a:lnTo>
                  <a:lnTo>
                    <a:pt x="179" y="189"/>
                  </a:lnTo>
                  <a:close/>
                  <a:moveTo>
                    <a:pt x="125" y="85"/>
                  </a:moveTo>
                  <a:lnTo>
                    <a:pt x="125" y="83"/>
                  </a:lnTo>
                  <a:lnTo>
                    <a:pt x="123" y="83"/>
                  </a:lnTo>
                  <a:lnTo>
                    <a:pt x="120" y="80"/>
                  </a:lnTo>
                  <a:lnTo>
                    <a:pt x="118" y="85"/>
                  </a:lnTo>
                  <a:lnTo>
                    <a:pt x="118" y="83"/>
                  </a:lnTo>
                  <a:lnTo>
                    <a:pt x="118" y="78"/>
                  </a:lnTo>
                  <a:lnTo>
                    <a:pt x="116" y="75"/>
                  </a:lnTo>
                  <a:lnTo>
                    <a:pt x="113" y="75"/>
                  </a:lnTo>
                  <a:lnTo>
                    <a:pt x="111" y="75"/>
                  </a:lnTo>
                  <a:lnTo>
                    <a:pt x="111" y="78"/>
                  </a:lnTo>
                  <a:lnTo>
                    <a:pt x="113" y="78"/>
                  </a:lnTo>
                  <a:lnTo>
                    <a:pt x="111" y="78"/>
                  </a:lnTo>
                  <a:lnTo>
                    <a:pt x="108" y="80"/>
                  </a:lnTo>
                  <a:lnTo>
                    <a:pt x="106" y="80"/>
                  </a:lnTo>
                  <a:lnTo>
                    <a:pt x="106" y="83"/>
                  </a:lnTo>
                  <a:lnTo>
                    <a:pt x="104" y="83"/>
                  </a:lnTo>
                  <a:lnTo>
                    <a:pt x="104" y="78"/>
                  </a:lnTo>
                  <a:lnTo>
                    <a:pt x="104" y="75"/>
                  </a:lnTo>
                  <a:lnTo>
                    <a:pt x="104" y="75"/>
                  </a:lnTo>
                  <a:lnTo>
                    <a:pt x="101" y="75"/>
                  </a:lnTo>
                  <a:lnTo>
                    <a:pt x="99" y="78"/>
                  </a:lnTo>
                  <a:lnTo>
                    <a:pt x="99" y="85"/>
                  </a:lnTo>
                  <a:lnTo>
                    <a:pt x="99" y="90"/>
                  </a:lnTo>
                  <a:lnTo>
                    <a:pt x="99" y="94"/>
                  </a:lnTo>
                  <a:lnTo>
                    <a:pt x="97" y="94"/>
                  </a:lnTo>
                  <a:lnTo>
                    <a:pt x="97" y="102"/>
                  </a:lnTo>
                  <a:lnTo>
                    <a:pt x="97" y="106"/>
                  </a:lnTo>
                  <a:lnTo>
                    <a:pt x="94" y="111"/>
                  </a:lnTo>
                  <a:lnTo>
                    <a:pt x="94" y="118"/>
                  </a:lnTo>
                  <a:lnTo>
                    <a:pt x="97" y="118"/>
                  </a:lnTo>
                  <a:lnTo>
                    <a:pt x="99" y="118"/>
                  </a:lnTo>
                  <a:lnTo>
                    <a:pt x="99" y="118"/>
                  </a:lnTo>
                  <a:lnTo>
                    <a:pt x="101" y="120"/>
                  </a:lnTo>
                  <a:lnTo>
                    <a:pt x="104" y="120"/>
                  </a:lnTo>
                  <a:lnTo>
                    <a:pt x="104" y="123"/>
                  </a:lnTo>
                  <a:lnTo>
                    <a:pt x="106" y="120"/>
                  </a:lnTo>
                  <a:lnTo>
                    <a:pt x="106" y="120"/>
                  </a:lnTo>
                  <a:lnTo>
                    <a:pt x="108" y="120"/>
                  </a:lnTo>
                  <a:lnTo>
                    <a:pt x="108" y="118"/>
                  </a:lnTo>
                  <a:lnTo>
                    <a:pt x="111" y="118"/>
                  </a:lnTo>
                  <a:lnTo>
                    <a:pt x="111" y="116"/>
                  </a:lnTo>
                  <a:lnTo>
                    <a:pt x="113" y="113"/>
                  </a:lnTo>
                  <a:lnTo>
                    <a:pt x="113" y="111"/>
                  </a:lnTo>
                  <a:lnTo>
                    <a:pt x="113" y="109"/>
                  </a:lnTo>
                  <a:lnTo>
                    <a:pt x="116" y="106"/>
                  </a:lnTo>
                  <a:lnTo>
                    <a:pt x="116" y="106"/>
                  </a:lnTo>
                  <a:lnTo>
                    <a:pt x="116" y="106"/>
                  </a:lnTo>
                  <a:lnTo>
                    <a:pt x="116" y="104"/>
                  </a:lnTo>
                  <a:lnTo>
                    <a:pt x="116" y="102"/>
                  </a:lnTo>
                  <a:lnTo>
                    <a:pt x="118" y="99"/>
                  </a:lnTo>
                  <a:lnTo>
                    <a:pt x="116" y="97"/>
                  </a:lnTo>
                  <a:lnTo>
                    <a:pt x="116" y="97"/>
                  </a:lnTo>
                  <a:lnTo>
                    <a:pt x="118" y="97"/>
                  </a:lnTo>
                  <a:lnTo>
                    <a:pt x="120" y="94"/>
                  </a:lnTo>
                  <a:lnTo>
                    <a:pt x="120" y="92"/>
                  </a:lnTo>
                  <a:lnTo>
                    <a:pt x="120" y="90"/>
                  </a:lnTo>
                  <a:lnTo>
                    <a:pt x="120" y="85"/>
                  </a:lnTo>
                  <a:lnTo>
                    <a:pt x="125" y="85"/>
                  </a:lnTo>
                  <a:close/>
                  <a:moveTo>
                    <a:pt x="113" y="68"/>
                  </a:moveTo>
                  <a:lnTo>
                    <a:pt x="116" y="71"/>
                  </a:lnTo>
                  <a:lnTo>
                    <a:pt x="116" y="71"/>
                  </a:lnTo>
                  <a:lnTo>
                    <a:pt x="116" y="66"/>
                  </a:lnTo>
                  <a:lnTo>
                    <a:pt x="116" y="64"/>
                  </a:lnTo>
                  <a:lnTo>
                    <a:pt x="118" y="64"/>
                  </a:lnTo>
                  <a:lnTo>
                    <a:pt x="118" y="66"/>
                  </a:lnTo>
                  <a:lnTo>
                    <a:pt x="118" y="68"/>
                  </a:lnTo>
                  <a:lnTo>
                    <a:pt x="118" y="71"/>
                  </a:lnTo>
                  <a:lnTo>
                    <a:pt x="120" y="71"/>
                  </a:lnTo>
                  <a:lnTo>
                    <a:pt x="123" y="68"/>
                  </a:lnTo>
                  <a:lnTo>
                    <a:pt x="125" y="68"/>
                  </a:lnTo>
                  <a:lnTo>
                    <a:pt x="125" y="75"/>
                  </a:lnTo>
                  <a:lnTo>
                    <a:pt x="120" y="73"/>
                  </a:lnTo>
                  <a:lnTo>
                    <a:pt x="118" y="75"/>
                  </a:lnTo>
                  <a:lnTo>
                    <a:pt x="120" y="80"/>
                  </a:lnTo>
                  <a:lnTo>
                    <a:pt x="125" y="80"/>
                  </a:lnTo>
                  <a:lnTo>
                    <a:pt x="127" y="78"/>
                  </a:lnTo>
                  <a:lnTo>
                    <a:pt x="130" y="75"/>
                  </a:lnTo>
                  <a:lnTo>
                    <a:pt x="132" y="73"/>
                  </a:lnTo>
                  <a:lnTo>
                    <a:pt x="135" y="73"/>
                  </a:lnTo>
                  <a:lnTo>
                    <a:pt x="135" y="71"/>
                  </a:lnTo>
                  <a:lnTo>
                    <a:pt x="132" y="68"/>
                  </a:lnTo>
                  <a:lnTo>
                    <a:pt x="132" y="66"/>
                  </a:lnTo>
                  <a:lnTo>
                    <a:pt x="130" y="64"/>
                  </a:lnTo>
                  <a:lnTo>
                    <a:pt x="132" y="61"/>
                  </a:lnTo>
                  <a:lnTo>
                    <a:pt x="132" y="59"/>
                  </a:lnTo>
                  <a:lnTo>
                    <a:pt x="132" y="59"/>
                  </a:lnTo>
                  <a:lnTo>
                    <a:pt x="130" y="61"/>
                  </a:lnTo>
                  <a:lnTo>
                    <a:pt x="127" y="61"/>
                  </a:lnTo>
                  <a:lnTo>
                    <a:pt x="127" y="59"/>
                  </a:lnTo>
                  <a:lnTo>
                    <a:pt x="130" y="54"/>
                  </a:lnTo>
                  <a:lnTo>
                    <a:pt x="130" y="49"/>
                  </a:lnTo>
                  <a:lnTo>
                    <a:pt x="135" y="45"/>
                  </a:lnTo>
                  <a:lnTo>
                    <a:pt x="142" y="38"/>
                  </a:lnTo>
                  <a:lnTo>
                    <a:pt x="144" y="28"/>
                  </a:lnTo>
                  <a:lnTo>
                    <a:pt x="146" y="23"/>
                  </a:lnTo>
                  <a:lnTo>
                    <a:pt x="146" y="23"/>
                  </a:lnTo>
                  <a:lnTo>
                    <a:pt x="146" y="21"/>
                  </a:lnTo>
                  <a:lnTo>
                    <a:pt x="144" y="19"/>
                  </a:lnTo>
                  <a:lnTo>
                    <a:pt x="142" y="16"/>
                  </a:lnTo>
                  <a:lnTo>
                    <a:pt x="144" y="16"/>
                  </a:lnTo>
                  <a:lnTo>
                    <a:pt x="146" y="16"/>
                  </a:lnTo>
                  <a:lnTo>
                    <a:pt x="146" y="16"/>
                  </a:lnTo>
                  <a:lnTo>
                    <a:pt x="149" y="14"/>
                  </a:lnTo>
                  <a:lnTo>
                    <a:pt x="149" y="12"/>
                  </a:lnTo>
                  <a:lnTo>
                    <a:pt x="146" y="9"/>
                  </a:lnTo>
                  <a:lnTo>
                    <a:pt x="144" y="9"/>
                  </a:lnTo>
                  <a:lnTo>
                    <a:pt x="146" y="9"/>
                  </a:lnTo>
                  <a:lnTo>
                    <a:pt x="146" y="7"/>
                  </a:lnTo>
                  <a:lnTo>
                    <a:pt x="149" y="4"/>
                  </a:lnTo>
                  <a:lnTo>
                    <a:pt x="146" y="2"/>
                  </a:lnTo>
                  <a:lnTo>
                    <a:pt x="144" y="2"/>
                  </a:lnTo>
                  <a:lnTo>
                    <a:pt x="144" y="0"/>
                  </a:lnTo>
                  <a:lnTo>
                    <a:pt x="142" y="0"/>
                  </a:lnTo>
                  <a:lnTo>
                    <a:pt x="139" y="2"/>
                  </a:lnTo>
                  <a:lnTo>
                    <a:pt x="137" y="0"/>
                  </a:lnTo>
                  <a:lnTo>
                    <a:pt x="137" y="2"/>
                  </a:lnTo>
                  <a:lnTo>
                    <a:pt x="137" y="4"/>
                  </a:lnTo>
                  <a:lnTo>
                    <a:pt x="135" y="4"/>
                  </a:lnTo>
                  <a:lnTo>
                    <a:pt x="132" y="9"/>
                  </a:lnTo>
                  <a:lnTo>
                    <a:pt x="130" y="12"/>
                  </a:lnTo>
                  <a:lnTo>
                    <a:pt x="127" y="9"/>
                  </a:lnTo>
                  <a:lnTo>
                    <a:pt x="123" y="9"/>
                  </a:lnTo>
                  <a:lnTo>
                    <a:pt x="120" y="9"/>
                  </a:lnTo>
                  <a:lnTo>
                    <a:pt x="118" y="19"/>
                  </a:lnTo>
                  <a:lnTo>
                    <a:pt x="118" y="23"/>
                  </a:lnTo>
                  <a:lnTo>
                    <a:pt x="116" y="26"/>
                  </a:lnTo>
                  <a:lnTo>
                    <a:pt x="116" y="28"/>
                  </a:lnTo>
                  <a:lnTo>
                    <a:pt x="118" y="28"/>
                  </a:lnTo>
                  <a:lnTo>
                    <a:pt x="120" y="31"/>
                  </a:lnTo>
                  <a:lnTo>
                    <a:pt x="120" y="33"/>
                  </a:lnTo>
                  <a:lnTo>
                    <a:pt x="118" y="35"/>
                  </a:lnTo>
                  <a:lnTo>
                    <a:pt x="116" y="42"/>
                  </a:lnTo>
                  <a:lnTo>
                    <a:pt x="113" y="47"/>
                  </a:lnTo>
                  <a:lnTo>
                    <a:pt x="113" y="49"/>
                  </a:lnTo>
                  <a:lnTo>
                    <a:pt x="116" y="49"/>
                  </a:lnTo>
                  <a:lnTo>
                    <a:pt x="118" y="47"/>
                  </a:lnTo>
                  <a:lnTo>
                    <a:pt x="118" y="47"/>
                  </a:lnTo>
                  <a:lnTo>
                    <a:pt x="116" y="52"/>
                  </a:lnTo>
                  <a:lnTo>
                    <a:pt x="116" y="52"/>
                  </a:lnTo>
                  <a:lnTo>
                    <a:pt x="116" y="52"/>
                  </a:lnTo>
                  <a:lnTo>
                    <a:pt x="113" y="52"/>
                  </a:lnTo>
                  <a:lnTo>
                    <a:pt x="111" y="54"/>
                  </a:lnTo>
                  <a:lnTo>
                    <a:pt x="113" y="57"/>
                  </a:lnTo>
                  <a:lnTo>
                    <a:pt x="113" y="66"/>
                  </a:lnTo>
                  <a:lnTo>
                    <a:pt x="111" y="66"/>
                  </a:lnTo>
                  <a:lnTo>
                    <a:pt x="106" y="66"/>
                  </a:lnTo>
                  <a:lnTo>
                    <a:pt x="104" y="68"/>
                  </a:lnTo>
                  <a:lnTo>
                    <a:pt x="108" y="71"/>
                  </a:lnTo>
                  <a:lnTo>
                    <a:pt x="113" y="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6"/>
            <p:cNvSpPr>
              <a:spLocks/>
            </p:cNvSpPr>
            <p:nvPr/>
          </p:nvSpPr>
          <p:spPr bwMode="auto">
            <a:xfrm>
              <a:off x="5791819" y="3902092"/>
              <a:ext cx="412847" cy="668419"/>
            </a:xfrm>
            <a:custGeom>
              <a:avLst/>
              <a:gdLst>
                <a:gd name="T0" fmla="*/ 215 w 231"/>
                <a:gd name="T1" fmla="*/ 199 h 374"/>
                <a:gd name="T2" fmla="*/ 210 w 231"/>
                <a:gd name="T3" fmla="*/ 183 h 374"/>
                <a:gd name="T4" fmla="*/ 213 w 231"/>
                <a:gd name="T5" fmla="*/ 173 h 374"/>
                <a:gd name="T6" fmla="*/ 210 w 231"/>
                <a:gd name="T7" fmla="*/ 152 h 374"/>
                <a:gd name="T8" fmla="*/ 217 w 231"/>
                <a:gd name="T9" fmla="*/ 140 h 374"/>
                <a:gd name="T10" fmla="*/ 205 w 231"/>
                <a:gd name="T11" fmla="*/ 124 h 374"/>
                <a:gd name="T12" fmla="*/ 187 w 231"/>
                <a:gd name="T13" fmla="*/ 128 h 374"/>
                <a:gd name="T14" fmla="*/ 175 w 231"/>
                <a:gd name="T15" fmla="*/ 112 h 374"/>
                <a:gd name="T16" fmla="*/ 182 w 231"/>
                <a:gd name="T17" fmla="*/ 88 h 374"/>
                <a:gd name="T18" fmla="*/ 194 w 231"/>
                <a:gd name="T19" fmla="*/ 79 h 374"/>
                <a:gd name="T20" fmla="*/ 203 w 231"/>
                <a:gd name="T21" fmla="*/ 67 h 374"/>
                <a:gd name="T22" fmla="*/ 224 w 231"/>
                <a:gd name="T23" fmla="*/ 60 h 374"/>
                <a:gd name="T24" fmla="*/ 213 w 231"/>
                <a:gd name="T25" fmla="*/ 29 h 374"/>
                <a:gd name="T26" fmla="*/ 201 w 231"/>
                <a:gd name="T27" fmla="*/ 3 h 374"/>
                <a:gd name="T28" fmla="*/ 172 w 231"/>
                <a:gd name="T29" fmla="*/ 10 h 374"/>
                <a:gd name="T30" fmla="*/ 158 w 231"/>
                <a:gd name="T31" fmla="*/ 29 h 374"/>
                <a:gd name="T32" fmla="*/ 149 w 231"/>
                <a:gd name="T33" fmla="*/ 34 h 374"/>
                <a:gd name="T34" fmla="*/ 127 w 231"/>
                <a:gd name="T35" fmla="*/ 38 h 374"/>
                <a:gd name="T36" fmla="*/ 113 w 231"/>
                <a:gd name="T37" fmla="*/ 38 h 374"/>
                <a:gd name="T38" fmla="*/ 108 w 231"/>
                <a:gd name="T39" fmla="*/ 24 h 374"/>
                <a:gd name="T40" fmla="*/ 92 w 231"/>
                <a:gd name="T41" fmla="*/ 19 h 374"/>
                <a:gd name="T42" fmla="*/ 87 w 231"/>
                <a:gd name="T43" fmla="*/ 27 h 374"/>
                <a:gd name="T44" fmla="*/ 75 w 231"/>
                <a:gd name="T45" fmla="*/ 48 h 374"/>
                <a:gd name="T46" fmla="*/ 66 w 231"/>
                <a:gd name="T47" fmla="*/ 88 h 374"/>
                <a:gd name="T48" fmla="*/ 59 w 231"/>
                <a:gd name="T49" fmla="*/ 105 h 374"/>
                <a:gd name="T50" fmla="*/ 47 w 231"/>
                <a:gd name="T51" fmla="*/ 126 h 374"/>
                <a:gd name="T52" fmla="*/ 49 w 231"/>
                <a:gd name="T53" fmla="*/ 150 h 374"/>
                <a:gd name="T54" fmla="*/ 40 w 231"/>
                <a:gd name="T55" fmla="*/ 168 h 374"/>
                <a:gd name="T56" fmla="*/ 37 w 231"/>
                <a:gd name="T57" fmla="*/ 190 h 374"/>
                <a:gd name="T58" fmla="*/ 40 w 231"/>
                <a:gd name="T59" fmla="*/ 211 h 374"/>
                <a:gd name="T60" fmla="*/ 16 w 231"/>
                <a:gd name="T61" fmla="*/ 232 h 374"/>
                <a:gd name="T62" fmla="*/ 0 w 231"/>
                <a:gd name="T63" fmla="*/ 254 h 374"/>
                <a:gd name="T64" fmla="*/ 11 w 231"/>
                <a:gd name="T65" fmla="*/ 261 h 374"/>
                <a:gd name="T66" fmla="*/ 30 w 231"/>
                <a:gd name="T67" fmla="*/ 282 h 374"/>
                <a:gd name="T68" fmla="*/ 35 w 231"/>
                <a:gd name="T69" fmla="*/ 306 h 374"/>
                <a:gd name="T70" fmla="*/ 44 w 231"/>
                <a:gd name="T71" fmla="*/ 325 h 374"/>
                <a:gd name="T72" fmla="*/ 40 w 231"/>
                <a:gd name="T73" fmla="*/ 337 h 374"/>
                <a:gd name="T74" fmla="*/ 37 w 231"/>
                <a:gd name="T75" fmla="*/ 358 h 374"/>
                <a:gd name="T76" fmla="*/ 49 w 231"/>
                <a:gd name="T77" fmla="*/ 374 h 374"/>
                <a:gd name="T78" fmla="*/ 80 w 231"/>
                <a:gd name="T79" fmla="*/ 374 h 374"/>
                <a:gd name="T80" fmla="*/ 111 w 231"/>
                <a:gd name="T81" fmla="*/ 355 h 374"/>
                <a:gd name="T82" fmla="*/ 123 w 231"/>
                <a:gd name="T83" fmla="*/ 346 h 374"/>
                <a:gd name="T84" fmla="*/ 132 w 231"/>
                <a:gd name="T85" fmla="*/ 332 h 374"/>
                <a:gd name="T86" fmla="*/ 134 w 231"/>
                <a:gd name="T87" fmla="*/ 318 h 374"/>
                <a:gd name="T88" fmla="*/ 134 w 231"/>
                <a:gd name="T89" fmla="*/ 303 h 374"/>
                <a:gd name="T90" fmla="*/ 144 w 231"/>
                <a:gd name="T91" fmla="*/ 289 h 374"/>
                <a:gd name="T92" fmla="*/ 144 w 231"/>
                <a:gd name="T93" fmla="*/ 263 h 374"/>
                <a:gd name="T94" fmla="*/ 149 w 231"/>
                <a:gd name="T95" fmla="*/ 242 h 374"/>
                <a:gd name="T96" fmla="*/ 160 w 231"/>
                <a:gd name="T97" fmla="*/ 237 h 374"/>
                <a:gd name="T98" fmla="*/ 184 w 231"/>
                <a:gd name="T99" fmla="*/ 223 h 374"/>
                <a:gd name="T100" fmla="*/ 187 w 231"/>
                <a:gd name="T101" fmla="*/ 232 h 374"/>
                <a:gd name="T102" fmla="*/ 210 w 231"/>
                <a:gd name="T103" fmla="*/ 232 h 374"/>
                <a:gd name="T104" fmla="*/ 217 w 231"/>
                <a:gd name="T105" fmla="*/ 23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74">
                  <a:moveTo>
                    <a:pt x="229" y="221"/>
                  </a:moveTo>
                  <a:lnTo>
                    <a:pt x="229" y="216"/>
                  </a:lnTo>
                  <a:lnTo>
                    <a:pt x="217" y="206"/>
                  </a:lnTo>
                  <a:lnTo>
                    <a:pt x="215" y="204"/>
                  </a:lnTo>
                  <a:lnTo>
                    <a:pt x="215" y="202"/>
                  </a:lnTo>
                  <a:lnTo>
                    <a:pt x="215" y="199"/>
                  </a:lnTo>
                  <a:lnTo>
                    <a:pt x="215" y="197"/>
                  </a:lnTo>
                  <a:lnTo>
                    <a:pt x="215" y="192"/>
                  </a:lnTo>
                  <a:lnTo>
                    <a:pt x="215" y="190"/>
                  </a:lnTo>
                  <a:lnTo>
                    <a:pt x="215" y="187"/>
                  </a:lnTo>
                  <a:lnTo>
                    <a:pt x="213" y="185"/>
                  </a:lnTo>
                  <a:lnTo>
                    <a:pt x="210" y="183"/>
                  </a:lnTo>
                  <a:lnTo>
                    <a:pt x="208" y="180"/>
                  </a:lnTo>
                  <a:lnTo>
                    <a:pt x="208" y="178"/>
                  </a:lnTo>
                  <a:lnTo>
                    <a:pt x="208" y="176"/>
                  </a:lnTo>
                  <a:lnTo>
                    <a:pt x="208" y="176"/>
                  </a:lnTo>
                  <a:lnTo>
                    <a:pt x="210" y="176"/>
                  </a:lnTo>
                  <a:lnTo>
                    <a:pt x="213" y="173"/>
                  </a:lnTo>
                  <a:lnTo>
                    <a:pt x="213" y="171"/>
                  </a:lnTo>
                  <a:lnTo>
                    <a:pt x="213" y="168"/>
                  </a:lnTo>
                  <a:lnTo>
                    <a:pt x="210" y="164"/>
                  </a:lnTo>
                  <a:lnTo>
                    <a:pt x="210" y="159"/>
                  </a:lnTo>
                  <a:lnTo>
                    <a:pt x="210" y="154"/>
                  </a:lnTo>
                  <a:lnTo>
                    <a:pt x="210" y="152"/>
                  </a:lnTo>
                  <a:lnTo>
                    <a:pt x="215" y="150"/>
                  </a:lnTo>
                  <a:lnTo>
                    <a:pt x="215" y="150"/>
                  </a:lnTo>
                  <a:lnTo>
                    <a:pt x="217" y="147"/>
                  </a:lnTo>
                  <a:lnTo>
                    <a:pt x="217" y="145"/>
                  </a:lnTo>
                  <a:lnTo>
                    <a:pt x="217" y="142"/>
                  </a:lnTo>
                  <a:lnTo>
                    <a:pt x="217" y="140"/>
                  </a:lnTo>
                  <a:lnTo>
                    <a:pt x="215" y="131"/>
                  </a:lnTo>
                  <a:lnTo>
                    <a:pt x="215" y="128"/>
                  </a:lnTo>
                  <a:lnTo>
                    <a:pt x="213" y="126"/>
                  </a:lnTo>
                  <a:lnTo>
                    <a:pt x="210" y="124"/>
                  </a:lnTo>
                  <a:lnTo>
                    <a:pt x="208" y="124"/>
                  </a:lnTo>
                  <a:lnTo>
                    <a:pt x="205" y="124"/>
                  </a:lnTo>
                  <a:lnTo>
                    <a:pt x="203" y="126"/>
                  </a:lnTo>
                  <a:lnTo>
                    <a:pt x="198" y="128"/>
                  </a:lnTo>
                  <a:lnTo>
                    <a:pt x="196" y="128"/>
                  </a:lnTo>
                  <a:lnTo>
                    <a:pt x="191" y="128"/>
                  </a:lnTo>
                  <a:lnTo>
                    <a:pt x="189" y="128"/>
                  </a:lnTo>
                  <a:lnTo>
                    <a:pt x="187" y="128"/>
                  </a:lnTo>
                  <a:lnTo>
                    <a:pt x="184" y="128"/>
                  </a:lnTo>
                  <a:lnTo>
                    <a:pt x="179" y="124"/>
                  </a:lnTo>
                  <a:lnTo>
                    <a:pt x="177" y="121"/>
                  </a:lnTo>
                  <a:lnTo>
                    <a:pt x="175" y="119"/>
                  </a:lnTo>
                  <a:lnTo>
                    <a:pt x="175" y="114"/>
                  </a:lnTo>
                  <a:lnTo>
                    <a:pt x="175" y="112"/>
                  </a:lnTo>
                  <a:lnTo>
                    <a:pt x="177" y="107"/>
                  </a:lnTo>
                  <a:lnTo>
                    <a:pt x="179" y="97"/>
                  </a:lnTo>
                  <a:lnTo>
                    <a:pt x="179" y="93"/>
                  </a:lnTo>
                  <a:lnTo>
                    <a:pt x="179" y="90"/>
                  </a:lnTo>
                  <a:lnTo>
                    <a:pt x="182" y="88"/>
                  </a:lnTo>
                  <a:lnTo>
                    <a:pt x="182" y="88"/>
                  </a:lnTo>
                  <a:lnTo>
                    <a:pt x="184" y="86"/>
                  </a:lnTo>
                  <a:lnTo>
                    <a:pt x="184" y="83"/>
                  </a:lnTo>
                  <a:lnTo>
                    <a:pt x="184" y="81"/>
                  </a:lnTo>
                  <a:lnTo>
                    <a:pt x="187" y="81"/>
                  </a:lnTo>
                  <a:lnTo>
                    <a:pt x="194" y="79"/>
                  </a:lnTo>
                  <a:lnTo>
                    <a:pt x="194" y="79"/>
                  </a:lnTo>
                  <a:lnTo>
                    <a:pt x="196" y="76"/>
                  </a:lnTo>
                  <a:lnTo>
                    <a:pt x="194" y="71"/>
                  </a:lnTo>
                  <a:lnTo>
                    <a:pt x="196" y="69"/>
                  </a:lnTo>
                  <a:lnTo>
                    <a:pt x="196" y="69"/>
                  </a:lnTo>
                  <a:lnTo>
                    <a:pt x="198" y="67"/>
                  </a:lnTo>
                  <a:lnTo>
                    <a:pt x="203" y="67"/>
                  </a:lnTo>
                  <a:lnTo>
                    <a:pt x="208" y="67"/>
                  </a:lnTo>
                  <a:lnTo>
                    <a:pt x="213" y="64"/>
                  </a:lnTo>
                  <a:lnTo>
                    <a:pt x="215" y="64"/>
                  </a:lnTo>
                  <a:lnTo>
                    <a:pt x="217" y="62"/>
                  </a:lnTo>
                  <a:lnTo>
                    <a:pt x="222" y="62"/>
                  </a:lnTo>
                  <a:lnTo>
                    <a:pt x="224" y="60"/>
                  </a:lnTo>
                  <a:lnTo>
                    <a:pt x="222" y="53"/>
                  </a:lnTo>
                  <a:lnTo>
                    <a:pt x="224" y="41"/>
                  </a:lnTo>
                  <a:lnTo>
                    <a:pt x="222" y="38"/>
                  </a:lnTo>
                  <a:lnTo>
                    <a:pt x="222" y="36"/>
                  </a:lnTo>
                  <a:lnTo>
                    <a:pt x="220" y="34"/>
                  </a:lnTo>
                  <a:lnTo>
                    <a:pt x="213" y="29"/>
                  </a:lnTo>
                  <a:lnTo>
                    <a:pt x="208" y="24"/>
                  </a:lnTo>
                  <a:lnTo>
                    <a:pt x="208" y="19"/>
                  </a:lnTo>
                  <a:lnTo>
                    <a:pt x="205" y="8"/>
                  </a:lnTo>
                  <a:lnTo>
                    <a:pt x="205" y="5"/>
                  </a:lnTo>
                  <a:lnTo>
                    <a:pt x="203" y="3"/>
                  </a:lnTo>
                  <a:lnTo>
                    <a:pt x="201" y="3"/>
                  </a:lnTo>
                  <a:lnTo>
                    <a:pt x="198" y="0"/>
                  </a:lnTo>
                  <a:lnTo>
                    <a:pt x="196" y="0"/>
                  </a:lnTo>
                  <a:lnTo>
                    <a:pt x="191" y="0"/>
                  </a:lnTo>
                  <a:lnTo>
                    <a:pt x="182" y="3"/>
                  </a:lnTo>
                  <a:lnTo>
                    <a:pt x="175" y="8"/>
                  </a:lnTo>
                  <a:lnTo>
                    <a:pt x="172" y="10"/>
                  </a:lnTo>
                  <a:lnTo>
                    <a:pt x="170" y="12"/>
                  </a:lnTo>
                  <a:lnTo>
                    <a:pt x="165" y="19"/>
                  </a:lnTo>
                  <a:lnTo>
                    <a:pt x="160" y="22"/>
                  </a:lnTo>
                  <a:lnTo>
                    <a:pt x="160" y="24"/>
                  </a:lnTo>
                  <a:lnTo>
                    <a:pt x="158" y="27"/>
                  </a:lnTo>
                  <a:lnTo>
                    <a:pt x="158" y="29"/>
                  </a:lnTo>
                  <a:lnTo>
                    <a:pt x="158" y="34"/>
                  </a:lnTo>
                  <a:lnTo>
                    <a:pt x="156" y="36"/>
                  </a:lnTo>
                  <a:lnTo>
                    <a:pt x="153" y="36"/>
                  </a:lnTo>
                  <a:lnTo>
                    <a:pt x="151" y="34"/>
                  </a:lnTo>
                  <a:lnTo>
                    <a:pt x="149" y="34"/>
                  </a:lnTo>
                  <a:lnTo>
                    <a:pt x="149" y="34"/>
                  </a:lnTo>
                  <a:lnTo>
                    <a:pt x="146" y="34"/>
                  </a:lnTo>
                  <a:lnTo>
                    <a:pt x="142" y="36"/>
                  </a:lnTo>
                  <a:lnTo>
                    <a:pt x="139" y="38"/>
                  </a:lnTo>
                  <a:lnTo>
                    <a:pt x="137" y="38"/>
                  </a:lnTo>
                  <a:lnTo>
                    <a:pt x="130" y="38"/>
                  </a:lnTo>
                  <a:lnTo>
                    <a:pt x="127" y="38"/>
                  </a:lnTo>
                  <a:lnTo>
                    <a:pt x="125" y="41"/>
                  </a:lnTo>
                  <a:lnTo>
                    <a:pt x="123" y="43"/>
                  </a:lnTo>
                  <a:lnTo>
                    <a:pt x="120" y="43"/>
                  </a:lnTo>
                  <a:lnTo>
                    <a:pt x="113" y="41"/>
                  </a:lnTo>
                  <a:lnTo>
                    <a:pt x="113" y="38"/>
                  </a:lnTo>
                  <a:lnTo>
                    <a:pt x="113" y="38"/>
                  </a:lnTo>
                  <a:lnTo>
                    <a:pt x="113" y="34"/>
                  </a:lnTo>
                  <a:lnTo>
                    <a:pt x="113" y="31"/>
                  </a:lnTo>
                  <a:lnTo>
                    <a:pt x="113" y="29"/>
                  </a:lnTo>
                  <a:lnTo>
                    <a:pt x="111" y="27"/>
                  </a:lnTo>
                  <a:lnTo>
                    <a:pt x="111" y="27"/>
                  </a:lnTo>
                  <a:lnTo>
                    <a:pt x="108" y="24"/>
                  </a:lnTo>
                  <a:lnTo>
                    <a:pt x="106" y="24"/>
                  </a:lnTo>
                  <a:lnTo>
                    <a:pt x="104" y="24"/>
                  </a:lnTo>
                  <a:lnTo>
                    <a:pt x="101" y="22"/>
                  </a:lnTo>
                  <a:lnTo>
                    <a:pt x="97" y="22"/>
                  </a:lnTo>
                  <a:lnTo>
                    <a:pt x="97" y="22"/>
                  </a:lnTo>
                  <a:lnTo>
                    <a:pt x="92" y="19"/>
                  </a:lnTo>
                  <a:lnTo>
                    <a:pt x="92" y="22"/>
                  </a:lnTo>
                  <a:lnTo>
                    <a:pt x="89" y="22"/>
                  </a:lnTo>
                  <a:lnTo>
                    <a:pt x="89" y="22"/>
                  </a:lnTo>
                  <a:lnTo>
                    <a:pt x="87" y="24"/>
                  </a:lnTo>
                  <a:lnTo>
                    <a:pt x="87" y="24"/>
                  </a:lnTo>
                  <a:lnTo>
                    <a:pt x="87" y="27"/>
                  </a:lnTo>
                  <a:lnTo>
                    <a:pt x="87" y="31"/>
                  </a:lnTo>
                  <a:lnTo>
                    <a:pt x="87" y="34"/>
                  </a:lnTo>
                  <a:lnTo>
                    <a:pt x="85" y="36"/>
                  </a:lnTo>
                  <a:lnTo>
                    <a:pt x="80" y="45"/>
                  </a:lnTo>
                  <a:lnTo>
                    <a:pt x="78" y="48"/>
                  </a:lnTo>
                  <a:lnTo>
                    <a:pt x="75" y="48"/>
                  </a:lnTo>
                  <a:lnTo>
                    <a:pt x="68" y="50"/>
                  </a:lnTo>
                  <a:lnTo>
                    <a:pt x="68" y="74"/>
                  </a:lnTo>
                  <a:lnTo>
                    <a:pt x="68" y="79"/>
                  </a:lnTo>
                  <a:lnTo>
                    <a:pt x="68" y="83"/>
                  </a:lnTo>
                  <a:lnTo>
                    <a:pt x="66" y="86"/>
                  </a:lnTo>
                  <a:lnTo>
                    <a:pt x="66" y="88"/>
                  </a:lnTo>
                  <a:lnTo>
                    <a:pt x="63" y="93"/>
                  </a:lnTo>
                  <a:lnTo>
                    <a:pt x="61" y="95"/>
                  </a:lnTo>
                  <a:lnTo>
                    <a:pt x="59" y="97"/>
                  </a:lnTo>
                  <a:lnTo>
                    <a:pt x="59" y="100"/>
                  </a:lnTo>
                  <a:lnTo>
                    <a:pt x="59" y="102"/>
                  </a:lnTo>
                  <a:lnTo>
                    <a:pt x="59" y="105"/>
                  </a:lnTo>
                  <a:lnTo>
                    <a:pt x="56" y="107"/>
                  </a:lnTo>
                  <a:lnTo>
                    <a:pt x="54" y="109"/>
                  </a:lnTo>
                  <a:lnTo>
                    <a:pt x="54" y="114"/>
                  </a:lnTo>
                  <a:lnTo>
                    <a:pt x="49" y="121"/>
                  </a:lnTo>
                  <a:lnTo>
                    <a:pt x="49" y="124"/>
                  </a:lnTo>
                  <a:lnTo>
                    <a:pt x="47" y="126"/>
                  </a:lnTo>
                  <a:lnTo>
                    <a:pt x="42" y="128"/>
                  </a:lnTo>
                  <a:lnTo>
                    <a:pt x="40" y="133"/>
                  </a:lnTo>
                  <a:lnTo>
                    <a:pt x="47" y="140"/>
                  </a:lnTo>
                  <a:lnTo>
                    <a:pt x="49" y="142"/>
                  </a:lnTo>
                  <a:lnTo>
                    <a:pt x="49" y="145"/>
                  </a:lnTo>
                  <a:lnTo>
                    <a:pt x="49" y="150"/>
                  </a:lnTo>
                  <a:lnTo>
                    <a:pt x="47" y="154"/>
                  </a:lnTo>
                  <a:lnTo>
                    <a:pt x="47" y="157"/>
                  </a:lnTo>
                  <a:lnTo>
                    <a:pt x="44" y="159"/>
                  </a:lnTo>
                  <a:lnTo>
                    <a:pt x="42" y="164"/>
                  </a:lnTo>
                  <a:lnTo>
                    <a:pt x="40" y="166"/>
                  </a:lnTo>
                  <a:lnTo>
                    <a:pt x="40" y="168"/>
                  </a:lnTo>
                  <a:lnTo>
                    <a:pt x="40" y="171"/>
                  </a:lnTo>
                  <a:lnTo>
                    <a:pt x="40" y="173"/>
                  </a:lnTo>
                  <a:lnTo>
                    <a:pt x="40" y="176"/>
                  </a:lnTo>
                  <a:lnTo>
                    <a:pt x="37" y="183"/>
                  </a:lnTo>
                  <a:lnTo>
                    <a:pt x="35" y="185"/>
                  </a:lnTo>
                  <a:lnTo>
                    <a:pt x="37" y="190"/>
                  </a:lnTo>
                  <a:lnTo>
                    <a:pt x="40" y="192"/>
                  </a:lnTo>
                  <a:lnTo>
                    <a:pt x="42" y="195"/>
                  </a:lnTo>
                  <a:lnTo>
                    <a:pt x="42" y="199"/>
                  </a:lnTo>
                  <a:lnTo>
                    <a:pt x="42" y="202"/>
                  </a:lnTo>
                  <a:lnTo>
                    <a:pt x="42" y="204"/>
                  </a:lnTo>
                  <a:lnTo>
                    <a:pt x="40" y="211"/>
                  </a:lnTo>
                  <a:lnTo>
                    <a:pt x="33" y="221"/>
                  </a:lnTo>
                  <a:lnTo>
                    <a:pt x="26" y="228"/>
                  </a:lnTo>
                  <a:lnTo>
                    <a:pt x="26" y="230"/>
                  </a:lnTo>
                  <a:lnTo>
                    <a:pt x="23" y="232"/>
                  </a:lnTo>
                  <a:lnTo>
                    <a:pt x="21" y="235"/>
                  </a:lnTo>
                  <a:lnTo>
                    <a:pt x="16" y="232"/>
                  </a:lnTo>
                  <a:lnTo>
                    <a:pt x="14" y="232"/>
                  </a:lnTo>
                  <a:lnTo>
                    <a:pt x="11" y="235"/>
                  </a:lnTo>
                  <a:lnTo>
                    <a:pt x="9" y="237"/>
                  </a:lnTo>
                  <a:lnTo>
                    <a:pt x="2" y="247"/>
                  </a:lnTo>
                  <a:lnTo>
                    <a:pt x="0" y="251"/>
                  </a:lnTo>
                  <a:lnTo>
                    <a:pt x="0" y="254"/>
                  </a:lnTo>
                  <a:lnTo>
                    <a:pt x="2" y="254"/>
                  </a:lnTo>
                  <a:lnTo>
                    <a:pt x="4" y="254"/>
                  </a:lnTo>
                  <a:lnTo>
                    <a:pt x="7" y="256"/>
                  </a:lnTo>
                  <a:lnTo>
                    <a:pt x="9" y="256"/>
                  </a:lnTo>
                  <a:lnTo>
                    <a:pt x="9" y="258"/>
                  </a:lnTo>
                  <a:lnTo>
                    <a:pt x="11" y="261"/>
                  </a:lnTo>
                  <a:lnTo>
                    <a:pt x="16" y="261"/>
                  </a:lnTo>
                  <a:lnTo>
                    <a:pt x="18" y="263"/>
                  </a:lnTo>
                  <a:lnTo>
                    <a:pt x="21" y="266"/>
                  </a:lnTo>
                  <a:lnTo>
                    <a:pt x="26" y="275"/>
                  </a:lnTo>
                  <a:lnTo>
                    <a:pt x="26" y="277"/>
                  </a:lnTo>
                  <a:lnTo>
                    <a:pt x="30" y="282"/>
                  </a:lnTo>
                  <a:lnTo>
                    <a:pt x="30" y="284"/>
                  </a:lnTo>
                  <a:lnTo>
                    <a:pt x="30" y="287"/>
                  </a:lnTo>
                  <a:lnTo>
                    <a:pt x="30" y="294"/>
                  </a:lnTo>
                  <a:lnTo>
                    <a:pt x="33" y="303"/>
                  </a:lnTo>
                  <a:lnTo>
                    <a:pt x="35" y="306"/>
                  </a:lnTo>
                  <a:lnTo>
                    <a:pt x="35" y="306"/>
                  </a:lnTo>
                  <a:lnTo>
                    <a:pt x="35" y="306"/>
                  </a:lnTo>
                  <a:lnTo>
                    <a:pt x="40" y="308"/>
                  </a:lnTo>
                  <a:lnTo>
                    <a:pt x="42" y="313"/>
                  </a:lnTo>
                  <a:lnTo>
                    <a:pt x="44" y="318"/>
                  </a:lnTo>
                  <a:lnTo>
                    <a:pt x="44" y="322"/>
                  </a:lnTo>
                  <a:lnTo>
                    <a:pt x="44" y="325"/>
                  </a:lnTo>
                  <a:lnTo>
                    <a:pt x="44" y="327"/>
                  </a:lnTo>
                  <a:lnTo>
                    <a:pt x="47" y="334"/>
                  </a:lnTo>
                  <a:lnTo>
                    <a:pt x="47" y="337"/>
                  </a:lnTo>
                  <a:lnTo>
                    <a:pt x="44" y="337"/>
                  </a:lnTo>
                  <a:lnTo>
                    <a:pt x="42" y="337"/>
                  </a:lnTo>
                  <a:lnTo>
                    <a:pt x="40" y="337"/>
                  </a:lnTo>
                  <a:lnTo>
                    <a:pt x="40" y="339"/>
                  </a:lnTo>
                  <a:lnTo>
                    <a:pt x="42" y="344"/>
                  </a:lnTo>
                  <a:lnTo>
                    <a:pt x="42" y="346"/>
                  </a:lnTo>
                  <a:lnTo>
                    <a:pt x="42" y="351"/>
                  </a:lnTo>
                  <a:lnTo>
                    <a:pt x="40" y="353"/>
                  </a:lnTo>
                  <a:lnTo>
                    <a:pt x="37" y="358"/>
                  </a:lnTo>
                  <a:lnTo>
                    <a:pt x="35" y="365"/>
                  </a:lnTo>
                  <a:lnTo>
                    <a:pt x="37" y="372"/>
                  </a:lnTo>
                  <a:lnTo>
                    <a:pt x="40" y="374"/>
                  </a:lnTo>
                  <a:lnTo>
                    <a:pt x="42" y="374"/>
                  </a:lnTo>
                  <a:lnTo>
                    <a:pt x="44" y="374"/>
                  </a:lnTo>
                  <a:lnTo>
                    <a:pt x="49" y="374"/>
                  </a:lnTo>
                  <a:lnTo>
                    <a:pt x="52" y="374"/>
                  </a:lnTo>
                  <a:lnTo>
                    <a:pt x="54" y="372"/>
                  </a:lnTo>
                  <a:lnTo>
                    <a:pt x="56" y="372"/>
                  </a:lnTo>
                  <a:lnTo>
                    <a:pt x="59" y="372"/>
                  </a:lnTo>
                  <a:lnTo>
                    <a:pt x="71" y="374"/>
                  </a:lnTo>
                  <a:lnTo>
                    <a:pt x="80" y="374"/>
                  </a:lnTo>
                  <a:lnTo>
                    <a:pt x="85" y="372"/>
                  </a:lnTo>
                  <a:lnTo>
                    <a:pt x="92" y="365"/>
                  </a:lnTo>
                  <a:lnTo>
                    <a:pt x="94" y="365"/>
                  </a:lnTo>
                  <a:lnTo>
                    <a:pt x="101" y="358"/>
                  </a:lnTo>
                  <a:lnTo>
                    <a:pt x="106" y="355"/>
                  </a:lnTo>
                  <a:lnTo>
                    <a:pt x="111" y="355"/>
                  </a:lnTo>
                  <a:lnTo>
                    <a:pt x="111" y="355"/>
                  </a:lnTo>
                  <a:lnTo>
                    <a:pt x="113" y="353"/>
                  </a:lnTo>
                  <a:lnTo>
                    <a:pt x="116" y="351"/>
                  </a:lnTo>
                  <a:lnTo>
                    <a:pt x="118" y="348"/>
                  </a:lnTo>
                  <a:lnTo>
                    <a:pt x="118" y="348"/>
                  </a:lnTo>
                  <a:lnTo>
                    <a:pt x="123" y="346"/>
                  </a:lnTo>
                  <a:lnTo>
                    <a:pt x="127" y="346"/>
                  </a:lnTo>
                  <a:lnTo>
                    <a:pt x="130" y="341"/>
                  </a:lnTo>
                  <a:lnTo>
                    <a:pt x="132" y="339"/>
                  </a:lnTo>
                  <a:lnTo>
                    <a:pt x="134" y="337"/>
                  </a:lnTo>
                  <a:lnTo>
                    <a:pt x="132" y="334"/>
                  </a:lnTo>
                  <a:lnTo>
                    <a:pt x="132" y="332"/>
                  </a:lnTo>
                  <a:lnTo>
                    <a:pt x="130" y="329"/>
                  </a:lnTo>
                  <a:lnTo>
                    <a:pt x="130" y="327"/>
                  </a:lnTo>
                  <a:lnTo>
                    <a:pt x="132" y="325"/>
                  </a:lnTo>
                  <a:lnTo>
                    <a:pt x="134" y="322"/>
                  </a:lnTo>
                  <a:lnTo>
                    <a:pt x="134" y="320"/>
                  </a:lnTo>
                  <a:lnTo>
                    <a:pt x="134" y="318"/>
                  </a:lnTo>
                  <a:lnTo>
                    <a:pt x="134" y="315"/>
                  </a:lnTo>
                  <a:lnTo>
                    <a:pt x="134" y="313"/>
                  </a:lnTo>
                  <a:lnTo>
                    <a:pt x="134" y="310"/>
                  </a:lnTo>
                  <a:lnTo>
                    <a:pt x="134" y="308"/>
                  </a:lnTo>
                  <a:lnTo>
                    <a:pt x="134" y="306"/>
                  </a:lnTo>
                  <a:lnTo>
                    <a:pt x="134" y="303"/>
                  </a:lnTo>
                  <a:lnTo>
                    <a:pt x="137" y="299"/>
                  </a:lnTo>
                  <a:lnTo>
                    <a:pt x="137" y="299"/>
                  </a:lnTo>
                  <a:lnTo>
                    <a:pt x="139" y="299"/>
                  </a:lnTo>
                  <a:lnTo>
                    <a:pt x="142" y="296"/>
                  </a:lnTo>
                  <a:lnTo>
                    <a:pt x="142" y="294"/>
                  </a:lnTo>
                  <a:lnTo>
                    <a:pt x="144" y="289"/>
                  </a:lnTo>
                  <a:lnTo>
                    <a:pt x="144" y="287"/>
                  </a:lnTo>
                  <a:lnTo>
                    <a:pt x="142" y="282"/>
                  </a:lnTo>
                  <a:lnTo>
                    <a:pt x="142" y="277"/>
                  </a:lnTo>
                  <a:lnTo>
                    <a:pt x="139" y="273"/>
                  </a:lnTo>
                  <a:lnTo>
                    <a:pt x="142" y="268"/>
                  </a:lnTo>
                  <a:lnTo>
                    <a:pt x="144" y="263"/>
                  </a:lnTo>
                  <a:lnTo>
                    <a:pt x="146" y="261"/>
                  </a:lnTo>
                  <a:lnTo>
                    <a:pt x="144" y="261"/>
                  </a:lnTo>
                  <a:lnTo>
                    <a:pt x="144" y="258"/>
                  </a:lnTo>
                  <a:lnTo>
                    <a:pt x="142" y="256"/>
                  </a:lnTo>
                  <a:lnTo>
                    <a:pt x="142" y="254"/>
                  </a:lnTo>
                  <a:lnTo>
                    <a:pt x="149" y="242"/>
                  </a:lnTo>
                  <a:lnTo>
                    <a:pt x="149" y="239"/>
                  </a:lnTo>
                  <a:lnTo>
                    <a:pt x="151" y="239"/>
                  </a:lnTo>
                  <a:lnTo>
                    <a:pt x="156" y="242"/>
                  </a:lnTo>
                  <a:lnTo>
                    <a:pt x="158" y="242"/>
                  </a:lnTo>
                  <a:lnTo>
                    <a:pt x="158" y="239"/>
                  </a:lnTo>
                  <a:lnTo>
                    <a:pt x="160" y="237"/>
                  </a:lnTo>
                  <a:lnTo>
                    <a:pt x="168" y="223"/>
                  </a:lnTo>
                  <a:lnTo>
                    <a:pt x="170" y="221"/>
                  </a:lnTo>
                  <a:lnTo>
                    <a:pt x="172" y="218"/>
                  </a:lnTo>
                  <a:lnTo>
                    <a:pt x="175" y="218"/>
                  </a:lnTo>
                  <a:lnTo>
                    <a:pt x="179" y="221"/>
                  </a:lnTo>
                  <a:lnTo>
                    <a:pt x="184" y="223"/>
                  </a:lnTo>
                  <a:lnTo>
                    <a:pt x="184" y="223"/>
                  </a:lnTo>
                  <a:lnTo>
                    <a:pt x="187" y="225"/>
                  </a:lnTo>
                  <a:lnTo>
                    <a:pt x="187" y="228"/>
                  </a:lnTo>
                  <a:lnTo>
                    <a:pt x="187" y="230"/>
                  </a:lnTo>
                  <a:lnTo>
                    <a:pt x="187" y="230"/>
                  </a:lnTo>
                  <a:lnTo>
                    <a:pt x="187" y="232"/>
                  </a:lnTo>
                  <a:lnTo>
                    <a:pt x="189" y="232"/>
                  </a:lnTo>
                  <a:lnTo>
                    <a:pt x="198" y="230"/>
                  </a:lnTo>
                  <a:lnTo>
                    <a:pt x="201" y="230"/>
                  </a:lnTo>
                  <a:lnTo>
                    <a:pt x="205" y="232"/>
                  </a:lnTo>
                  <a:lnTo>
                    <a:pt x="208" y="232"/>
                  </a:lnTo>
                  <a:lnTo>
                    <a:pt x="210" y="232"/>
                  </a:lnTo>
                  <a:lnTo>
                    <a:pt x="210" y="232"/>
                  </a:lnTo>
                  <a:lnTo>
                    <a:pt x="213" y="235"/>
                  </a:lnTo>
                  <a:lnTo>
                    <a:pt x="213" y="237"/>
                  </a:lnTo>
                  <a:lnTo>
                    <a:pt x="215" y="239"/>
                  </a:lnTo>
                  <a:lnTo>
                    <a:pt x="215" y="239"/>
                  </a:lnTo>
                  <a:lnTo>
                    <a:pt x="217" y="239"/>
                  </a:lnTo>
                  <a:lnTo>
                    <a:pt x="220" y="239"/>
                  </a:lnTo>
                  <a:lnTo>
                    <a:pt x="222" y="239"/>
                  </a:lnTo>
                  <a:lnTo>
                    <a:pt x="231" y="232"/>
                  </a:lnTo>
                  <a:lnTo>
                    <a:pt x="229" y="2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7"/>
            <p:cNvSpPr>
              <a:spLocks/>
            </p:cNvSpPr>
            <p:nvPr/>
          </p:nvSpPr>
          <p:spPr bwMode="auto">
            <a:xfrm>
              <a:off x="3824096" y="5417651"/>
              <a:ext cx="346719" cy="507569"/>
            </a:xfrm>
            <a:custGeom>
              <a:avLst/>
              <a:gdLst>
                <a:gd name="T0" fmla="*/ 187 w 194"/>
                <a:gd name="T1" fmla="*/ 9 h 284"/>
                <a:gd name="T2" fmla="*/ 180 w 194"/>
                <a:gd name="T3" fmla="*/ 0 h 284"/>
                <a:gd name="T4" fmla="*/ 170 w 194"/>
                <a:gd name="T5" fmla="*/ 2 h 284"/>
                <a:gd name="T6" fmla="*/ 166 w 194"/>
                <a:gd name="T7" fmla="*/ 11 h 284"/>
                <a:gd name="T8" fmla="*/ 142 w 194"/>
                <a:gd name="T9" fmla="*/ 14 h 284"/>
                <a:gd name="T10" fmla="*/ 135 w 194"/>
                <a:gd name="T11" fmla="*/ 14 h 284"/>
                <a:gd name="T12" fmla="*/ 132 w 194"/>
                <a:gd name="T13" fmla="*/ 7 h 284"/>
                <a:gd name="T14" fmla="*/ 128 w 194"/>
                <a:gd name="T15" fmla="*/ 2 h 284"/>
                <a:gd name="T16" fmla="*/ 116 w 194"/>
                <a:gd name="T17" fmla="*/ 4 h 284"/>
                <a:gd name="T18" fmla="*/ 104 w 194"/>
                <a:gd name="T19" fmla="*/ 0 h 284"/>
                <a:gd name="T20" fmla="*/ 87 w 194"/>
                <a:gd name="T21" fmla="*/ 7 h 284"/>
                <a:gd name="T22" fmla="*/ 78 w 194"/>
                <a:gd name="T23" fmla="*/ 23 h 284"/>
                <a:gd name="T24" fmla="*/ 69 w 194"/>
                <a:gd name="T25" fmla="*/ 38 h 284"/>
                <a:gd name="T26" fmla="*/ 64 w 194"/>
                <a:gd name="T27" fmla="*/ 49 h 284"/>
                <a:gd name="T28" fmla="*/ 54 w 194"/>
                <a:gd name="T29" fmla="*/ 52 h 284"/>
                <a:gd name="T30" fmla="*/ 50 w 194"/>
                <a:gd name="T31" fmla="*/ 71 h 284"/>
                <a:gd name="T32" fmla="*/ 52 w 194"/>
                <a:gd name="T33" fmla="*/ 80 h 284"/>
                <a:gd name="T34" fmla="*/ 61 w 194"/>
                <a:gd name="T35" fmla="*/ 92 h 284"/>
                <a:gd name="T36" fmla="*/ 64 w 194"/>
                <a:gd name="T37" fmla="*/ 104 h 284"/>
                <a:gd name="T38" fmla="*/ 59 w 194"/>
                <a:gd name="T39" fmla="*/ 118 h 284"/>
                <a:gd name="T40" fmla="*/ 61 w 194"/>
                <a:gd name="T41" fmla="*/ 130 h 284"/>
                <a:gd name="T42" fmla="*/ 50 w 194"/>
                <a:gd name="T43" fmla="*/ 130 h 284"/>
                <a:gd name="T44" fmla="*/ 38 w 194"/>
                <a:gd name="T45" fmla="*/ 139 h 284"/>
                <a:gd name="T46" fmla="*/ 24 w 194"/>
                <a:gd name="T47" fmla="*/ 142 h 284"/>
                <a:gd name="T48" fmla="*/ 7 w 194"/>
                <a:gd name="T49" fmla="*/ 142 h 284"/>
                <a:gd name="T50" fmla="*/ 2 w 194"/>
                <a:gd name="T51" fmla="*/ 153 h 284"/>
                <a:gd name="T52" fmla="*/ 24 w 194"/>
                <a:gd name="T53" fmla="*/ 179 h 284"/>
                <a:gd name="T54" fmla="*/ 31 w 194"/>
                <a:gd name="T55" fmla="*/ 198 h 284"/>
                <a:gd name="T56" fmla="*/ 45 w 194"/>
                <a:gd name="T57" fmla="*/ 210 h 284"/>
                <a:gd name="T58" fmla="*/ 52 w 194"/>
                <a:gd name="T59" fmla="*/ 220 h 284"/>
                <a:gd name="T60" fmla="*/ 57 w 194"/>
                <a:gd name="T61" fmla="*/ 232 h 284"/>
                <a:gd name="T62" fmla="*/ 69 w 194"/>
                <a:gd name="T63" fmla="*/ 236 h 284"/>
                <a:gd name="T64" fmla="*/ 80 w 194"/>
                <a:gd name="T65" fmla="*/ 241 h 284"/>
                <a:gd name="T66" fmla="*/ 80 w 194"/>
                <a:gd name="T67" fmla="*/ 253 h 284"/>
                <a:gd name="T68" fmla="*/ 73 w 194"/>
                <a:gd name="T69" fmla="*/ 265 h 284"/>
                <a:gd name="T70" fmla="*/ 83 w 194"/>
                <a:gd name="T71" fmla="*/ 267 h 284"/>
                <a:gd name="T72" fmla="*/ 90 w 194"/>
                <a:gd name="T73" fmla="*/ 274 h 284"/>
                <a:gd name="T74" fmla="*/ 95 w 194"/>
                <a:gd name="T75" fmla="*/ 281 h 284"/>
                <a:gd name="T76" fmla="*/ 104 w 194"/>
                <a:gd name="T77" fmla="*/ 281 h 284"/>
                <a:gd name="T78" fmla="*/ 104 w 194"/>
                <a:gd name="T79" fmla="*/ 284 h 284"/>
                <a:gd name="T80" fmla="*/ 106 w 194"/>
                <a:gd name="T81" fmla="*/ 279 h 284"/>
                <a:gd name="T82" fmla="*/ 111 w 194"/>
                <a:gd name="T83" fmla="*/ 262 h 284"/>
                <a:gd name="T84" fmla="*/ 114 w 194"/>
                <a:gd name="T85" fmla="*/ 255 h 284"/>
                <a:gd name="T86" fmla="*/ 114 w 194"/>
                <a:gd name="T87" fmla="*/ 248 h 284"/>
                <a:gd name="T88" fmla="*/ 121 w 194"/>
                <a:gd name="T89" fmla="*/ 239 h 284"/>
                <a:gd name="T90" fmla="*/ 130 w 194"/>
                <a:gd name="T91" fmla="*/ 206 h 284"/>
                <a:gd name="T92" fmla="*/ 125 w 194"/>
                <a:gd name="T93" fmla="*/ 196 h 284"/>
                <a:gd name="T94" fmla="*/ 125 w 194"/>
                <a:gd name="T95" fmla="*/ 179 h 284"/>
                <a:gd name="T96" fmla="*/ 142 w 194"/>
                <a:gd name="T97" fmla="*/ 118 h 284"/>
                <a:gd name="T98" fmla="*/ 151 w 194"/>
                <a:gd name="T99" fmla="*/ 97 h 284"/>
                <a:gd name="T100" fmla="*/ 154 w 194"/>
                <a:gd name="T101" fmla="*/ 85 h 284"/>
                <a:gd name="T102" fmla="*/ 161 w 194"/>
                <a:gd name="T103" fmla="*/ 82 h 284"/>
                <a:gd name="T104" fmla="*/ 158 w 194"/>
                <a:gd name="T105" fmla="*/ 68 h 284"/>
                <a:gd name="T106" fmla="*/ 173 w 194"/>
                <a:gd name="T107" fmla="*/ 64 h 284"/>
                <a:gd name="T108" fmla="*/ 163 w 194"/>
                <a:gd name="T109" fmla="*/ 59 h 284"/>
                <a:gd name="T110" fmla="*/ 168 w 194"/>
                <a:gd name="T111" fmla="*/ 47 h 284"/>
                <a:gd name="T112" fmla="*/ 177 w 194"/>
                <a:gd name="T113" fmla="*/ 40 h 284"/>
                <a:gd name="T114" fmla="*/ 177 w 194"/>
                <a:gd name="T115" fmla="*/ 35 h 284"/>
                <a:gd name="T116" fmla="*/ 182 w 194"/>
                <a:gd name="T117" fmla="*/ 28 h 284"/>
                <a:gd name="T118" fmla="*/ 189 w 194"/>
                <a:gd name="T119" fmla="*/ 28 h 284"/>
                <a:gd name="T120" fmla="*/ 192 w 194"/>
                <a:gd name="T121" fmla="*/ 19 h 284"/>
                <a:gd name="T122" fmla="*/ 194 w 194"/>
                <a:gd name="T123" fmla="*/ 1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284">
                  <a:moveTo>
                    <a:pt x="189" y="16"/>
                  </a:moveTo>
                  <a:lnTo>
                    <a:pt x="189" y="16"/>
                  </a:lnTo>
                  <a:lnTo>
                    <a:pt x="187" y="14"/>
                  </a:lnTo>
                  <a:lnTo>
                    <a:pt x="187" y="9"/>
                  </a:lnTo>
                  <a:lnTo>
                    <a:pt x="185" y="4"/>
                  </a:lnTo>
                  <a:lnTo>
                    <a:pt x="185" y="2"/>
                  </a:lnTo>
                  <a:lnTo>
                    <a:pt x="182" y="2"/>
                  </a:lnTo>
                  <a:lnTo>
                    <a:pt x="180" y="0"/>
                  </a:lnTo>
                  <a:lnTo>
                    <a:pt x="175" y="0"/>
                  </a:lnTo>
                  <a:lnTo>
                    <a:pt x="173" y="0"/>
                  </a:lnTo>
                  <a:lnTo>
                    <a:pt x="173" y="0"/>
                  </a:lnTo>
                  <a:lnTo>
                    <a:pt x="170" y="2"/>
                  </a:lnTo>
                  <a:lnTo>
                    <a:pt x="170" y="2"/>
                  </a:lnTo>
                  <a:lnTo>
                    <a:pt x="168" y="9"/>
                  </a:lnTo>
                  <a:lnTo>
                    <a:pt x="166" y="9"/>
                  </a:lnTo>
                  <a:lnTo>
                    <a:pt x="166" y="11"/>
                  </a:lnTo>
                  <a:lnTo>
                    <a:pt x="163" y="11"/>
                  </a:lnTo>
                  <a:lnTo>
                    <a:pt x="147" y="11"/>
                  </a:lnTo>
                  <a:lnTo>
                    <a:pt x="144" y="14"/>
                  </a:lnTo>
                  <a:lnTo>
                    <a:pt x="142" y="14"/>
                  </a:lnTo>
                  <a:lnTo>
                    <a:pt x="140" y="16"/>
                  </a:lnTo>
                  <a:lnTo>
                    <a:pt x="137" y="16"/>
                  </a:lnTo>
                  <a:lnTo>
                    <a:pt x="135" y="14"/>
                  </a:lnTo>
                  <a:lnTo>
                    <a:pt x="135" y="14"/>
                  </a:lnTo>
                  <a:lnTo>
                    <a:pt x="132" y="11"/>
                  </a:lnTo>
                  <a:lnTo>
                    <a:pt x="132" y="11"/>
                  </a:lnTo>
                  <a:lnTo>
                    <a:pt x="132" y="9"/>
                  </a:lnTo>
                  <a:lnTo>
                    <a:pt x="132" y="7"/>
                  </a:lnTo>
                  <a:lnTo>
                    <a:pt x="132" y="4"/>
                  </a:lnTo>
                  <a:lnTo>
                    <a:pt x="132" y="4"/>
                  </a:lnTo>
                  <a:lnTo>
                    <a:pt x="130" y="2"/>
                  </a:lnTo>
                  <a:lnTo>
                    <a:pt x="128" y="2"/>
                  </a:lnTo>
                  <a:lnTo>
                    <a:pt x="128" y="0"/>
                  </a:lnTo>
                  <a:lnTo>
                    <a:pt x="125" y="0"/>
                  </a:lnTo>
                  <a:lnTo>
                    <a:pt x="121" y="2"/>
                  </a:lnTo>
                  <a:lnTo>
                    <a:pt x="116" y="4"/>
                  </a:lnTo>
                  <a:lnTo>
                    <a:pt x="114" y="4"/>
                  </a:lnTo>
                  <a:lnTo>
                    <a:pt x="109" y="2"/>
                  </a:lnTo>
                  <a:lnTo>
                    <a:pt x="106" y="2"/>
                  </a:lnTo>
                  <a:lnTo>
                    <a:pt x="104" y="0"/>
                  </a:lnTo>
                  <a:lnTo>
                    <a:pt x="95" y="2"/>
                  </a:lnTo>
                  <a:lnTo>
                    <a:pt x="92" y="4"/>
                  </a:lnTo>
                  <a:lnTo>
                    <a:pt x="90" y="4"/>
                  </a:lnTo>
                  <a:lnTo>
                    <a:pt x="87" y="7"/>
                  </a:lnTo>
                  <a:lnTo>
                    <a:pt x="87" y="11"/>
                  </a:lnTo>
                  <a:lnTo>
                    <a:pt x="85" y="16"/>
                  </a:lnTo>
                  <a:lnTo>
                    <a:pt x="80" y="21"/>
                  </a:lnTo>
                  <a:lnTo>
                    <a:pt x="78" y="23"/>
                  </a:lnTo>
                  <a:lnTo>
                    <a:pt x="76" y="28"/>
                  </a:lnTo>
                  <a:lnTo>
                    <a:pt x="73" y="30"/>
                  </a:lnTo>
                  <a:lnTo>
                    <a:pt x="71" y="35"/>
                  </a:lnTo>
                  <a:lnTo>
                    <a:pt x="69" y="38"/>
                  </a:lnTo>
                  <a:lnTo>
                    <a:pt x="66" y="40"/>
                  </a:lnTo>
                  <a:lnTo>
                    <a:pt x="66" y="47"/>
                  </a:lnTo>
                  <a:lnTo>
                    <a:pt x="66" y="47"/>
                  </a:lnTo>
                  <a:lnTo>
                    <a:pt x="64" y="49"/>
                  </a:lnTo>
                  <a:lnTo>
                    <a:pt x="61" y="49"/>
                  </a:lnTo>
                  <a:lnTo>
                    <a:pt x="59" y="49"/>
                  </a:lnTo>
                  <a:lnTo>
                    <a:pt x="57" y="49"/>
                  </a:lnTo>
                  <a:lnTo>
                    <a:pt x="54" y="52"/>
                  </a:lnTo>
                  <a:lnTo>
                    <a:pt x="52" y="56"/>
                  </a:lnTo>
                  <a:lnTo>
                    <a:pt x="50" y="66"/>
                  </a:lnTo>
                  <a:lnTo>
                    <a:pt x="50" y="68"/>
                  </a:lnTo>
                  <a:lnTo>
                    <a:pt x="50" y="71"/>
                  </a:lnTo>
                  <a:lnTo>
                    <a:pt x="50" y="73"/>
                  </a:lnTo>
                  <a:lnTo>
                    <a:pt x="50" y="75"/>
                  </a:lnTo>
                  <a:lnTo>
                    <a:pt x="52" y="78"/>
                  </a:lnTo>
                  <a:lnTo>
                    <a:pt x="52" y="80"/>
                  </a:lnTo>
                  <a:lnTo>
                    <a:pt x="57" y="85"/>
                  </a:lnTo>
                  <a:lnTo>
                    <a:pt x="59" y="87"/>
                  </a:lnTo>
                  <a:lnTo>
                    <a:pt x="59" y="90"/>
                  </a:lnTo>
                  <a:lnTo>
                    <a:pt x="61" y="92"/>
                  </a:lnTo>
                  <a:lnTo>
                    <a:pt x="64" y="97"/>
                  </a:lnTo>
                  <a:lnTo>
                    <a:pt x="64" y="99"/>
                  </a:lnTo>
                  <a:lnTo>
                    <a:pt x="64" y="101"/>
                  </a:lnTo>
                  <a:lnTo>
                    <a:pt x="64" y="104"/>
                  </a:lnTo>
                  <a:lnTo>
                    <a:pt x="59" y="109"/>
                  </a:lnTo>
                  <a:lnTo>
                    <a:pt x="57" y="113"/>
                  </a:lnTo>
                  <a:lnTo>
                    <a:pt x="57" y="116"/>
                  </a:lnTo>
                  <a:lnTo>
                    <a:pt x="59" y="118"/>
                  </a:lnTo>
                  <a:lnTo>
                    <a:pt x="61" y="123"/>
                  </a:lnTo>
                  <a:lnTo>
                    <a:pt x="61" y="125"/>
                  </a:lnTo>
                  <a:lnTo>
                    <a:pt x="64" y="130"/>
                  </a:lnTo>
                  <a:lnTo>
                    <a:pt x="61" y="130"/>
                  </a:lnTo>
                  <a:lnTo>
                    <a:pt x="59" y="132"/>
                  </a:lnTo>
                  <a:lnTo>
                    <a:pt x="59" y="130"/>
                  </a:lnTo>
                  <a:lnTo>
                    <a:pt x="50" y="127"/>
                  </a:lnTo>
                  <a:lnTo>
                    <a:pt x="50" y="130"/>
                  </a:lnTo>
                  <a:lnTo>
                    <a:pt x="47" y="130"/>
                  </a:lnTo>
                  <a:lnTo>
                    <a:pt x="45" y="135"/>
                  </a:lnTo>
                  <a:lnTo>
                    <a:pt x="43" y="137"/>
                  </a:lnTo>
                  <a:lnTo>
                    <a:pt x="38" y="139"/>
                  </a:lnTo>
                  <a:lnTo>
                    <a:pt x="35" y="137"/>
                  </a:lnTo>
                  <a:lnTo>
                    <a:pt x="33" y="137"/>
                  </a:lnTo>
                  <a:lnTo>
                    <a:pt x="31" y="137"/>
                  </a:lnTo>
                  <a:lnTo>
                    <a:pt x="24" y="142"/>
                  </a:lnTo>
                  <a:lnTo>
                    <a:pt x="21" y="142"/>
                  </a:lnTo>
                  <a:lnTo>
                    <a:pt x="19" y="142"/>
                  </a:lnTo>
                  <a:lnTo>
                    <a:pt x="19" y="144"/>
                  </a:lnTo>
                  <a:lnTo>
                    <a:pt x="7" y="142"/>
                  </a:lnTo>
                  <a:lnTo>
                    <a:pt x="2" y="144"/>
                  </a:lnTo>
                  <a:lnTo>
                    <a:pt x="0" y="149"/>
                  </a:lnTo>
                  <a:lnTo>
                    <a:pt x="2" y="151"/>
                  </a:lnTo>
                  <a:lnTo>
                    <a:pt x="2" y="153"/>
                  </a:lnTo>
                  <a:lnTo>
                    <a:pt x="14" y="170"/>
                  </a:lnTo>
                  <a:lnTo>
                    <a:pt x="16" y="172"/>
                  </a:lnTo>
                  <a:lnTo>
                    <a:pt x="21" y="177"/>
                  </a:lnTo>
                  <a:lnTo>
                    <a:pt x="24" y="179"/>
                  </a:lnTo>
                  <a:lnTo>
                    <a:pt x="28" y="182"/>
                  </a:lnTo>
                  <a:lnTo>
                    <a:pt x="31" y="187"/>
                  </a:lnTo>
                  <a:lnTo>
                    <a:pt x="28" y="196"/>
                  </a:lnTo>
                  <a:lnTo>
                    <a:pt x="31" y="198"/>
                  </a:lnTo>
                  <a:lnTo>
                    <a:pt x="31" y="201"/>
                  </a:lnTo>
                  <a:lnTo>
                    <a:pt x="33" y="203"/>
                  </a:lnTo>
                  <a:lnTo>
                    <a:pt x="43" y="208"/>
                  </a:lnTo>
                  <a:lnTo>
                    <a:pt x="45" y="210"/>
                  </a:lnTo>
                  <a:lnTo>
                    <a:pt x="50" y="215"/>
                  </a:lnTo>
                  <a:lnTo>
                    <a:pt x="50" y="217"/>
                  </a:lnTo>
                  <a:lnTo>
                    <a:pt x="52" y="217"/>
                  </a:lnTo>
                  <a:lnTo>
                    <a:pt x="52" y="220"/>
                  </a:lnTo>
                  <a:lnTo>
                    <a:pt x="52" y="222"/>
                  </a:lnTo>
                  <a:lnTo>
                    <a:pt x="52" y="224"/>
                  </a:lnTo>
                  <a:lnTo>
                    <a:pt x="54" y="229"/>
                  </a:lnTo>
                  <a:lnTo>
                    <a:pt x="57" y="232"/>
                  </a:lnTo>
                  <a:lnTo>
                    <a:pt x="61" y="232"/>
                  </a:lnTo>
                  <a:lnTo>
                    <a:pt x="66" y="234"/>
                  </a:lnTo>
                  <a:lnTo>
                    <a:pt x="66" y="236"/>
                  </a:lnTo>
                  <a:lnTo>
                    <a:pt x="69" y="236"/>
                  </a:lnTo>
                  <a:lnTo>
                    <a:pt x="71" y="236"/>
                  </a:lnTo>
                  <a:lnTo>
                    <a:pt x="76" y="236"/>
                  </a:lnTo>
                  <a:lnTo>
                    <a:pt x="78" y="239"/>
                  </a:lnTo>
                  <a:lnTo>
                    <a:pt x="80" y="241"/>
                  </a:lnTo>
                  <a:lnTo>
                    <a:pt x="80" y="243"/>
                  </a:lnTo>
                  <a:lnTo>
                    <a:pt x="80" y="246"/>
                  </a:lnTo>
                  <a:lnTo>
                    <a:pt x="80" y="250"/>
                  </a:lnTo>
                  <a:lnTo>
                    <a:pt x="80" y="253"/>
                  </a:lnTo>
                  <a:lnTo>
                    <a:pt x="80" y="255"/>
                  </a:lnTo>
                  <a:lnTo>
                    <a:pt x="76" y="262"/>
                  </a:lnTo>
                  <a:lnTo>
                    <a:pt x="76" y="262"/>
                  </a:lnTo>
                  <a:lnTo>
                    <a:pt x="73" y="265"/>
                  </a:lnTo>
                  <a:lnTo>
                    <a:pt x="76" y="265"/>
                  </a:lnTo>
                  <a:lnTo>
                    <a:pt x="78" y="267"/>
                  </a:lnTo>
                  <a:lnTo>
                    <a:pt x="83" y="267"/>
                  </a:lnTo>
                  <a:lnTo>
                    <a:pt x="83" y="267"/>
                  </a:lnTo>
                  <a:lnTo>
                    <a:pt x="85" y="267"/>
                  </a:lnTo>
                  <a:lnTo>
                    <a:pt x="85" y="269"/>
                  </a:lnTo>
                  <a:lnTo>
                    <a:pt x="90" y="272"/>
                  </a:lnTo>
                  <a:lnTo>
                    <a:pt x="90" y="274"/>
                  </a:lnTo>
                  <a:lnTo>
                    <a:pt x="90" y="274"/>
                  </a:lnTo>
                  <a:lnTo>
                    <a:pt x="90" y="279"/>
                  </a:lnTo>
                  <a:lnTo>
                    <a:pt x="90" y="279"/>
                  </a:lnTo>
                  <a:lnTo>
                    <a:pt x="95" y="281"/>
                  </a:lnTo>
                  <a:lnTo>
                    <a:pt x="97" y="281"/>
                  </a:lnTo>
                  <a:lnTo>
                    <a:pt x="104" y="279"/>
                  </a:lnTo>
                  <a:lnTo>
                    <a:pt x="104" y="281"/>
                  </a:lnTo>
                  <a:lnTo>
                    <a:pt x="104" y="281"/>
                  </a:lnTo>
                  <a:lnTo>
                    <a:pt x="102" y="281"/>
                  </a:lnTo>
                  <a:lnTo>
                    <a:pt x="104" y="284"/>
                  </a:lnTo>
                  <a:lnTo>
                    <a:pt x="104" y="284"/>
                  </a:lnTo>
                  <a:lnTo>
                    <a:pt x="104" y="284"/>
                  </a:lnTo>
                  <a:lnTo>
                    <a:pt x="106" y="284"/>
                  </a:lnTo>
                  <a:lnTo>
                    <a:pt x="106" y="281"/>
                  </a:lnTo>
                  <a:lnTo>
                    <a:pt x="106" y="281"/>
                  </a:lnTo>
                  <a:lnTo>
                    <a:pt x="106" y="279"/>
                  </a:lnTo>
                  <a:lnTo>
                    <a:pt x="109" y="277"/>
                  </a:lnTo>
                  <a:lnTo>
                    <a:pt x="109" y="274"/>
                  </a:lnTo>
                  <a:lnTo>
                    <a:pt x="111" y="265"/>
                  </a:lnTo>
                  <a:lnTo>
                    <a:pt x="111" y="262"/>
                  </a:lnTo>
                  <a:lnTo>
                    <a:pt x="114" y="260"/>
                  </a:lnTo>
                  <a:lnTo>
                    <a:pt x="116" y="260"/>
                  </a:lnTo>
                  <a:lnTo>
                    <a:pt x="116" y="255"/>
                  </a:lnTo>
                  <a:lnTo>
                    <a:pt x="114" y="255"/>
                  </a:lnTo>
                  <a:lnTo>
                    <a:pt x="114" y="255"/>
                  </a:lnTo>
                  <a:lnTo>
                    <a:pt x="114" y="253"/>
                  </a:lnTo>
                  <a:lnTo>
                    <a:pt x="114" y="250"/>
                  </a:lnTo>
                  <a:lnTo>
                    <a:pt x="114" y="248"/>
                  </a:lnTo>
                  <a:lnTo>
                    <a:pt x="116" y="246"/>
                  </a:lnTo>
                  <a:lnTo>
                    <a:pt x="116" y="243"/>
                  </a:lnTo>
                  <a:lnTo>
                    <a:pt x="118" y="241"/>
                  </a:lnTo>
                  <a:lnTo>
                    <a:pt x="121" y="239"/>
                  </a:lnTo>
                  <a:lnTo>
                    <a:pt x="125" y="234"/>
                  </a:lnTo>
                  <a:lnTo>
                    <a:pt x="125" y="229"/>
                  </a:lnTo>
                  <a:lnTo>
                    <a:pt x="128" y="208"/>
                  </a:lnTo>
                  <a:lnTo>
                    <a:pt x="130" y="206"/>
                  </a:lnTo>
                  <a:lnTo>
                    <a:pt x="132" y="203"/>
                  </a:lnTo>
                  <a:lnTo>
                    <a:pt x="132" y="201"/>
                  </a:lnTo>
                  <a:lnTo>
                    <a:pt x="128" y="198"/>
                  </a:lnTo>
                  <a:lnTo>
                    <a:pt x="125" y="196"/>
                  </a:lnTo>
                  <a:lnTo>
                    <a:pt x="123" y="191"/>
                  </a:lnTo>
                  <a:lnTo>
                    <a:pt x="125" y="189"/>
                  </a:lnTo>
                  <a:lnTo>
                    <a:pt x="123" y="184"/>
                  </a:lnTo>
                  <a:lnTo>
                    <a:pt x="125" y="179"/>
                  </a:lnTo>
                  <a:lnTo>
                    <a:pt x="132" y="158"/>
                  </a:lnTo>
                  <a:lnTo>
                    <a:pt x="137" y="139"/>
                  </a:lnTo>
                  <a:lnTo>
                    <a:pt x="142" y="127"/>
                  </a:lnTo>
                  <a:lnTo>
                    <a:pt x="142" y="118"/>
                  </a:lnTo>
                  <a:lnTo>
                    <a:pt x="147" y="111"/>
                  </a:lnTo>
                  <a:lnTo>
                    <a:pt x="149" y="101"/>
                  </a:lnTo>
                  <a:lnTo>
                    <a:pt x="149" y="97"/>
                  </a:lnTo>
                  <a:lnTo>
                    <a:pt x="151" y="97"/>
                  </a:lnTo>
                  <a:lnTo>
                    <a:pt x="151" y="97"/>
                  </a:lnTo>
                  <a:lnTo>
                    <a:pt x="151" y="94"/>
                  </a:lnTo>
                  <a:lnTo>
                    <a:pt x="154" y="90"/>
                  </a:lnTo>
                  <a:lnTo>
                    <a:pt x="154" y="85"/>
                  </a:lnTo>
                  <a:lnTo>
                    <a:pt x="154" y="82"/>
                  </a:lnTo>
                  <a:lnTo>
                    <a:pt x="156" y="82"/>
                  </a:lnTo>
                  <a:lnTo>
                    <a:pt x="158" y="82"/>
                  </a:lnTo>
                  <a:lnTo>
                    <a:pt x="161" y="82"/>
                  </a:lnTo>
                  <a:lnTo>
                    <a:pt x="163" y="78"/>
                  </a:lnTo>
                  <a:lnTo>
                    <a:pt x="161" y="75"/>
                  </a:lnTo>
                  <a:lnTo>
                    <a:pt x="158" y="71"/>
                  </a:lnTo>
                  <a:lnTo>
                    <a:pt x="158" y="68"/>
                  </a:lnTo>
                  <a:lnTo>
                    <a:pt x="163" y="68"/>
                  </a:lnTo>
                  <a:lnTo>
                    <a:pt x="166" y="68"/>
                  </a:lnTo>
                  <a:lnTo>
                    <a:pt x="168" y="68"/>
                  </a:lnTo>
                  <a:lnTo>
                    <a:pt x="173" y="64"/>
                  </a:lnTo>
                  <a:lnTo>
                    <a:pt x="168" y="61"/>
                  </a:lnTo>
                  <a:lnTo>
                    <a:pt x="168" y="61"/>
                  </a:lnTo>
                  <a:lnTo>
                    <a:pt x="166" y="61"/>
                  </a:lnTo>
                  <a:lnTo>
                    <a:pt x="163" y="59"/>
                  </a:lnTo>
                  <a:lnTo>
                    <a:pt x="163" y="56"/>
                  </a:lnTo>
                  <a:lnTo>
                    <a:pt x="166" y="49"/>
                  </a:lnTo>
                  <a:lnTo>
                    <a:pt x="166" y="47"/>
                  </a:lnTo>
                  <a:lnTo>
                    <a:pt x="168" y="47"/>
                  </a:lnTo>
                  <a:lnTo>
                    <a:pt x="170" y="47"/>
                  </a:lnTo>
                  <a:lnTo>
                    <a:pt x="173" y="45"/>
                  </a:lnTo>
                  <a:lnTo>
                    <a:pt x="175" y="45"/>
                  </a:lnTo>
                  <a:lnTo>
                    <a:pt x="177" y="40"/>
                  </a:lnTo>
                  <a:lnTo>
                    <a:pt x="177" y="38"/>
                  </a:lnTo>
                  <a:lnTo>
                    <a:pt x="177" y="35"/>
                  </a:lnTo>
                  <a:lnTo>
                    <a:pt x="177" y="35"/>
                  </a:lnTo>
                  <a:lnTo>
                    <a:pt x="177" y="35"/>
                  </a:lnTo>
                  <a:lnTo>
                    <a:pt x="177" y="33"/>
                  </a:lnTo>
                  <a:lnTo>
                    <a:pt x="177" y="33"/>
                  </a:lnTo>
                  <a:lnTo>
                    <a:pt x="180" y="30"/>
                  </a:lnTo>
                  <a:lnTo>
                    <a:pt x="182" y="28"/>
                  </a:lnTo>
                  <a:lnTo>
                    <a:pt x="185" y="26"/>
                  </a:lnTo>
                  <a:lnTo>
                    <a:pt x="187" y="23"/>
                  </a:lnTo>
                  <a:lnTo>
                    <a:pt x="187" y="23"/>
                  </a:lnTo>
                  <a:lnTo>
                    <a:pt x="189" y="28"/>
                  </a:lnTo>
                  <a:lnTo>
                    <a:pt x="192" y="26"/>
                  </a:lnTo>
                  <a:lnTo>
                    <a:pt x="192" y="23"/>
                  </a:lnTo>
                  <a:lnTo>
                    <a:pt x="192" y="21"/>
                  </a:lnTo>
                  <a:lnTo>
                    <a:pt x="192" y="19"/>
                  </a:lnTo>
                  <a:lnTo>
                    <a:pt x="194" y="19"/>
                  </a:lnTo>
                  <a:lnTo>
                    <a:pt x="194" y="19"/>
                  </a:lnTo>
                  <a:lnTo>
                    <a:pt x="194" y="19"/>
                  </a:lnTo>
                  <a:lnTo>
                    <a:pt x="194" y="19"/>
                  </a:lnTo>
                  <a:lnTo>
                    <a:pt x="189" y="1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665769" y="3162184"/>
              <a:ext cx="419995" cy="461101"/>
            </a:xfrm>
            <a:custGeom>
              <a:avLst/>
              <a:gdLst>
                <a:gd name="T0" fmla="*/ 228 w 235"/>
                <a:gd name="T1" fmla="*/ 5 h 258"/>
                <a:gd name="T2" fmla="*/ 204 w 235"/>
                <a:gd name="T3" fmla="*/ 0 h 258"/>
                <a:gd name="T4" fmla="*/ 202 w 235"/>
                <a:gd name="T5" fmla="*/ 15 h 258"/>
                <a:gd name="T6" fmla="*/ 197 w 235"/>
                <a:gd name="T7" fmla="*/ 24 h 258"/>
                <a:gd name="T8" fmla="*/ 197 w 235"/>
                <a:gd name="T9" fmla="*/ 36 h 258"/>
                <a:gd name="T10" fmla="*/ 180 w 235"/>
                <a:gd name="T11" fmla="*/ 41 h 258"/>
                <a:gd name="T12" fmla="*/ 171 w 235"/>
                <a:gd name="T13" fmla="*/ 41 h 258"/>
                <a:gd name="T14" fmla="*/ 159 w 235"/>
                <a:gd name="T15" fmla="*/ 50 h 258"/>
                <a:gd name="T16" fmla="*/ 140 w 235"/>
                <a:gd name="T17" fmla="*/ 36 h 258"/>
                <a:gd name="T18" fmla="*/ 145 w 235"/>
                <a:gd name="T19" fmla="*/ 29 h 258"/>
                <a:gd name="T20" fmla="*/ 121 w 235"/>
                <a:gd name="T21" fmla="*/ 24 h 258"/>
                <a:gd name="T22" fmla="*/ 79 w 235"/>
                <a:gd name="T23" fmla="*/ 10 h 258"/>
                <a:gd name="T24" fmla="*/ 53 w 235"/>
                <a:gd name="T25" fmla="*/ 26 h 258"/>
                <a:gd name="T26" fmla="*/ 53 w 235"/>
                <a:gd name="T27" fmla="*/ 36 h 258"/>
                <a:gd name="T28" fmla="*/ 57 w 235"/>
                <a:gd name="T29" fmla="*/ 55 h 258"/>
                <a:gd name="T30" fmla="*/ 55 w 235"/>
                <a:gd name="T31" fmla="*/ 71 h 258"/>
                <a:gd name="T32" fmla="*/ 45 w 235"/>
                <a:gd name="T33" fmla="*/ 74 h 258"/>
                <a:gd name="T34" fmla="*/ 48 w 235"/>
                <a:gd name="T35" fmla="*/ 90 h 258"/>
                <a:gd name="T36" fmla="*/ 53 w 235"/>
                <a:gd name="T37" fmla="*/ 109 h 258"/>
                <a:gd name="T38" fmla="*/ 48 w 235"/>
                <a:gd name="T39" fmla="*/ 128 h 258"/>
                <a:gd name="T40" fmla="*/ 36 w 235"/>
                <a:gd name="T41" fmla="*/ 147 h 258"/>
                <a:gd name="T42" fmla="*/ 34 w 235"/>
                <a:gd name="T43" fmla="*/ 168 h 258"/>
                <a:gd name="T44" fmla="*/ 22 w 235"/>
                <a:gd name="T45" fmla="*/ 190 h 258"/>
                <a:gd name="T46" fmla="*/ 5 w 235"/>
                <a:gd name="T47" fmla="*/ 197 h 258"/>
                <a:gd name="T48" fmla="*/ 15 w 235"/>
                <a:gd name="T49" fmla="*/ 220 h 258"/>
                <a:gd name="T50" fmla="*/ 34 w 235"/>
                <a:gd name="T51" fmla="*/ 225 h 258"/>
                <a:gd name="T52" fmla="*/ 50 w 235"/>
                <a:gd name="T53" fmla="*/ 230 h 258"/>
                <a:gd name="T54" fmla="*/ 69 w 235"/>
                <a:gd name="T55" fmla="*/ 239 h 258"/>
                <a:gd name="T56" fmla="*/ 71 w 235"/>
                <a:gd name="T57" fmla="*/ 251 h 258"/>
                <a:gd name="T58" fmla="*/ 86 w 235"/>
                <a:gd name="T59" fmla="*/ 256 h 258"/>
                <a:gd name="T60" fmla="*/ 98 w 235"/>
                <a:gd name="T61" fmla="*/ 249 h 258"/>
                <a:gd name="T62" fmla="*/ 100 w 235"/>
                <a:gd name="T63" fmla="*/ 235 h 258"/>
                <a:gd name="T64" fmla="*/ 109 w 235"/>
                <a:gd name="T65" fmla="*/ 218 h 258"/>
                <a:gd name="T66" fmla="*/ 126 w 235"/>
                <a:gd name="T67" fmla="*/ 159 h 258"/>
                <a:gd name="T68" fmla="*/ 135 w 235"/>
                <a:gd name="T69" fmla="*/ 147 h 258"/>
                <a:gd name="T70" fmla="*/ 131 w 235"/>
                <a:gd name="T71" fmla="*/ 140 h 258"/>
                <a:gd name="T72" fmla="*/ 140 w 235"/>
                <a:gd name="T73" fmla="*/ 133 h 258"/>
                <a:gd name="T74" fmla="*/ 150 w 235"/>
                <a:gd name="T75" fmla="*/ 142 h 258"/>
                <a:gd name="T76" fmla="*/ 159 w 235"/>
                <a:gd name="T77" fmla="*/ 126 h 258"/>
                <a:gd name="T78" fmla="*/ 185 w 235"/>
                <a:gd name="T79" fmla="*/ 131 h 258"/>
                <a:gd name="T80" fmla="*/ 195 w 235"/>
                <a:gd name="T81" fmla="*/ 131 h 258"/>
                <a:gd name="T82" fmla="*/ 199 w 235"/>
                <a:gd name="T83" fmla="*/ 142 h 258"/>
                <a:gd name="T84" fmla="*/ 202 w 235"/>
                <a:gd name="T85" fmla="*/ 147 h 258"/>
                <a:gd name="T86" fmla="*/ 211 w 235"/>
                <a:gd name="T87" fmla="*/ 147 h 258"/>
                <a:gd name="T88" fmla="*/ 206 w 235"/>
                <a:gd name="T89" fmla="*/ 128 h 258"/>
                <a:gd name="T90" fmla="*/ 209 w 235"/>
                <a:gd name="T91" fmla="*/ 126 h 258"/>
                <a:gd name="T92" fmla="*/ 202 w 235"/>
                <a:gd name="T93" fmla="*/ 121 h 258"/>
                <a:gd name="T94" fmla="*/ 206 w 235"/>
                <a:gd name="T95" fmla="*/ 114 h 258"/>
                <a:gd name="T96" fmla="*/ 206 w 235"/>
                <a:gd name="T97" fmla="*/ 102 h 258"/>
                <a:gd name="T98" fmla="*/ 214 w 235"/>
                <a:gd name="T99" fmla="*/ 104 h 258"/>
                <a:gd name="T100" fmla="*/ 204 w 235"/>
                <a:gd name="T101" fmla="*/ 95 h 258"/>
                <a:gd name="T102" fmla="*/ 209 w 235"/>
                <a:gd name="T103" fmla="*/ 78 h 258"/>
                <a:gd name="T104" fmla="*/ 199 w 235"/>
                <a:gd name="T105" fmla="*/ 71 h 258"/>
                <a:gd name="T106" fmla="*/ 209 w 235"/>
                <a:gd name="T107" fmla="*/ 64 h 258"/>
                <a:gd name="T108" fmla="*/ 216 w 235"/>
                <a:gd name="T109" fmla="*/ 62 h 258"/>
                <a:gd name="T110" fmla="*/ 211 w 235"/>
                <a:gd name="T111" fmla="*/ 50 h 258"/>
                <a:gd name="T112" fmla="*/ 221 w 235"/>
                <a:gd name="T113" fmla="*/ 36 h 258"/>
                <a:gd name="T114" fmla="*/ 221 w 235"/>
                <a:gd name="T115" fmla="*/ 24 h 258"/>
                <a:gd name="T116" fmla="*/ 228 w 235"/>
                <a:gd name="T117" fmla="*/ 22 h 258"/>
                <a:gd name="T118" fmla="*/ 235 w 235"/>
                <a:gd name="T11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58">
                  <a:moveTo>
                    <a:pt x="232" y="26"/>
                  </a:moveTo>
                  <a:lnTo>
                    <a:pt x="230" y="15"/>
                  </a:lnTo>
                  <a:lnTo>
                    <a:pt x="228" y="5"/>
                  </a:lnTo>
                  <a:lnTo>
                    <a:pt x="228" y="5"/>
                  </a:lnTo>
                  <a:lnTo>
                    <a:pt x="228" y="5"/>
                  </a:lnTo>
                  <a:lnTo>
                    <a:pt x="221" y="3"/>
                  </a:lnTo>
                  <a:lnTo>
                    <a:pt x="216" y="0"/>
                  </a:lnTo>
                  <a:lnTo>
                    <a:pt x="211" y="0"/>
                  </a:lnTo>
                  <a:lnTo>
                    <a:pt x="206" y="0"/>
                  </a:lnTo>
                  <a:lnTo>
                    <a:pt x="204" y="0"/>
                  </a:lnTo>
                  <a:lnTo>
                    <a:pt x="202" y="3"/>
                  </a:lnTo>
                  <a:lnTo>
                    <a:pt x="202" y="5"/>
                  </a:lnTo>
                  <a:lnTo>
                    <a:pt x="202" y="10"/>
                  </a:lnTo>
                  <a:lnTo>
                    <a:pt x="202" y="12"/>
                  </a:lnTo>
                  <a:lnTo>
                    <a:pt x="202" y="15"/>
                  </a:lnTo>
                  <a:lnTo>
                    <a:pt x="202" y="17"/>
                  </a:lnTo>
                  <a:lnTo>
                    <a:pt x="202" y="19"/>
                  </a:lnTo>
                  <a:lnTo>
                    <a:pt x="199" y="19"/>
                  </a:lnTo>
                  <a:lnTo>
                    <a:pt x="199" y="22"/>
                  </a:lnTo>
                  <a:lnTo>
                    <a:pt x="197" y="24"/>
                  </a:lnTo>
                  <a:lnTo>
                    <a:pt x="197" y="24"/>
                  </a:lnTo>
                  <a:lnTo>
                    <a:pt x="197" y="26"/>
                  </a:lnTo>
                  <a:lnTo>
                    <a:pt x="197" y="29"/>
                  </a:lnTo>
                  <a:lnTo>
                    <a:pt x="197" y="33"/>
                  </a:lnTo>
                  <a:lnTo>
                    <a:pt x="197" y="36"/>
                  </a:lnTo>
                  <a:lnTo>
                    <a:pt x="197" y="38"/>
                  </a:lnTo>
                  <a:lnTo>
                    <a:pt x="195" y="38"/>
                  </a:lnTo>
                  <a:lnTo>
                    <a:pt x="192" y="43"/>
                  </a:lnTo>
                  <a:lnTo>
                    <a:pt x="190" y="43"/>
                  </a:lnTo>
                  <a:lnTo>
                    <a:pt x="180" y="41"/>
                  </a:lnTo>
                  <a:lnTo>
                    <a:pt x="178" y="38"/>
                  </a:lnTo>
                  <a:lnTo>
                    <a:pt x="176" y="38"/>
                  </a:lnTo>
                  <a:lnTo>
                    <a:pt x="173" y="38"/>
                  </a:lnTo>
                  <a:lnTo>
                    <a:pt x="173" y="41"/>
                  </a:lnTo>
                  <a:lnTo>
                    <a:pt x="171" y="41"/>
                  </a:lnTo>
                  <a:lnTo>
                    <a:pt x="171" y="43"/>
                  </a:lnTo>
                  <a:lnTo>
                    <a:pt x="166" y="45"/>
                  </a:lnTo>
                  <a:lnTo>
                    <a:pt x="164" y="45"/>
                  </a:lnTo>
                  <a:lnTo>
                    <a:pt x="161" y="50"/>
                  </a:lnTo>
                  <a:lnTo>
                    <a:pt x="159" y="50"/>
                  </a:lnTo>
                  <a:lnTo>
                    <a:pt x="159" y="50"/>
                  </a:lnTo>
                  <a:lnTo>
                    <a:pt x="152" y="45"/>
                  </a:lnTo>
                  <a:lnTo>
                    <a:pt x="147" y="43"/>
                  </a:lnTo>
                  <a:lnTo>
                    <a:pt x="145" y="41"/>
                  </a:lnTo>
                  <a:lnTo>
                    <a:pt x="140" y="36"/>
                  </a:lnTo>
                  <a:lnTo>
                    <a:pt x="140" y="33"/>
                  </a:lnTo>
                  <a:lnTo>
                    <a:pt x="142" y="31"/>
                  </a:lnTo>
                  <a:lnTo>
                    <a:pt x="145" y="31"/>
                  </a:lnTo>
                  <a:lnTo>
                    <a:pt x="145" y="29"/>
                  </a:lnTo>
                  <a:lnTo>
                    <a:pt x="145" y="29"/>
                  </a:lnTo>
                  <a:lnTo>
                    <a:pt x="142" y="26"/>
                  </a:lnTo>
                  <a:lnTo>
                    <a:pt x="140" y="26"/>
                  </a:lnTo>
                  <a:lnTo>
                    <a:pt x="135" y="24"/>
                  </a:lnTo>
                  <a:lnTo>
                    <a:pt x="124" y="24"/>
                  </a:lnTo>
                  <a:lnTo>
                    <a:pt x="121" y="24"/>
                  </a:lnTo>
                  <a:lnTo>
                    <a:pt x="119" y="24"/>
                  </a:lnTo>
                  <a:lnTo>
                    <a:pt x="107" y="17"/>
                  </a:lnTo>
                  <a:lnTo>
                    <a:pt x="90" y="10"/>
                  </a:lnTo>
                  <a:lnTo>
                    <a:pt x="81" y="7"/>
                  </a:lnTo>
                  <a:lnTo>
                    <a:pt x="79" y="10"/>
                  </a:lnTo>
                  <a:lnTo>
                    <a:pt x="76" y="12"/>
                  </a:lnTo>
                  <a:lnTo>
                    <a:pt x="74" y="15"/>
                  </a:lnTo>
                  <a:lnTo>
                    <a:pt x="71" y="17"/>
                  </a:lnTo>
                  <a:lnTo>
                    <a:pt x="62" y="22"/>
                  </a:lnTo>
                  <a:lnTo>
                    <a:pt x="53" y="26"/>
                  </a:lnTo>
                  <a:lnTo>
                    <a:pt x="48" y="26"/>
                  </a:lnTo>
                  <a:lnTo>
                    <a:pt x="45" y="24"/>
                  </a:lnTo>
                  <a:lnTo>
                    <a:pt x="45" y="24"/>
                  </a:lnTo>
                  <a:lnTo>
                    <a:pt x="45" y="29"/>
                  </a:lnTo>
                  <a:lnTo>
                    <a:pt x="53" y="36"/>
                  </a:lnTo>
                  <a:lnTo>
                    <a:pt x="55" y="43"/>
                  </a:lnTo>
                  <a:lnTo>
                    <a:pt x="57" y="48"/>
                  </a:lnTo>
                  <a:lnTo>
                    <a:pt x="60" y="50"/>
                  </a:lnTo>
                  <a:lnTo>
                    <a:pt x="57" y="52"/>
                  </a:lnTo>
                  <a:lnTo>
                    <a:pt x="57" y="55"/>
                  </a:lnTo>
                  <a:lnTo>
                    <a:pt x="57" y="55"/>
                  </a:lnTo>
                  <a:lnTo>
                    <a:pt x="57" y="60"/>
                  </a:lnTo>
                  <a:lnTo>
                    <a:pt x="57" y="64"/>
                  </a:lnTo>
                  <a:lnTo>
                    <a:pt x="55" y="69"/>
                  </a:lnTo>
                  <a:lnTo>
                    <a:pt x="55" y="71"/>
                  </a:lnTo>
                  <a:lnTo>
                    <a:pt x="55" y="74"/>
                  </a:lnTo>
                  <a:lnTo>
                    <a:pt x="53" y="74"/>
                  </a:lnTo>
                  <a:lnTo>
                    <a:pt x="50" y="74"/>
                  </a:lnTo>
                  <a:lnTo>
                    <a:pt x="48" y="74"/>
                  </a:lnTo>
                  <a:lnTo>
                    <a:pt x="45" y="74"/>
                  </a:lnTo>
                  <a:lnTo>
                    <a:pt x="45" y="76"/>
                  </a:lnTo>
                  <a:lnTo>
                    <a:pt x="45" y="78"/>
                  </a:lnTo>
                  <a:lnTo>
                    <a:pt x="45" y="81"/>
                  </a:lnTo>
                  <a:lnTo>
                    <a:pt x="48" y="86"/>
                  </a:lnTo>
                  <a:lnTo>
                    <a:pt x="48" y="90"/>
                  </a:lnTo>
                  <a:lnTo>
                    <a:pt x="48" y="100"/>
                  </a:lnTo>
                  <a:lnTo>
                    <a:pt x="48" y="102"/>
                  </a:lnTo>
                  <a:lnTo>
                    <a:pt x="50" y="104"/>
                  </a:lnTo>
                  <a:lnTo>
                    <a:pt x="50" y="107"/>
                  </a:lnTo>
                  <a:lnTo>
                    <a:pt x="53" y="109"/>
                  </a:lnTo>
                  <a:lnTo>
                    <a:pt x="53" y="112"/>
                  </a:lnTo>
                  <a:lnTo>
                    <a:pt x="53" y="114"/>
                  </a:lnTo>
                  <a:lnTo>
                    <a:pt x="50" y="119"/>
                  </a:lnTo>
                  <a:lnTo>
                    <a:pt x="48" y="126"/>
                  </a:lnTo>
                  <a:lnTo>
                    <a:pt x="48" y="128"/>
                  </a:lnTo>
                  <a:lnTo>
                    <a:pt x="45" y="131"/>
                  </a:lnTo>
                  <a:lnTo>
                    <a:pt x="43" y="135"/>
                  </a:lnTo>
                  <a:lnTo>
                    <a:pt x="41" y="140"/>
                  </a:lnTo>
                  <a:lnTo>
                    <a:pt x="38" y="142"/>
                  </a:lnTo>
                  <a:lnTo>
                    <a:pt x="36" y="147"/>
                  </a:lnTo>
                  <a:lnTo>
                    <a:pt x="34" y="149"/>
                  </a:lnTo>
                  <a:lnTo>
                    <a:pt x="34" y="154"/>
                  </a:lnTo>
                  <a:lnTo>
                    <a:pt x="31" y="159"/>
                  </a:lnTo>
                  <a:lnTo>
                    <a:pt x="34" y="166"/>
                  </a:lnTo>
                  <a:lnTo>
                    <a:pt x="34" y="168"/>
                  </a:lnTo>
                  <a:lnTo>
                    <a:pt x="31" y="173"/>
                  </a:lnTo>
                  <a:lnTo>
                    <a:pt x="31" y="178"/>
                  </a:lnTo>
                  <a:lnTo>
                    <a:pt x="29" y="180"/>
                  </a:lnTo>
                  <a:lnTo>
                    <a:pt x="24" y="185"/>
                  </a:lnTo>
                  <a:lnTo>
                    <a:pt x="22" y="190"/>
                  </a:lnTo>
                  <a:lnTo>
                    <a:pt x="19" y="192"/>
                  </a:lnTo>
                  <a:lnTo>
                    <a:pt x="15" y="194"/>
                  </a:lnTo>
                  <a:lnTo>
                    <a:pt x="12" y="197"/>
                  </a:lnTo>
                  <a:lnTo>
                    <a:pt x="8" y="197"/>
                  </a:lnTo>
                  <a:lnTo>
                    <a:pt x="5" y="197"/>
                  </a:lnTo>
                  <a:lnTo>
                    <a:pt x="3" y="199"/>
                  </a:lnTo>
                  <a:lnTo>
                    <a:pt x="3" y="204"/>
                  </a:lnTo>
                  <a:lnTo>
                    <a:pt x="0" y="218"/>
                  </a:lnTo>
                  <a:lnTo>
                    <a:pt x="10" y="220"/>
                  </a:lnTo>
                  <a:lnTo>
                    <a:pt x="15" y="220"/>
                  </a:lnTo>
                  <a:lnTo>
                    <a:pt x="19" y="220"/>
                  </a:lnTo>
                  <a:lnTo>
                    <a:pt x="22" y="218"/>
                  </a:lnTo>
                  <a:lnTo>
                    <a:pt x="29" y="220"/>
                  </a:lnTo>
                  <a:lnTo>
                    <a:pt x="31" y="223"/>
                  </a:lnTo>
                  <a:lnTo>
                    <a:pt x="34" y="225"/>
                  </a:lnTo>
                  <a:lnTo>
                    <a:pt x="36" y="230"/>
                  </a:lnTo>
                  <a:lnTo>
                    <a:pt x="38" y="232"/>
                  </a:lnTo>
                  <a:lnTo>
                    <a:pt x="41" y="232"/>
                  </a:lnTo>
                  <a:lnTo>
                    <a:pt x="41" y="232"/>
                  </a:lnTo>
                  <a:lnTo>
                    <a:pt x="50" y="230"/>
                  </a:lnTo>
                  <a:lnTo>
                    <a:pt x="57" y="232"/>
                  </a:lnTo>
                  <a:lnTo>
                    <a:pt x="60" y="232"/>
                  </a:lnTo>
                  <a:lnTo>
                    <a:pt x="64" y="235"/>
                  </a:lnTo>
                  <a:lnTo>
                    <a:pt x="67" y="237"/>
                  </a:lnTo>
                  <a:lnTo>
                    <a:pt x="69" y="239"/>
                  </a:lnTo>
                  <a:lnTo>
                    <a:pt x="69" y="242"/>
                  </a:lnTo>
                  <a:lnTo>
                    <a:pt x="69" y="246"/>
                  </a:lnTo>
                  <a:lnTo>
                    <a:pt x="69" y="249"/>
                  </a:lnTo>
                  <a:lnTo>
                    <a:pt x="69" y="249"/>
                  </a:lnTo>
                  <a:lnTo>
                    <a:pt x="71" y="251"/>
                  </a:lnTo>
                  <a:lnTo>
                    <a:pt x="79" y="256"/>
                  </a:lnTo>
                  <a:lnTo>
                    <a:pt x="83" y="258"/>
                  </a:lnTo>
                  <a:lnTo>
                    <a:pt x="86" y="258"/>
                  </a:lnTo>
                  <a:lnTo>
                    <a:pt x="86" y="256"/>
                  </a:lnTo>
                  <a:lnTo>
                    <a:pt x="86" y="256"/>
                  </a:lnTo>
                  <a:lnTo>
                    <a:pt x="86" y="254"/>
                  </a:lnTo>
                  <a:lnTo>
                    <a:pt x="93" y="254"/>
                  </a:lnTo>
                  <a:lnTo>
                    <a:pt x="95" y="254"/>
                  </a:lnTo>
                  <a:lnTo>
                    <a:pt x="98" y="251"/>
                  </a:lnTo>
                  <a:lnTo>
                    <a:pt x="98" y="249"/>
                  </a:lnTo>
                  <a:lnTo>
                    <a:pt x="98" y="244"/>
                  </a:lnTo>
                  <a:lnTo>
                    <a:pt x="98" y="242"/>
                  </a:lnTo>
                  <a:lnTo>
                    <a:pt x="98" y="237"/>
                  </a:lnTo>
                  <a:lnTo>
                    <a:pt x="98" y="235"/>
                  </a:lnTo>
                  <a:lnTo>
                    <a:pt x="100" y="235"/>
                  </a:lnTo>
                  <a:lnTo>
                    <a:pt x="102" y="232"/>
                  </a:lnTo>
                  <a:lnTo>
                    <a:pt x="109" y="232"/>
                  </a:lnTo>
                  <a:lnTo>
                    <a:pt x="112" y="232"/>
                  </a:lnTo>
                  <a:lnTo>
                    <a:pt x="112" y="232"/>
                  </a:lnTo>
                  <a:lnTo>
                    <a:pt x="109" y="218"/>
                  </a:lnTo>
                  <a:lnTo>
                    <a:pt x="109" y="209"/>
                  </a:lnTo>
                  <a:lnTo>
                    <a:pt x="109" y="199"/>
                  </a:lnTo>
                  <a:lnTo>
                    <a:pt x="116" y="173"/>
                  </a:lnTo>
                  <a:lnTo>
                    <a:pt x="119" y="166"/>
                  </a:lnTo>
                  <a:lnTo>
                    <a:pt x="126" y="159"/>
                  </a:lnTo>
                  <a:lnTo>
                    <a:pt x="131" y="152"/>
                  </a:lnTo>
                  <a:lnTo>
                    <a:pt x="133" y="149"/>
                  </a:lnTo>
                  <a:lnTo>
                    <a:pt x="133" y="149"/>
                  </a:lnTo>
                  <a:lnTo>
                    <a:pt x="135" y="147"/>
                  </a:lnTo>
                  <a:lnTo>
                    <a:pt x="135" y="147"/>
                  </a:lnTo>
                  <a:lnTo>
                    <a:pt x="135" y="145"/>
                  </a:lnTo>
                  <a:lnTo>
                    <a:pt x="133" y="142"/>
                  </a:lnTo>
                  <a:lnTo>
                    <a:pt x="131" y="145"/>
                  </a:lnTo>
                  <a:lnTo>
                    <a:pt x="131" y="145"/>
                  </a:lnTo>
                  <a:lnTo>
                    <a:pt x="131" y="140"/>
                  </a:lnTo>
                  <a:lnTo>
                    <a:pt x="133" y="138"/>
                  </a:lnTo>
                  <a:lnTo>
                    <a:pt x="135" y="133"/>
                  </a:lnTo>
                  <a:lnTo>
                    <a:pt x="138" y="131"/>
                  </a:lnTo>
                  <a:lnTo>
                    <a:pt x="140" y="133"/>
                  </a:lnTo>
                  <a:lnTo>
                    <a:pt x="140" y="133"/>
                  </a:lnTo>
                  <a:lnTo>
                    <a:pt x="142" y="133"/>
                  </a:lnTo>
                  <a:lnTo>
                    <a:pt x="145" y="131"/>
                  </a:lnTo>
                  <a:lnTo>
                    <a:pt x="147" y="140"/>
                  </a:lnTo>
                  <a:lnTo>
                    <a:pt x="147" y="142"/>
                  </a:lnTo>
                  <a:lnTo>
                    <a:pt x="150" y="142"/>
                  </a:lnTo>
                  <a:lnTo>
                    <a:pt x="152" y="142"/>
                  </a:lnTo>
                  <a:lnTo>
                    <a:pt x="150" y="138"/>
                  </a:lnTo>
                  <a:lnTo>
                    <a:pt x="152" y="131"/>
                  </a:lnTo>
                  <a:lnTo>
                    <a:pt x="157" y="128"/>
                  </a:lnTo>
                  <a:lnTo>
                    <a:pt x="159" y="126"/>
                  </a:lnTo>
                  <a:lnTo>
                    <a:pt x="173" y="123"/>
                  </a:lnTo>
                  <a:lnTo>
                    <a:pt x="178" y="123"/>
                  </a:lnTo>
                  <a:lnTo>
                    <a:pt x="180" y="126"/>
                  </a:lnTo>
                  <a:lnTo>
                    <a:pt x="185" y="128"/>
                  </a:lnTo>
                  <a:lnTo>
                    <a:pt x="185" y="131"/>
                  </a:lnTo>
                  <a:lnTo>
                    <a:pt x="187" y="131"/>
                  </a:lnTo>
                  <a:lnTo>
                    <a:pt x="190" y="131"/>
                  </a:lnTo>
                  <a:lnTo>
                    <a:pt x="192" y="131"/>
                  </a:lnTo>
                  <a:lnTo>
                    <a:pt x="192" y="131"/>
                  </a:lnTo>
                  <a:lnTo>
                    <a:pt x="195" y="131"/>
                  </a:lnTo>
                  <a:lnTo>
                    <a:pt x="195" y="135"/>
                  </a:lnTo>
                  <a:lnTo>
                    <a:pt x="192" y="138"/>
                  </a:lnTo>
                  <a:lnTo>
                    <a:pt x="197" y="140"/>
                  </a:lnTo>
                  <a:lnTo>
                    <a:pt x="199" y="142"/>
                  </a:lnTo>
                  <a:lnTo>
                    <a:pt x="199" y="142"/>
                  </a:lnTo>
                  <a:lnTo>
                    <a:pt x="199" y="145"/>
                  </a:lnTo>
                  <a:lnTo>
                    <a:pt x="199" y="145"/>
                  </a:lnTo>
                  <a:lnTo>
                    <a:pt x="199" y="147"/>
                  </a:lnTo>
                  <a:lnTo>
                    <a:pt x="199" y="147"/>
                  </a:lnTo>
                  <a:lnTo>
                    <a:pt x="202" y="147"/>
                  </a:lnTo>
                  <a:lnTo>
                    <a:pt x="204" y="147"/>
                  </a:lnTo>
                  <a:lnTo>
                    <a:pt x="209" y="152"/>
                  </a:lnTo>
                  <a:lnTo>
                    <a:pt x="209" y="154"/>
                  </a:lnTo>
                  <a:lnTo>
                    <a:pt x="211" y="147"/>
                  </a:lnTo>
                  <a:lnTo>
                    <a:pt x="211" y="147"/>
                  </a:lnTo>
                  <a:lnTo>
                    <a:pt x="211" y="142"/>
                  </a:lnTo>
                  <a:lnTo>
                    <a:pt x="211" y="138"/>
                  </a:lnTo>
                  <a:lnTo>
                    <a:pt x="209" y="133"/>
                  </a:lnTo>
                  <a:lnTo>
                    <a:pt x="206" y="131"/>
                  </a:lnTo>
                  <a:lnTo>
                    <a:pt x="206" y="128"/>
                  </a:lnTo>
                  <a:lnTo>
                    <a:pt x="209" y="128"/>
                  </a:lnTo>
                  <a:lnTo>
                    <a:pt x="211" y="128"/>
                  </a:lnTo>
                  <a:lnTo>
                    <a:pt x="214" y="128"/>
                  </a:lnTo>
                  <a:lnTo>
                    <a:pt x="211" y="126"/>
                  </a:lnTo>
                  <a:lnTo>
                    <a:pt x="209" y="126"/>
                  </a:lnTo>
                  <a:lnTo>
                    <a:pt x="204" y="126"/>
                  </a:lnTo>
                  <a:lnTo>
                    <a:pt x="204" y="128"/>
                  </a:lnTo>
                  <a:lnTo>
                    <a:pt x="202" y="126"/>
                  </a:lnTo>
                  <a:lnTo>
                    <a:pt x="202" y="123"/>
                  </a:lnTo>
                  <a:lnTo>
                    <a:pt x="202" y="121"/>
                  </a:lnTo>
                  <a:lnTo>
                    <a:pt x="199" y="119"/>
                  </a:lnTo>
                  <a:lnTo>
                    <a:pt x="199" y="119"/>
                  </a:lnTo>
                  <a:lnTo>
                    <a:pt x="202" y="116"/>
                  </a:lnTo>
                  <a:lnTo>
                    <a:pt x="206" y="116"/>
                  </a:lnTo>
                  <a:lnTo>
                    <a:pt x="206" y="114"/>
                  </a:lnTo>
                  <a:lnTo>
                    <a:pt x="206" y="114"/>
                  </a:lnTo>
                  <a:lnTo>
                    <a:pt x="204" y="114"/>
                  </a:lnTo>
                  <a:lnTo>
                    <a:pt x="204" y="112"/>
                  </a:lnTo>
                  <a:lnTo>
                    <a:pt x="204" y="112"/>
                  </a:lnTo>
                  <a:lnTo>
                    <a:pt x="206" y="102"/>
                  </a:lnTo>
                  <a:lnTo>
                    <a:pt x="209" y="104"/>
                  </a:lnTo>
                  <a:lnTo>
                    <a:pt x="209" y="107"/>
                  </a:lnTo>
                  <a:lnTo>
                    <a:pt x="211" y="107"/>
                  </a:lnTo>
                  <a:lnTo>
                    <a:pt x="211" y="109"/>
                  </a:lnTo>
                  <a:lnTo>
                    <a:pt x="214" y="104"/>
                  </a:lnTo>
                  <a:lnTo>
                    <a:pt x="214" y="100"/>
                  </a:lnTo>
                  <a:lnTo>
                    <a:pt x="211" y="97"/>
                  </a:lnTo>
                  <a:lnTo>
                    <a:pt x="209" y="95"/>
                  </a:lnTo>
                  <a:lnTo>
                    <a:pt x="206" y="97"/>
                  </a:lnTo>
                  <a:lnTo>
                    <a:pt x="204" y="95"/>
                  </a:lnTo>
                  <a:lnTo>
                    <a:pt x="202" y="93"/>
                  </a:lnTo>
                  <a:lnTo>
                    <a:pt x="199" y="90"/>
                  </a:lnTo>
                  <a:lnTo>
                    <a:pt x="206" y="83"/>
                  </a:lnTo>
                  <a:lnTo>
                    <a:pt x="209" y="83"/>
                  </a:lnTo>
                  <a:lnTo>
                    <a:pt x="209" y="78"/>
                  </a:lnTo>
                  <a:lnTo>
                    <a:pt x="211" y="76"/>
                  </a:lnTo>
                  <a:lnTo>
                    <a:pt x="211" y="76"/>
                  </a:lnTo>
                  <a:lnTo>
                    <a:pt x="202" y="74"/>
                  </a:lnTo>
                  <a:lnTo>
                    <a:pt x="202" y="74"/>
                  </a:lnTo>
                  <a:lnTo>
                    <a:pt x="199" y="71"/>
                  </a:lnTo>
                  <a:lnTo>
                    <a:pt x="199" y="69"/>
                  </a:lnTo>
                  <a:lnTo>
                    <a:pt x="202" y="67"/>
                  </a:lnTo>
                  <a:lnTo>
                    <a:pt x="204" y="67"/>
                  </a:lnTo>
                  <a:lnTo>
                    <a:pt x="209" y="64"/>
                  </a:lnTo>
                  <a:lnTo>
                    <a:pt x="209" y="64"/>
                  </a:lnTo>
                  <a:lnTo>
                    <a:pt x="211" y="62"/>
                  </a:lnTo>
                  <a:lnTo>
                    <a:pt x="211" y="60"/>
                  </a:lnTo>
                  <a:lnTo>
                    <a:pt x="214" y="60"/>
                  </a:lnTo>
                  <a:lnTo>
                    <a:pt x="214" y="62"/>
                  </a:lnTo>
                  <a:lnTo>
                    <a:pt x="216" y="62"/>
                  </a:lnTo>
                  <a:lnTo>
                    <a:pt x="216" y="62"/>
                  </a:lnTo>
                  <a:lnTo>
                    <a:pt x="218" y="57"/>
                  </a:lnTo>
                  <a:lnTo>
                    <a:pt x="216" y="55"/>
                  </a:lnTo>
                  <a:lnTo>
                    <a:pt x="214" y="52"/>
                  </a:lnTo>
                  <a:lnTo>
                    <a:pt x="211" y="50"/>
                  </a:lnTo>
                  <a:lnTo>
                    <a:pt x="211" y="48"/>
                  </a:lnTo>
                  <a:lnTo>
                    <a:pt x="209" y="48"/>
                  </a:lnTo>
                  <a:lnTo>
                    <a:pt x="211" y="45"/>
                  </a:lnTo>
                  <a:lnTo>
                    <a:pt x="218" y="38"/>
                  </a:lnTo>
                  <a:lnTo>
                    <a:pt x="221" y="36"/>
                  </a:lnTo>
                  <a:lnTo>
                    <a:pt x="221" y="36"/>
                  </a:lnTo>
                  <a:lnTo>
                    <a:pt x="218" y="33"/>
                  </a:lnTo>
                  <a:lnTo>
                    <a:pt x="218" y="29"/>
                  </a:lnTo>
                  <a:lnTo>
                    <a:pt x="218" y="24"/>
                  </a:lnTo>
                  <a:lnTo>
                    <a:pt x="221" y="24"/>
                  </a:lnTo>
                  <a:lnTo>
                    <a:pt x="221" y="22"/>
                  </a:lnTo>
                  <a:lnTo>
                    <a:pt x="225" y="22"/>
                  </a:lnTo>
                  <a:lnTo>
                    <a:pt x="225" y="22"/>
                  </a:lnTo>
                  <a:lnTo>
                    <a:pt x="228" y="22"/>
                  </a:lnTo>
                  <a:lnTo>
                    <a:pt x="228" y="22"/>
                  </a:lnTo>
                  <a:lnTo>
                    <a:pt x="228" y="22"/>
                  </a:lnTo>
                  <a:lnTo>
                    <a:pt x="230" y="24"/>
                  </a:lnTo>
                  <a:lnTo>
                    <a:pt x="230" y="26"/>
                  </a:lnTo>
                  <a:lnTo>
                    <a:pt x="230" y="26"/>
                  </a:lnTo>
                  <a:lnTo>
                    <a:pt x="235" y="29"/>
                  </a:lnTo>
                  <a:lnTo>
                    <a:pt x="232"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9"/>
            <p:cNvSpPr>
              <a:spLocks noEditPoints="1"/>
            </p:cNvSpPr>
            <p:nvPr/>
          </p:nvSpPr>
          <p:spPr bwMode="auto">
            <a:xfrm>
              <a:off x="5350378" y="4558001"/>
              <a:ext cx="321699" cy="554037"/>
            </a:xfrm>
            <a:custGeom>
              <a:avLst/>
              <a:gdLst>
                <a:gd name="T0" fmla="*/ 176 w 180"/>
                <a:gd name="T1" fmla="*/ 152 h 310"/>
                <a:gd name="T2" fmla="*/ 176 w 180"/>
                <a:gd name="T3" fmla="*/ 147 h 310"/>
                <a:gd name="T4" fmla="*/ 178 w 180"/>
                <a:gd name="T5" fmla="*/ 140 h 310"/>
                <a:gd name="T6" fmla="*/ 168 w 180"/>
                <a:gd name="T7" fmla="*/ 145 h 310"/>
                <a:gd name="T8" fmla="*/ 180 w 180"/>
                <a:gd name="T9" fmla="*/ 164 h 310"/>
                <a:gd name="T10" fmla="*/ 173 w 180"/>
                <a:gd name="T11" fmla="*/ 159 h 310"/>
                <a:gd name="T12" fmla="*/ 168 w 180"/>
                <a:gd name="T13" fmla="*/ 149 h 310"/>
                <a:gd name="T14" fmla="*/ 152 w 180"/>
                <a:gd name="T15" fmla="*/ 145 h 310"/>
                <a:gd name="T16" fmla="*/ 128 w 180"/>
                <a:gd name="T17" fmla="*/ 128 h 310"/>
                <a:gd name="T18" fmla="*/ 116 w 180"/>
                <a:gd name="T19" fmla="*/ 119 h 310"/>
                <a:gd name="T20" fmla="*/ 114 w 180"/>
                <a:gd name="T21" fmla="*/ 111 h 310"/>
                <a:gd name="T22" fmla="*/ 128 w 180"/>
                <a:gd name="T23" fmla="*/ 76 h 310"/>
                <a:gd name="T24" fmla="*/ 133 w 180"/>
                <a:gd name="T25" fmla="*/ 57 h 310"/>
                <a:gd name="T26" fmla="*/ 135 w 180"/>
                <a:gd name="T27" fmla="*/ 50 h 310"/>
                <a:gd name="T28" fmla="*/ 149 w 180"/>
                <a:gd name="T29" fmla="*/ 38 h 310"/>
                <a:gd name="T30" fmla="*/ 138 w 180"/>
                <a:gd name="T31" fmla="*/ 19 h 310"/>
                <a:gd name="T32" fmla="*/ 116 w 180"/>
                <a:gd name="T33" fmla="*/ 0 h 310"/>
                <a:gd name="T34" fmla="*/ 100 w 180"/>
                <a:gd name="T35" fmla="*/ 17 h 310"/>
                <a:gd name="T36" fmla="*/ 95 w 180"/>
                <a:gd name="T37" fmla="*/ 50 h 310"/>
                <a:gd name="T38" fmla="*/ 88 w 180"/>
                <a:gd name="T39" fmla="*/ 64 h 310"/>
                <a:gd name="T40" fmla="*/ 57 w 180"/>
                <a:gd name="T41" fmla="*/ 74 h 310"/>
                <a:gd name="T42" fmla="*/ 45 w 180"/>
                <a:gd name="T43" fmla="*/ 81 h 310"/>
                <a:gd name="T44" fmla="*/ 36 w 180"/>
                <a:gd name="T45" fmla="*/ 104 h 310"/>
                <a:gd name="T46" fmla="*/ 38 w 180"/>
                <a:gd name="T47" fmla="*/ 116 h 310"/>
                <a:gd name="T48" fmla="*/ 36 w 180"/>
                <a:gd name="T49" fmla="*/ 121 h 310"/>
                <a:gd name="T50" fmla="*/ 36 w 180"/>
                <a:gd name="T51" fmla="*/ 135 h 310"/>
                <a:gd name="T52" fmla="*/ 50 w 180"/>
                <a:gd name="T53" fmla="*/ 140 h 310"/>
                <a:gd name="T54" fmla="*/ 60 w 180"/>
                <a:gd name="T55" fmla="*/ 147 h 310"/>
                <a:gd name="T56" fmla="*/ 57 w 180"/>
                <a:gd name="T57" fmla="*/ 159 h 310"/>
                <a:gd name="T58" fmla="*/ 38 w 180"/>
                <a:gd name="T59" fmla="*/ 168 h 310"/>
                <a:gd name="T60" fmla="*/ 45 w 180"/>
                <a:gd name="T61" fmla="*/ 190 h 310"/>
                <a:gd name="T62" fmla="*/ 45 w 180"/>
                <a:gd name="T63" fmla="*/ 201 h 310"/>
                <a:gd name="T64" fmla="*/ 41 w 180"/>
                <a:gd name="T65" fmla="*/ 239 h 310"/>
                <a:gd name="T66" fmla="*/ 29 w 180"/>
                <a:gd name="T67" fmla="*/ 246 h 310"/>
                <a:gd name="T68" fmla="*/ 19 w 180"/>
                <a:gd name="T69" fmla="*/ 263 h 310"/>
                <a:gd name="T70" fmla="*/ 7 w 180"/>
                <a:gd name="T71" fmla="*/ 270 h 310"/>
                <a:gd name="T72" fmla="*/ 0 w 180"/>
                <a:gd name="T73" fmla="*/ 284 h 310"/>
                <a:gd name="T74" fmla="*/ 15 w 180"/>
                <a:gd name="T75" fmla="*/ 303 h 310"/>
                <a:gd name="T76" fmla="*/ 26 w 180"/>
                <a:gd name="T77" fmla="*/ 310 h 310"/>
                <a:gd name="T78" fmla="*/ 50 w 180"/>
                <a:gd name="T79" fmla="*/ 270 h 310"/>
                <a:gd name="T80" fmla="*/ 60 w 180"/>
                <a:gd name="T81" fmla="*/ 263 h 310"/>
                <a:gd name="T82" fmla="*/ 64 w 180"/>
                <a:gd name="T83" fmla="*/ 256 h 310"/>
                <a:gd name="T84" fmla="*/ 67 w 180"/>
                <a:gd name="T85" fmla="*/ 251 h 310"/>
                <a:gd name="T86" fmla="*/ 71 w 180"/>
                <a:gd name="T87" fmla="*/ 246 h 310"/>
                <a:gd name="T88" fmla="*/ 69 w 180"/>
                <a:gd name="T89" fmla="*/ 237 h 310"/>
                <a:gd name="T90" fmla="*/ 64 w 180"/>
                <a:gd name="T91" fmla="*/ 230 h 310"/>
                <a:gd name="T92" fmla="*/ 74 w 180"/>
                <a:gd name="T93" fmla="*/ 230 h 310"/>
                <a:gd name="T94" fmla="*/ 81 w 180"/>
                <a:gd name="T95" fmla="*/ 225 h 310"/>
                <a:gd name="T96" fmla="*/ 83 w 180"/>
                <a:gd name="T97" fmla="*/ 211 h 310"/>
                <a:gd name="T98" fmla="*/ 109 w 180"/>
                <a:gd name="T99" fmla="*/ 201 h 310"/>
                <a:gd name="T100" fmla="*/ 114 w 180"/>
                <a:gd name="T101" fmla="*/ 192 h 310"/>
                <a:gd name="T102" fmla="*/ 121 w 180"/>
                <a:gd name="T103" fmla="*/ 192 h 310"/>
                <a:gd name="T104" fmla="*/ 135 w 180"/>
                <a:gd name="T105" fmla="*/ 190 h 310"/>
                <a:gd name="T106" fmla="*/ 145 w 180"/>
                <a:gd name="T107" fmla="*/ 180 h 310"/>
                <a:gd name="T108" fmla="*/ 152 w 180"/>
                <a:gd name="T109" fmla="*/ 187 h 310"/>
                <a:gd name="T110" fmla="*/ 161 w 180"/>
                <a:gd name="T111" fmla="*/ 187 h 310"/>
                <a:gd name="T112" fmla="*/ 168 w 180"/>
                <a:gd name="T113" fmla="*/ 192 h 310"/>
                <a:gd name="T114" fmla="*/ 164 w 180"/>
                <a:gd name="T115" fmla="*/ 194 h 310"/>
                <a:gd name="T116" fmla="*/ 159 w 180"/>
                <a:gd name="T117" fmla="*/ 197 h 310"/>
                <a:gd name="T118" fmla="*/ 176 w 180"/>
                <a:gd name="T119" fmla="*/ 194 h 310"/>
                <a:gd name="T120" fmla="*/ 176 w 180"/>
                <a:gd name="T121" fmla="*/ 180 h 310"/>
                <a:gd name="T122" fmla="*/ 173 w 180"/>
                <a:gd name="T123" fmla="*/ 17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310">
                  <a:moveTo>
                    <a:pt x="176" y="147"/>
                  </a:moveTo>
                  <a:lnTo>
                    <a:pt x="171" y="149"/>
                  </a:lnTo>
                  <a:lnTo>
                    <a:pt x="173" y="149"/>
                  </a:lnTo>
                  <a:lnTo>
                    <a:pt x="173" y="152"/>
                  </a:lnTo>
                  <a:lnTo>
                    <a:pt x="176" y="152"/>
                  </a:lnTo>
                  <a:lnTo>
                    <a:pt x="178" y="149"/>
                  </a:lnTo>
                  <a:lnTo>
                    <a:pt x="178" y="149"/>
                  </a:lnTo>
                  <a:lnTo>
                    <a:pt x="178" y="147"/>
                  </a:lnTo>
                  <a:lnTo>
                    <a:pt x="176" y="147"/>
                  </a:lnTo>
                  <a:lnTo>
                    <a:pt x="176" y="147"/>
                  </a:lnTo>
                  <a:close/>
                  <a:moveTo>
                    <a:pt x="173" y="145"/>
                  </a:moveTo>
                  <a:lnTo>
                    <a:pt x="176" y="142"/>
                  </a:lnTo>
                  <a:lnTo>
                    <a:pt x="178" y="142"/>
                  </a:lnTo>
                  <a:lnTo>
                    <a:pt x="178" y="140"/>
                  </a:lnTo>
                  <a:lnTo>
                    <a:pt x="178" y="140"/>
                  </a:lnTo>
                  <a:lnTo>
                    <a:pt x="176" y="140"/>
                  </a:lnTo>
                  <a:lnTo>
                    <a:pt x="176" y="140"/>
                  </a:lnTo>
                  <a:lnTo>
                    <a:pt x="171" y="142"/>
                  </a:lnTo>
                  <a:lnTo>
                    <a:pt x="168" y="145"/>
                  </a:lnTo>
                  <a:lnTo>
                    <a:pt x="168" y="145"/>
                  </a:lnTo>
                  <a:lnTo>
                    <a:pt x="173" y="145"/>
                  </a:lnTo>
                  <a:close/>
                  <a:moveTo>
                    <a:pt x="176" y="171"/>
                  </a:moveTo>
                  <a:lnTo>
                    <a:pt x="178" y="171"/>
                  </a:lnTo>
                  <a:lnTo>
                    <a:pt x="180" y="173"/>
                  </a:lnTo>
                  <a:lnTo>
                    <a:pt x="180" y="164"/>
                  </a:lnTo>
                  <a:lnTo>
                    <a:pt x="180" y="164"/>
                  </a:lnTo>
                  <a:lnTo>
                    <a:pt x="178" y="161"/>
                  </a:lnTo>
                  <a:lnTo>
                    <a:pt x="178" y="161"/>
                  </a:lnTo>
                  <a:lnTo>
                    <a:pt x="176" y="161"/>
                  </a:lnTo>
                  <a:lnTo>
                    <a:pt x="173" y="159"/>
                  </a:lnTo>
                  <a:lnTo>
                    <a:pt x="171" y="159"/>
                  </a:lnTo>
                  <a:lnTo>
                    <a:pt x="171" y="156"/>
                  </a:lnTo>
                  <a:lnTo>
                    <a:pt x="171" y="154"/>
                  </a:lnTo>
                  <a:lnTo>
                    <a:pt x="171" y="152"/>
                  </a:lnTo>
                  <a:lnTo>
                    <a:pt x="168" y="149"/>
                  </a:lnTo>
                  <a:lnTo>
                    <a:pt x="166" y="149"/>
                  </a:lnTo>
                  <a:lnTo>
                    <a:pt x="164" y="149"/>
                  </a:lnTo>
                  <a:lnTo>
                    <a:pt x="161" y="149"/>
                  </a:lnTo>
                  <a:lnTo>
                    <a:pt x="161" y="147"/>
                  </a:lnTo>
                  <a:lnTo>
                    <a:pt x="152" y="145"/>
                  </a:lnTo>
                  <a:lnTo>
                    <a:pt x="140" y="135"/>
                  </a:lnTo>
                  <a:lnTo>
                    <a:pt x="138" y="133"/>
                  </a:lnTo>
                  <a:lnTo>
                    <a:pt x="135" y="130"/>
                  </a:lnTo>
                  <a:lnTo>
                    <a:pt x="133" y="128"/>
                  </a:lnTo>
                  <a:lnTo>
                    <a:pt x="128" y="128"/>
                  </a:lnTo>
                  <a:lnTo>
                    <a:pt x="121" y="128"/>
                  </a:lnTo>
                  <a:lnTo>
                    <a:pt x="119" y="126"/>
                  </a:lnTo>
                  <a:lnTo>
                    <a:pt x="116" y="123"/>
                  </a:lnTo>
                  <a:lnTo>
                    <a:pt x="116" y="121"/>
                  </a:lnTo>
                  <a:lnTo>
                    <a:pt x="116" y="119"/>
                  </a:lnTo>
                  <a:lnTo>
                    <a:pt x="116" y="116"/>
                  </a:lnTo>
                  <a:lnTo>
                    <a:pt x="116" y="116"/>
                  </a:lnTo>
                  <a:lnTo>
                    <a:pt x="114" y="114"/>
                  </a:lnTo>
                  <a:lnTo>
                    <a:pt x="114" y="111"/>
                  </a:lnTo>
                  <a:lnTo>
                    <a:pt x="114" y="111"/>
                  </a:lnTo>
                  <a:lnTo>
                    <a:pt x="114" y="107"/>
                  </a:lnTo>
                  <a:lnTo>
                    <a:pt x="114" y="102"/>
                  </a:lnTo>
                  <a:lnTo>
                    <a:pt x="116" y="93"/>
                  </a:lnTo>
                  <a:lnTo>
                    <a:pt x="121" y="88"/>
                  </a:lnTo>
                  <a:lnTo>
                    <a:pt x="128" y="76"/>
                  </a:lnTo>
                  <a:lnTo>
                    <a:pt x="133" y="69"/>
                  </a:lnTo>
                  <a:lnTo>
                    <a:pt x="135" y="64"/>
                  </a:lnTo>
                  <a:lnTo>
                    <a:pt x="133" y="59"/>
                  </a:lnTo>
                  <a:lnTo>
                    <a:pt x="138" y="59"/>
                  </a:lnTo>
                  <a:lnTo>
                    <a:pt x="133" y="57"/>
                  </a:lnTo>
                  <a:lnTo>
                    <a:pt x="133" y="57"/>
                  </a:lnTo>
                  <a:lnTo>
                    <a:pt x="133" y="55"/>
                  </a:lnTo>
                  <a:lnTo>
                    <a:pt x="135" y="55"/>
                  </a:lnTo>
                  <a:lnTo>
                    <a:pt x="135" y="52"/>
                  </a:lnTo>
                  <a:lnTo>
                    <a:pt x="135" y="50"/>
                  </a:lnTo>
                  <a:lnTo>
                    <a:pt x="140" y="45"/>
                  </a:lnTo>
                  <a:lnTo>
                    <a:pt x="147" y="40"/>
                  </a:lnTo>
                  <a:lnTo>
                    <a:pt x="149" y="43"/>
                  </a:lnTo>
                  <a:lnTo>
                    <a:pt x="152" y="40"/>
                  </a:lnTo>
                  <a:lnTo>
                    <a:pt x="149" y="38"/>
                  </a:lnTo>
                  <a:lnTo>
                    <a:pt x="147" y="33"/>
                  </a:lnTo>
                  <a:lnTo>
                    <a:pt x="145" y="29"/>
                  </a:lnTo>
                  <a:lnTo>
                    <a:pt x="142" y="24"/>
                  </a:lnTo>
                  <a:lnTo>
                    <a:pt x="140" y="22"/>
                  </a:lnTo>
                  <a:lnTo>
                    <a:pt x="138" y="19"/>
                  </a:lnTo>
                  <a:lnTo>
                    <a:pt x="131" y="14"/>
                  </a:lnTo>
                  <a:lnTo>
                    <a:pt x="123" y="12"/>
                  </a:lnTo>
                  <a:lnTo>
                    <a:pt x="119" y="7"/>
                  </a:lnTo>
                  <a:lnTo>
                    <a:pt x="119" y="5"/>
                  </a:lnTo>
                  <a:lnTo>
                    <a:pt x="116" y="0"/>
                  </a:lnTo>
                  <a:lnTo>
                    <a:pt x="114" y="0"/>
                  </a:lnTo>
                  <a:lnTo>
                    <a:pt x="112" y="0"/>
                  </a:lnTo>
                  <a:lnTo>
                    <a:pt x="93" y="5"/>
                  </a:lnTo>
                  <a:lnTo>
                    <a:pt x="95" y="10"/>
                  </a:lnTo>
                  <a:lnTo>
                    <a:pt x="100" y="17"/>
                  </a:lnTo>
                  <a:lnTo>
                    <a:pt x="100" y="17"/>
                  </a:lnTo>
                  <a:lnTo>
                    <a:pt x="100" y="19"/>
                  </a:lnTo>
                  <a:lnTo>
                    <a:pt x="97" y="33"/>
                  </a:lnTo>
                  <a:lnTo>
                    <a:pt x="95" y="43"/>
                  </a:lnTo>
                  <a:lnTo>
                    <a:pt x="95" y="50"/>
                  </a:lnTo>
                  <a:lnTo>
                    <a:pt x="95" y="52"/>
                  </a:lnTo>
                  <a:lnTo>
                    <a:pt x="93" y="57"/>
                  </a:lnTo>
                  <a:lnTo>
                    <a:pt x="93" y="59"/>
                  </a:lnTo>
                  <a:lnTo>
                    <a:pt x="90" y="62"/>
                  </a:lnTo>
                  <a:lnTo>
                    <a:pt x="88" y="64"/>
                  </a:lnTo>
                  <a:lnTo>
                    <a:pt x="88" y="67"/>
                  </a:lnTo>
                  <a:lnTo>
                    <a:pt x="83" y="69"/>
                  </a:lnTo>
                  <a:lnTo>
                    <a:pt x="78" y="71"/>
                  </a:lnTo>
                  <a:lnTo>
                    <a:pt x="67" y="74"/>
                  </a:lnTo>
                  <a:lnTo>
                    <a:pt x="57" y="74"/>
                  </a:lnTo>
                  <a:lnTo>
                    <a:pt x="48" y="71"/>
                  </a:lnTo>
                  <a:lnTo>
                    <a:pt x="45" y="74"/>
                  </a:lnTo>
                  <a:lnTo>
                    <a:pt x="43" y="74"/>
                  </a:lnTo>
                  <a:lnTo>
                    <a:pt x="43" y="76"/>
                  </a:lnTo>
                  <a:lnTo>
                    <a:pt x="45" y="81"/>
                  </a:lnTo>
                  <a:lnTo>
                    <a:pt x="43" y="83"/>
                  </a:lnTo>
                  <a:lnTo>
                    <a:pt x="41" y="85"/>
                  </a:lnTo>
                  <a:lnTo>
                    <a:pt x="26" y="93"/>
                  </a:lnTo>
                  <a:lnTo>
                    <a:pt x="34" y="104"/>
                  </a:lnTo>
                  <a:lnTo>
                    <a:pt x="36" y="104"/>
                  </a:lnTo>
                  <a:lnTo>
                    <a:pt x="36" y="104"/>
                  </a:lnTo>
                  <a:lnTo>
                    <a:pt x="36" y="107"/>
                  </a:lnTo>
                  <a:lnTo>
                    <a:pt x="38" y="109"/>
                  </a:lnTo>
                  <a:lnTo>
                    <a:pt x="38" y="111"/>
                  </a:lnTo>
                  <a:lnTo>
                    <a:pt x="38" y="116"/>
                  </a:lnTo>
                  <a:lnTo>
                    <a:pt x="38" y="119"/>
                  </a:lnTo>
                  <a:lnTo>
                    <a:pt x="34" y="119"/>
                  </a:lnTo>
                  <a:lnTo>
                    <a:pt x="34" y="119"/>
                  </a:lnTo>
                  <a:lnTo>
                    <a:pt x="34" y="121"/>
                  </a:lnTo>
                  <a:lnTo>
                    <a:pt x="36" y="121"/>
                  </a:lnTo>
                  <a:lnTo>
                    <a:pt x="36" y="123"/>
                  </a:lnTo>
                  <a:lnTo>
                    <a:pt x="36" y="126"/>
                  </a:lnTo>
                  <a:lnTo>
                    <a:pt x="36" y="130"/>
                  </a:lnTo>
                  <a:lnTo>
                    <a:pt x="36" y="133"/>
                  </a:lnTo>
                  <a:lnTo>
                    <a:pt x="36" y="135"/>
                  </a:lnTo>
                  <a:lnTo>
                    <a:pt x="38" y="138"/>
                  </a:lnTo>
                  <a:lnTo>
                    <a:pt x="43" y="138"/>
                  </a:lnTo>
                  <a:lnTo>
                    <a:pt x="45" y="140"/>
                  </a:lnTo>
                  <a:lnTo>
                    <a:pt x="48" y="140"/>
                  </a:lnTo>
                  <a:lnTo>
                    <a:pt x="50" y="140"/>
                  </a:lnTo>
                  <a:lnTo>
                    <a:pt x="52" y="140"/>
                  </a:lnTo>
                  <a:lnTo>
                    <a:pt x="52" y="142"/>
                  </a:lnTo>
                  <a:lnTo>
                    <a:pt x="55" y="145"/>
                  </a:lnTo>
                  <a:lnTo>
                    <a:pt x="57" y="147"/>
                  </a:lnTo>
                  <a:lnTo>
                    <a:pt x="60" y="147"/>
                  </a:lnTo>
                  <a:lnTo>
                    <a:pt x="62" y="147"/>
                  </a:lnTo>
                  <a:lnTo>
                    <a:pt x="62" y="149"/>
                  </a:lnTo>
                  <a:lnTo>
                    <a:pt x="62" y="152"/>
                  </a:lnTo>
                  <a:lnTo>
                    <a:pt x="60" y="156"/>
                  </a:lnTo>
                  <a:lnTo>
                    <a:pt x="57" y="159"/>
                  </a:lnTo>
                  <a:lnTo>
                    <a:pt x="52" y="161"/>
                  </a:lnTo>
                  <a:lnTo>
                    <a:pt x="45" y="161"/>
                  </a:lnTo>
                  <a:lnTo>
                    <a:pt x="43" y="164"/>
                  </a:lnTo>
                  <a:lnTo>
                    <a:pt x="41" y="166"/>
                  </a:lnTo>
                  <a:lnTo>
                    <a:pt x="38" y="168"/>
                  </a:lnTo>
                  <a:lnTo>
                    <a:pt x="38" y="171"/>
                  </a:lnTo>
                  <a:lnTo>
                    <a:pt x="38" y="175"/>
                  </a:lnTo>
                  <a:lnTo>
                    <a:pt x="41" y="178"/>
                  </a:lnTo>
                  <a:lnTo>
                    <a:pt x="45" y="187"/>
                  </a:lnTo>
                  <a:lnTo>
                    <a:pt x="45" y="190"/>
                  </a:lnTo>
                  <a:lnTo>
                    <a:pt x="43" y="190"/>
                  </a:lnTo>
                  <a:lnTo>
                    <a:pt x="43" y="194"/>
                  </a:lnTo>
                  <a:lnTo>
                    <a:pt x="45" y="197"/>
                  </a:lnTo>
                  <a:lnTo>
                    <a:pt x="45" y="199"/>
                  </a:lnTo>
                  <a:lnTo>
                    <a:pt x="45" y="201"/>
                  </a:lnTo>
                  <a:lnTo>
                    <a:pt x="45" y="209"/>
                  </a:lnTo>
                  <a:lnTo>
                    <a:pt x="45" y="220"/>
                  </a:lnTo>
                  <a:lnTo>
                    <a:pt x="45" y="223"/>
                  </a:lnTo>
                  <a:lnTo>
                    <a:pt x="41" y="237"/>
                  </a:lnTo>
                  <a:lnTo>
                    <a:pt x="41" y="239"/>
                  </a:lnTo>
                  <a:lnTo>
                    <a:pt x="43" y="244"/>
                  </a:lnTo>
                  <a:lnTo>
                    <a:pt x="43" y="244"/>
                  </a:lnTo>
                  <a:lnTo>
                    <a:pt x="41" y="246"/>
                  </a:lnTo>
                  <a:lnTo>
                    <a:pt x="34" y="244"/>
                  </a:lnTo>
                  <a:lnTo>
                    <a:pt x="29" y="246"/>
                  </a:lnTo>
                  <a:lnTo>
                    <a:pt x="26" y="249"/>
                  </a:lnTo>
                  <a:lnTo>
                    <a:pt x="24" y="253"/>
                  </a:lnTo>
                  <a:lnTo>
                    <a:pt x="24" y="256"/>
                  </a:lnTo>
                  <a:lnTo>
                    <a:pt x="22" y="261"/>
                  </a:lnTo>
                  <a:lnTo>
                    <a:pt x="19" y="263"/>
                  </a:lnTo>
                  <a:lnTo>
                    <a:pt x="15" y="268"/>
                  </a:lnTo>
                  <a:lnTo>
                    <a:pt x="15" y="268"/>
                  </a:lnTo>
                  <a:lnTo>
                    <a:pt x="12" y="270"/>
                  </a:lnTo>
                  <a:lnTo>
                    <a:pt x="10" y="270"/>
                  </a:lnTo>
                  <a:lnTo>
                    <a:pt x="7" y="270"/>
                  </a:lnTo>
                  <a:lnTo>
                    <a:pt x="7" y="275"/>
                  </a:lnTo>
                  <a:lnTo>
                    <a:pt x="5" y="277"/>
                  </a:lnTo>
                  <a:lnTo>
                    <a:pt x="0" y="280"/>
                  </a:lnTo>
                  <a:lnTo>
                    <a:pt x="0" y="282"/>
                  </a:lnTo>
                  <a:lnTo>
                    <a:pt x="0" y="284"/>
                  </a:lnTo>
                  <a:lnTo>
                    <a:pt x="3" y="287"/>
                  </a:lnTo>
                  <a:lnTo>
                    <a:pt x="3" y="289"/>
                  </a:lnTo>
                  <a:lnTo>
                    <a:pt x="10" y="298"/>
                  </a:lnTo>
                  <a:lnTo>
                    <a:pt x="12" y="301"/>
                  </a:lnTo>
                  <a:lnTo>
                    <a:pt x="15" y="303"/>
                  </a:lnTo>
                  <a:lnTo>
                    <a:pt x="17" y="303"/>
                  </a:lnTo>
                  <a:lnTo>
                    <a:pt x="19" y="306"/>
                  </a:lnTo>
                  <a:lnTo>
                    <a:pt x="22" y="308"/>
                  </a:lnTo>
                  <a:lnTo>
                    <a:pt x="26" y="310"/>
                  </a:lnTo>
                  <a:lnTo>
                    <a:pt x="26" y="310"/>
                  </a:lnTo>
                  <a:lnTo>
                    <a:pt x="29" y="301"/>
                  </a:lnTo>
                  <a:lnTo>
                    <a:pt x="38" y="277"/>
                  </a:lnTo>
                  <a:lnTo>
                    <a:pt x="43" y="270"/>
                  </a:lnTo>
                  <a:lnTo>
                    <a:pt x="48" y="270"/>
                  </a:lnTo>
                  <a:lnTo>
                    <a:pt x="50" y="270"/>
                  </a:lnTo>
                  <a:lnTo>
                    <a:pt x="50" y="268"/>
                  </a:lnTo>
                  <a:lnTo>
                    <a:pt x="52" y="265"/>
                  </a:lnTo>
                  <a:lnTo>
                    <a:pt x="52" y="265"/>
                  </a:lnTo>
                  <a:lnTo>
                    <a:pt x="55" y="263"/>
                  </a:lnTo>
                  <a:lnTo>
                    <a:pt x="60" y="263"/>
                  </a:lnTo>
                  <a:lnTo>
                    <a:pt x="62" y="263"/>
                  </a:lnTo>
                  <a:lnTo>
                    <a:pt x="62" y="258"/>
                  </a:lnTo>
                  <a:lnTo>
                    <a:pt x="64" y="261"/>
                  </a:lnTo>
                  <a:lnTo>
                    <a:pt x="67" y="258"/>
                  </a:lnTo>
                  <a:lnTo>
                    <a:pt x="64" y="256"/>
                  </a:lnTo>
                  <a:lnTo>
                    <a:pt x="60" y="253"/>
                  </a:lnTo>
                  <a:lnTo>
                    <a:pt x="60" y="253"/>
                  </a:lnTo>
                  <a:lnTo>
                    <a:pt x="62" y="251"/>
                  </a:lnTo>
                  <a:lnTo>
                    <a:pt x="64" y="249"/>
                  </a:lnTo>
                  <a:lnTo>
                    <a:pt x="67" y="251"/>
                  </a:lnTo>
                  <a:lnTo>
                    <a:pt x="67" y="253"/>
                  </a:lnTo>
                  <a:lnTo>
                    <a:pt x="69" y="253"/>
                  </a:lnTo>
                  <a:lnTo>
                    <a:pt x="71" y="253"/>
                  </a:lnTo>
                  <a:lnTo>
                    <a:pt x="71" y="251"/>
                  </a:lnTo>
                  <a:lnTo>
                    <a:pt x="71" y="246"/>
                  </a:lnTo>
                  <a:lnTo>
                    <a:pt x="74" y="244"/>
                  </a:lnTo>
                  <a:lnTo>
                    <a:pt x="74" y="244"/>
                  </a:lnTo>
                  <a:lnTo>
                    <a:pt x="71" y="242"/>
                  </a:lnTo>
                  <a:lnTo>
                    <a:pt x="69" y="239"/>
                  </a:lnTo>
                  <a:lnTo>
                    <a:pt x="69" y="237"/>
                  </a:lnTo>
                  <a:lnTo>
                    <a:pt x="67" y="235"/>
                  </a:lnTo>
                  <a:lnTo>
                    <a:pt x="64" y="235"/>
                  </a:lnTo>
                  <a:lnTo>
                    <a:pt x="62" y="235"/>
                  </a:lnTo>
                  <a:lnTo>
                    <a:pt x="62" y="232"/>
                  </a:lnTo>
                  <a:lnTo>
                    <a:pt x="64" y="230"/>
                  </a:lnTo>
                  <a:lnTo>
                    <a:pt x="67" y="227"/>
                  </a:lnTo>
                  <a:lnTo>
                    <a:pt x="69" y="225"/>
                  </a:lnTo>
                  <a:lnTo>
                    <a:pt x="69" y="225"/>
                  </a:lnTo>
                  <a:lnTo>
                    <a:pt x="71" y="230"/>
                  </a:lnTo>
                  <a:lnTo>
                    <a:pt x="74" y="230"/>
                  </a:lnTo>
                  <a:lnTo>
                    <a:pt x="76" y="230"/>
                  </a:lnTo>
                  <a:lnTo>
                    <a:pt x="76" y="230"/>
                  </a:lnTo>
                  <a:lnTo>
                    <a:pt x="78" y="230"/>
                  </a:lnTo>
                  <a:lnTo>
                    <a:pt x="78" y="227"/>
                  </a:lnTo>
                  <a:lnTo>
                    <a:pt x="81" y="225"/>
                  </a:lnTo>
                  <a:lnTo>
                    <a:pt x="78" y="225"/>
                  </a:lnTo>
                  <a:lnTo>
                    <a:pt x="78" y="223"/>
                  </a:lnTo>
                  <a:lnTo>
                    <a:pt x="76" y="223"/>
                  </a:lnTo>
                  <a:lnTo>
                    <a:pt x="76" y="216"/>
                  </a:lnTo>
                  <a:lnTo>
                    <a:pt x="83" y="211"/>
                  </a:lnTo>
                  <a:lnTo>
                    <a:pt x="90" y="206"/>
                  </a:lnTo>
                  <a:lnTo>
                    <a:pt x="95" y="206"/>
                  </a:lnTo>
                  <a:lnTo>
                    <a:pt x="97" y="204"/>
                  </a:lnTo>
                  <a:lnTo>
                    <a:pt x="105" y="199"/>
                  </a:lnTo>
                  <a:lnTo>
                    <a:pt x="109" y="201"/>
                  </a:lnTo>
                  <a:lnTo>
                    <a:pt x="112" y="201"/>
                  </a:lnTo>
                  <a:lnTo>
                    <a:pt x="112" y="199"/>
                  </a:lnTo>
                  <a:lnTo>
                    <a:pt x="112" y="197"/>
                  </a:lnTo>
                  <a:lnTo>
                    <a:pt x="112" y="194"/>
                  </a:lnTo>
                  <a:lnTo>
                    <a:pt x="114" y="192"/>
                  </a:lnTo>
                  <a:lnTo>
                    <a:pt x="116" y="192"/>
                  </a:lnTo>
                  <a:lnTo>
                    <a:pt x="119" y="194"/>
                  </a:lnTo>
                  <a:lnTo>
                    <a:pt x="121" y="194"/>
                  </a:lnTo>
                  <a:lnTo>
                    <a:pt x="121" y="192"/>
                  </a:lnTo>
                  <a:lnTo>
                    <a:pt x="121" y="192"/>
                  </a:lnTo>
                  <a:lnTo>
                    <a:pt x="121" y="192"/>
                  </a:lnTo>
                  <a:lnTo>
                    <a:pt x="126" y="194"/>
                  </a:lnTo>
                  <a:lnTo>
                    <a:pt x="128" y="194"/>
                  </a:lnTo>
                  <a:lnTo>
                    <a:pt x="131" y="192"/>
                  </a:lnTo>
                  <a:lnTo>
                    <a:pt x="135" y="190"/>
                  </a:lnTo>
                  <a:lnTo>
                    <a:pt x="138" y="187"/>
                  </a:lnTo>
                  <a:lnTo>
                    <a:pt x="138" y="185"/>
                  </a:lnTo>
                  <a:lnTo>
                    <a:pt x="135" y="185"/>
                  </a:lnTo>
                  <a:lnTo>
                    <a:pt x="140" y="182"/>
                  </a:lnTo>
                  <a:lnTo>
                    <a:pt x="145" y="180"/>
                  </a:lnTo>
                  <a:lnTo>
                    <a:pt x="147" y="180"/>
                  </a:lnTo>
                  <a:lnTo>
                    <a:pt x="145" y="185"/>
                  </a:lnTo>
                  <a:lnTo>
                    <a:pt x="142" y="187"/>
                  </a:lnTo>
                  <a:lnTo>
                    <a:pt x="147" y="190"/>
                  </a:lnTo>
                  <a:lnTo>
                    <a:pt x="152" y="187"/>
                  </a:lnTo>
                  <a:lnTo>
                    <a:pt x="154" y="185"/>
                  </a:lnTo>
                  <a:lnTo>
                    <a:pt x="161" y="190"/>
                  </a:lnTo>
                  <a:lnTo>
                    <a:pt x="161" y="187"/>
                  </a:lnTo>
                  <a:lnTo>
                    <a:pt x="161" y="187"/>
                  </a:lnTo>
                  <a:lnTo>
                    <a:pt x="161" y="187"/>
                  </a:lnTo>
                  <a:lnTo>
                    <a:pt x="161" y="185"/>
                  </a:lnTo>
                  <a:lnTo>
                    <a:pt x="164" y="185"/>
                  </a:lnTo>
                  <a:lnTo>
                    <a:pt x="168" y="185"/>
                  </a:lnTo>
                  <a:lnTo>
                    <a:pt x="168" y="187"/>
                  </a:lnTo>
                  <a:lnTo>
                    <a:pt x="168" y="192"/>
                  </a:lnTo>
                  <a:lnTo>
                    <a:pt x="166" y="192"/>
                  </a:lnTo>
                  <a:lnTo>
                    <a:pt x="166" y="192"/>
                  </a:lnTo>
                  <a:lnTo>
                    <a:pt x="166" y="194"/>
                  </a:lnTo>
                  <a:lnTo>
                    <a:pt x="166" y="194"/>
                  </a:lnTo>
                  <a:lnTo>
                    <a:pt x="164" y="194"/>
                  </a:lnTo>
                  <a:lnTo>
                    <a:pt x="161" y="192"/>
                  </a:lnTo>
                  <a:lnTo>
                    <a:pt x="157" y="192"/>
                  </a:lnTo>
                  <a:lnTo>
                    <a:pt x="154" y="192"/>
                  </a:lnTo>
                  <a:lnTo>
                    <a:pt x="157" y="194"/>
                  </a:lnTo>
                  <a:lnTo>
                    <a:pt x="159" y="197"/>
                  </a:lnTo>
                  <a:lnTo>
                    <a:pt x="164" y="197"/>
                  </a:lnTo>
                  <a:lnTo>
                    <a:pt x="166" y="199"/>
                  </a:lnTo>
                  <a:lnTo>
                    <a:pt x="168" y="197"/>
                  </a:lnTo>
                  <a:lnTo>
                    <a:pt x="173" y="194"/>
                  </a:lnTo>
                  <a:lnTo>
                    <a:pt x="176" y="194"/>
                  </a:lnTo>
                  <a:lnTo>
                    <a:pt x="176" y="190"/>
                  </a:lnTo>
                  <a:lnTo>
                    <a:pt x="176" y="187"/>
                  </a:lnTo>
                  <a:lnTo>
                    <a:pt x="176" y="185"/>
                  </a:lnTo>
                  <a:lnTo>
                    <a:pt x="173" y="182"/>
                  </a:lnTo>
                  <a:lnTo>
                    <a:pt x="176" y="180"/>
                  </a:lnTo>
                  <a:lnTo>
                    <a:pt x="176" y="178"/>
                  </a:lnTo>
                  <a:lnTo>
                    <a:pt x="178" y="175"/>
                  </a:lnTo>
                  <a:lnTo>
                    <a:pt x="176" y="175"/>
                  </a:lnTo>
                  <a:lnTo>
                    <a:pt x="173" y="175"/>
                  </a:lnTo>
                  <a:lnTo>
                    <a:pt x="173" y="175"/>
                  </a:lnTo>
                  <a:lnTo>
                    <a:pt x="173" y="173"/>
                  </a:lnTo>
                  <a:lnTo>
                    <a:pt x="173" y="171"/>
                  </a:lnTo>
                  <a:lnTo>
                    <a:pt x="176" y="1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0"/>
            <p:cNvSpPr>
              <a:spLocks/>
            </p:cNvSpPr>
            <p:nvPr/>
          </p:nvSpPr>
          <p:spPr bwMode="auto">
            <a:xfrm>
              <a:off x="5059061" y="4359620"/>
              <a:ext cx="352081" cy="389614"/>
            </a:xfrm>
            <a:custGeom>
              <a:avLst/>
              <a:gdLst>
                <a:gd name="T0" fmla="*/ 187 w 197"/>
                <a:gd name="T1" fmla="*/ 194 h 218"/>
                <a:gd name="T2" fmla="*/ 180 w 197"/>
                <a:gd name="T3" fmla="*/ 187 h 218"/>
                <a:gd name="T4" fmla="*/ 170 w 197"/>
                <a:gd name="T5" fmla="*/ 185 h 218"/>
                <a:gd name="T6" fmla="*/ 166 w 197"/>
                <a:gd name="T7" fmla="*/ 180 h 218"/>
                <a:gd name="T8" fmla="*/ 163 w 197"/>
                <a:gd name="T9" fmla="*/ 166 h 218"/>
                <a:gd name="T10" fmla="*/ 163 w 197"/>
                <a:gd name="T11" fmla="*/ 133 h 218"/>
                <a:gd name="T12" fmla="*/ 159 w 197"/>
                <a:gd name="T13" fmla="*/ 114 h 218"/>
                <a:gd name="T14" fmla="*/ 147 w 197"/>
                <a:gd name="T15" fmla="*/ 90 h 218"/>
                <a:gd name="T16" fmla="*/ 109 w 197"/>
                <a:gd name="T17" fmla="*/ 81 h 218"/>
                <a:gd name="T18" fmla="*/ 97 w 197"/>
                <a:gd name="T19" fmla="*/ 66 h 218"/>
                <a:gd name="T20" fmla="*/ 97 w 197"/>
                <a:gd name="T21" fmla="*/ 59 h 218"/>
                <a:gd name="T22" fmla="*/ 99 w 197"/>
                <a:gd name="T23" fmla="*/ 50 h 218"/>
                <a:gd name="T24" fmla="*/ 104 w 197"/>
                <a:gd name="T25" fmla="*/ 45 h 218"/>
                <a:gd name="T26" fmla="*/ 99 w 197"/>
                <a:gd name="T27" fmla="*/ 36 h 218"/>
                <a:gd name="T28" fmla="*/ 92 w 197"/>
                <a:gd name="T29" fmla="*/ 43 h 218"/>
                <a:gd name="T30" fmla="*/ 81 w 197"/>
                <a:gd name="T31" fmla="*/ 47 h 218"/>
                <a:gd name="T32" fmla="*/ 90 w 197"/>
                <a:gd name="T33" fmla="*/ 59 h 218"/>
                <a:gd name="T34" fmla="*/ 81 w 197"/>
                <a:gd name="T35" fmla="*/ 62 h 218"/>
                <a:gd name="T36" fmla="*/ 76 w 197"/>
                <a:gd name="T37" fmla="*/ 64 h 218"/>
                <a:gd name="T38" fmla="*/ 78 w 197"/>
                <a:gd name="T39" fmla="*/ 52 h 218"/>
                <a:gd name="T40" fmla="*/ 64 w 197"/>
                <a:gd name="T41" fmla="*/ 45 h 218"/>
                <a:gd name="T42" fmla="*/ 69 w 197"/>
                <a:gd name="T43" fmla="*/ 43 h 218"/>
                <a:gd name="T44" fmla="*/ 59 w 197"/>
                <a:gd name="T45" fmla="*/ 43 h 218"/>
                <a:gd name="T46" fmla="*/ 54 w 197"/>
                <a:gd name="T47" fmla="*/ 47 h 218"/>
                <a:gd name="T48" fmla="*/ 64 w 197"/>
                <a:gd name="T49" fmla="*/ 31 h 218"/>
                <a:gd name="T50" fmla="*/ 73 w 197"/>
                <a:gd name="T51" fmla="*/ 24 h 218"/>
                <a:gd name="T52" fmla="*/ 69 w 197"/>
                <a:gd name="T53" fmla="*/ 10 h 218"/>
                <a:gd name="T54" fmla="*/ 59 w 197"/>
                <a:gd name="T55" fmla="*/ 2 h 218"/>
                <a:gd name="T56" fmla="*/ 38 w 197"/>
                <a:gd name="T57" fmla="*/ 10 h 218"/>
                <a:gd name="T58" fmla="*/ 21 w 197"/>
                <a:gd name="T59" fmla="*/ 17 h 218"/>
                <a:gd name="T60" fmla="*/ 14 w 197"/>
                <a:gd name="T61" fmla="*/ 24 h 218"/>
                <a:gd name="T62" fmla="*/ 5 w 197"/>
                <a:gd name="T63" fmla="*/ 26 h 218"/>
                <a:gd name="T64" fmla="*/ 2 w 197"/>
                <a:gd name="T65" fmla="*/ 33 h 218"/>
                <a:gd name="T66" fmla="*/ 2 w 197"/>
                <a:gd name="T67" fmla="*/ 45 h 218"/>
                <a:gd name="T68" fmla="*/ 17 w 197"/>
                <a:gd name="T69" fmla="*/ 57 h 218"/>
                <a:gd name="T70" fmla="*/ 28 w 197"/>
                <a:gd name="T71" fmla="*/ 52 h 218"/>
                <a:gd name="T72" fmla="*/ 31 w 197"/>
                <a:gd name="T73" fmla="*/ 73 h 218"/>
                <a:gd name="T74" fmla="*/ 28 w 197"/>
                <a:gd name="T75" fmla="*/ 81 h 218"/>
                <a:gd name="T76" fmla="*/ 24 w 197"/>
                <a:gd name="T77" fmla="*/ 83 h 218"/>
                <a:gd name="T78" fmla="*/ 14 w 197"/>
                <a:gd name="T79" fmla="*/ 81 h 218"/>
                <a:gd name="T80" fmla="*/ 10 w 197"/>
                <a:gd name="T81" fmla="*/ 92 h 218"/>
                <a:gd name="T82" fmla="*/ 17 w 197"/>
                <a:gd name="T83" fmla="*/ 99 h 218"/>
                <a:gd name="T84" fmla="*/ 28 w 197"/>
                <a:gd name="T85" fmla="*/ 107 h 218"/>
                <a:gd name="T86" fmla="*/ 43 w 197"/>
                <a:gd name="T87" fmla="*/ 107 h 218"/>
                <a:gd name="T88" fmla="*/ 50 w 197"/>
                <a:gd name="T89" fmla="*/ 109 h 218"/>
                <a:gd name="T90" fmla="*/ 62 w 197"/>
                <a:gd name="T91" fmla="*/ 125 h 218"/>
                <a:gd name="T92" fmla="*/ 71 w 197"/>
                <a:gd name="T93" fmla="*/ 128 h 218"/>
                <a:gd name="T94" fmla="*/ 81 w 197"/>
                <a:gd name="T95" fmla="*/ 130 h 218"/>
                <a:gd name="T96" fmla="*/ 90 w 197"/>
                <a:gd name="T97" fmla="*/ 142 h 218"/>
                <a:gd name="T98" fmla="*/ 81 w 197"/>
                <a:gd name="T99" fmla="*/ 151 h 218"/>
                <a:gd name="T100" fmla="*/ 83 w 197"/>
                <a:gd name="T101" fmla="*/ 159 h 218"/>
                <a:gd name="T102" fmla="*/ 99 w 197"/>
                <a:gd name="T103" fmla="*/ 163 h 218"/>
                <a:gd name="T104" fmla="*/ 114 w 197"/>
                <a:gd name="T105" fmla="*/ 175 h 218"/>
                <a:gd name="T106" fmla="*/ 116 w 197"/>
                <a:gd name="T107" fmla="*/ 170 h 218"/>
                <a:gd name="T108" fmla="*/ 121 w 197"/>
                <a:gd name="T109" fmla="*/ 168 h 218"/>
                <a:gd name="T110" fmla="*/ 128 w 197"/>
                <a:gd name="T111" fmla="*/ 175 h 218"/>
                <a:gd name="T112" fmla="*/ 142 w 197"/>
                <a:gd name="T113" fmla="*/ 196 h 218"/>
                <a:gd name="T114" fmla="*/ 147 w 197"/>
                <a:gd name="T115" fmla="*/ 211 h 218"/>
                <a:gd name="T116" fmla="*/ 159 w 197"/>
                <a:gd name="T117" fmla="*/ 218 h 218"/>
                <a:gd name="T118" fmla="*/ 170 w 197"/>
                <a:gd name="T119" fmla="*/ 215 h 218"/>
                <a:gd name="T120" fmla="*/ 187 w 197"/>
                <a:gd name="T121" fmla="*/ 218 h 218"/>
                <a:gd name="T122" fmla="*/ 194 w 197"/>
                <a:gd name="T12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18">
                  <a:moveTo>
                    <a:pt x="189" y="204"/>
                  </a:moveTo>
                  <a:lnTo>
                    <a:pt x="189" y="199"/>
                  </a:lnTo>
                  <a:lnTo>
                    <a:pt x="189" y="196"/>
                  </a:lnTo>
                  <a:lnTo>
                    <a:pt x="187" y="194"/>
                  </a:lnTo>
                  <a:lnTo>
                    <a:pt x="187" y="194"/>
                  </a:lnTo>
                  <a:lnTo>
                    <a:pt x="182" y="192"/>
                  </a:lnTo>
                  <a:lnTo>
                    <a:pt x="180" y="189"/>
                  </a:lnTo>
                  <a:lnTo>
                    <a:pt x="180" y="187"/>
                  </a:lnTo>
                  <a:lnTo>
                    <a:pt x="178" y="185"/>
                  </a:lnTo>
                  <a:lnTo>
                    <a:pt x="175" y="185"/>
                  </a:lnTo>
                  <a:lnTo>
                    <a:pt x="173" y="185"/>
                  </a:lnTo>
                  <a:lnTo>
                    <a:pt x="170" y="185"/>
                  </a:lnTo>
                  <a:lnTo>
                    <a:pt x="168" y="185"/>
                  </a:lnTo>
                  <a:lnTo>
                    <a:pt x="166" y="182"/>
                  </a:lnTo>
                  <a:lnTo>
                    <a:pt x="166" y="182"/>
                  </a:lnTo>
                  <a:lnTo>
                    <a:pt x="166" y="180"/>
                  </a:lnTo>
                  <a:lnTo>
                    <a:pt x="166" y="178"/>
                  </a:lnTo>
                  <a:lnTo>
                    <a:pt x="166" y="173"/>
                  </a:lnTo>
                  <a:lnTo>
                    <a:pt x="166" y="170"/>
                  </a:lnTo>
                  <a:lnTo>
                    <a:pt x="163" y="166"/>
                  </a:lnTo>
                  <a:lnTo>
                    <a:pt x="161" y="161"/>
                  </a:lnTo>
                  <a:lnTo>
                    <a:pt x="159" y="156"/>
                  </a:lnTo>
                  <a:lnTo>
                    <a:pt x="159" y="156"/>
                  </a:lnTo>
                  <a:lnTo>
                    <a:pt x="163" y="133"/>
                  </a:lnTo>
                  <a:lnTo>
                    <a:pt x="163" y="130"/>
                  </a:lnTo>
                  <a:lnTo>
                    <a:pt x="161" y="125"/>
                  </a:lnTo>
                  <a:lnTo>
                    <a:pt x="159" y="116"/>
                  </a:lnTo>
                  <a:lnTo>
                    <a:pt x="159" y="114"/>
                  </a:lnTo>
                  <a:lnTo>
                    <a:pt x="161" y="107"/>
                  </a:lnTo>
                  <a:lnTo>
                    <a:pt x="161" y="104"/>
                  </a:lnTo>
                  <a:lnTo>
                    <a:pt x="152" y="92"/>
                  </a:lnTo>
                  <a:lnTo>
                    <a:pt x="147" y="90"/>
                  </a:lnTo>
                  <a:lnTo>
                    <a:pt x="137" y="90"/>
                  </a:lnTo>
                  <a:lnTo>
                    <a:pt x="114" y="83"/>
                  </a:lnTo>
                  <a:lnTo>
                    <a:pt x="109" y="83"/>
                  </a:lnTo>
                  <a:lnTo>
                    <a:pt x="109" y="81"/>
                  </a:lnTo>
                  <a:lnTo>
                    <a:pt x="107" y="78"/>
                  </a:lnTo>
                  <a:lnTo>
                    <a:pt x="104" y="76"/>
                  </a:lnTo>
                  <a:lnTo>
                    <a:pt x="99" y="69"/>
                  </a:lnTo>
                  <a:lnTo>
                    <a:pt x="97" y="66"/>
                  </a:lnTo>
                  <a:lnTo>
                    <a:pt x="97" y="64"/>
                  </a:lnTo>
                  <a:lnTo>
                    <a:pt x="99" y="62"/>
                  </a:lnTo>
                  <a:lnTo>
                    <a:pt x="99" y="59"/>
                  </a:lnTo>
                  <a:lnTo>
                    <a:pt x="97" y="59"/>
                  </a:lnTo>
                  <a:lnTo>
                    <a:pt x="97" y="57"/>
                  </a:lnTo>
                  <a:lnTo>
                    <a:pt x="97" y="54"/>
                  </a:lnTo>
                  <a:lnTo>
                    <a:pt x="97" y="52"/>
                  </a:lnTo>
                  <a:lnTo>
                    <a:pt x="99" y="50"/>
                  </a:lnTo>
                  <a:lnTo>
                    <a:pt x="99" y="50"/>
                  </a:lnTo>
                  <a:lnTo>
                    <a:pt x="102" y="47"/>
                  </a:lnTo>
                  <a:lnTo>
                    <a:pt x="102" y="47"/>
                  </a:lnTo>
                  <a:lnTo>
                    <a:pt x="104" y="45"/>
                  </a:lnTo>
                  <a:lnTo>
                    <a:pt x="102" y="43"/>
                  </a:lnTo>
                  <a:lnTo>
                    <a:pt x="99" y="43"/>
                  </a:lnTo>
                  <a:lnTo>
                    <a:pt x="99" y="38"/>
                  </a:lnTo>
                  <a:lnTo>
                    <a:pt x="99" y="36"/>
                  </a:lnTo>
                  <a:lnTo>
                    <a:pt x="97" y="38"/>
                  </a:lnTo>
                  <a:lnTo>
                    <a:pt x="95" y="40"/>
                  </a:lnTo>
                  <a:lnTo>
                    <a:pt x="95" y="43"/>
                  </a:lnTo>
                  <a:lnTo>
                    <a:pt x="92" y="43"/>
                  </a:lnTo>
                  <a:lnTo>
                    <a:pt x="90" y="45"/>
                  </a:lnTo>
                  <a:lnTo>
                    <a:pt x="85" y="45"/>
                  </a:lnTo>
                  <a:lnTo>
                    <a:pt x="83" y="45"/>
                  </a:lnTo>
                  <a:lnTo>
                    <a:pt x="81" y="47"/>
                  </a:lnTo>
                  <a:lnTo>
                    <a:pt x="81" y="54"/>
                  </a:lnTo>
                  <a:lnTo>
                    <a:pt x="85" y="57"/>
                  </a:lnTo>
                  <a:lnTo>
                    <a:pt x="90" y="54"/>
                  </a:lnTo>
                  <a:lnTo>
                    <a:pt x="90" y="59"/>
                  </a:lnTo>
                  <a:lnTo>
                    <a:pt x="90" y="62"/>
                  </a:lnTo>
                  <a:lnTo>
                    <a:pt x="85" y="59"/>
                  </a:lnTo>
                  <a:lnTo>
                    <a:pt x="83" y="59"/>
                  </a:lnTo>
                  <a:lnTo>
                    <a:pt x="81" y="62"/>
                  </a:lnTo>
                  <a:lnTo>
                    <a:pt x="78" y="66"/>
                  </a:lnTo>
                  <a:lnTo>
                    <a:pt x="76" y="66"/>
                  </a:lnTo>
                  <a:lnTo>
                    <a:pt x="76" y="64"/>
                  </a:lnTo>
                  <a:lnTo>
                    <a:pt x="76" y="64"/>
                  </a:lnTo>
                  <a:lnTo>
                    <a:pt x="78" y="59"/>
                  </a:lnTo>
                  <a:lnTo>
                    <a:pt x="78" y="57"/>
                  </a:lnTo>
                  <a:lnTo>
                    <a:pt x="78" y="54"/>
                  </a:lnTo>
                  <a:lnTo>
                    <a:pt x="78" y="52"/>
                  </a:lnTo>
                  <a:lnTo>
                    <a:pt x="76" y="52"/>
                  </a:lnTo>
                  <a:lnTo>
                    <a:pt x="73" y="54"/>
                  </a:lnTo>
                  <a:lnTo>
                    <a:pt x="64" y="47"/>
                  </a:lnTo>
                  <a:lnTo>
                    <a:pt x="64" y="45"/>
                  </a:lnTo>
                  <a:lnTo>
                    <a:pt x="66" y="45"/>
                  </a:lnTo>
                  <a:lnTo>
                    <a:pt x="66" y="45"/>
                  </a:lnTo>
                  <a:lnTo>
                    <a:pt x="69" y="43"/>
                  </a:lnTo>
                  <a:lnTo>
                    <a:pt x="69" y="43"/>
                  </a:lnTo>
                  <a:lnTo>
                    <a:pt x="66" y="43"/>
                  </a:lnTo>
                  <a:lnTo>
                    <a:pt x="64" y="38"/>
                  </a:lnTo>
                  <a:lnTo>
                    <a:pt x="62" y="38"/>
                  </a:lnTo>
                  <a:lnTo>
                    <a:pt x="59" y="43"/>
                  </a:lnTo>
                  <a:lnTo>
                    <a:pt x="57" y="45"/>
                  </a:lnTo>
                  <a:lnTo>
                    <a:pt x="57" y="47"/>
                  </a:lnTo>
                  <a:lnTo>
                    <a:pt x="57" y="47"/>
                  </a:lnTo>
                  <a:lnTo>
                    <a:pt x="54" y="47"/>
                  </a:lnTo>
                  <a:lnTo>
                    <a:pt x="54" y="43"/>
                  </a:lnTo>
                  <a:lnTo>
                    <a:pt x="57" y="38"/>
                  </a:lnTo>
                  <a:lnTo>
                    <a:pt x="62" y="33"/>
                  </a:lnTo>
                  <a:lnTo>
                    <a:pt x="64" y="31"/>
                  </a:lnTo>
                  <a:lnTo>
                    <a:pt x="64" y="28"/>
                  </a:lnTo>
                  <a:lnTo>
                    <a:pt x="66" y="24"/>
                  </a:lnTo>
                  <a:lnTo>
                    <a:pt x="69" y="21"/>
                  </a:lnTo>
                  <a:lnTo>
                    <a:pt x="73" y="24"/>
                  </a:lnTo>
                  <a:lnTo>
                    <a:pt x="73" y="21"/>
                  </a:lnTo>
                  <a:lnTo>
                    <a:pt x="73" y="17"/>
                  </a:lnTo>
                  <a:lnTo>
                    <a:pt x="71" y="12"/>
                  </a:lnTo>
                  <a:lnTo>
                    <a:pt x="69" y="10"/>
                  </a:lnTo>
                  <a:lnTo>
                    <a:pt x="66" y="7"/>
                  </a:lnTo>
                  <a:lnTo>
                    <a:pt x="64" y="5"/>
                  </a:lnTo>
                  <a:lnTo>
                    <a:pt x="62" y="0"/>
                  </a:lnTo>
                  <a:lnTo>
                    <a:pt x="59" y="2"/>
                  </a:lnTo>
                  <a:lnTo>
                    <a:pt x="54" y="2"/>
                  </a:lnTo>
                  <a:lnTo>
                    <a:pt x="45" y="5"/>
                  </a:lnTo>
                  <a:lnTo>
                    <a:pt x="38" y="7"/>
                  </a:lnTo>
                  <a:lnTo>
                    <a:pt x="38" y="10"/>
                  </a:lnTo>
                  <a:lnTo>
                    <a:pt x="31" y="14"/>
                  </a:lnTo>
                  <a:lnTo>
                    <a:pt x="28" y="17"/>
                  </a:lnTo>
                  <a:lnTo>
                    <a:pt x="26" y="17"/>
                  </a:lnTo>
                  <a:lnTo>
                    <a:pt x="21" y="17"/>
                  </a:lnTo>
                  <a:lnTo>
                    <a:pt x="17" y="21"/>
                  </a:lnTo>
                  <a:lnTo>
                    <a:pt x="17" y="24"/>
                  </a:lnTo>
                  <a:lnTo>
                    <a:pt x="17" y="24"/>
                  </a:lnTo>
                  <a:lnTo>
                    <a:pt x="14" y="24"/>
                  </a:lnTo>
                  <a:lnTo>
                    <a:pt x="12" y="28"/>
                  </a:lnTo>
                  <a:lnTo>
                    <a:pt x="10" y="26"/>
                  </a:lnTo>
                  <a:lnTo>
                    <a:pt x="7" y="26"/>
                  </a:lnTo>
                  <a:lnTo>
                    <a:pt x="5" y="26"/>
                  </a:lnTo>
                  <a:lnTo>
                    <a:pt x="5" y="24"/>
                  </a:lnTo>
                  <a:lnTo>
                    <a:pt x="0" y="24"/>
                  </a:lnTo>
                  <a:lnTo>
                    <a:pt x="2" y="31"/>
                  </a:lnTo>
                  <a:lnTo>
                    <a:pt x="2" y="33"/>
                  </a:lnTo>
                  <a:lnTo>
                    <a:pt x="0" y="36"/>
                  </a:lnTo>
                  <a:lnTo>
                    <a:pt x="0" y="38"/>
                  </a:lnTo>
                  <a:lnTo>
                    <a:pt x="2" y="43"/>
                  </a:lnTo>
                  <a:lnTo>
                    <a:pt x="2" y="45"/>
                  </a:lnTo>
                  <a:lnTo>
                    <a:pt x="5" y="47"/>
                  </a:lnTo>
                  <a:lnTo>
                    <a:pt x="10" y="54"/>
                  </a:lnTo>
                  <a:lnTo>
                    <a:pt x="12" y="57"/>
                  </a:lnTo>
                  <a:lnTo>
                    <a:pt x="17" y="57"/>
                  </a:lnTo>
                  <a:lnTo>
                    <a:pt x="19" y="57"/>
                  </a:lnTo>
                  <a:lnTo>
                    <a:pt x="24" y="52"/>
                  </a:lnTo>
                  <a:lnTo>
                    <a:pt x="26" y="52"/>
                  </a:lnTo>
                  <a:lnTo>
                    <a:pt x="28" y="52"/>
                  </a:lnTo>
                  <a:lnTo>
                    <a:pt x="28" y="54"/>
                  </a:lnTo>
                  <a:lnTo>
                    <a:pt x="31" y="54"/>
                  </a:lnTo>
                  <a:lnTo>
                    <a:pt x="31" y="59"/>
                  </a:lnTo>
                  <a:lnTo>
                    <a:pt x="31" y="73"/>
                  </a:lnTo>
                  <a:lnTo>
                    <a:pt x="31" y="76"/>
                  </a:lnTo>
                  <a:lnTo>
                    <a:pt x="31" y="78"/>
                  </a:lnTo>
                  <a:lnTo>
                    <a:pt x="31" y="81"/>
                  </a:lnTo>
                  <a:lnTo>
                    <a:pt x="28" y="81"/>
                  </a:lnTo>
                  <a:lnTo>
                    <a:pt x="28" y="83"/>
                  </a:lnTo>
                  <a:lnTo>
                    <a:pt x="26" y="83"/>
                  </a:lnTo>
                  <a:lnTo>
                    <a:pt x="24" y="83"/>
                  </a:lnTo>
                  <a:lnTo>
                    <a:pt x="24" y="83"/>
                  </a:lnTo>
                  <a:lnTo>
                    <a:pt x="21" y="83"/>
                  </a:lnTo>
                  <a:lnTo>
                    <a:pt x="17" y="81"/>
                  </a:lnTo>
                  <a:lnTo>
                    <a:pt x="14" y="78"/>
                  </a:lnTo>
                  <a:lnTo>
                    <a:pt x="14" y="81"/>
                  </a:lnTo>
                  <a:lnTo>
                    <a:pt x="12" y="81"/>
                  </a:lnTo>
                  <a:lnTo>
                    <a:pt x="12" y="83"/>
                  </a:lnTo>
                  <a:lnTo>
                    <a:pt x="12" y="85"/>
                  </a:lnTo>
                  <a:lnTo>
                    <a:pt x="10" y="92"/>
                  </a:lnTo>
                  <a:lnTo>
                    <a:pt x="10" y="95"/>
                  </a:lnTo>
                  <a:lnTo>
                    <a:pt x="12" y="97"/>
                  </a:lnTo>
                  <a:lnTo>
                    <a:pt x="12" y="97"/>
                  </a:lnTo>
                  <a:lnTo>
                    <a:pt x="17" y="99"/>
                  </a:lnTo>
                  <a:lnTo>
                    <a:pt x="21" y="102"/>
                  </a:lnTo>
                  <a:lnTo>
                    <a:pt x="24" y="102"/>
                  </a:lnTo>
                  <a:lnTo>
                    <a:pt x="26" y="104"/>
                  </a:lnTo>
                  <a:lnTo>
                    <a:pt x="28" y="107"/>
                  </a:lnTo>
                  <a:lnTo>
                    <a:pt x="33" y="109"/>
                  </a:lnTo>
                  <a:lnTo>
                    <a:pt x="36" y="111"/>
                  </a:lnTo>
                  <a:lnTo>
                    <a:pt x="38" y="109"/>
                  </a:lnTo>
                  <a:lnTo>
                    <a:pt x="43" y="107"/>
                  </a:lnTo>
                  <a:lnTo>
                    <a:pt x="45" y="107"/>
                  </a:lnTo>
                  <a:lnTo>
                    <a:pt x="47" y="107"/>
                  </a:lnTo>
                  <a:lnTo>
                    <a:pt x="50" y="109"/>
                  </a:lnTo>
                  <a:lnTo>
                    <a:pt x="50" y="109"/>
                  </a:lnTo>
                  <a:lnTo>
                    <a:pt x="52" y="116"/>
                  </a:lnTo>
                  <a:lnTo>
                    <a:pt x="54" y="121"/>
                  </a:lnTo>
                  <a:lnTo>
                    <a:pt x="57" y="123"/>
                  </a:lnTo>
                  <a:lnTo>
                    <a:pt x="62" y="125"/>
                  </a:lnTo>
                  <a:lnTo>
                    <a:pt x="64" y="125"/>
                  </a:lnTo>
                  <a:lnTo>
                    <a:pt x="66" y="125"/>
                  </a:lnTo>
                  <a:lnTo>
                    <a:pt x="69" y="128"/>
                  </a:lnTo>
                  <a:lnTo>
                    <a:pt x="71" y="128"/>
                  </a:lnTo>
                  <a:lnTo>
                    <a:pt x="73" y="130"/>
                  </a:lnTo>
                  <a:lnTo>
                    <a:pt x="73" y="133"/>
                  </a:lnTo>
                  <a:lnTo>
                    <a:pt x="78" y="130"/>
                  </a:lnTo>
                  <a:lnTo>
                    <a:pt x="81" y="130"/>
                  </a:lnTo>
                  <a:lnTo>
                    <a:pt x="88" y="135"/>
                  </a:lnTo>
                  <a:lnTo>
                    <a:pt x="88" y="137"/>
                  </a:lnTo>
                  <a:lnTo>
                    <a:pt x="90" y="140"/>
                  </a:lnTo>
                  <a:lnTo>
                    <a:pt x="90" y="142"/>
                  </a:lnTo>
                  <a:lnTo>
                    <a:pt x="90" y="144"/>
                  </a:lnTo>
                  <a:lnTo>
                    <a:pt x="85" y="147"/>
                  </a:lnTo>
                  <a:lnTo>
                    <a:pt x="83" y="149"/>
                  </a:lnTo>
                  <a:lnTo>
                    <a:pt x="81" y="151"/>
                  </a:lnTo>
                  <a:lnTo>
                    <a:pt x="81" y="151"/>
                  </a:lnTo>
                  <a:lnTo>
                    <a:pt x="81" y="154"/>
                  </a:lnTo>
                  <a:lnTo>
                    <a:pt x="81" y="154"/>
                  </a:lnTo>
                  <a:lnTo>
                    <a:pt x="83" y="159"/>
                  </a:lnTo>
                  <a:lnTo>
                    <a:pt x="88" y="159"/>
                  </a:lnTo>
                  <a:lnTo>
                    <a:pt x="95" y="161"/>
                  </a:lnTo>
                  <a:lnTo>
                    <a:pt x="97" y="161"/>
                  </a:lnTo>
                  <a:lnTo>
                    <a:pt x="99" y="163"/>
                  </a:lnTo>
                  <a:lnTo>
                    <a:pt x="102" y="166"/>
                  </a:lnTo>
                  <a:lnTo>
                    <a:pt x="104" y="170"/>
                  </a:lnTo>
                  <a:lnTo>
                    <a:pt x="107" y="173"/>
                  </a:lnTo>
                  <a:lnTo>
                    <a:pt x="114" y="175"/>
                  </a:lnTo>
                  <a:lnTo>
                    <a:pt x="116" y="175"/>
                  </a:lnTo>
                  <a:lnTo>
                    <a:pt x="116" y="175"/>
                  </a:lnTo>
                  <a:lnTo>
                    <a:pt x="116" y="173"/>
                  </a:lnTo>
                  <a:lnTo>
                    <a:pt x="116" y="170"/>
                  </a:lnTo>
                  <a:lnTo>
                    <a:pt x="116" y="170"/>
                  </a:lnTo>
                  <a:lnTo>
                    <a:pt x="118" y="168"/>
                  </a:lnTo>
                  <a:lnTo>
                    <a:pt x="118" y="168"/>
                  </a:lnTo>
                  <a:lnTo>
                    <a:pt x="121" y="168"/>
                  </a:lnTo>
                  <a:lnTo>
                    <a:pt x="123" y="173"/>
                  </a:lnTo>
                  <a:lnTo>
                    <a:pt x="125" y="175"/>
                  </a:lnTo>
                  <a:lnTo>
                    <a:pt x="125" y="175"/>
                  </a:lnTo>
                  <a:lnTo>
                    <a:pt x="128" y="175"/>
                  </a:lnTo>
                  <a:lnTo>
                    <a:pt x="130" y="178"/>
                  </a:lnTo>
                  <a:lnTo>
                    <a:pt x="137" y="189"/>
                  </a:lnTo>
                  <a:lnTo>
                    <a:pt x="140" y="194"/>
                  </a:lnTo>
                  <a:lnTo>
                    <a:pt x="142" y="196"/>
                  </a:lnTo>
                  <a:lnTo>
                    <a:pt x="142" y="201"/>
                  </a:lnTo>
                  <a:lnTo>
                    <a:pt x="140" y="206"/>
                  </a:lnTo>
                  <a:lnTo>
                    <a:pt x="144" y="208"/>
                  </a:lnTo>
                  <a:lnTo>
                    <a:pt x="147" y="211"/>
                  </a:lnTo>
                  <a:lnTo>
                    <a:pt x="149" y="213"/>
                  </a:lnTo>
                  <a:lnTo>
                    <a:pt x="152" y="213"/>
                  </a:lnTo>
                  <a:lnTo>
                    <a:pt x="159" y="215"/>
                  </a:lnTo>
                  <a:lnTo>
                    <a:pt x="159" y="218"/>
                  </a:lnTo>
                  <a:lnTo>
                    <a:pt x="161" y="218"/>
                  </a:lnTo>
                  <a:lnTo>
                    <a:pt x="166" y="218"/>
                  </a:lnTo>
                  <a:lnTo>
                    <a:pt x="168" y="215"/>
                  </a:lnTo>
                  <a:lnTo>
                    <a:pt x="170" y="215"/>
                  </a:lnTo>
                  <a:lnTo>
                    <a:pt x="175" y="213"/>
                  </a:lnTo>
                  <a:lnTo>
                    <a:pt x="178" y="213"/>
                  </a:lnTo>
                  <a:lnTo>
                    <a:pt x="185" y="215"/>
                  </a:lnTo>
                  <a:lnTo>
                    <a:pt x="187" y="218"/>
                  </a:lnTo>
                  <a:lnTo>
                    <a:pt x="189" y="218"/>
                  </a:lnTo>
                  <a:lnTo>
                    <a:pt x="192" y="218"/>
                  </a:lnTo>
                  <a:lnTo>
                    <a:pt x="192" y="218"/>
                  </a:lnTo>
                  <a:lnTo>
                    <a:pt x="194" y="218"/>
                  </a:lnTo>
                  <a:lnTo>
                    <a:pt x="197" y="215"/>
                  </a:lnTo>
                  <a:lnTo>
                    <a:pt x="189" y="20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1"/>
            <p:cNvSpPr>
              <a:spLocks noEditPoints="1"/>
            </p:cNvSpPr>
            <p:nvPr/>
          </p:nvSpPr>
          <p:spPr bwMode="auto">
            <a:xfrm>
              <a:off x="3604267" y="5290759"/>
              <a:ext cx="405698" cy="384252"/>
            </a:xfrm>
            <a:custGeom>
              <a:avLst/>
              <a:gdLst>
                <a:gd name="T0" fmla="*/ 24 w 227"/>
                <a:gd name="T1" fmla="*/ 194 h 215"/>
                <a:gd name="T2" fmla="*/ 31 w 227"/>
                <a:gd name="T3" fmla="*/ 210 h 215"/>
                <a:gd name="T4" fmla="*/ 35 w 227"/>
                <a:gd name="T5" fmla="*/ 191 h 215"/>
                <a:gd name="T6" fmla="*/ 42 w 227"/>
                <a:gd name="T7" fmla="*/ 175 h 215"/>
                <a:gd name="T8" fmla="*/ 45 w 227"/>
                <a:gd name="T9" fmla="*/ 182 h 215"/>
                <a:gd name="T10" fmla="*/ 47 w 227"/>
                <a:gd name="T11" fmla="*/ 172 h 215"/>
                <a:gd name="T12" fmla="*/ 78 w 227"/>
                <a:gd name="T13" fmla="*/ 135 h 215"/>
                <a:gd name="T14" fmla="*/ 71 w 227"/>
                <a:gd name="T15" fmla="*/ 132 h 215"/>
                <a:gd name="T16" fmla="*/ 57 w 227"/>
                <a:gd name="T17" fmla="*/ 132 h 215"/>
                <a:gd name="T18" fmla="*/ 42 w 227"/>
                <a:gd name="T19" fmla="*/ 142 h 215"/>
                <a:gd name="T20" fmla="*/ 54 w 227"/>
                <a:gd name="T21" fmla="*/ 151 h 215"/>
                <a:gd name="T22" fmla="*/ 40 w 227"/>
                <a:gd name="T23" fmla="*/ 153 h 215"/>
                <a:gd name="T24" fmla="*/ 24 w 227"/>
                <a:gd name="T25" fmla="*/ 127 h 215"/>
                <a:gd name="T26" fmla="*/ 9 w 227"/>
                <a:gd name="T27" fmla="*/ 127 h 215"/>
                <a:gd name="T28" fmla="*/ 5 w 227"/>
                <a:gd name="T29" fmla="*/ 149 h 215"/>
                <a:gd name="T30" fmla="*/ 2 w 227"/>
                <a:gd name="T31" fmla="*/ 163 h 215"/>
                <a:gd name="T32" fmla="*/ 14 w 227"/>
                <a:gd name="T33" fmla="*/ 172 h 215"/>
                <a:gd name="T34" fmla="*/ 5 w 227"/>
                <a:gd name="T35" fmla="*/ 177 h 215"/>
                <a:gd name="T36" fmla="*/ 5 w 227"/>
                <a:gd name="T37" fmla="*/ 184 h 215"/>
                <a:gd name="T38" fmla="*/ 12 w 227"/>
                <a:gd name="T39" fmla="*/ 194 h 215"/>
                <a:gd name="T40" fmla="*/ 28 w 227"/>
                <a:gd name="T41" fmla="*/ 180 h 215"/>
                <a:gd name="T42" fmla="*/ 40 w 227"/>
                <a:gd name="T43" fmla="*/ 165 h 215"/>
                <a:gd name="T44" fmla="*/ 76 w 227"/>
                <a:gd name="T45" fmla="*/ 120 h 215"/>
                <a:gd name="T46" fmla="*/ 78 w 227"/>
                <a:gd name="T47" fmla="*/ 125 h 215"/>
                <a:gd name="T48" fmla="*/ 80 w 227"/>
                <a:gd name="T49" fmla="*/ 113 h 215"/>
                <a:gd name="T50" fmla="*/ 76 w 227"/>
                <a:gd name="T51" fmla="*/ 113 h 215"/>
                <a:gd name="T52" fmla="*/ 215 w 227"/>
                <a:gd name="T53" fmla="*/ 61 h 215"/>
                <a:gd name="T54" fmla="*/ 208 w 227"/>
                <a:gd name="T55" fmla="*/ 35 h 215"/>
                <a:gd name="T56" fmla="*/ 194 w 227"/>
                <a:gd name="T57" fmla="*/ 7 h 215"/>
                <a:gd name="T58" fmla="*/ 168 w 227"/>
                <a:gd name="T59" fmla="*/ 4 h 215"/>
                <a:gd name="T60" fmla="*/ 175 w 227"/>
                <a:gd name="T61" fmla="*/ 21 h 215"/>
                <a:gd name="T62" fmla="*/ 151 w 227"/>
                <a:gd name="T63" fmla="*/ 21 h 215"/>
                <a:gd name="T64" fmla="*/ 121 w 227"/>
                <a:gd name="T65" fmla="*/ 9 h 215"/>
                <a:gd name="T66" fmla="*/ 99 w 227"/>
                <a:gd name="T67" fmla="*/ 19 h 215"/>
                <a:gd name="T68" fmla="*/ 90 w 227"/>
                <a:gd name="T69" fmla="*/ 33 h 215"/>
                <a:gd name="T70" fmla="*/ 78 w 227"/>
                <a:gd name="T71" fmla="*/ 40 h 215"/>
                <a:gd name="T72" fmla="*/ 106 w 227"/>
                <a:gd name="T73" fmla="*/ 75 h 215"/>
                <a:gd name="T74" fmla="*/ 104 w 227"/>
                <a:gd name="T75" fmla="*/ 85 h 215"/>
                <a:gd name="T76" fmla="*/ 111 w 227"/>
                <a:gd name="T77" fmla="*/ 94 h 215"/>
                <a:gd name="T78" fmla="*/ 97 w 227"/>
                <a:gd name="T79" fmla="*/ 99 h 215"/>
                <a:gd name="T80" fmla="*/ 113 w 227"/>
                <a:gd name="T81" fmla="*/ 104 h 215"/>
                <a:gd name="T82" fmla="*/ 102 w 227"/>
                <a:gd name="T83" fmla="*/ 127 h 215"/>
                <a:gd name="T84" fmla="*/ 102 w 227"/>
                <a:gd name="T85" fmla="*/ 139 h 215"/>
                <a:gd name="T86" fmla="*/ 92 w 227"/>
                <a:gd name="T87" fmla="*/ 163 h 215"/>
                <a:gd name="T88" fmla="*/ 83 w 227"/>
                <a:gd name="T89" fmla="*/ 170 h 215"/>
                <a:gd name="T90" fmla="*/ 78 w 227"/>
                <a:gd name="T91" fmla="*/ 182 h 215"/>
                <a:gd name="T92" fmla="*/ 64 w 227"/>
                <a:gd name="T93" fmla="*/ 201 h 215"/>
                <a:gd name="T94" fmla="*/ 71 w 227"/>
                <a:gd name="T95" fmla="*/ 208 h 215"/>
                <a:gd name="T96" fmla="*/ 95 w 227"/>
                <a:gd name="T97" fmla="*/ 203 h 215"/>
                <a:gd name="T98" fmla="*/ 118 w 227"/>
                <a:gd name="T99" fmla="*/ 210 h 215"/>
                <a:gd name="T100" fmla="*/ 147 w 227"/>
                <a:gd name="T101" fmla="*/ 213 h 215"/>
                <a:gd name="T102" fmla="*/ 168 w 227"/>
                <a:gd name="T103" fmla="*/ 206 h 215"/>
                <a:gd name="T104" fmla="*/ 184 w 227"/>
                <a:gd name="T105" fmla="*/ 201 h 215"/>
                <a:gd name="T106" fmla="*/ 180 w 227"/>
                <a:gd name="T107" fmla="*/ 184 h 215"/>
                <a:gd name="T108" fmla="*/ 184 w 227"/>
                <a:gd name="T109" fmla="*/ 163 h 215"/>
                <a:gd name="T110" fmla="*/ 173 w 227"/>
                <a:gd name="T111" fmla="*/ 146 h 215"/>
                <a:gd name="T112" fmla="*/ 177 w 227"/>
                <a:gd name="T113" fmla="*/ 123 h 215"/>
                <a:gd name="T114" fmla="*/ 189 w 227"/>
                <a:gd name="T115" fmla="*/ 118 h 215"/>
                <a:gd name="T116" fmla="*/ 201 w 227"/>
                <a:gd name="T117" fmla="*/ 94 h 215"/>
                <a:gd name="T118" fmla="*/ 215 w 227"/>
                <a:gd name="T119" fmla="*/ 7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5">
                  <a:moveTo>
                    <a:pt x="35" y="191"/>
                  </a:moveTo>
                  <a:lnTo>
                    <a:pt x="31" y="191"/>
                  </a:lnTo>
                  <a:lnTo>
                    <a:pt x="28" y="191"/>
                  </a:lnTo>
                  <a:lnTo>
                    <a:pt x="26" y="191"/>
                  </a:lnTo>
                  <a:lnTo>
                    <a:pt x="26" y="191"/>
                  </a:lnTo>
                  <a:lnTo>
                    <a:pt x="24" y="194"/>
                  </a:lnTo>
                  <a:lnTo>
                    <a:pt x="26" y="198"/>
                  </a:lnTo>
                  <a:lnTo>
                    <a:pt x="26" y="201"/>
                  </a:lnTo>
                  <a:lnTo>
                    <a:pt x="28" y="203"/>
                  </a:lnTo>
                  <a:lnTo>
                    <a:pt x="28" y="206"/>
                  </a:lnTo>
                  <a:lnTo>
                    <a:pt x="28" y="208"/>
                  </a:lnTo>
                  <a:lnTo>
                    <a:pt x="31" y="210"/>
                  </a:lnTo>
                  <a:lnTo>
                    <a:pt x="33" y="210"/>
                  </a:lnTo>
                  <a:lnTo>
                    <a:pt x="35" y="208"/>
                  </a:lnTo>
                  <a:lnTo>
                    <a:pt x="38" y="201"/>
                  </a:lnTo>
                  <a:lnTo>
                    <a:pt x="38" y="198"/>
                  </a:lnTo>
                  <a:lnTo>
                    <a:pt x="38" y="194"/>
                  </a:lnTo>
                  <a:lnTo>
                    <a:pt x="35" y="191"/>
                  </a:lnTo>
                  <a:close/>
                  <a:moveTo>
                    <a:pt x="47" y="172"/>
                  </a:moveTo>
                  <a:lnTo>
                    <a:pt x="45" y="172"/>
                  </a:lnTo>
                  <a:lnTo>
                    <a:pt x="45" y="175"/>
                  </a:lnTo>
                  <a:lnTo>
                    <a:pt x="45" y="175"/>
                  </a:lnTo>
                  <a:lnTo>
                    <a:pt x="42" y="175"/>
                  </a:lnTo>
                  <a:lnTo>
                    <a:pt x="42" y="175"/>
                  </a:lnTo>
                  <a:lnTo>
                    <a:pt x="42" y="177"/>
                  </a:lnTo>
                  <a:lnTo>
                    <a:pt x="40" y="180"/>
                  </a:lnTo>
                  <a:lnTo>
                    <a:pt x="40" y="182"/>
                  </a:lnTo>
                  <a:lnTo>
                    <a:pt x="42" y="182"/>
                  </a:lnTo>
                  <a:lnTo>
                    <a:pt x="42" y="182"/>
                  </a:lnTo>
                  <a:lnTo>
                    <a:pt x="45" y="182"/>
                  </a:lnTo>
                  <a:lnTo>
                    <a:pt x="47" y="180"/>
                  </a:lnTo>
                  <a:lnTo>
                    <a:pt x="47" y="180"/>
                  </a:lnTo>
                  <a:lnTo>
                    <a:pt x="50" y="177"/>
                  </a:lnTo>
                  <a:lnTo>
                    <a:pt x="50" y="175"/>
                  </a:lnTo>
                  <a:lnTo>
                    <a:pt x="50" y="175"/>
                  </a:lnTo>
                  <a:lnTo>
                    <a:pt x="47" y="172"/>
                  </a:lnTo>
                  <a:close/>
                  <a:moveTo>
                    <a:pt x="66" y="151"/>
                  </a:moveTo>
                  <a:lnTo>
                    <a:pt x="66" y="156"/>
                  </a:lnTo>
                  <a:lnTo>
                    <a:pt x="66" y="158"/>
                  </a:lnTo>
                  <a:lnTo>
                    <a:pt x="66" y="158"/>
                  </a:lnTo>
                  <a:lnTo>
                    <a:pt x="71" y="153"/>
                  </a:lnTo>
                  <a:lnTo>
                    <a:pt x="78" y="135"/>
                  </a:lnTo>
                  <a:lnTo>
                    <a:pt x="85" y="132"/>
                  </a:lnTo>
                  <a:lnTo>
                    <a:pt x="83" y="130"/>
                  </a:lnTo>
                  <a:lnTo>
                    <a:pt x="80" y="130"/>
                  </a:lnTo>
                  <a:lnTo>
                    <a:pt x="73" y="132"/>
                  </a:lnTo>
                  <a:lnTo>
                    <a:pt x="71" y="132"/>
                  </a:lnTo>
                  <a:lnTo>
                    <a:pt x="71" y="132"/>
                  </a:lnTo>
                  <a:lnTo>
                    <a:pt x="68" y="130"/>
                  </a:lnTo>
                  <a:lnTo>
                    <a:pt x="68" y="130"/>
                  </a:lnTo>
                  <a:lnTo>
                    <a:pt x="68" y="130"/>
                  </a:lnTo>
                  <a:lnTo>
                    <a:pt x="66" y="130"/>
                  </a:lnTo>
                  <a:lnTo>
                    <a:pt x="64" y="132"/>
                  </a:lnTo>
                  <a:lnTo>
                    <a:pt x="57" y="132"/>
                  </a:lnTo>
                  <a:lnTo>
                    <a:pt x="54" y="135"/>
                  </a:lnTo>
                  <a:lnTo>
                    <a:pt x="50" y="137"/>
                  </a:lnTo>
                  <a:lnTo>
                    <a:pt x="47" y="142"/>
                  </a:lnTo>
                  <a:lnTo>
                    <a:pt x="45" y="142"/>
                  </a:lnTo>
                  <a:lnTo>
                    <a:pt x="42" y="142"/>
                  </a:lnTo>
                  <a:lnTo>
                    <a:pt x="42" y="142"/>
                  </a:lnTo>
                  <a:lnTo>
                    <a:pt x="42" y="144"/>
                  </a:lnTo>
                  <a:lnTo>
                    <a:pt x="42" y="146"/>
                  </a:lnTo>
                  <a:lnTo>
                    <a:pt x="42" y="149"/>
                  </a:lnTo>
                  <a:lnTo>
                    <a:pt x="47" y="153"/>
                  </a:lnTo>
                  <a:lnTo>
                    <a:pt x="50" y="153"/>
                  </a:lnTo>
                  <a:lnTo>
                    <a:pt x="54" y="151"/>
                  </a:lnTo>
                  <a:lnTo>
                    <a:pt x="59" y="151"/>
                  </a:lnTo>
                  <a:lnTo>
                    <a:pt x="64" y="149"/>
                  </a:lnTo>
                  <a:lnTo>
                    <a:pt x="66" y="149"/>
                  </a:lnTo>
                  <a:lnTo>
                    <a:pt x="66" y="151"/>
                  </a:lnTo>
                  <a:close/>
                  <a:moveTo>
                    <a:pt x="40" y="156"/>
                  </a:moveTo>
                  <a:lnTo>
                    <a:pt x="40" y="153"/>
                  </a:lnTo>
                  <a:lnTo>
                    <a:pt x="40" y="137"/>
                  </a:lnTo>
                  <a:lnTo>
                    <a:pt x="38" y="130"/>
                  </a:lnTo>
                  <a:lnTo>
                    <a:pt x="33" y="125"/>
                  </a:lnTo>
                  <a:lnTo>
                    <a:pt x="28" y="125"/>
                  </a:lnTo>
                  <a:lnTo>
                    <a:pt x="26" y="125"/>
                  </a:lnTo>
                  <a:lnTo>
                    <a:pt x="24" y="127"/>
                  </a:lnTo>
                  <a:lnTo>
                    <a:pt x="19" y="127"/>
                  </a:lnTo>
                  <a:lnTo>
                    <a:pt x="16" y="130"/>
                  </a:lnTo>
                  <a:lnTo>
                    <a:pt x="14" y="130"/>
                  </a:lnTo>
                  <a:lnTo>
                    <a:pt x="12" y="130"/>
                  </a:lnTo>
                  <a:lnTo>
                    <a:pt x="9" y="127"/>
                  </a:lnTo>
                  <a:lnTo>
                    <a:pt x="9" y="127"/>
                  </a:lnTo>
                  <a:lnTo>
                    <a:pt x="7" y="127"/>
                  </a:lnTo>
                  <a:lnTo>
                    <a:pt x="9" y="135"/>
                  </a:lnTo>
                  <a:lnTo>
                    <a:pt x="12" y="137"/>
                  </a:lnTo>
                  <a:lnTo>
                    <a:pt x="9" y="142"/>
                  </a:lnTo>
                  <a:lnTo>
                    <a:pt x="7" y="144"/>
                  </a:lnTo>
                  <a:lnTo>
                    <a:pt x="5" y="149"/>
                  </a:lnTo>
                  <a:lnTo>
                    <a:pt x="5" y="153"/>
                  </a:lnTo>
                  <a:lnTo>
                    <a:pt x="5" y="156"/>
                  </a:lnTo>
                  <a:lnTo>
                    <a:pt x="5" y="156"/>
                  </a:lnTo>
                  <a:lnTo>
                    <a:pt x="2" y="158"/>
                  </a:lnTo>
                  <a:lnTo>
                    <a:pt x="2" y="161"/>
                  </a:lnTo>
                  <a:lnTo>
                    <a:pt x="2" y="163"/>
                  </a:lnTo>
                  <a:lnTo>
                    <a:pt x="2" y="168"/>
                  </a:lnTo>
                  <a:lnTo>
                    <a:pt x="5" y="170"/>
                  </a:lnTo>
                  <a:lnTo>
                    <a:pt x="7" y="172"/>
                  </a:lnTo>
                  <a:lnTo>
                    <a:pt x="12" y="170"/>
                  </a:lnTo>
                  <a:lnTo>
                    <a:pt x="14" y="172"/>
                  </a:lnTo>
                  <a:lnTo>
                    <a:pt x="14" y="172"/>
                  </a:lnTo>
                  <a:lnTo>
                    <a:pt x="16" y="172"/>
                  </a:lnTo>
                  <a:lnTo>
                    <a:pt x="14" y="175"/>
                  </a:lnTo>
                  <a:lnTo>
                    <a:pt x="14" y="175"/>
                  </a:lnTo>
                  <a:lnTo>
                    <a:pt x="12" y="175"/>
                  </a:lnTo>
                  <a:lnTo>
                    <a:pt x="9" y="175"/>
                  </a:lnTo>
                  <a:lnTo>
                    <a:pt x="5" y="177"/>
                  </a:lnTo>
                  <a:lnTo>
                    <a:pt x="0" y="182"/>
                  </a:lnTo>
                  <a:lnTo>
                    <a:pt x="0" y="182"/>
                  </a:lnTo>
                  <a:lnTo>
                    <a:pt x="0" y="184"/>
                  </a:lnTo>
                  <a:lnTo>
                    <a:pt x="0" y="184"/>
                  </a:lnTo>
                  <a:lnTo>
                    <a:pt x="2" y="184"/>
                  </a:lnTo>
                  <a:lnTo>
                    <a:pt x="5" y="184"/>
                  </a:lnTo>
                  <a:lnTo>
                    <a:pt x="5" y="184"/>
                  </a:lnTo>
                  <a:lnTo>
                    <a:pt x="7" y="182"/>
                  </a:lnTo>
                  <a:lnTo>
                    <a:pt x="5" y="194"/>
                  </a:lnTo>
                  <a:lnTo>
                    <a:pt x="5" y="194"/>
                  </a:lnTo>
                  <a:lnTo>
                    <a:pt x="7" y="194"/>
                  </a:lnTo>
                  <a:lnTo>
                    <a:pt x="12" y="194"/>
                  </a:lnTo>
                  <a:lnTo>
                    <a:pt x="16" y="191"/>
                  </a:lnTo>
                  <a:lnTo>
                    <a:pt x="19" y="189"/>
                  </a:lnTo>
                  <a:lnTo>
                    <a:pt x="21" y="184"/>
                  </a:lnTo>
                  <a:lnTo>
                    <a:pt x="24" y="182"/>
                  </a:lnTo>
                  <a:lnTo>
                    <a:pt x="28" y="182"/>
                  </a:lnTo>
                  <a:lnTo>
                    <a:pt x="28" y="180"/>
                  </a:lnTo>
                  <a:lnTo>
                    <a:pt x="31" y="172"/>
                  </a:lnTo>
                  <a:lnTo>
                    <a:pt x="33" y="170"/>
                  </a:lnTo>
                  <a:lnTo>
                    <a:pt x="35" y="170"/>
                  </a:lnTo>
                  <a:lnTo>
                    <a:pt x="38" y="168"/>
                  </a:lnTo>
                  <a:lnTo>
                    <a:pt x="40" y="168"/>
                  </a:lnTo>
                  <a:lnTo>
                    <a:pt x="40" y="165"/>
                  </a:lnTo>
                  <a:lnTo>
                    <a:pt x="40" y="163"/>
                  </a:lnTo>
                  <a:lnTo>
                    <a:pt x="40" y="158"/>
                  </a:lnTo>
                  <a:lnTo>
                    <a:pt x="40" y="158"/>
                  </a:lnTo>
                  <a:lnTo>
                    <a:pt x="40" y="156"/>
                  </a:lnTo>
                  <a:close/>
                  <a:moveTo>
                    <a:pt x="73" y="118"/>
                  </a:moveTo>
                  <a:lnTo>
                    <a:pt x="76" y="120"/>
                  </a:lnTo>
                  <a:lnTo>
                    <a:pt x="73" y="123"/>
                  </a:lnTo>
                  <a:lnTo>
                    <a:pt x="73" y="125"/>
                  </a:lnTo>
                  <a:lnTo>
                    <a:pt x="76" y="125"/>
                  </a:lnTo>
                  <a:lnTo>
                    <a:pt x="78" y="127"/>
                  </a:lnTo>
                  <a:lnTo>
                    <a:pt x="76" y="125"/>
                  </a:lnTo>
                  <a:lnTo>
                    <a:pt x="78" y="125"/>
                  </a:lnTo>
                  <a:lnTo>
                    <a:pt x="80" y="123"/>
                  </a:lnTo>
                  <a:lnTo>
                    <a:pt x="80" y="120"/>
                  </a:lnTo>
                  <a:lnTo>
                    <a:pt x="83" y="118"/>
                  </a:lnTo>
                  <a:lnTo>
                    <a:pt x="80" y="116"/>
                  </a:lnTo>
                  <a:lnTo>
                    <a:pt x="80" y="116"/>
                  </a:lnTo>
                  <a:lnTo>
                    <a:pt x="80" y="113"/>
                  </a:lnTo>
                  <a:lnTo>
                    <a:pt x="80" y="113"/>
                  </a:lnTo>
                  <a:lnTo>
                    <a:pt x="80" y="111"/>
                  </a:lnTo>
                  <a:lnTo>
                    <a:pt x="78" y="111"/>
                  </a:lnTo>
                  <a:lnTo>
                    <a:pt x="78" y="111"/>
                  </a:lnTo>
                  <a:lnTo>
                    <a:pt x="76" y="113"/>
                  </a:lnTo>
                  <a:lnTo>
                    <a:pt x="76" y="113"/>
                  </a:lnTo>
                  <a:lnTo>
                    <a:pt x="76" y="111"/>
                  </a:lnTo>
                  <a:lnTo>
                    <a:pt x="76" y="111"/>
                  </a:lnTo>
                  <a:lnTo>
                    <a:pt x="73" y="116"/>
                  </a:lnTo>
                  <a:lnTo>
                    <a:pt x="73" y="118"/>
                  </a:lnTo>
                  <a:lnTo>
                    <a:pt x="73" y="118"/>
                  </a:lnTo>
                  <a:close/>
                  <a:moveTo>
                    <a:pt x="215" y="61"/>
                  </a:moveTo>
                  <a:lnTo>
                    <a:pt x="213" y="56"/>
                  </a:lnTo>
                  <a:lnTo>
                    <a:pt x="213" y="54"/>
                  </a:lnTo>
                  <a:lnTo>
                    <a:pt x="213" y="45"/>
                  </a:lnTo>
                  <a:lnTo>
                    <a:pt x="213" y="42"/>
                  </a:lnTo>
                  <a:lnTo>
                    <a:pt x="210" y="40"/>
                  </a:lnTo>
                  <a:lnTo>
                    <a:pt x="208" y="35"/>
                  </a:lnTo>
                  <a:lnTo>
                    <a:pt x="208" y="30"/>
                  </a:lnTo>
                  <a:lnTo>
                    <a:pt x="206" y="28"/>
                  </a:lnTo>
                  <a:lnTo>
                    <a:pt x="203" y="23"/>
                  </a:lnTo>
                  <a:lnTo>
                    <a:pt x="201" y="21"/>
                  </a:lnTo>
                  <a:lnTo>
                    <a:pt x="196" y="11"/>
                  </a:lnTo>
                  <a:lnTo>
                    <a:pt x="194" y="7"/>
                  </a:lnTo>
                  <a:lnTo>
                    <a:pt x="187" y="2"/>
                  </a:lnTo>
                  <a:lnTo>
                    <a:pt x="182" y="0"/>
                  </a:lnTo>
                  <a:lnTo>
                    <a:pt x="180" y="0"/>
                  </a:lnTo>
                  <a:lnTo>
                    <a:pt x="177" y="0"/>
                  </a:lnTo>
                  <a:lnTo>
                    <a:pt x="173" y="2"/>
                  </a:lnTo>
                  <a:lnTo>
                    <a:pt x="168" y="4"/>
                  </a:lnTo>
                  <a:lnTo>
                    <a:pt x="168" y="4"/>
                  </a:lnTo>
                  <a:lnTo>
                    <a:pt x="168" y="7"/>
                  </a:lnTo>
                  <a:lnTo>
                    <a:pt x="168" y="11"/>
                  </a:lnTo>
                  <a:lnTo>
                    <a:pt x="170" y="14"/>
                  </a:lnTo>
                  <a:lnTo>
                    <a:pt x="173" y="19"/>
                  </a:lnTo>
                  <a:lnTo>
                    <a:pt x="175" y="21"/>
                  </a:lnTo>
                  <a:lnTo>
                    <a:pt x="173" y="21"/>
                  </a:lnTo>
                  <a:lnTo>
                    <a:pt x="173" y="26"/>
                  </a:lnTo>
                  <a:lnTo>
                    <a:pt x="170" y="28"/>
                  </a:lnTo>
                  <a:lnTo>
                    <a:pt x="168" y="30"/>
                  </a:lnTo>
                  <a:lnTo>
                    <a:pt x="163" y="30"/>
                  </a:lnTo>
                  <a:lnTo>
                    <a:pt x="151" y="21"/>
                  </a:lnTo>
                  <a:lnTo>
                    <a:pt x="144" y="19"/>
                  </a:lnTo>
                  <a:lnTo>
                    <a:pt x="137" y="16"/>
                  </a:lnTo>
                  <a:lnTo>
                    <a:pt x="128" y="9"/>
                  </a:lnTo>
                  <a:lnTo>
                    <a:pt x="125" y="9"/>
                  </a:lnTo>
                  <a:lnTo>
                    <a:pt x="123" y="7"/>
                  </a:lnTo>
                  <a:lnTo>
                    <a:pt x="121" y="9"/>
                  </a:lnTo>
                  <a:lnTo>
                    <a:pt x="118" y="9"/>
                  </a:lnTo>
                  <a:lnTo>
                    <a:pt x="113" y="14"/>
                  </a:lnTo>
                  <a:lnTo>
                    <a:pt x="111" y="14"/>
                  </a:lnTo>
                  <a:lnTo>
                    <a:pt x="109" y="16"/>
                  </a:lnTo>
                  <a:lnTo>
                    <a:pt x="102" y="16"/>
                  </a:lnTo>
                  <a:lnTo>
                    <a:pt x="99" y="19"/>
                  </a:lnTo>
                  <a:lnTo>
                    <a:pt x="97" y="21"/>
                  </a:lnTo>
                  <a:lnTo>
                    <a:pt x="92" y="23"/>
                  </a:lnTo>
                  <a:lnTo>
                    <a:pt x="90" y="26"/>
                  </a:lnTo>
                  <a:lnTo>
                    <a:pt x="90" y="28"/>
                  </a:lnTo>
                  <a:lnTo>
                    <a:pt x="90" y="33"/>
                  </a:lnTo>
                  <a:lnTo>
                    <a:pt x="90" y="33"/>
                  </a:lnTo>
                  <a:lnTo>
                    <a:pt x="90" y="35"/>
                  </a:lnTo>
                  <a:lnTo>
                    <a:pt x="90" y="35"/>
                  </a:lnTo>
                  <a:lnTo>
                    <a:pt x="87" y="38"/>
                  </a:lnTo>
                  <a:lnTo>
                    <a:pt x="80" y="38"/>
                  </a:lnTo>
                  <a:lnTo>
                    <a:pt x="78" y="40"/>
                  </a:lnTo>
                  <a:lnTo>
                    <a:pt x="78" y="40"/>
                  </a:lnTo>
                  <a:lnTo>
                    <a:pt x="78" y="47"/>
                  </a:lnTo>
                  <a:lnTo>
                    <a:pt x="80" y="52"/>
                  </a:lnTo>
                  <a:lnTo>
                    <a:pt x="85" y="54"/>
                  </a:lnTo>
                  <a:lnTo>
                    <a:pt x="92" y="61"/>
                  </a:lnTo>
                  <a:lnTo>
                    <a:pt x="104" y="73"/>
                  </a:lnTo>
                  <a:lnTo>
                    <a:pt x="106" y="75"/>
                  </a:lnTo>
                  <a:lnTo>
                    <a:pt x="106" y="78"/>
                  </a:lnTo>
                  <a:lnTo>
                    <a:pt x="109" y="78"/>
                  </a:lnTo>
                  <a:lnTo>
                    <a:pt x="109" y="78"/>
                  </a:lnTo>
                  <a:lnTo>
                    <a:pt x="106" y="80"/>
                  </a:lnTo>
                  <a:lnTo>
                    <a:pt x="106" y="82"/>
                  </a:lnTo>
                  <a:lnTo>
                    <a:pt x="104" y="85"/>
                  </a:lnTo>
                  <a:lnTo>
                    <a:pt x="104" y="85"/>
                  </a:lnTo>
                  <a:lnTo>
                    <a:pt x="104" y="87"/>
                  </a:lnTo>
                  <a:lnTo>
                    <a:pt x="106" y="90"/>
                  </a:lnTo>
                  <a:lnTo>
                    <a:pt x="109" y="92"/>
                  </a:lnTo>
                  <a:lnTo>
                    <a:pt x="111" y="92"/>
                  </a:lnTo>
                  <a:lnTo>
                    <a:pt x="111" y="94"/>
                  </a:lnTo>
                  <a:lnTo>
                    <a:pt x="109" y="94"/>
                  </a:lnTo>
                  <a:lnTo>
                    <a:pt x="106" y="94"/>
                  </a:lnTo>
                  <a:lnTo>
                    <a:pt x="104" y="94"/>
                  </a:lnTo>
                  <a:lnTo>
                    <a:pt x="102" y="94"/>
                  </a:lnTo>
                  <a:lnTo>
                    <a:pt x="99" y="97"/>
                  </a:lnTo>
                  <a:lnTo>
                    <a:pt x="97" y="99"/>
                  </a:lnTo>
                  <a:lnTo>
                    <a:pt x="85" y="106"/>
                  </a:lnTo>
                  <a:lnTo>
                    <a:pt x="83" y="109"/>
                  </a:lnTo>
                  <a:lnTo>
                    <a:pt x="80" y="111"/>
                  </a:lnTo>
                  <a:lnTo>
                    <a:pt x="83" y="111"/>
                  </a:lnTo>
                  <a:lnTo>
                    <a:pt x="85" y="111"/>
                  </a:lnTo>
                  <a:lnTo>
                    <a:pt x="113" y="104"/>
                  </a:lnTo>
                  <a:lnTo>
                    <a:pt x="118" y="104"/>
                  </a:lnTo>
                  <a:lnTo>
                    <a:pt x="116" y="109"/>
                  </a:lnTo>
                  <a:lnTo>
                    <a:pt x="113" y="113"/>
                  </a:lnTo>
                  <a:lnTo>
                    <a:pt x="102" y="123"/>
                  </a:lnTo>
                  <a:lnTo>
                    <a:pt x="99" y="125"/>
                  </a:lnTo>
                  <a:lnTo>
                    <a:pt x="102" y="127"/>
                  </a:lnTo>
                  <a:lnTo>
                    <a:pt x="104" y="130"/>
                  </a:lnTo>
                  <a:lnTo>
                    <a:pt x="106" y="132"/>
                  </a:lnTo>
                  <a:lnTo>
                    <a:pt x="102" y="132"/>
                  </a:lnTo>
                  <a:lnTo>
                    <a:pt x="99" y="135"/>
                  </a:lnTo>
                  <a:lnTo>
                    <a:pt x="97" y="135"/>
                  </a:lnTo>
                  <a:lnTo>
                    <a:pt x="102" y="139"/>
                  </a:lnTo>
                  <a:lnTo>
                    <a:pt x="102" y="144"/>
                  </a:lnTo>
                  <a:lnTo>
                    <a:pt x="99" y="149"/>
                  </a:lnTo>
                  <a:lnTo>
                    <a:pt x="97" y="151"/>
                  </a:lnTo>
                  <a:lnTo>
                    <a:pt x="92" y="156"/>
                  </a:lnTo>
                  <a:lnTo>
                    <a:pt x="90" y="158"/>
                  </a:lnTo>
                  <a:lnTo>
                    <a:pt x="92" y="163"/>
                  </a:lnTo>
                  <a:lnTo>
                    <a:pt x="92" y="165"/>
                  </a:lnTo>
                  <a:lnTo>
                    <a:pt x="90" y="168"/>
                  </a:lnTo>
                  <a:lnTo>
                    <a:pt x="85" y="163"/>
                  </a:lnTo>
                  <a:lnTo>
                    <a:pt x="85" y="163"/>
                  </a:lnTo>
                  <a:lnTo>
                    <a:pt x="83" y="168"/>
                  </a:lnTo>
                  <a:lnTo>
                    <a:pt x="83" y="170"/>
                  </a:lnTo>
                  <a:lnTo>
                    <a:pt x="83" y="172"/>
                  </a:lnTo>
                  <a:lnTo>
                    <a:pt x="83" y="172"/>
                  </a:lnTo>
                  <a:lnTo>
                    <a:pt x="83" y="175"/>
                  </a:lnTo>
                  <a:lnTo>
                    <a:pt x="80" y="175"/>
                  </a:lnTo>
                  <a:lnTo>
                    <a:pt x="80" y="177"/>
                  </a:lnTo>
                  <a:lnTo>
                    <a:pt x="78" y="182"/>
                  </a:lnTo>
                  <a:lnTo>
                    <a:pt x="66" y="194"/>
                  </a:lnTo>
                  <a:lnTo>
                    <a:pt x="66" y="196"/>
                  </a:lnTo>
                  <a:lnTo>
                    <a:pt x="66" y="198"/>
                  </a:lnTo>
                  <a:lnTo>
                    <a:pt x="66" y="198"/>
                  </a:lnTo>
                  <a:lnTo>
                    <a:pt x="64" y="198"/>
                  </a:lnTo>
                  <a:lnTo>
                    <a:pt x="64" y="201"/>
                  </a:lnTo>
                  <a:lnTo>
                    <a:pt x="64" y="201"/>
                  </a:lnTo>
                  <a:lnTo>
                    <a:pt x="64" y="201"/>
                  </a:lnTo>
                  <a:lnTo>
                    <a:pt x="64" y="201"/>
                  </a:lnTo>
                  <a:lnTo>
                    <a:pt x="66" y="201"/>
                  </a:lnTo>
                  <a:lnTo>
                    <a:pt x="71" y="208"/>
                  </a:lnTo>
                  <a:lnTo>
                    <a:pt x="71" y="208"/>
                  </a:lnTo>
                  <a:lnTo>
                    <a:pt x="73" y="210"/>
                  </a:lnTo>
                  <a:lnTo>
                    <a:pt x="76" y="210"/>
                  </a:lnTo>
                  <a:lnTo>
                    <a:pt x="80" y="208"/>
                  </a:lnTo>
                  <a:lnTo>
                    <a:pt x="85" y="208"/>
                  </a:lnTo>
                  <a:lnTo>
                    <a:pt x="95" y="206"/>
                  </a:lnTo>
                  <a:lnTo>
                    <a:pt x="95" y="203"/>
                  </a:lnTo>
                  <a:lnTo>
                    <a:pt x="97" y="203"/>
                  </a:lnTo>
                  <a:lnTo>
                    <a:pt x="99" y="201"/>
                  </a:lnTo>
                  <a:lnTo>
                    <a:pt x="102" y="201"/>
                  </a:lnTo>
                  <a:lnTo>
                    <a:pt x="104" y="201"/>
                  </a:lnTo>
                  <a:lnTo>
                    <a:pt x="109" y="201"/>
                  </a:lnTo>
                  <a:lnTo>
                    <a:pt x="118" y="210"/>
                  </a:lnTo>
                  <a:lnTo>
                    <a:pt x="125" y="215"/>
                  </a:lnTo>
                  <a:lnTo>
                    <a:pt x="130" y="213"/>
                  </a:lnTo>
                  <a:lnTo>
                    <a:pt x="142" y="215"/>
                  </a:lnTo>
                  <a:lnTo>
                    <a:pt x="142" y="213"/>
                  </a:lnTo>
                  <a:lnTo>
                    <a:pt x="144" y="213"/>
                  </a:lnTo>
                  <a:lnTo>
                    <a:pt x="147" y="213"/>
                  </a:lnTo>
                  <a:lnTo>
                    <a:pt x="154" y="208"/>
                  </a:lnTo>
                  <a:lnTo>
                    <a:pt x="156" y="208"/>
                  </a:lnTo>
                  <a:lnTo>
                    <a:pt x="158" y="208"/>
                  </a:lnTo>
                  <a:lnTo>
                    <a:pt x="161" y="210"/>
                  </a:lnTo>
                  <a:lnTo>
                    <a:pt x="166" y="208"/>
                  </a:lnTo>
                  <a:lnTo>
                    <a:pt x="168" y="206"/>
                  </a:lnTo>
                  <a:lnTo>
                    <a:pt x="170" y="201"/>
                  </a:lnTo>
                  <a:lnTo>
                    <a:pt x="173" y="201"/>
                  </a:lnTo>
                  <a:lnTo>
                    <a:pt x="173" y="198"/>
                  </a:lnTo>
                  <a:lnTo>
                    <a:pt x="182" y="201"/>
                  </a:lnTo>
                  <a:lnTo>
                    <a:pt x="182" y="203"/>
                  </a:lnTo>
                  <a:lnTo>
                    <a:pt x="184" y="201"/>
                  </a:lnTo>
                  <a:lnTo>
                    <a:pt x="187" y="201"/>
                  </a:lnTo>
                  <a:lnTo>
                    <a:pt x="184" y="196"/>
                  </a:lnTo>
                  <a:lnTo>
                    <a:pt x="184" y="194"/>
                  </a:lnTo>
                  <a:lnTo>
                    <a:pt x="182" y="189"/>
                  </a:lnTo>
                  <a:lnTo>
                    <a:pt x="180" y="187"/>
                  </a:lnTo>
                  <a:lnTo>
                    <a:pt x="180" y="184"/>
                  </a:lnTo>
                  <a:lnTo>
                    <a:pt x="182" y="180"/>
                  </a:lnTo>
                  <a:lnTo>
                    <a:pt x="187" y="175"/>
                  </a:lnTo>
                  <a:lnTo>
                    <a:pt x="187" y="172"/>
                  </a:lnTo>
                  <a:lnTo>
                    <a:pt x="187" y="170"/>
                  </a:lnTo>
                  <a:lnTo>
                    <a:pt x="187" y="168"/>
                  </a:lnTo>
                  <a:lnTo>
                    <a:pt x="184" y="163"/>
                  </a:lnTo>
                  <a:lnTo>
                    <a:pt x="182" y="161"/>
                  </a:lnTo>
                  <a:lnTo>
                    <a:pt x="182" y="158"/>
                  </a:lnTo>
                  <a:lnTo>
                    <a:pt x="180" y="156"/>
                  </a:lnTo>
                  <a:lnTo>
                    <a:pt x="175" y="151"/>
                  </a:lnTo>
                  <a:lnTo>
                    <a:pt x="175" y="149"/>
                  </a:lnTo>
                  <a:lnTo>
                    <a:pt x="173" y="146"/>
                  </a:lnTo>
                  <a:lnTo>
                    <a:pt x="173" y="144"/>
                  </a:lnTo>
                  <a:lnTo>
                    <a:pt x="173" y="142"/>
                  </a:lnTo>
                  <a:lnTo>
                    <a:pt x="173" y="139"/>
                  </a:lnTo>
                  <a:lnTo>
                    <a:pt x="173" y="137"/>
                  </a:lnTo>
                  <a:lnTo>
                    <a:pt x="175" y="127"/>
                  </a:lnTo>
                  <a:lnTo>
                    <a:pt x="177" y="123"/>
                  </a:lnTo>
                  <a:lnTo>
                    <a:pt x="180" y="120"/>
                  </a:lnTo>
                  <a:lnTo>
                    <a:pt x="182" y="120"/>
                  </a:lnTo>
                  <a:lnTo>
                    <a:pt x="184" y="120"/>
                  </a:lnTo>
                  <a:lnTo>
                    <a:pt x="187" y="120"/>
                  </a:lnTo>
                  <a:lnTo>
                    <a:pt x="189" y="118"/>
                  </a:lnTo>
                  <a:lnTo>
                    <a:pt x="189" y="118"/>
                  </a:lnTo>
                  <a:lnTo>
                    <a:pt x="189" y="111"/>
                  </a:lnTo>
                  <a:lnTo>
                    <a:pt x="192" y="109"/>
                  </a:lnTo>
                  <a:lnTo>
                    <a:pt x="194" y="106"/>
                  </a:lnTo>
                  <a:lnTo>
                    <a:pt x="196" y="101"/>
                  </a:lnTo>
                  <a:lnTo>
                    <a:pt x="199" y="99"/>
                  </a:lnTo>
                  <a:lnTo>
                    <a:pt x="201" y="94"/>
                  </a:lnTo>
                  <a:lnTo>
                    <a:pt x="203" y="92"/>
                  </a:lnTo>
                  <a:lnTo>
                    <a:pt x="208" y="87"/>
                  </a:lnTo>
                  <a:lnTo>
                    <a:pt x="210" y="82"/>
                  </a:lnTo>
                  <a:lnTo>
                    <a:pt x="210" y="78"/>
                  </a:lnTo>
                  <a:lnTo>
                    <a:pt x="213" y="75"/>
                  </a:lnTo>
                  <a:lnTo>
                    <a:pt x="215" y="75"/>
                  </a:lnTo>
                  <a:lnTo>
                    <a:pt x="218" y="73"/>
                  </a:lnTo>
                  <a:lnTo>
                    <a:pt x="227" y="71"/>
                  </a:lnTo>
                  <a:lnTo>
                    <a:pt x="215" y="6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2"/>
            <p:cNvSpPr>
              <a:spLocks noEditPoints="1"/>
            </p:cNvSpPr>
            <p:nvPr/>
          </p:nvSpPr>
          <p:spPr bwMode="auto">
            <a:xfrm>
              <a:off x="4369196" y="5053060"/>
              <a:ext cx="520080" cy="405698"/>
            </a:xfrm>
            <a:custGeom>
              <a:avLst/>
              <a:gdLst>
                <a:gd name="T0" fmla="*/ 0 w 291"/>
                <a:gd name="T1" fmla="*/ 218 h 227"/>
                <a:gd name="T2" fmla="*/ 5 w 291"/>
                <a:gd name="T3" fmla="*/ 225 h 227"/>
                <a:gd name="T4" fmla="*/ 284 w 291"/>
                <a:gd name="T5" fmla="*/ 62 h 227"/>
                <a:gd name="T6" fmla="*/ 270 w 291"/>
                <a:gd name="T7" fmla="*/ 47 h 227"/>
                <a:gd name="T8" fmla="*/ 268 w 291"/>
                <a:gd name="T9" fmla="*/ 38 h 227"/>
                <a:gd name="T10" fmla="*/ 251 w 291"/>
                <a:gd name="T11" fmla="*/ 21 h 227"/>
                <a:gd name="T12" fmla="*/ 246 w 291"/>
                <a:gd name="T13" fmla="*/ 7 h 227"/>
                <a:gd name="T14" fmla="*/ 230 w 291"/>
                <a:gd name="T15" fmla="*/ 12 h 227"/>
                <a:gd name="T16" fmla="*/ 209 w 291"/>
                <a:gd name="T17" fmla="*/ 5 h 227"/>
                <a:gd name="T18" fmla="*/ 164 w 291"/>
                <a:gd name="T19" fmla="*/ 3 h 227"/>
                <a:gd name="T20" fmla="*/ 133 w 291"/>
                <a:gd name="T21" fmla="*/ 7 h 227"/>
                <a:gd name="T22" fmla="*/ 116 w 291"/>
                <a:gd name="T23" fmla="*/ 14 h 227"/>
                <a:gd name="T24" fmla="*/ 104 w 291"/>
                <a:gd name="T25" fmla="*/ 17 h 227"/>
                <a:gd name="T26" fmla="*/ 93 w 291"/>
                <a:gd name="T27" fmla="*/ 40 h 227"/>
                <a:gd name="T28" fmla="*/ 85 w 291"/>
                <a:gd name="T29" fmla="*/ 57 h 227"/>
                <a:gd name="T30" fmla="*/ 78 w 291"/>
                <a:gd name="T31" fmla="*/ 73 h 227"/>
                <a:gd name="T32" fmla="*/ 45 w 291"/>
                <a:gd name="T33" fmla="*/ 81 h 227"/>
                <a:gd name="T34" fmla="*/ 48 w 291"/>
                <a:gd name="T35" fmla="*/ 92 h 227"/>
                <a:gd name="T36" fmla="*/ 55 w 291"/>
                <a:gd name="T37" fmla="*/ 102 h 227"/>
                <a:gd name="T38" fmla="*/ 43 w 291"/>
                <a:gd name="T39" fmla="*/ 116 h 227"/>
                <a:gd name="T40" fmla="*/ 38 w 291"/>
                <a:gd name="T41" fmla="*/ 128 h 227"/>
                <a:gd name="T42" fmla="*/ 29 w 291"/>
                <a:gd name="T43" fmla="*/ 137 h 227"/>
                <a:gd name="T44" fmla="*/ 17 w 291"/>
                <a:gd name="T45" fmla="*/ 140 h 227"/>
                <a:gd name="T46" fmla="*/ 17 w 291"/>
                <a:gd name="T47" fmla="*/ 152 h 227"/>
                <a:gd name="T48" fmla="*/ 19 w 291"/>
                <a:gd name="T49" fmla="*/ 161 h 227"/>
                <a:gd name="T50" fmla="*/ 22 w 291"/>
                <a:gd name="T51" fmla="*/ 180 h 227"/>
                <a:gd name="T52" fmla="*/ 26 w 291"/>
                <a:gd name="T53" fmla="*/ 192 h 227"/>
                <a:gd name="T54" fmla="*/ 14 w 291"/>
                <a:gd name="T55" fmla="*/ 218 h 227"/>
                <a:gd name="T56" fmla="*/ 38 w 291"/>
                <a:gd name="T57" fmla="*/ 218 h 227"/>
                <a:gd name="T58" fmla="*/ 52 w 291"/>
                <a:gd name="T59" fmla="*/ 213 h 227"/>
                <a:gd name="T60" fmla="*/ 67 w 291"/>
                <a:gd name="T61" fmla="*/ 213 h 227"/>
                <a:gd name="T62" fmla="*/ 74 w 291"/>
                <a:gd name="T63" fmla="*/ 225 h 227"/>
                <a:gd name="T64" fmla="*/ 78 w 291"/>
                <a:gd name="T65" fmla="*/ 213 h 227"/>
                <a:gd name="T66" fmla="*/ 69 w 291"/>
                <a:gd name="T67" fmla="*/ 201 h 227"/>
                <a:gd name="T68" fmla="*/ 78 w 291"/>
                <a:gd name="T69" fmla="*/ 187 h 227"/>
                <a:gd name="T70" fmla="*/ 90 w 291"/>
                <a:gd name="T71" fmla="*/ 163 h 227"/>
                <a:gd name="T72" fmla="*/ 95 w 291"/>
                <a:gd name="T73" fmla="*/ 156 h 227"/>
                <a:gd name="T74" fmla="*/ 111 w 291"/>
                <a:gd name="T75" fmla="*/ 140 h 227"/>
                <a:gd name="T76" fmla="*/ 116 w 291"/>
                <a:gd name="T77" fmla="*/ 128 h 227"/>
                <a:gd name="T78" fmla="*/ 121 w 291"/>
                <a:gd name="T79" fmla="*/ 118 h 227"/>
                <a:gd name="T80" fmla="*/ 121 w 291"/>
                <a:gd name="T81" fmla="*/ 114 h 227"/>
                <a:gd name="T82" fmla="*/ 121 w 291"/>
                <a:gd name="T83" fmla="*/ 100 h 227"/>
                <a:gd name="T84" fmla="*/ 130 w 291"/>
                <a:gd name="T85" fmla="*/ 100 h 227"/>
                <a:gd name="T86" fmla="*/ 140 w 291"/>
                <a:gd name="T87" fmla="*/ 92 h 227"/>
                <a:gd name="T88" fmla="*/ 152 w 291"/>
                <a:gd name="T89" fmla="*/ 83 h 227"/>
                <a:gd name="T90" fmla="*/ 190 w 291"/>
                <a:gd name="T91" fmla="*/ 64 h 227"/>
                <a:gd name="T92" fmla="*/ 235 w 291"/>
                <a:gd name="T93" fmla="*/ 78 h 227"/>
                <a:gd name="T94" fmla="*/ 256 w 291"/>
                <a:gd name="T95" fmla="*/ 102 h 227"/>
                <a:gd name="T96" fmla="*/ 270 w 291"/>
                <a:gd name="T97" fmla="*/ 116 h 227"/>
                <a:gd name="T98" fmla="*/ 277 w 291"/>
                <a:gd name="T99" fmla="*/ 107 h 227"/>
                <a:gd name="T100" fmla="*/ 291 w 291"/>
                <a:gd name="T10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 h="227">
                  <a:moveTo>
                    <a:pt x="5" y="220"/>
                  </a:moveTo>
                  <a:lnTo>
                    <a:pt x="3" y="218"/>
                  </a:lnTo>
                  <a:lnTo>
                    <a:pt x="3" y="218"/>
                  </a:lnTo>
                  <a:lnTo>
                    <a:pt x="3" y="218"/>
                  </a:lnTo>
                  <a:lnTo>
                    <a:pt x="0" y="218"/>
                  </a:lnTo>
                  <a:lnTo>
                    <a:pt x="0" y="220"/>
                  </a:lnTo>
                  <a:lnTo>
                    <a:pt x="0" y="223"/>
                  </a:lnTo>
                  <a:lnTo>
                    <a:pt x="0" y="225"/>
                  </a:lnTo>
                  <a:lnTo>
                    <a:pt x="3" y="227"/>
                  </a:lnTo>
                  <a:lnTo>
                    <a:pt x="5" y="225"/>
                  </a:lnTo>
                  <a:lnTo>
                    <a:pt x="5" y="225"/>
                  </a:lnTo>
                  <a:lnTo>
                    <a:pt x="5" y="223"/>
                  </a:lnTo>
                  <a:lnTo>
                    <a:pt x="5" y="220"/>
                  </a:lnTo>
                  <a:lnTo>
                    <a:pt x="5" y="220"/>
                  </a:lnTo>
                  <a:close/>
                  <a:moveTo>
                    <a:pt x="284" y="62"/>
                  </a:moveTo>
                  <a:lnTo>
                    <a:pt x="282" y="62"/>
                  </a:lnTo>
                  <a:lnTo>
                    <a:pt x="280" y="62"/>
                  </a:lnTo>
                  <a:lnTo>
                    <a:pt x="275" y="59"/>
                  </a:lnTo>
                  <a:lnTo>
                    <a:pt x="272" y="57"/>
                  </a:lnTo>
                  <a:lnTo>
                    <a:pt x="270" y="47"/>
                  </a:lnTo>
                  <a:lnTo>
                    <a:pt x="270" y="45"/>
                  </a:lnTo>
                  <a:lnTo>
                    <a:pt x="270" y="43"/>
                  </a:lnTo>
                  <a:lnTo>
                    <a:pt x="270" y="40"/>
                  </a:lnTo>
                  <a:lnTo>
                    <a:pt x="270" y="38"/>
                  </a:lnTo>
                  <a:lnTo>
                    <a:pt x="268" y="38"/>
                  </a:lnTo>
                  <a:lnTo>
                    <a:pt x="265" y="36"/>
                  </a:lnTo>
                  <a:lnTo>
                    <a:pt x="261" y="36"/>
                  </a:lnTo>
                  <a:lnTo>
                    <a:pt x="254" y="36"/>
                  </a:lnTo>
                  <a:lnTo>
                    <a:pt x="254" y="33"/>
                  </a:lnTo>
                  <a:lnTo>
                    <a:pt x="251" y="21"/>
                  </a:lnTo>
                  <a:lnTo>
                    <a:pt x="251" y="19"/>
                  </a:lnTo>
                  <a:lnTo>
                    <a:pt x="251" y="17"/>
                  </a:lnTo>
                  <a:lnTo>
                    <a:pt x="249" y="14"/>
                  </a:lnTo>
                  <a:lnTo>
                    <a:pt x="249" y="10"/>
                  </a:lnTo>
                  <a:lnTo>
                    <a:pt x="246" y="7"/>
                  </a:lnTo>
                  <a:lnTo>
                    <a:pt x="239" y="7"/>
                  </a:lnTo>
                  <a:lnTo>
                    <a:pt x="235" y="7"/>
                  </a:lnTo>
                  <a:lnTo>
                    <a:pt x="235" y="10"/>
                  </a:lnTo>
                  <a:lnTo>
                    <a:pt x="232" y="12"/>
                  </a:lnTo>
                  <a:lnTo>
                    <a:pt x="230" y="12"/>
                  </a:lnTo>
                  <a:lnTo>
                    <a:pt x="227" y="12"/>
                  </a:lnTo>
                  <a:lnTo>
                    <a:pt x="225" y="12"/>
                  </a:lnTo>
                  <a:lnTo>
                    <a:pt x="216" y="7"/>
                  </a:lnTo>
                  <a:lnTo>
                    <a:pt x="213" y="5"/>
                  </a:lnTo>
                  <a:lnTo>
                    <a:pt x="209" y="5"/>
                  </a:lnTo>
                  <a:lnTo>
                    <a:pt x="206" y="5"/>
                  </a:lnTo>
                  <a:lnTo>
                    <a:pt x="201" y="5"/>
                  </a:lnTo>
                  <a:lnTo>
                    <a:pt x="185" y="0"/>
                  </a:lnTo>
                  <a:lnTo>
                    <a:pt x="171" y="0"/>
                  </a:lnTo>
                  <a:lnTo>
                    <a:pt x="164" y="3"/>
                  </a:lnTo>
                  <a:lnTo>
                    <a:pt x="159" y="5"/>
                  </a:lnTo>
                  <a:lnTo>
                    <a:pt x="154" y="7"/>
                  </a:lnTo>
                  <a:lnTo>
                    <a:pt x="147" y="7"/>
                  </a:lnTo>
                  <a:lnTo>
                    <a:pt x="140" y="7"/>
                  </a:lnTo>
                  <a:lnTo>
                    <a:pt x="133" y="7"/>
                  </a:lnTo>
                  <a:lnTo>
                    <a:pt x="128" y="10"/>
                  </a:lnTo>
                  <a:lnTo>
                    <a:pt x="123" y="10"/>
                  </a:lnTo>
                  <a:lnTo>
                    <a:pt x="121" y="10"/>
                  </a:lnTo>
                  <a:lnTo>
                    <a:pt x="119" y="10"/>
                  </a:lnTo>
                  <a:lnTo>
                    <a:pt x="116" y="14"/>
                  </a:lnTo>
                  <a:lnTo>
                    <a:pt x="114" y="14"/>
                  </a:lnTo>
                  <a:lnTo>
                    <a:pt x="111" y="14"/>
                  </a:lnTo>
                  <a:lnTo>
                    <a:pt x="109" y="14"/>
                  </a:lnTo>
                  <a:lnTo>
                    <a:pt x="107" y="17"/>
                  </a:lnTo>
                  <a:lnTo>
                    <a:pt x="104" y="17"/>
                  </a:lnTo>
                  <a:lnTo>
                    <a:pt x="104" y="19"/>
                  </a:lnTo>
                  <a:lnTo>
                    <a:pt x="102" y="24"/>
                  </a:lnTo>
                  <a:lnTo>
                    <a:pt x="97" y="36"/>
                  </a:lnTo>
                  <a:lnTo>
                    <a:pt x="95" y="38"/>
                  </a:lnTo>
                  <a:lnTo>
                    <a:pt x="93" y="40"/>
                  </a:lnTo>
                  <a:lnTo>
                    <a:pt x="90" y="43"/>
                  </a:lnTo>
                  <a:lnTo>
                    <a:pt x="88" y="45"/>
                  </a:lnTo>
                  <a:lnTo>
                    <a:pt x="88" y="50"/>
                  </a:lnTo>
                  <a:lnTo>
                    <a:pt x="85" y="52"/>
                  </a:lnTo>
                  <a:lnTo>
                    <a:pt x="85" y="57"/>
                  </a:lnTo>
                  <a:lnTo>
                    <a:pt x="83" y="59"/>
                  </a:lnTo>
                  <a:lnTo>
                    <a:pt x="85" y="62"/>
                  </a:lnTo>
                  <a:lnTo>
                    <a:pt x="83" y="64"/>
                  </a:lnTo>
                  <a:lnTo>
                    <a:pt x="83" y="66"/>
                  </a:lnTo>
                  <a:lnTo>
                    <a:pt x="78" y="73"/>
                  </a:lnTo>
                  <a:lnTo>
                    <a:pt x="74" y="78"/>
                  </a:lnTo>
                  <a:lnTo>
                    <a:pt x="71" y="78"/>
                  </a:lnTo>
                  <a:lnTo>
                    <a:pt x="69" y="81"/>
                  </a:lnTo>
                  <a:lnTo>
                    <a:pt x="48" y="81"/>
                  </a:lnTo>
                  <a:lnTo>
                    <a:pt x="45" y="81"/>
                  </a:lnTo>
                  <a:lnTo>
                    <a:pt x="45" y="83"/>
                  </a:lnTo>
                  <a:lnTo>
                    <a:pt x="45" y="88"/>
                  </a:lnTo>
                  <a:lnTo>
                    <a:pt x="45" y="90"/>
                  </a:lnTo>
                  <a:lnTo>
                    <a:pt x="45" y="92"/>
                  </a:lnTo>
                  <a:lnTo>
                    <a:pt x="48" y="92"/>
                  </a:lnTo>
                  <a:lnTo>
                    <a:pt x="50" y="95"/>
                  </a:lnTo>
                  <a:lnTo>
                    <a:pt x="50" y="97"/>
                  </a:lnTo>
                  <a:lnTo>
                    <a:pt x="52" y="100"/>
                  </a:lnTo>
                  <a:lnTo>
                    <a:pt x="52" y="100"/>
                  </a:lnTo>
                  <a:lnTo>
                    <a:pt x="55" y="102"/>
                  </a:lnTo>
                  <a:lnTo>
                    <a:pt x="57" y="104"/>
                  </a:lnTo>
                  <a:lnTo>
                    <a:pt x="57" y="107"/>
                  </a:lnTo>
                  <a:lnTo>
                    <a:pt x="57" y="109"/>
                  </a:lnTo>
                  <a:lnTo>
                    <a:pt x="55" y="111"/>
                  </a:lnTo>
                  <a:lnTo>
                    <a:pt x="43" y="116"/>
                  </a:lnTo>
                  <a:lnTo>
                    <a:pt x="40" y="118"/>
                  </a:lnTo>
                  <a:lnTo>
                    <a:pt x="38" y="121"/>
                  </a:lnTo>
                  <a:lnTo>
                    <a:pt x="38" y="123"/>
                  </a:lnTo>
                  <a:lnTo>
                    <a:pt x="38" y="126"/>
                  </a:lnTo>
                  <a:lnTo>
                    <a:pt x="38" y="128"/>
                  </a:lnTo>
                  <a:lnTo>
                    <a:pt x="38" y="130"/>
                  </a:lnTo>
                  <a:lnTo>
                    <a:pt x="36" y="130"/>
                  </a:lnTo>
                  <a:lnTo>
                    <a:pt x="36" y="133"/>
                  </a:lnTo>
                  <a:lnTo>
                    <a:pt x="31" y="135"/>
                  </a:lnTo>
                  <a:lnTo>
                    <a:pt x="29" y="137"/>
                  </a:lnTo>
                  <a:lnTo>
                    <a:pt x="26" y="142"/>
                  </a:lnTo>
                  <a:lnTo>
                    <a:pt x="24" y="144"/>
                  </a:lnTo>
                  <a:lnTo>
                    <a:pt x="22" y="144"/>
                  </a:lnTo>
                  <a:lnTo>
                    <a:pt x="22" y="142"/>
                  </a:lnTo>
                  <a:lnTo>
                    <a:pt x="17" y="140"/>
                  </a:lnTo>
                  <a:lnTo>
                    <a:pt x="14" y="137"/>
                  </a:lnTo>
                  <a:lnTo>
                    <a:pt x="12" y="140"/>
                  </a:lnTo>
                  <a:lnTo>
                    <a:pt x="12" y="142"/>
                  </a:lnTo>
                  <a:lnTo>
                    <a:pt x="14" y="144"/>
                  </a:lnTo>
                  <a:lnTo>
                    <a:pt x="17" y="152"/>
                  </a:lnTo>
                  <a:lnTo>
                    <a:pt x="17" y="154"/>
                  </a:lnTo>
                  <a:lnTo>
                    <a:pt x="19" y="154"/>
                  </a:lnTo>
                  <a:lnTo>
                    <a:pt x="19" y="156"/>
                  </a:lnTo>
                  <a:lnTo>
                    <a:pt x="19" y="159"/>
                  </a:lnTo>
                  <a:lnTo>
                    <a:pt x="19" y="161"/>
                  </a:lnTo>
                  <a:lnTo>
                    <a:pt x="22" y="168"/>
                  </a:lnTo>
                  <a:lnTo>
                    <a:pt x="22" y="173"/>
                  </a:lnTo>
                  <a:lnTo>
                    <a:pt x="24" y="175"/>
                  </a:lnTo>
                  <a:lnTo>
                    <a:pt x="22" y="178"/>
                  </a:lnTo>
                  <a:lnTo>
                    <a:pt x="22" y="180"/>
                  </a:lnTo>
                  <a:lnTo>
                    <a:pt x="17" y="187"/>
                  </a:lnTo>
                  <a:lnTo>
                    <a:pt x="17" y="187"/>
                  </a:lnTo>
                  <a:lnTo>
                    <a:pt x="29" y="187"/>
                  </a:lnTo>
                  <a:lnTo>
                    <a:pt x="29" y="189"/>
                  </a:lnTo>
                  <a:lnTo>
                    <a:pt x="26" y="192"/>
                  </a:lnTo>
                  <a:lnTo>
                    <a:pt x="22" y="197"/>
                  </a:lnTo>
                  <a:lnTo>
                    <a:pt x="19" y="204"/>
                  </a:lnTo>
                  <a:lnTo>
                    <a:pt x="14" y="208"/>
                  </a:lnTo>
                  <a:lnTo>
                    <a:pt x="14" y="213"/>
                  </a:lnTo>
                  <a:lnTo>
                    <a:pt x="14" y="218"/>
                  </a:lnTo>
                  <a:lnTo>
                    <a:pt x="22" y="213"/>
                  </a:lnTo>
                  <a:lnTo>
                    <a:pt x="29" y="211"/>
                  </a:lnTo>
                  <a:lnTo>
                    <a:pt x="31" y="213"/>
                  </a:lnTo>
                  <a:lnTo>
                    <a:pt x="36" y="218"/>
                  </a:lnTo>
                  <a:lnTo>
                    <a:pt x="38" y="218"/>
                  </a:lnTo>
                  <a:lnTo>
                    <a:pt x="43" y="220"/>
                  </a:lnTo>
                  <a:lnTo>
                    <a:pt x="45" y="220"/>
                  </a:lnTo>
                  <a:lnTo>
                    <a:pt x="48" y="218"/>
                  </a:lnTo>
                  <a:lnTo>
                    <a:pt x="50" y="215"/>
                  </a:lnTo>
                  <a:lnTo>
                    <a:pt x="52" y="213"/>
                  </a:lnTo>
                  <a:lnTo>
                    <a:pt x="55" y="213"/>
                  </a:lnTo>
                  <a:lnTo>
                    <a:pt x="57" y="218"/>
                  </a:lnTo>
                  <a:lnTo>
                    <a:pt x="59" y="213"/>
                  </a:lnTo>
                  <a:lnTo>
                    <a:pt x="62" y="213"/>
                  </a:lnTo>
                  <a:lnTo>
                    <a:pt x="67" y="213"/>
                  </a:lnTo>
                  <a:lnTo>
                    <a:pt x="69" y="215"/>
                  </a:lnTo>
                  <a:lnTo>
                    <a:pt x="71" y="218"/>
                  </a:lnTo>
                  <a:lnTo>
                    <a:pt x="71" y="223"/>
                  </a:lnTo>
                  <a:lnTo>
                    <a:pt x="74" y="223"/>
                  </a:lnTo>
                  <a:lnTo>
                    <a:pt x="74" y="225"/>
                  </a:lnTo>
                  <a:lnTo>
                    <a:pt x="78" y="225"/>
                  </a:lnTo>
                  <a:lnTo>
                    <a:pt x="81" y="223"/>
                  </a:lnTo>
                  <a:lnTo>
                    <a:pt x="81" y="220"/>
                  </a:lnTo>
                  <a:lnTo>
                    <a:pt x="81" y="215"/>
                  </a:lnTo>
                  <a:lnTo>
                    <a:pt x="78" y="213"/>
                  </a:lnTo>
                  <a:lnTo>
                    <a:pt x="74" y="211"/>
                  </a:lnTo>
                  <a:lnTo>
                    <a:pt x="74" y="208"/>
                  </a:lnTo>
                  <a:lnTo>
                    <a:pt x="71" y="206"/>
                  </a:lnTo>
                  <a:lnTo>
                    <a:pt x="69" y="206"/>
                  </a:lnTo>
                  <a:lnTo>
                    <a:pt x="69" y="201"/>
                  </a:lnTo>
                  <a:lnTo>
                    <a:pt x="69" y="197"/>
                  </a:lnTo>
                  <a:lnTo>
                    <a:pt x="71" y="197"/>
                  </a:lnTo>
                  <a:lnTo>
                    <a:pt x="76" y="197"/>
                  </a:lnTo>
                  <a:lnTo>
                    <a:pt x="78" y="194"/>
                  </a:lnTo>
                  <a:lnTo>
                    <a:pt x="78" y="187"/>
                  </a:lnTo>
                  <a:lnTo>
                    <a:pt x="76" y="178"/>
                  </a:lnTo>
                  <a:lnTo>
                    <a:pt x="78" y="171"/>
                  </a:lnTo>
                  <a:lnTo>
                    <a:pt x="81" y="163"/>
                  </a:lnTo>
                  <a:lnTo>
                    <a:pt x="85" y="161"/>
                  </a:lnTo>
                  <a:lnTo>
                    <a:pt x="90" y="163"/>
                  </a:lnTo>
                  <a:lnTo>
                    <a:pt x="93" y="166"/>
                  </a:lnTo>
                  <a:lnTo>
                    <a:pt x="93" y="163"/>
                  </a:lnTo>
                  <a:lnTo>
                    <a:pt x="93" y="161"/>
                  </a:lnTo>
                  <a:lnTo>
                    <a:pt x="93" y="159"/>
                  </a:lnTo>
                  <a:lnTo>
                    <a:pt x="95" y="156"/>
                  </a:lnTo>
                  <a:lnTo>
                    <a:pt x="100" y="152"/>
                  </a:lnTo>
                  <a:lnTo>
                    <a:pt x="104" y="142"/>
                  </a:lnTo>
                  <a:lnTo>
                    <a:pt x="109" y="137"/>
                  </a:lnTo>
                  <a:lnTo>
                    <a:pt x="111" y="137"/>
                  </a:lnTo>
                  <a:lnTo>
                    <a:pt x="111" y="140"/>
                  </a:lnTo>
                  <a:lnTo>
                    <a:pt x="114" y="137"/>
                  </a:lnTo>
                  <a:lnTo>
                    <a:pt x="114" y="135"/>
                  </a:lnTo>
                  <a:lnTo>
                    <a:pt x="114" y="133"/>
                  </a:lnTo>
                  <a:lnTo>
                    <a:pt x="114" y="130"/>
                  </a:lnTo>
                  <a:lnTo>
                    <a:pt x="116" y="128"/>
                  </a:lnTo>
                  <a:lnTo>
                    <a:pt x="119" y="126"/>
                  </a:lnTo>
                  <a:lnTo>
                    <a:pt x="121" y="121"/>
                  </a:lnTo>
                  <a:lnTo>
                    <a:pt x="121" y="121"/>
                  </a:lnTo>
                  <a:lnTo>
                    <a:pt x="121" y="118"/>
                  </a:lnTo>
                  <a:lnTo>
                    <a:pt x="121" y="118"/>
                  </a:lnTo>
                  <a:lnTo>
                    <a:pt x="121" y="118"/>
                  </a:lnTo>
                  <a:lnTo>
                    <a:pt x="121" y="116"/>
                  </a:lnTo>
                  <a:lnTo>
                    <a:pt x="121" y="116"/>
                  </a:lnTo>
                  <a:lnTo>
                    <a:pt x="121" y="114"/>
                  </a:lnTo>
                  <a:lnTo>
                    <a:pt x="121" y="114"/>
                  </a:lnTo>
                  <a:lnTo>
                    <a:pt x="119" y="111"/>
                  </a:lnTo>
                  <a:lnTo>
                    <a:pt x="119" y="111"/>
                  </a:lnTo>
                  <a:lnTo>
                    <a:pt x="121" y="109"/>
                  </a:lnTo>
                  <a:lnTo>
                    <a:pt x="119" y="104"/>
                  </a:lnTo>
                  <a:lnTo>
                    <a:pt x="121" y="100"/>
                  </a:lnTo>
                  <a:lnTo>
                    <a:pt x="126" y="97"/>
                  </a:lnTo>
                  <a:lnTo>
                    <a:pt x="128" y="95"/>
                  </a:lnTo>
                  <a:lnTo>
                    <a:pt x="130" y="95"/>
                  </a:lnTo>
                  <a:lnTo>
                    <a:pt x="130" y="95"/>
                  </a:lnTo>
                  <a:lnTo>
                    <a:pt x="130" y="100"/>
                  </a:lnTo>
                  <a:lnTo>
                    <a:pt x="130" y="100"/>
                  </a:lnTo>
                  <a:lnTo>
                    <a:pt x="135" y="95"/>
                  </a:lnTo>
                  <a:lnTo>
                    <a:pt x="135" y="92"/>
                  </a:lnTo>
                  <a:lnTo>
                    <a:pt x="138" y="92"/>
                  </a:lnTo>
                  <a:lnTo>
                    <a:pt x="140" y="92"/>
                  </a:lnTo>
                  <a:lnTo>
                    <a:pt x="142" y="92"/>
                  </a:lnTo>
                  <a:lnTo>
                    <a:pt x="147" y="90"/>
                  </a:lnTo>
                  <a:lnTo>
                    <a:pt x="149" y="90"/>
                  </a:lnTo>
                  <a:lnTo>
                    <a:pt x="152" y="88"/>
                  </a:lnTo>
                  <a:lnTo>
                    <a:pt x="152" y="83"/>
                  </a:lnTo>
                  <a:lnTo>
                    <a:pt x="154" y="78"/>
                  </a:lnTo>
                  <a:lnTo>
                    <a:pt x="168" y="73"/>
                  </a:lnTo>
                  <a:lnTo>
                    <a:pt x="175" y="69"/>
                  </a:lnTo>
                  <a:lnTo>
                    <a:pt x="178" y="66"/>
                  </a:lnTo>
                  <a:lnTo>
                    <a:pt x="190" y="64"/>
                  </a:lnTo>
                  <a:lnTo>
                    <a:pt x="199" y="62"/>
                  </a:lnTo>
                  <a:lnTo>
                    <a:pt x="204" y="66"/>
                  </a:lnTo>
                  <a:lnTo>
                    <a:pt x="218" y="69"/>
                  </a:lnTo>
                  <a:lnTo>
                    <a:pt x="230" y="71"/>
                  </a:lnTo>
                  <a:lnTo>
                    <a:pt x="235" y="78"/>
                  </a:lnTo>
                  <a:lnTo>
                    <a:pt x="237" y="83"/>
                  </a:lnTo>
                  <a:lnTo>
                    <a:pt x="242" y="85"/>
                  </a:lnTo>
                  <a:lnTo>
                    <a:pt x="246" y="85"/>
                  </a:lnTo>
                  <a:lnTo>
                    <a:pt x="249" y="92"/>
                  </a:lnTo>
                  <a:lnTo>
                    <a:pt x="256" y="102"/>
                  </a:lnTo>
                  <a:lnTo>
                    <a:pt x="261" y="107"/>
                  </a:lnTo>
                  <a:lnTo>
                    <a:pt x="261" y="111"/>
                  </a:lnTo>
                  <a:lnTo>
                    <a:pt x="265" y="111"/>
                  </a:lnTo>
                  <a:lnTo>
                    <a:pt x="268" y="111"/>
                  </a:lnTo>
                  <a:lnTo>
                    <a:pt x="270" y="116"/>
                  </a:lnTo>
                  <a:lnTo>
                    <a:pt x="272" y="121"/>
                  </a:lnTo>
                  <a:lnTo>
                    <a:pt x="275" y="118"/>
                  </a:lnTo>
                  <a:lnTo>
                    <a:pt x="275" y="116"/>
                  </a:lnTo>
                  <a:lnTo>
                    <a:pt x="275" y="109"/>
                  </a:lnTo>
                  <a:lnTo>
                    <a:pt x="277" y="107"/>
                  </a:lnTo>
                  <a:lnTo>
                    <a:pt x="277" y="102"/>
                  </a:lnTo>
                  <a:lnTo>
                    <a:pt x="280" y="95"/>
                  </a:lnTo>
                  <a:lnTo>
                    <a:pt x="284" y="78"/>
                  </a:lnTo>
                  <a:lnTo>
                    <a:pt x="289" y="69"/>
                  </a:lnTo>
                  <a:lnTo>
                    <a:pt x="291" y="64"/>
                  </a:lnTo>
                  <a:lnTo>
                    <a:pt x="284"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3"/>
            <p:cNvSpPr>
              <a:spLocks/>
            </p:cNvSpPr>
            <p:nvPr/>
          </p:nvSpPr>
          <p:spPr bwMode="auto">
            <a:xfrm>
              <a:off x="6260070" y="4402513"/>
              <a:ext cx="262720" cy="194806"/>
            </a:xfrm>
            <a:custGeom>
              <a:avLst/>
              <a:gdLst>
                <a:gd name="T0" fmla="*/ 135 w 147"/>
                <a:gd name="T1" fmla="*/ 40 h 109"/>
                <a:gd name="T2" fmla="*/ 147 w 147"/>
                <a:gd name="T3" fmla="*/ 30 h 109"/>
                <a:gd name="T4" fmla="*/ 128 w 147"/>
                <a:gd name="T5" fmla="*/ 21 h 109"/>
                <a:gd name="T6" fmla="*/ 107 w 147"/>
                <a:gd name="T7" fmla="*/ 9 h 109"/>
                <a:gd name="T8" fmla="*/ 100 w 147"/>
                <a:gd name="T9" fmla="*/ 9 h 109"/>
                <a:gd name="T10" fmla="*/ 97 w 147"/>
                <a:gd name="T11" fmla="*/ 14 h 109"/>
                <a:gd name="T12" fmla="*/ 93 w 147"/>
                <a:gd name="T13" fmla="*/ 12 h 109"/>
                <a:gd name="T14" fmla="*/ 97 w 147"/>
                <a:gd name="T15" fmla="*/ 19 h 109"/>
                <a:gd name="T16" fmla="*/ 97 w 147"/>
                <a:gd name="T17" fmla="*/ 21 h 109"/>
                <a:gd name="T18" fmla="*/ 95 w 147"/>
                <a:gd name="T19" fmla="*/ 30 h 109"/>
                <a:gd name="T20" fmla="*/ 95 w 147"/>
                <a:gd name="T21" fmla="*/ 35 h 109"/>
                <a:gd name="T22" fmla="*/ 93 w 147"/>
                <a:gd name="T23" fmla="*/ 33 h 109"/>
                <a:gd name="T24" fmla="*/ 83 w 147"/>
                <a:gd name="T25" fmla="*/ 21 h 109"/>
                <a:gd name="T26" fmla="*/ 67 w 147"/>
                <a:gd name="T27" fmla="*/ 16 h 109"/>
                <a:gd name="T28" fmla="*/ 50 w 147"/>
                <a:gd name="T29" fmla="*/ 7 h 109"/>
                <a:gd name="T30" fmla="*/ 36 w 147"/>
                <a:gd name="T31" fmla="*/ 0 h 109"/>
                <a:gd name="T32" fmla="*/ 36 w 147"/>
                <a:gd name="T33" fmla="*/ 14 h 109"/>
                <a:gd name="T34" fmla="*/ 31 w 147"/>
                <a:gd name="T35" fmla="*/ 28 h 109"/>
                <a:gd name="T36" fmla="*/ 12 w 147"/>
                <a:gd name="T37" fmla="*/ 40 h 109"/>
                <a:gd name="T38" fmla="*/ 0 w 147"/>
                <a:gd name="T39" fmla="*/ 52 h 109"/>
                <a:gd name="T40" fmla="*/ 12 w 147"/>
                <a:gd name="T41" fmla="*/ 54 h 109"/>
                <a:gd name="T42" fmla="*/ 14 w 147"/>
                <a:gd name="T43" fmla="*/ 61 h 109"/>
                <a:gd name="T44" fmla="*/ 14 w 147"/>
                <a:gd name="T45" fmla="*/ 66 h 109"/>
                <a:gd name="T46" fmla="*/ 17 w 147"/>
                <a:gd name="T47" fmla="*/ 75 h 109"/>
                <a:gd name="T48" fmla="*/ 12 w 147"/>
                <a:gd name="T49" fmla="*/ 80 h 109"/>
                <a:gd name="T50" fmla="*/ 12 w 147"/>
                <a:gd name="T51" fmla="*/ 92 h 109"/>
                <a:gd name="T52" fmla="*/ 19 w 147"/>
                <a:gd name="T53" fmla="*/ 104 h 109"/>
                <a:gd name="T54" fmla="*/ 24 w 147"/>
                <a:gd name="T55" fmla="*/ 109 h 109"/>
                <a:gd name="T56" fmla="*/ 36 w 147"/>
                <a:gd name="T57" fmla="*/ 104 h 109"/>
                <a:gd name="T58" fmla="*/ 40 w 147"/>
                <a:gd name="T59" fmla="*/ 85 h 109"/>
                <a:gd name="T60" fmla="*/ 64 w 147"/>
                <a:gd name="T61" fmla="*/ 73 h 109"/>
                <a:gd name="T62" fmla="*/ 95 w 147"/>
                <a:gd name="T63" fmla="*/ 71 h 109"/>
                <a:gd name="T64" fmla="*/ 104 w 147"/>
                <a:gd name="T65" fmla="*/ 73 h 109"/>
                <a:gd name="T66" fmla="*/ 109 w 147"/>
                <a:gd name="T67" fmla="*/ 75 h 109"/>
                <a:gd name="T68" fmla="*/ 116 w 147"/>
                <a:gd name="T69" fmla="*/ 85 h 109"/>
                <a:gd name="T70" fmla="*/ 121 w 147"/>
                <a:gd name="T71" fmla="*/ 90 h 109"/>
                <a:gd name="T72" fmla="*/ 119 w 147"/>
                <a:gd name="T73" fmla="*/ 101 h 109"/>
                <a:gd name="T74" fmla="*/ 121 w 147"/>
                <a:gd name="T75" fmla="*/ 106 h 109"/>
                <a:gd name="T76" fmla="*/ 128 w 147"/>
                <a:gd name="T77" fmla="*/ 106 h 109"/>
                <a:gd name="T78" fmla="*/ 128 w 147"/>
                <a:gd name="T79" fmla="*/ 101 h 109"/>
                <a:gd name="T80" fmla="*/ 130 w 147"/>
                <a:gd name="T81" fmla="*/ 92 h 109"/>
                <a:gd name="T82" fmla="*/ 138 w 147"/>
                <a:gd name="T83" fmla="*/ 87 h 109"/>
                <a:gd name="T84" fmla="*/ 140 w 147"/>
                <a:gd name="T85" fmla="*/ 83 h 109"/>
                <a:gd name="T86" fmla="*/ 128 w 147"/>
                <a:gd name="T87" fmla="*/ 75 h 109"/>
                <a:gd name="T88" fmla="*/ 123 w 147"/>
                <a:gd name="T89" fmla="*/ 73 h 109"/>
                <a:gd name="T90" fmla="*/ 126 w 147"/>
                <a:gd name="T91" fmla="*/ 64 h 109"/>
                <a:gd name="T92" fmla="*/ 121 w 147"/>
                <a:gd name="T93" fmla="*/ 52 h 109"/>
                <a:gd name="T94" fmla="*/ 130 w 147"/>
                <a:gd name="T95" fmla="*/ 52 h 109"/>
                <a:gd name="T96" fmla="*/ 130 w 147"/>
                <a:gd name="T97" fmla="*/ 45 h 109"/>
                <a:gd name="T98" fmla="*/ 126 w 147"/>
                <a:gd name="T99"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09">
                  <a:moveTo>
                    <a:pt x="128" y="38"/>
                  </a:moveTo>
                  <a:lnTo>
                    <a:pt x="130" y="40"/>
                  </a:lnTo>
                  <a:lnTo>
                    <a:pt x="135" y="40"/>
                  </a:lnTo>
                  <a:lnTo>
                    <a:pt x="140" y="35"/>
                  </a:lnTo>
                  <a:lnTo>
                    <a:pt x="147" y="33"/>
                  </a:lnTo>
                  <a:lnTo>
                    <a:pt x="147" y="30"/>
                  </a:lnTo>
                  <a:lnTo>
                    <a:pt x="147" y="30"/>
                  </a:lnTo>
                  <a:lnTo>
                    <a:pt x="133" y="23"/>
                  </a:lnTo>
                  <a:lnTo>
                    <a:pt x="128" y="21"/>
                  </a:lnTo>
                  <a:lnTo>
                    <a:pt x="126" y="21"/>
                  </a:lnTo>
                  <a:lnTo>
                    <a:pt x="126" y="19"/>
                  </a:lnTo>
                  <a:lnTo>
                    <a:pt x="107" y="9"/>
                  </a:lnTo>
                  <a:lnTo>
                    <a:pt x="104" y="9"/>
                  </a:lnTo>
                  <a:lnTo>
                    <a:pt x="102" y="9"/>
                  </a:lnTo>
                  <a:lnTo>
                    <a:pt x="100" y="9"/>
                  </a:lnTo>
                  <a:lnTo>
                    <a:pt x="100" y="12"/>
                  </a:lnTo>
                  <a:lnTo>
                    <a:pt x="97" y="12"/>
                  </a:lnTo>
                  <a:lnTo>
                    <a:pt x="97" y="14"/>
                  </a:lnTo>
                  <a:lnTo>
                    <a:pt x="97" y="14"/>
                  </a:lnTo>
                  <a:lnTo>
                    <a:pt x="93" y="12"/>
                  </a:lnTo>
                  <a:lnTo>
                    <a:pt x="93" y="12"/>
                  </a:lnTo>
                  <a:lnTo>
                    <a:pt x="93" y="14"/>
                  </a:lnTo>
                  <a:lnTo>
                    <a:pt x="93" y="14"/>
                  </a:lnTo>
                  <a:lnTo>
                    <a:pt x="97" y="19"/>
                  </a:lnTo>
                  <a:lnTo>
                    <a:pt x="97" y="21"/>
                  </a:lnTo>
                  <a:lnTo>
                    <a:pt x="97" y="21"/>
                  </a:lnTo>
                  <a:lnTo>
                    <a:pt x="97" y="21"/>
                  </a:lnTo>
                  <a:lnTo>
                    <a:pt x="95" y="21"/>
                  </a:lnTo>
                  <a:lnTo>
                    <a:pt x="95" y="23"/>
                  </a:lnTo>
                  <a:lnTo>
                    <a:pt x="95" y="30"/>
                  </a:lnTo>
                  <a:lnTo>
                    <a:pt x="95" y="33"/>
                  </a:lnTo>
                  <a:lnTo>
                    <a:pt x="95" y="33"/>
                  </a:lnTo>
                  <a:lnTo>
                    <a:pt x="95" y="35"/>
                  </a:lnTo>
                  <a:lnTo>
                    <a:pt x="95" y="35"/>
                  </a:lnTo>
                  <a:lnTo>
                    <a:pt x="93" y="35"/>
                  </a:lnTo>
                  <a:lnTo>
                    <a:pt x="93" y="33"/>
                  </a:lnTo>
                  <a:lnTo>
                    <a:pt x="88" y="26"/>
                  </a:lnTo>
                  <a:lnTo>
                    <a:pt x="85" y="23"/>
                  </a:lnTo>
                  <a:lnTo>
                    <a:pt x="83" y="21"/>
                  </a:lnTo>
                  <a:lnTo>
                    <a:pt x="78" y="19"/>
                  </a:lnTo>
                  <a:lnTo>
                    <a:pt x="74" y="16"/>
                  </a:lnTo>
                  <a:lnTo>
                    <a:pt x="67" y="16"/>
                  </a:lnTo>
                  <a:lnTo>
                    <a:pt x="62" y="16"/>
                  </a:lnTo>
                  <a:lnTo>
                    <a:pt x="57" y="14"/>
                  </a:lnTo>
                  <a:lnTo>
                    <a:pt x="50" y="7"/>
                  </a:lnTo>
                  <a:lnTo>
                    <a:pt x="48" y="4"/>
                  </a:lnTo>
                  <a:lnTo>
                    <a:pt x="40" y="2"/>
                  </a:lnTo>
                  <a:lnTo>
                    <a:pt x="36" y="0"/>
                  </a:lnTo>
                  <a:lnTo>
                    <a:pt x="36" y="4"/>
                  </a:lnTo>
                  <a:lnTo>
                    <a:pt x="36" y="12"/>
                  </a:lnTo>
                  <a:lnTo>
                    <a:pt x="36" y="14"/>
                  </a:lnTo>
                  <a:lnTo>
                    <a:pt x="33" y="23"/>
                  </a:lnTo>
                  <a:lnTo>
                    <a:pt x="33" y="26"/>
                  </a:lnTo>
                  <a:lnTo>
                    <a:pt x="31" y="28"/>
                  </a:lnTo>
                  <a:lnTo>
                    <a:pt x="29" y="30"/>
                  </a:lnTo>
                  <a:lnTo>
                    <a:pt x="14" y="40"/>
                  </a:lnTo>
                  <a:lnTo>
                    <a:pt x="12" y="40"/>
                  </a:lnTo>
                  <a:lnTo>
                    <a:pt x="7" y="42"/>
                  </a:lnTo>
                  <a:lnTo>
                    <a:pt x="5" y="45"/>
                  </a:lnTo>
                  <a:lnTo>
                    <a:pt x="0" y="52"/>
                  </a:lnTo>
                  <a:lnTo>
                    <a:pt x="0" y="57"/>
                  </a:lnTo>
                  <a:lnTo>
                    <a:pt x="10" y="54"/>
                  </a:lnTo>
                  <a:lnTo>
                    <a:pt x="12" y="54"/>
                  </a:lnTo>
                  <a:lnTo>
                    <a:pt x="14" y="57"/>
                  </a:lnTo>
                  <a:lnTo>
                    <a:pt x="14" y="59"/>
                  </a:lnTo>
                  <a:lnTo>
                    <a:pt x="14" y="61"/>
                  </a:lnTo>
                  <a:lnTo>
                    <a:pt x="14" y="64"/>
                  </a:lnTo>
                  <a:lnTo>
                    <a:pt x="14" y="64"/>
                  </a:lnTo>
                  <a:lnTo>
                    <a:pt x="14" y="66"/>
                  </a:lnTo>
                  <a:lnTo>
                    <a:pt x="17" y="71"/>
                  </a:lnTo>
                  <a:lnTo>
                    <a:pt x="17" y="73"/>
                  </a:lnTo>
                  <a:lnTo>
                    <a:pt x="17" y="75"/>
                  </a:lnTo>
                  <a:lnTo>
                    <a:pt x="17" y="75"/>
                  </a:lnTo>
                  <a:lnTo>
                    <a:pt x="14" y="78"/>
                  </a:lnTo>
                  <a:lnTo>
                    <a:pt x="12" y="80"/>
                  </a:lnTo>
                  <a:lnTo>
                    <a:pt x="12" y="83"/>
                  </a:lnTo>
                  <a:lnTo>
                    <a:pt x="12" y="87"/>
                  </a:lnTo>
                  <a:lnTo>
                    <a:pt x="12" y="92"/>
                  </a:lnTo>
                  <a:lnTo>
                    <a:pt x="14" y="97"/>
                  </a:lnTo>
                  <a:lnTo>
                    <a:pt x="17" y="101"/>
                  </a:lnTo>
                  <a:lnTo>
                    <a:pt x="19" y="104"/>
                  </a:lnTo>
                  <a:lnTo>
                    <a:pt x="19" y="104"/>
                  </a:lnTo>
                  <a:lnTo>
                    <a:pt x="22" y="106"/>
                  </a:lnTo>
                  <a:lnTo>
                    <a:pt x="24" y="109"/>
                  </a:lnTo>
                  <a:lnTo>
                    <a:pt x="29" y="109"/>
                  </a:lnTo>
                  <a:lnTo>
                    <a:pt x="31" y="109"/>
                  </a:lnTo>
                  <a:lnTo>
                    <a:pt x="36" y="104"/>
                  </a:lnTo>
                  <a:lnTo>
                    <a:pt x="43" y="106"/>
                  </a:lnTo>
                  <a:lnTo>
                    <a:pt x="40" y="97"/>
                  </a:lnTo>
                  <a:lnTo>
                    <a:pt x="40" y="85"/>
                  </a:lnTo>
                  <a:lnTo>
                    <a:pt x="48" y="80"/>
                  </a:lnTo>
                  <a:lnTo>
                    <a:pt x="55" y="75"/>
                  </a:lnTo>
                  <a:lnTo>
                    <a:pt x="64" y="73"/>
                  </a:lnTo>
                  <a:lnTo>
                    <a:pt x="71" y="71"/>
                  </a:lnTo>
                  <a:lnTo>
                    <a:pt x="85" y="68"/>
                  </a:lnTo>
                  <a:lnTo>
                    <a:pt x="95" y="71"/>
                  </a:lnTo>
                  <a:lnTo>
                    <a:pt x="97" y="73"/>
                  </a:lnTo>
                  <a:lnTo>
                    <a:pt x="100" y="71"/>
                  </a:lnTo>
                  <a:lnTo>
                    <a:pt x="104" y="73"/>
                  </a:lnTo>
                  <a:lnTo>
                    <a:pt x="107" y="71"/>
                  </a:lnTo>
                  <a:lnTo>
                    <a:pt x="107" y="75"/>
                  </a:lnTo>
                  <a:lnTo>
                    <a:pt x="109" y="75"/>
                  </a:lnTo>
                  <a:lnTo>
                    <a:pt x="112" y="78"/>
                  </a:lnTo>
                  <a:lnTo>
                    <a:pt x="112" y="80"/>
                  </a:lnTo>
                  <a:lnTo>
                    <a:pt x="116" y="85"/>
                  </a:lnTo>
                  <a:lnTo>
                    <a:pt x="116" y="87"/>
                  </a:lnTo>
                  <a:lnTo>
                    <a:pt x="119" y="90"/>
                  </a:lnTo>
                  <a:lnTo>
                    <a:pt x="121" y="90"/>
                  </a:lnTo>
                  <a:lnTo>
                    <a:pt x="116" y="92"/>
                  </a:lnTo>
                  <a:lnTo>
                    <a:pt x="119" y="99"/>
                  </a:lnTo>
                  <a:lnTo>
                    <a:pt x="119" y="101"/>
                  </a:lnTo>
                  <a:lnTo>
                    <a:pt x="119" y="104"/>
                  </a:lnTo>
                  <a:lnTo>
                    <a:pt x="119" y="106"/>
                  </a:lnTo>
                  <a:lnTo>
                    <a:pt x="121" y="106"/>
                  </a:lnTo>
                  <a:lnTo>
                    <a:pt x="123" y="106"/>
                  </a:lnTo>
                  <a:lnTo>
                    <a:pt x="128" y="106"/>
                  </a:lnTo>
                  <a:lnTo>
                    <a:pt x="128" y="106"/>
                  </a:lnTo>
                  <a:lnTo>
                    <a:pt x="130" y="106"/>
                  </a:lnTo>
                  <a:lnTo>
                    <a:pt x="130" y="104"/>
                  </a:lnTo>
                  <a:lnTo>
                    <a:pt x="128" y="101"/>
                  </a:lnTo>
                  <a:lnTo>
                    <a:pt x="126" y="97"/>
                  </a:lnTo>
                  <a:lnTo>
                    <a:pt x="128" y="94"/>
                  </a:lnTo>
                  <a:lnTo>
                    <a:pt x="130" y="92"/>
                  </a:lnTo>
                  <a:lnTo>
                    <a:pt x="138" y="92"/>
                  </a:lnTo>
                  <a:lnTo>
                    <a:pt x="138" y="87"/>
                  </a:lnTo>
                  <a:lnTo>
                    <a:pt x="138" y="87"/>
                  </a:lnTo>
                  <a:lnTo>
                    <a:pt x="138" y="87"/>
                  </a:lnTo>
                  <a:lnTo>
                    <a:pt x="138" y="87"/>
                  </a:lnTo>
                  <a:lnTo>
                    <a:pt x="140" y="83"/>
                  </a:lnTo>
                  <a:lnTo>
                    <a:pt x="138" y="80"/>
                  </a:lnTo>
                  <a:lnTo>
                    <a:pt x="133" y="80"/>
                  </a:lnTo>
                  <a:lnTo>
                    <a:pt x="128" y="75"/>
                  </a:lnTo>
                  <a:lnTo>
                    <a:pt x="128" y="73"/>
                  </a:lnTo>
                  <a:lnTo>
                    <a:pt x="126" y="75"/>
                  </a:lnTo>
                  <a:lnTo>
                    <a:pt x="123" y="73"/>
                  </a:lnTo>
                  <a:lnTo>
                    <a:pt x="126" y="71"/>
                  </a:lnTo>
                  <a:lnTo>
                    <a:pt x="123" y="68"/>
                  </a:lnTo>
                  <a:lnTo>
                    <a:pt x="126" y="64"/>
                  </a:lnTo>
                  <a:lnTo>
                    <a:pt x="126" y="57"/>
                  </a:lnTo>
                  <a:lnTo>
                    <a:pt x="123" y="54"/>
                  </a:lnTo>
                  <a:lnTo>
                    <a:pt x="121" y="52"/>
                  </a:lnTo>
                  <a:lnTo>
                    <a:pt x="123" y="49"/>
                  </a:lnTo>
                  <a:lnTo>
                    <a:pt x="128" y="52"/>
                  </a:lnTo>
                  <a:lnTo>
                    <a:pt x="130" y="52"/>
                  </a:lnTo>
                  <a:lnTo>
                    <a:pt x="130" y="49"/>
                  </a:lnTo>
                  <a:lnTo>
                    <a:pt x="130" y="47"/>
                  </a:lnTo>
                  <a:lnTo>
                    <a:pt x="130" y="45"/>
                  </a:lnTo>
                  <a:lnTo>
                    <a:pt x="126" y="42"/>
                  </a:lnTo>
                  <a:lnTo>
                    <a:pt x="123" y="42"/>
                  </a:lnTo>
                  <a:lnTo>
                    <a:pt x="126" y="40"/>
                  </a:lnTo>
                  <a:lnTo>
                    <a:pt x="128" y="3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4"/>
            <p:cNvSpPr>
              <a:spLocks noEditPoints="1"/>
            </p:cNvSpPr>
            <p:nvPr/>
          </p:nvSpPr>
          <p:spPr bwMode="auto">
            <a:xfrm>
              <a:off x="3443419" y="5649990"/>
              <a:ext cx="523654" cy="934714"/>
            </a:xfrm>
            <a:custGeom>
              <a:avLst/>
              <a:gdLst>
                <a:gd name="T0" fmla="*/ 31 w 293"/>
                <a:gd name="T1" fmla="*/ 523 h 523"/>
                <a:gd name="T2" fmla="*/ 50 w 293"/>
                <a:gd name="T3" fmla="*/ 492 h 523"/>
                <a:gd name="T4" fmla="*/ 76 w 293"/>
                <a:gd name="T5" fmla="*/ 440 h 523"/>
                <a:gd name="T6" fmla="*/ 83 w 293"/>
                <a:gd name="T7" fmla="*/ 449 h 523"/>
                <a:gd name="T8" fmla="*/ 19 w 293"/>
                <a:gd name="T9" fmla="*/ 438 h 523"/>
                <a:gd name="T10" fmla="*/ 85 w 293"/>
                <a:gd name="T11" fmla="*/ 419 h 523"/>
                <a:gd name="T12" fmla="*/ 80 w 293"/>
                <a:gd name="T13" fmla="*/ 421 h 523"/>
                <a:gd name="T14" fmla="*/ 87 w 293"/>
                <a:gd name="T15" fmla="*/ 423 h 523"/>
                <a:gd name="T16" fmla="*/ 170 w 293"/>
                <a:gd name="T17" fmla="*/ 336 h 523"/>
                <a:gd name="T18" fmla="*/ 168 w 293"/>
                <a:gd name="T19" fmla="*/ 371 h 523"/>
                <a:gd name="T20" fmla="*/ 208 w 293"/>
                <a:gd name="T21" fmla="*/ 345 h 523"/>
                <a:gd name="T22" fmla="*/ 121 w 293"/>
                <a:gd name="T23" fmla="*/ 324 h 523"/>
                <a:gd name="T24" fmla="*/ 135 w 293"/>
                <a:gd name="T25" fmla="*/ 336 h 523"/>
                <a:gd name="T26" fmla="*/ 272 w 293"/>
                <a:gd name="T27" fmla="*/ 255 h 523"/>
                <a:gd name="T28" fmla="*/ 260 w 293"/>
                <a:gd name="T29" fmla="*/ 274 h 523"/>
                <a:gd name="T30" fmla="*/ 253 w 293"/>
                <a:gd name="T31" fmla="*/ 300 h 523"/>
                <a:gd name="T32" fmla="*/ 237 w 293"/>
                <a:gd name="T33" fmla="*/ 326 h 523"/>
                <a:gd name="T34" fmla="*/ 241 w 293"/>
                <a:gd name="T35" fmla="*/ 350 h 523"/>
                <a:gd name="T36" fmla="*/ 258 w 293"/>
                <a:gd name="T37" fmla="*/ 341 h 523"/>
                <a:gd name="T38" fmla="*/ 260 w 293"/>
                <a:gd name="T39" fmla="*/ 322 h 523"/>
                <a:gd name="T40" fmla="*/ 272 w 293"/>
                <a:gd name="T41" fmla="*/ 303 h 523"/>
                <a:gd name="T42" fmla="*/ 0 w 293"/>
                <a:gd name="T43" fmla="*/ 255 h 523"/>
                <a:gd name="T44" fmla="*/ 83 w 293"/>
                <a:gd name="T45" fmla="*/ 253 h 523"/>
                <a:gd name="T46" fmla="*/ 85 w 293"/>
                <a:gd name="T47" fmla="*/ 260 h 523"/>
                <a:gd name="T48" fmla="*/ 57 w 293"/>
                <a:gd name="T49" fmla="*/ 78 h 523"/>
                <a:gd name="T50" fmla="*/ 42 w 293"/>
                <a:gd name="T51" fmla="*/ 104 h 523"/>
                <a:gd name="T52" fmla="*/ 64 w 293"/>
                <a:gd name="T53" fmla="*/ 78 h 523"/>
                <a:gd name="T54" fmla="*/ 73 w 293"/>
                <a:gd name="T55" fmla="*/ 66 h 523"/>
                <a:gd name="T56" fmla="*/ 85 w 293"/>
                <a:gd name="T57" fmla="*/ 64 h 523"/>
                <a:gd name="T58" fmla="*/ 85 w 293"/>
                <a:gd name="T59" fmla="*/ 57 h 523"/>
                <a:gd name="T60" fmla="*/ 71 w 293"/>
                <a:gd name="T61" fmla="*/ 54 h 523"/>
                <a:gd name="T62" fmla="*/ 71 w 293"/>
                <a:gd name="T63" fmla="*/ 59 h 523"/>
                <a:gd name="T64" fmla="*/ 274 w 293"/>
                <a:gd name="T65" fmla="*/ 102 h 523"/>
                <a:gd name="T66" fmla="*/ 263 w 293"/>
                <a:gd name="T67" fmla="*/ 85 h 523"/>
                <a:gd name="T68" fmla="*/ 241 w 293"/>
                <a:gd name="T69" fmla="*/ 52 h 523"/>
                <a:gd name="T70" fmla="*/ 215 w 293"/>
                <a:gd name="T71" fmla="*/ 14 h 523"/>
                <a:gd name="T72" fmla="*/ 185 w 293"/>
                <a:gd name="T73" fmla="*/ 5 h 523"/>
                <a:gd name="T74" fmla="*/ 154 w 293"/>
                <a:gd name="T75" fmla="*/ 0 h 523"/>
                <a:gd name="T76" fmla="*/ 142 w 293"/>
                <a:gd name="T77" fmla="*/ 12 h 523"/>
                <a:gd name="T78" fmla="*/ 125 w 293"/>
                <a:gd name="T79" fmla="*/ 31 h 523"/>
                <a:gd name="T80" fmla="*/ 130 w 293"/>
                <a:gd name="T81" fmla="*/ 61 h 523"/>
                <a:gd name="T82" fmla="*/ 130 w 293"/>
                <a:gd name="T83" fmla="*/ 78 h 523"/>
                <a:gd name="T84" fmla="*/ 151 w 293"/>
                <a:gd name="T85" fmla="*/ 116 h 523"/>
                <a:gd name="T86" fmla="*/ 128 w 293"/>
                <a:gd name="T87" fmla="*/ 144 h 523"/>
                <a:gd name="T88" fmla="*/ 125 w 293"/>
                <a:gd name="T89" fmla="*/ 151 h 523"/>
                <a:gd name="T90" fmla="*/ 130 w 293"/>
                <a:gd name="T91" fmla="*/ 170 h 523"/>
                <a:gd name="T92" fmla="*/ 180 w 293"/>
                <a:gd name="T93" fmla="*/ 184 h 523"/>
                <a:gd name="T94" fmla="*/ 194 w 293"/>
                <a:gd name="T95" fmla="*/ 194 h 523"/>
                <a:gd name="T96" fmla="*/ 199 w 293"/>
                <a:gd name="T97" fmla="*/ 173 h 523"/>
                <a:gd name="T98" fmla="*/ 182 w 293"/>
                <a:gd name="T99" fmla="*/ 132 h 523"/>
                <a:gd name="T100" fmla="*/ 199 w 293"/>
                <a:gd name="T101" fmla="*/ 94 h 523"/>
                <a:gd name="T102" fmla="*/ 229 w 293"/>
                <a:gd name="T103" fmla="*/ 106 h 523"/>
                <a:gd name="T104" fmla="*/ 215 w 293"/>
                <a:gd name="T105" fmla="*/ 106 h 523"/>
                <a:gd name="T106" fmla="*/ 199 w 293"/>
                <a:gd name="T107" fmla="*/ 116 h 523"/>
                <a:gd name="T108" fmla="*/ 227 w 293"/>
                <a:gd name="T109" fmla="*/ 154 h 523"/>
                <a:gd name="T110" fmla="*/ 218 w 293"/>
                <a:gd name="T111" fmla="*/ 203 h 523"/>
                <a:gd name="T112" fmla="*/ 225 w 293"/>
                <a:gd name="T113" fmla="*/ 213 h 523"/>
                <a:gd name="T114" fmla="*/ 256 w 293"/>
                <a:gd name="T115" fmla="*/ 199 h 523"/>
                <a:gd name="T116" fmla="*/ 284 w 293"/>
                <a:gd name="T117" fmla="*/ 170 h 523"/>
                <a:gd name="T118" fmla="*/ 277 w 293"/>
                <a:gd name="T119" fmla="*/ 158 h 523"/>
                <a:gd name="T120" fmla="*/ 282 w 293"/>
                <a:gd name="T121" fmla="*/ 135 h 523"/>
                <a:gd name="T122" fmla="*/ 293 w 293"/>
                <a:gd name="T123" fmla="*/ 11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523">
                  <a:moveTo>
                    <a:pt x="31" y="518"/>
                  </a:moveTo>
                  <a:lnTo>
                    <a:pt x="31" y="518"/>
                  </a:lnTo>
                  <a:lnTo>
                    <a:pt x="31" y="518"/>
                  </a:lnTo>
                  <a:lnTo>
                    <a:pt x="28" y="518"/>
                  </a:lnTo>
                  <a:lnTo>
                    <a:pt x="28" y="518"/>
                  </a:lnTo>
                  <a:lnTo>
                    <a:pt x="28" y="520"/>
                  </a:lnTo>
                  <a:lnTo>
                    <a:pt x="28" y="520"/>
                  </a:lnTo>
                  <a:lnTo>
                    <a:pt x="31" y="523"/>
                  </a:lnTo>
                  <a:lnTo>
                    <a:pt x="31" y="523"/>
                  </a:lnTo>
                  <a:lnTo>
                    <a:pt x="33" y="520"/>
                  </a:lnTo>
                  <a:lnTo>
                    <a:pt x="31" y="518"/>
                  </a:lnTo>
                  <a:lnTo>
                    <a:pt x="31" y="518"/>
                  </a:lnTo>
                  <a:close/>
                  <a:moveTo>
                    <a:pt x="50" y="483"/>
                  </a:moveTo>
                  <a:lnTo>
                    <a:pt x="47" y="485"/>
                  </a:lnTo>
                  <a:lnTo>
                    <a:pt x="47" y="487"/>
                  </a:lnTo>
                  <a:lnTo>
                    <a:pt x="50" y="492"/>
                  </a:lnTo>
                  <a:lnTo>
                    <a:pt x="54" y="490"/>
                  </a:lnTo>
                  <a:lnTo>
                    <a:pt x="54" y="485"/>
                  </a:lnTo>
                  <a:lnTo>
                    <a:pt x="54" y="480"/>
                  </a:lnTo>
                  <a:lnTo>
                    <a:pt x="50" y="483"/>
                  </a:lnTo>
                  <a:close/>
                  <a:moveTo>
                    <a:pt x="78" y="440"/>
                  </a:moveTo>
                  <a:lnTo>
                    <a:pt x="78" y="440"/>
                  </a:lnTo>
                  <a:lnTo>
                    <a:pt x="78" y="440"/>
                  </a:lnTo>
                  <a:lnTo>
                    <a:pt x="76" y="440"/>
                  </a:lnTo>
                  <a:lnTo>
                    <a:pt x="76" y="440"/>
                  </a:lnTo>
                  <a:lnTo>
                    <a:pt x="71" y="438"/>
                  </a:lnTo>
                  <a:lnTo>
                    <a:pt x="69" y="440"/>
                  </a:lnTo>
                  <a:lnTo>
                    <a:pt x="69" y="445"/>
                  </a:lnTo>
                  <a:lnTo>
                    <a:pt x="71" y="447"/>
                  </a:lnTo>
                  <a:lnTo>
                    <a:pt x="73" y="449"/>
                  </a:lnTo>
                  <a:lnTo>
                    <a:pt x="83" y="452"/>
                  </a:lnTo>
                  <a:lnTo>
                    <a:pt x="83" y="449"/>
                  </a:lnTo>
                  <a:lnTo>
                    <a:pt x="85" y="449"/>
                  </a:lnTo>
                  <a:lnTo>
                    <a:pt x="78" y="447"/>
                  </a:lnTo>
                  <a:lnTo>
                    <a:pt x="78" y="440"/>
                  </a:lnTo>
                  <a:close/>
                  <a:moveTo>
                    <a:pt x="21" y="435"/>
                  </a:moveTo>
                  <a:lnTo>
                    <a:pt x="19" y="433"/>
                  </a:lnTo>
                  <a:lnTo>
                    <a:pt x="19" y="435"/>
                  </a:lnTo>
                  <a:lnTo>
                    <a:pt x="16" y="435"/>
                  </a:lnTo>
                  <a:lnTo>
                    <a:pt x="19" y="438"/>
                  </a:lnTo>
                  <a:lnTo>
                    <a:pt x="19" y="438"/>
                  </a:lnTo>
                  <a:lnTo>
                    <a:pt x="21" y="438"/>
                  </a:lnTo>
                  <a:lnTo>
                    <a:pt x="21" y="435"/>
                  </a:lnTo>
                  <a:lnTo>
                    <a:pt x="21" y="435"/>
                  </a:lnTo>
                  <a:lnTo>
                    <a:pt x="21" y="435"/>
                  </a:lnTo>
                  <a:close/>
                  <a:moveTo>
                    <a:pt x="87" y="423"/>
                  </a:moveTo>
                  <a:lnTo>
                    <a:pt x="85" y="421"/>
                  </a:lnTo>
                  <a:lnTo>
                    <a:pt x="85" y="419"/>
                  </a:lnTo>
                  <a:lnTo>
                    <a:pt x="83" y="416"/>
                  </a:lnTo>
                  <a:lnTo>
                    <a:pt x="83" y="416"/>
                  </a:lnTo>
                  <a:lnTo>
                    <a:pt x="80" y="416"/>
                  </a:lnTo>
                  <a:lnTo>
                    <a:pt x="80" y="419"/>
                  </a:lnTo>
                  <a:lnTo>
                    <a:pt x="80" y="419"/>
                  </a:lnTo>
                  <a:lnTo>
                    <a:pt x="80" y="421"/>
                  </a:lnTo>
                  <a:lnTo>
                    <a:pt x="80" y="421"/>
                  </a:lnTo>
                  <a:lnTo>
                    <a:pt x="80" y="421"/>
                  </a:lnTo>
                  <a:lnTo>
                    <a:pt x="80" y="423"/>
                  </a:lnTo>
                  <a:lnTo>
                    <a:pt x="83" y="423"/>
                  </a:lnTo>
                  <a:lnTo>
                    <a:pt x="83" y="426"/>
                  </a:lnTo>
                  <a:lnTo>
                    <a:pt x="87" y="426"/>
                  </a:lnTo>
                  <a:lnTo>
                    <a:pt x="87" y="426"/>
                  </a:lnTo>
                  <a:lnTo>
                    <a:pt x="87" y="423"/>
                  </a:lnTo>
                  <a:lnTo>
                    <a:pt x="87" y="423"/>
                  </a:lnTo>
                  <a:lnTo>
                    <a:pt x="87" y="423"/>
                  </a:lnTo>
                  <a:close/>
                  <a:moveTo>
                    <a:pt x="196" y="338"/>
                  </a:moveTo>
                  <a:lnTo>
                    <a:pt x="192" y="333"/>
                  </a:lnTo>
                  <a:lnTo>
                    <a:pt x="182" y="331"/>
                  </a:lnTo>
                  <a:lnTo>
                    <a:pt x="180" y="326"/>
                  </a:lnTo>
                  <a:lnTo>
                    <a:pt x="177" y="329"/>
                  </a:lnTo>
                  <a:lnTo>
                    <a:pt x="173" y="329"/>
                  </a:lnTo>
                  <a:lnTo>
                    <a:pt x="173" y="333"/>
                  </a:lnTo>
                  <a:lnTo>
                    <a:pt x="170" y="336"/>
                  </a:lnTo>
                  <a:lnTo>
                    <a:pt x="166" y="341"/>
                  </a:lnTo>
                  <a:lnTo>
                    <a:pt x="161" y="341"/>
                  </a:lnTo>
                  <a:lnTo>
                    <a:pt x="158" y="341"/>
                  </a:lnTo>
                  <a:lnTo>
                    <a:pt x="158" y="348"/>
                  </a:lnTo>
                  <a:lnTo>
                    <a:pt x="161" y="352"/>
                  </a:lnTo>
                  <a:lnTo>
                    <a:pt x="163" y="362"/>
                  </a:lnTo>
                  <a:lnTo>
                    <a:pt x="168" y="369"/>
                  </a:lnTo>
                  <a:lnTo>
                    <a:pt x="168" y="371"/>
                  </a:lnTo>
                  <a:lnTo>
                    <a:pt x="177" y="374"/>
                  </a:lnTo>
                  <a:lnTo>
                    <a:pt x="182" y="374"/>
                  </a:lnTo>
                  <a:lnTo>
                    <a:pt x="187" y="371"/>
                  </a:lnTo>
                  <a:lnTo>
                    <a:pt x="192" y="371"/>
                  </a:lnTo>
                  <a:lnTo>
                    <a:pt x="196" y="369"/>
                  </a:lnTo>
                  <a:lnTo>
                    <a:pt x="203" y="362"/>
                  </a:lnTo>
                  <a:lnTo>
                    <a:pt x="208" y="352"/>
                  </a:lnTo>
                  <a:lnTo>
                    <a:pt x="208" y="345"/>
                  </a:lnTo>
                  <a:lnTo>
                    <a:pt x="203" y="341"/>
                  </a:lnTo>
                  <a:lnTo>
                    <a:pt x="196" y="338"/>
                  </a:lnTo>
                  <a:close/>
                  <a:moveTo>
                    <a:pt x="137" y="329"/>
                  </a:moveTo>
                  <a:lnTo>
                    <a:pt x="132" y="326"/>
                  </a:lnTo>
                  <a:lnTo>
                    <a:pt x="130" y="324"/>
                  </a:lnTo>
                  <a:lnTo>
                    <a:pt x="128" y="326"/>
                  </a:lnTo>
                  <a:lnTo>
                    <a:pt x="123" y="324"/>
                  </a:lnTo>
                  <a:lnTo>
                    <a:pt x="121" y="324"/>
                  </a:lnTo>
                  <a:lnTo>
                    <a:pt x="121" y="326"/>
                  </a:lnTo>
                  <a:lnTo>
                    <a:pt x="123" y="326"/>
                  </a:lnTo>
                  <a:lnTo>
                    <a:pt x="125" y="329"/>
                  </a:lnTo>
                  <a:lnTo>
                    <a:pt x="128" y="329"/>
                  </a:lnTo>
                  <a:lnTo>
                    <a:pt x="128" y="331"/>
                  </a:lnTo>
                  <a:lnTo>
                    <a:pt x="128" y="333"/>
                  </a:lnTo>
                  <a:lnTo>
                    <a:pt x="132" y="336"/>
                  </a:lnTo>
                  <a:lnTo>
                    <a:pt x="135" y="336"/>
                  </a:lnTo>
                  <a:lnTo>
                    <a:pt x="137" y="333"/>
                  </a:lnTo>
                  <a:lnTo>
                    <a:pt x="140" y="333"/>
                  </a:lnTo>
                  <a:lnTo>
                    <a:pt x="140" y="331"/>
                  </a:lnTo>
                  <a:lnTo>
                    <a:pt x="137" y="329"/>
                  </a:lnTo>
                  <a:close/>
                  <a:moveTo>
                    <a:pt x="277" y="267"/>
                  </a:moveTo>
                  <a:lnTo>
                    <a:pt x="274" y="262"/>
                  </a:lnTo>
                  <a:lnTo>
                    <a:pt x="272" y="258"/>
                  </a:lnTo>
                  <a:lnTo>
                    <a:pt x="272" y="255"/>
                  </a:lnTo>
                  <a:lnTo>
                    <a:pt x="272" y="255"/>
                  </a:lnTo>
                  <a:lnTo>
                    <a:pt x="270" y="255"/>
                  </a:lnTo>
                  <a:lnTo>
                    <a:pt x="270" y="258"/>
                  </a:lnTo>
                  <a:lnTo>
                    <a:pt x="267" y="260"/>
                  </a:lnTo>
                  <a:lnTo>
                    <a:pt x="263" y="265"/>
                  </a:lnTo>
                  <a:lnTo>
                    <a:pt x="263" y="270"/>
                  </a:lnTo>
                  <a:lnTo>
                    <a:pt x="263" y="274"/>
                  </a:lnTo>
                  <a:lnTo>
                    <a:pt x="260" y="274"/>
                  </a:lnTo>
                  <a:lnTo>
                    <a:pt x="260" y="277"/>
                  </a:lnTo>
                  <a:lnTo>
                    <a:pt x="258" y="281"/>
                  </a:lnTo>
                  <a:lnTo>
                    <a:pt x="256" y="286"/>
                  </a:lnTo>
                  <a:lnTo>
                    <a:pt x="253" y="289"/>
                  </a:lnTo>
                  <a:lnTo>
                    <a:pt x="253" y="289"/>
                  </a:lnTo>
                  <a:lnTo>
                    <a:pt x="253" y="291"/>
                  </a:lnTo>
                  <a:lnTo>
                    <a:pt x="253" y="293"/>
                  </a:lnTo>
                  <a:lnTo>
                    <a:pt x="253" y="300"/>
                  </a:lnTo>
                  <a:lnTo>
                    <a:pt x="253" y="303"/>
                  </a:lnTo>
                  <a:lnTo>
                    <a:pt x="253" y="307"/>
                  </a:lnTo>
                  <a:lnTo>
                    <a:pt x="251" y="312"/>
                  </a:lnTo>
                  <a:lnTo>
                    <a:pt x="246" y="319"/>
                  </a:lnTo>
                  <a:lnTo>
                    <a:pt x="241" y="324"/>
                  </a:lnTo>
                  <a:lnTo>
                    <a:pt x="241" y="329"/>
                  </a:lnTo>
                  <a:lnTo>
                    <a:pt x="239" y="329"/>
                  </a:lnTo>
                  <a:lnTo>
                    <a:pt x="237" y="326"/>
                  </a:lnTo>
                  <a:lnTo>
                    <a:pt x="237" y="329"/>
                  </a:lnTo>
                  <a:lnTo>
                    <a:pt x="239" y="333"/>
                  </a:lnTo>
                  <a:lnTo>
                    <a:pt x="239" y="336"/>
                  </a:lnTo>
                  <a:lnTo>
                    <a:pt x="239" y="341"/>
                  </a:lnTo>
                  <a:lnTo>
                    <a:pt x="239" y="343"/>
                  </a:lnTo>
                  <a:lnTo>
                    <a:pt x="239" y="348"/>
                  </a:lnTo>
                  <a:lnTo>
                    <a:pt x="241" y="350"/>
                  </a:lnTo>
                  <a:lnTo>
                    <a:pt x="241" y="350"/>
                  </a:lnTo>
                  <a:lnTo>
                    <a:pt x="244" y="350"/>
                  </a:lnTo>
                  <a:lnTo>
                    <a:pt x="244" y="348"/>
                  </a:lnTo>
                  <a:lnTo>
                    <a:pt x="246" y="348"/>
                  </a:lnTo>
                  <a:lnTo>
                    <a:pt x="251" y="345"/>
                  </a:lnTo>
                  <a:lnTo>
                    <a:pt x="253" y="345"/>
                  </a:lnTo>
                  <a:lnTo>
                    <a:pt x="256" y="345"/>
                  </a:lnTo>
                  <a:lnTo>
                    <a:pt x="256" y="343"/>
                  </a:lnTo>
                  <a:lnTo>
                    <a:pt x="258" y="341"/>
                  </a:lnTo>
                  <a:lnTo>
                    <a:pt x="258" y="338"/>
                  </a:lnTo>
                  <a:lnTo>
                    <a:pt x="258" y="336"/>
                  </a:lnTo>
                  <a:lnTo>
                    <a:pt x="258" y="333"/>
                  </a:lnTo>
                  <a:lnTo>
                    <a:pt x="258" y="331"/>
                  </a:lnTo>
                  <a:lnTo>
                    <a:pt x="256" y="329"/>
                  </a:lnTo>
                  <a:lnTo>
                    <a:pt x="258" y="329"/>
                  </a:lnTo>
                  <a:lnTo>
                    <a:pt x="258" y="324"/>
                  </a:lnTo>
                  <a:lnTo>
                    <a:pt x="260" y="322"/>
                  </a:lnTo>
                  <a:lnTo>
                    <a:pt x="260" y="317"/>
                  </a:lnTo>
                  <a:lnTo>
                    <a:pt x="260" y="315"/>
                  </a:lnTo>
                  <a:lnTo>
                    <a:pt x="263" y="312"/>
                  </a:lnTo>
                  <a:lnTo>
                    <a:pt x="265" y="312"/>
                  </a:lnTo>
                  <a:lnTo>
                    <a:pt x="267" y="310"/>
                  </a:lnTo>
                  <a:lnTo>
                    <a:pt x="270" y="307"/>
                  </a:lnTo>
                  <a:lnTo>
                    <a:pt x="270" y="303"/>
                  </a:lnTo>
                  <a:lnTo>
                    <a:pt x="272" y="303"/>
                  </a:lnTo>
                  <a:lnTo>
                    <a:pt x="272" y="300"/>
                  </a:lnTo>
                  <a:lnTo>
                    <a:pt x="272" y="293"/>
                  </a:lnTo>
                  <a:lnTo>
                    <a:pt x="272" y="291"/>
                  </a:lnTo>
                  <a:lnTo>
                    <a:pt x="274" y="284"/>
                  </a:lnTo>
                  <a:lnTo>
                    <a:pt x="274" y="274"/>
                  </a:lnTo>
                  <a:lnTo>
                    <a:pt x="274" y="270"/>
                  </a:lnTo>
                  <a:lnTo>
                    <a:pt x="277" y="267"/>
                  </a:lnTo>
                  <a:close/>
                  <a:moveTo>
                    <a:pt x="0" y="255"/>
                  </a:moveTo>
                  <a:lnTo>
                    <a:pt x="2" y="255"/>
                  </a:lnTo>
                  <a:lnTo>
                    <a:pt x="2" y="255"/>
                  </a:lnTo>
                  <a:lnTo>
                    <a:pt x="2" y="253"/>
                  </a:lnTo>
                  <a:lnTo>
                    <a:pt x="0" y="255"/>
                  </a:lnTo>
                  <a:close/>
                  <a:moveTo>
                    <a:pt x="87" y="255"/>
                  </a:moveTo>
                  <a:lnTo>
                    <a:pt x="85" y="253"/>
                  </a:lnTo>
                  <a:lnTo>
                    <a:pt x="85" y="253"/>
                  </a:lnTo>
                  <a:lnTo>
                    <a:pt x="83" y="253"/>
                  </a:lnTo>
                  <a:lnTo>
                    <a:pt x="83" y="255"/>
                  </a:lnTo>
                  <a:lnTo>
                    <a:pt x="80" y="255"/>
                  </a:lnTo>
                  <a:lnTo>
                    <a:pt x="80" y="258"/>
                  </a:lnTo>
                  <a:lnTo>
                    <a:pt x="80" y="258"/>
                  </a:lnTo>
                  <a:lnTo>
                    <a:pt x="80" y="260"/>
                  </a:lnTo>
                  <a:lnTo>
                    <a:pt x="80" y="260"/>
                  </a:lnTo>
                  <a:lnTo>
                    <a:pt x="85" y="260"/>
                  </a:lnTo>
                  <a:lnTo>
                    <a:pt x="85" y="260"/>
                  </a:lnTo>
                  <a:lnTo>
                    <a:pt x="87" y="260"/>
                  </a:lnTo>
                  <a:lnTo>
                    <a:pt x="90" y="258"/>
                  </a:lnTo>
                  <a:lnTo>
                    <a:pt x="90" y="255"/>
                  </a:lnTo>
                  <a:lnTo>
                    <a:pt x="87" y="255"/>
                  </a:lnTo>
                  <a:close/>
                  <a:moveTo>
                    <a:pt x="61" y="73"/>
                  </a:moveTo>
                  <a:lnTo>
                    <a:pt x="59" y="71"/>
                  </a:lnTo>
                  <a:lnTo>
                    <a:pt x="59" y="73"/>
                  </a:lnTo>
                  <a:lnTo>
                    <a:pt x="57" y="78"/>
                  </a:lnTo>
                  <a:lnTo>
                    <a:pt x="54" y="80"/>
                  </a:lnTo>
                  <a:lnTo>
                    <a:pt x="52" y="83"/>
                  </a:lnTo>
                  <a:lnTo>
                    <a:pt x="50" y="83"/>
                  </a:lnTo>
                  <a:lnTo>
                    <a:pt x="45" y="90"/>
                  </a:lnTo>
                  <a:lnTo>
                    <a:pt x="42" y="94"/>
                  </a:lnTo>
                  <a:lnTo>
                    <a:pt x="38" y="97"/>
                  </a:lnTo>
                  <a:lnTo>
                    <a:pt x="40" y="102"/>
                  </a:lnTo>
                  <a:lnTo>
                    <a:pt x="42" y="104"/>
                  </a:lnTo>
                  <a:lnTo>
                    <a:pt x="45" y="104"/>
                  </a:lnTo>
                  <a:lnTo>
                    <a:pt x="50" y="102"/>
                  </a:lnTo>
                  <a:lnTo>
                    <a:pt x="52" y="99"/>
                  </a:lnTo>
                  <a:lnTo>
                    <a:pt x="54" y="94"/>
                  </a:lnTo>
                  <a:lnTo>
                    <a:pt x="59" y="83"/>
                  </a:lnTo>
                  <a:lnTo>
                    <a:pt x="61" y="83"/>
                  </a:lnTo>
                  <a:lnTo>
                    <a:pt x="64" y="80"/>
                  </a:lnTo>
                  <a:lnTo>
                    <a:pt x="64" y="78"/>
                  </a:lnTo>
                  <a:lnTo>
                    <a:pt x="61" y="73"/>
                  </a:lnTo>
                  <a:close/>
                  <a:moveTo>
                    <a:pt x="71" y="59"/>
                  </a:moveTo>
                  <a:lnTo>
                    <a:pt x="71" y="59"/>
                  </a:lnTo>
                  <a:lnTo>
                    <a:pt x="71" y="59"/>
                  </a:lnTo>
                  <a:lnTo>
                    <a:pt x="71" y="61"/>
                  </a:lnTo>
                  <a:lnTo>
                    <a:pt x="71" y="64"/>
                  </a:lnTo>
                  <a:lnTo>
                    <a:pt x="73" y="64"/>
                  </a:lnTo>
                  <a:lnTo>
                    <a:pt x="73" y="66"/>
                  </a:lnTo>
                  <a:lnTo>
                    <a:pt x="73" y="66"/>
                  </a:lnTo>
                  <a:lnTo>
                    <a:pt x="73" y="66"/>
                  </a:lnTo>
                  <a:lnTo>
                    <a:pt x="76" y="68"/>
                  </a:lnTo>
                  <a:lnTo>
                    <a:pt x="78" y="68"/>
                  </a:lnTo>
                  <a:lnTo>
                    <a:pt x="80" y="66"/>
                  </a:lnTo>
                  <a:lnTo>
                    <a:pt x="83" y="66"/>
                  </a:lnTo>
                  <a:lnTo>
                    <a:pt x="83" y="66"/>
                  </a:lnTo>
                  <a:lnTo>
                    <a:pt x="85" y="64"/>
                  </a:lnTo>
                  <a:lnTo>
                    <a:pt x="85" y="64"/>
                  </a:lnTo>
                  <a:lnTo>
                    <a:pt x="85" y="64"/>
                  </a:lnTo>
                  <a:lnTo>
                    <a:pt x="85" y="61"/>
                  </a:lnTo>
                  <a:lnTo>
                    <a:pt x="85" y="61"/>
                  </a:lnTo>
                  <a:lnTo>
                    <a:pt x="85" y="59"/>
                  </a:lnTo>
                  <a:lnTo>
                    <a:pt x="85" y="59"/>
                  </a:lnTo>
                  <a:lnTo>
                    <a:pt x="85" y="57"/>
                  </a:lnTo>
                  <a:lnTo>
                    <a:pt x="85" y="57"/>
                  </a:lnTo>
                  <a:lnTo>
                    <a:pt x="85" y="57"/>
                  </a:lnTo>
                  <a:lnTo>
                    <a:pt x="83" y="57"/>
                  </a:lnTo>
                  <a:lnTo>
                    <a:pt x="80" y="57"/>
                  </a:lnTo>
                  <a:lnTo>
                    <a:pt x="83" y="59"/>
                  </a:lnTo>
                  <a:lnTo>
                    <a:pt x="80" y="61"/>
                  </a:lnTo>
                  <a:lnTo>
                    <a:pt x="80" y="61"/>
                  </a:lnTo>
                  <a:lnTo>
                    <a:pt x="73" y="54"/>
                  </a:lnTo>
                  <a:lnTo>
                    <a:pt x="71" y="54"/>
                  </a:lnTo>
                  <a:lnTo>
                    <a:pt x="69" y="57"/>
                  </a:lnTo>
                  <a:lnTo>
                    <a:pt x="66" y="57"/>
                  </a:lnTo>
                  <a:lnTo>
                    <a:pt x="66" y="59"/>
                  </a:lnTo>
                  <a:lnTo>
                    <a:pt x="66" y="61"/>
                  </a:lnTo>
                  <a:lnTo>
                    <a:pt x="66" y="61"/>
                  </a:lnTo>
                  <a:lnTo>
                    <a:pt x="69" y="61"/>
                  </a:lnTo>
                  <a:lnTo>
                    <a:pt x="69" y="59"/>
                  </a:lnTo>
                  <a:lnTo>
                    <a:pt x="71" y="59"/>
                  </a:lnTo>
                  <a:close/>
                  <a:moveTo>
                    <a:pt x="293" y="111"/>
                  </a:moveTo>
                  <a:lnTo>
                    <a:pt x="291" y="109"/>
                  </a:lnTo>
                  <a:lnTo>
                    <a:pt x="289" y="106"/>
                  </a:lnTo>
                  <a:lnTo>
                    <a:pt x="284" y="106"/>
                  </a:lnTo>
                  <a:lnTo>
                    <a:pt x="282" y="106"/>
                  </a:lnTo>
                  <a:lnTo>
                    <a:pt x="279" y="106"/>
                  </a:lnTo>
                  <a:lnTo>
                    <a:pt x="279" y="104"/>
                  </a:lnTo>
                  <a:lnTo>
                    <a:pt x="274" y="102"/>
                  </a:lnTo>
                  <a:lnTo>
                    <a:pt x="270" y="102"/>
                  </a:lnTo>
                  <a:lnTo>
                    <a:pt x="267" y="99"/>
                  </a:lnTo>
                  <a:lnTo>
                    <a:pt x="265" y="94"/>
                  </a:lnTo>
                  <a:lnTo>
                    <a:pt x="265" y="92"/>
                  </a:lnTo>
                  <a:lnTo>
                    <a:pt x="265" y="90"/>
                  </a:lnTo>
                  <a:lnTo>
                    <a:pt x="265" y="87"/>
                  </a:lnTo>
                  <a:lnTo>
                    <a:pt x="263" y="87"/>
                  </a:lnTo>
                  <a:lnTo>
                    <a:pt x="263" y="85"/>
                  </a:lnTo>
                  <a:lnTo>
                    <a:pt x="258" y="80"/>
                  </a:lnTo>
                  <a:lnTo>
                    <a:pt x="256" y="78"/>
                  </a:lnTo>
                  <a:lnTo>
                    <a:pt x="246" y="73"/>
                  </a:lnTo>
                  <a:lnTo>
                    <a:pt x="244" y="71"/>
                  </a:lnTo>
                  <a:lnTo>
                    <a:pt x="244" y="68"/>
                  </a:lnTo>
                  <a:lnTo>
                    <a:pt x="241" y="66"/>
                  </a:lnTo>
                  <a:lnTo>
                    <a:pt x="244" y="57"/>
                  </a:lnTo>
                  <a:lnTo>
                    <a:pt x="241" y="52"/>
                  </a:lnTo>
                  <a:lnTo>
                    <a:pt x="237" y="49"/>
                  </a:lnTo>
                  <a:lnTo>
                    <a:pt x="234" y="47"/>
                  </a:lnTo>
                  <a:lnTo>
                    <a:pt x="229" y="42"/>
                  </a:lnTo>
                  <a:lnTo>
                    <a:pt x="227" y="40"/>
                  </a:lnTo>
                  <a:lnTo>
                    <a:pt x="215" y="23"/>
                  </a:lnTo>
                  <a:lnTo>
                    <a:pt x="215" y="21"/>
                  </a:lnTo>
                  <a:lnTo>
                    <a:pt x="213" y="19"/>
                  </a:lnTo>
                  <a:lnTo>
                    <a:pt x="215" y="14"/>
                  </a:lnTo>
                  <a:lnTo>
                    <a:pt x="208" y="9"/>
                  </a:lnTo>
                  <a:lnTo>
                    <a:pt x="199" y="0"/>
                  </a:lnTo>
                  <a:lnTo>
                    <a:pt x="194" y="0"/>
                  </a:lnTo>
                  <a:lnTo>
                    <a:pt x="192" y="0"/>
                  </a:lnTo>
                  <a:lnTo>
                    <a:pt x="189" y="0"/>
                  </a:lnTo>
                  <a:lnTo>
                    <a:pt x="187" y="2"/>
                  </a:lnTo>
                  <a:lnTo>
                    <a:pt x="185" y="2"/>
                  </a:lnTo>
                  <a:lnTo>
                    <a:pt x="185" y="5"/>
                  </a:lnTo>
                  <a:lnTo>
                    <a:pt x="175" y="7"/>
                  </a:lnTo>
                  <a:lnTo>
                    <a:pt x="170" y="7"/>
                  </a:lnTo>
                  <a:lnTo>
                    <a:pt x="166" y="9"/>
                  </a:lnTo>
                  <a:lnTo>
                    <a:pt x="163" y="9"/>
                  </a:lnTo>
                  <a:lnTo>
                    <a:pt x="161" y="7"/>
                  </a:lnTo>
                  <a:lnTo>
                    <a:pt x="161" y="7"/>
                  </a:lnTo>
                  <a:lnTo>
                    <a:pt x="156" y="0"/>
                  </a:lnTo>
                  <a:lnTo>
                    <a:pt x="154" y="0"/>
                  </a:lnTo>
                  <a:lnTo>
                    <a:pt x="154" y="0"/>
                  </a:lnTo>
                  <a:lnTo>
                    <a:pt x="154" y="0"/>
                  </a:lnTo>
                  <a:lnTo>
                    <a:pt x="154" y="0"/>
                  </a:lnTo>
                  <a:lnTo>
                    <a:pt x="151" y="5"/>
                  </a:lnTo>
                  <a:lnTo>
                    <a:pt x="151" y="5"/>
                  </a:lnTo>
                  <a:lnTo>
                    <a:pt x="149" y="7"/>
                  </a:lnTo>
                  <a:lnTo>
                    <a:pt x="147" y="9"/>
                  </a:lnTo>
                  <a:lnTo>
                    <a:pt x="142" y="12"/>
                  </a:lnTo>
                  <a:lnTo>
                    <a:pt x="137" y="5"/>
                  </a:lnTo>
                  <a:lnTo>
                    <a:pt x="130" y="7"/>
                  </a:lnTo>
                  <a:lnTo>
                    <a:pt x="125" y="12"/>
                  </a:lnTo>
                  <a:lnTo>
                    <a:pt x="130" y="16"/>
                  </a:lnTo>
                  <a:lnTo>
                    <a:pt x="130" y="21"/>
                  </a:lnTo>
                  <a:lnTo>
                    <a:pt x="128" y="26"/>
                  </a:lnTo>
                  <a:lnTo>
                    <a:pt x="125" y="28"/>
                  </a:lnTo>
                  <a:lnTo>
                    <a:pt x="125" y="31"/>
                  </a:lnTo>
                  <a:lnTo>
                    <a:pt x="128" y="33"/>
                  </a:lnTo>
                  <a:lnTo>
                    <a:pt x="128" y="35"/>
                  </a:lnTo>
                  <a:lnTo>
                    <a:pt x="130" y="35"/>
                  </a:lnTo>
                  <a:lnTo>
                    <a:pt x="132" y="40"/>
                  </a:lnTo>
                  <a:lnTo>
                    <a:pt x="132" y="45"/>
                  </a:lnTo>
                  <a:lnTo>
                    <a:pt x="132" y="54"/>
                  </a:lnTo>
                  <a:lnTo>
                    <a:pt x="128" y="59"/>
                  </a:lnTo>
                  <a:lnTo>
                    <a:pt x="130" y="61"/>
                  </a:lnTo>
                  <a:lnTo>
                    <a:pt x="135" y="66"/>
                  </a:lnTo>
                  <a:lnTo>
                    <a:pt x="132" y="66"/>
                  </a:lnTo>
                  <a:lnTo>
                    <a:pt x="128" y="64"/>
                  </a:lnTo>
                  <a:lnTo>
                    <a:pt x="125" y="64"/>
                  </a:lnTo>
                  <a:lnTo>
                    <a:pt x="125" y="71"/>
                  </a:lnTo>
                  <a:lnTo>
                    <a:pt x="125" y="76"/>
                  </a:lnTo>
                  <a:lnTo>
                    <a:pt x="128" y="78"/>
                  </a:lnTo>
                  <a:lnTo>
                    <a:pt x="130" y="78"/>
                  </a:lnTo>
                  <a:lnTo>
                    <a:pt x="137" y="83"/>
                  </a:lnTo>
                  <a:lnTo>
                    <a:pt x="140" y="85"/>
                  </a:lnTo>
                  <a:lnTo>
                    <a:pt x="147" y="94"/>
                  </a:lnTo>
                  <a:lnTo>
                    <a:pt x="151" y="102"/>
                  </a:lnTo>
                  <a:lnTo>
                    <a:pt x="151" y="104"/>
                  </a:lnTo>
                  <a:lnTo>
                    <a:pt x="151" y="106"/>
                  </a:lnTo>
                  <a:lnTo>
                    <a:pt x="149" y="111"/>
                  </a:lnTo>
                  <a:lnTo>
                    <a:pt x="151" y="116"/>
                  </a:lnTo>
                  <a:lnTo>
                    <a:pt x="151" y="123"/>
                  </a:lnTo>
                  <a:lnTo>
                    <a:pt x="149" y="130"/>
                  </a:lnTo>
                  <a:lnTo>
                    <a:pt x="147" y="132"/>
                  </a:lnTo>
                  <a:lnTo>
                    <a:pt x="144" y="139"/>
                  </a:lnTo>
                  <a:lnTo>
                    <a:pt x="137" y="147"/>
                  </a:lnTo>
                  <a:lnTo>
                    <a:pt x="135" y="151"/>
                  </a:lnTo>
                  <a:lnTo>
                    <a:pt x="132" y="149"/>
                  </a:lnTo>
                  <a:lnTo>
                    <a:pt x="128" y="144"/>
                  </a:lnTo>
                  <a:lnTo>
                    <a:pt x="128" y="144"/>
                  </a:lnTo>
                  <a:lnTo>
                    <a:pt x="125" y="144"/>
                  </a:lnTo>
                  <a:lnTo>
                    <a:pt x="123" y="144"/>
                  </a:lnTo>
                  <a:lnTo>
                    <a:pt x="121" y="144"/>
                  </a:lnTo>
                  <a:lnTo>
                    <a:pt x="121" y="144"/>
                  </a:lnTo>
                  <a:lnTo>
                    <a:pt x="116" y="147"/>
                  </a:lnTo>
                  <a:lnTo>
                    <a:pt x="121" y="149"/>
                  </a:lnTo>
                  <a:lnTo>
                    <a:pt x="125" y="151"/>
                  </a:lnTo>
                  <a:lnTo>
                    <a:pt x="128" y="156"/>
                  </a:lnTo>
                  <a:lnTo>
                    <a:pt x="130" y="161"/>
                  </a:lnTo>
                  <a:lnTo>
                    <a:pt x="130" y="163"/>
                  </a:lnTo>
                  <a:lnTo>
                    <a:pt x="128" y="161"/>
                  </a:lnTo>
                  <a:lnTo>
                    <a:pt x="125" y="161"/>
                  </a:lnTo>
                  <a:lnTo>
                    <a:pt x="128" y="163"/>
                  </a:lnTo>
                  <a:lnTo>
                    <a:pt x="130" y="168"/>
                  </a:lnTo>
                  <a:lnTo>
                    <a:pt x="130" y="170"/>
                  </a:lnTo>
                  <a:lnTo>
                    <a:pt x="132" y="175"/>
                  </a:lnTo>
                  <a:lnTo>
                    <a:pt x="132" y="177"/>
                  </a:lnTo>
                  <a:lnTo>
                    <a:pt x="137" y="177"/>
                  </a:lnTo>
                  <a:lnTo>
                    <a:pt x="142" y="175"/>
                  </a:lnTo>
                  <a:lnTo>
                    <a:pt x="147" y="175"/>
                  </a:lnTo>
                  <a:lnTo>
                    <a:pt x="170" y="177"/>
                  </a:lnTo>
                  <a:lnTo>
                    <a:pt x="177" y="182"/>
                  </a:lnTo>
                  <a:lnTo>
                    <a:pt x="180" y="184"/>
                  </a:lnTo>
                  <a:lnTo>
                    <a:pt x="182" y="189"/>
                  </a:lnTo>
                  <a:lnTo>
                    <a:pt x="182" y="191"/>
                  </a:lnTo>
                  <a:lnTo>
                    <a:pt x="182" y="191"/>
                  </a:lnTo>
                  <a:lnTo>
                    <a:pt x="185" y="194"/>
                  </a:lnTo>
                  <a:lnTo>
                    <a:pt x="187" y="194"/>
                  </a:lnTo>
                  <a:lnTo>
                    <a:pt x="189" y="191"/>
                  </a:lnTo>
                  <a:lnTo>
                    <a:pt x="192" y="191"/>
                  </a:lnTo>
                  <a:lnTo>
                    <a:pt x="194" y="194"/>
                  </a:lnTo>
                  <a:lnTo>
                    <a:pt x="196" y="191"/>
                  </a:lnTo>
                  <a:lnTo>
                    <a:pt x="199" y="189"/>
                  </a:lnTo>
                  <a:lnTo>
                    <a:pt x="203" y="189"/>
                  </a:lnTo>
                  <a:lnTo>
                    <a:pt x="203" y="184"/>
                  </a:lnTo>
                  <a:lnTo>
                    <a:pt x="203" y="182"/>
                  </a:lnTo>
                  <a:lnTo>
                    <a:pt x="206" y="175"/>
                  </a:lnTo>
                  <a:lnTo>
                    <a:pt x="206" y="173"/>
                  </a:lnTo>
                  <a:lnTo>
                    <a:pt x="199" y="173"/>
                  </a:lnTo>
                  <a:lnTo>
                    <a:pt x="196" y="165"/>
                  </a:lnTo>
                  <a:lnTo>
                    <a:pt x="194" y="165"/>
                  </a:lnTo>
                  <a:lnTo>
                    <a:pt x="192" y="163"/>
                  </a:lnTo>
                  <a:lnTo>
                    <a:pt x="189" y="161"/>
                  </a:lnTo>
                  <a:lnTo>
                    <a:pt x="187" y="151"/>
                  </a:lnTo>
                  <a:lnTo>
                    <a:pt x="182" y="142"/>
                  </a:lnTo>
                  <a:lnTo>
                    <a:pt x="182" y="137"/>
                  </a:lnTo>
                  <a:lnTo>
                    <a:pt x="182" y="132"/>
                  </a:lnTo>
                  <a:lnTo>
                    <a:pt x="185" y="125"/>
                  </a:lnTo>
                  <a:lnTo>
                    <a:pt x="187" y="120"/>
                  </a:lnTo>
                  <a:lnTo>
                    <a:pt x="189" y="116"/>
                  </a:lnTo>
                  <a:lnTo>
                    <a:pt x="192" y="109"/>
                  </a:lnTo>
                  <a:lnTo>
                    <a:pt x="192" y="106"/>
                  </a:lnTo>
                  <a:lnTo>
                    <a:pt x="196" y="102"/>
                  </a:lnTo>
                  <a:lnTo>
                    <a:pt x="196" y="99"/>
                  </a:lnTo>
                  <a:lnTo>
                    <a:pt x="199" y="94"/>
                  </a:lnTo>
                  <a:lnTo>
                    <a:pt x="199" y="92"/>
                  </a:lnTo>
                  <a:lnTo>
                    <a:pt x="203" y="87"/>
                  </a:lnTo>
                  <a:lnTo>
                    <a:pt x="211" y="85"/>
                  </a:lnTo>
                  <a:lnTo>
                    <a:pt x="218" y="87"/>
                  </a:lnTo>
                  <a:lnTo>
                    <a:pt x="225" y="87"/>
                  </a:lnTo>
                  <a:lnTo>
                    <a:pt x="229" y="92"/>
                  </a:lnTo>
                  <a:lnTo>
                    <a:pt x="232" y="99"/>
                  </a:lnTo>
                  <a:lnTo>
                    <a:pt x="229" y="106"/>
                  </a:lnTo>
                  <a:lnTo>
                    <a:pt x="225" y="113"/>
                  </a:lnTo>
                  <a:lnTo>
                    <a:pt x="222" y="116"/>
                  </a:lnTo>
                  <a:lnTo>
                    <a:pt x="220" y="116"/>
                  </a:lnTo>
                  <a:lnTo>
                    <a:pt x="218" y="116"/>
                  </a:lnTo>
                  <a:lnTo>
                    <a:pt x="215" y="116"/>
                  </a:lnTo>
                  <a:lnTo>
                    <a:pt x="215" y="113"/>
                  </a:lnTo>
                  <a:lnTo>
                    <a:pt x="215" y="109"/>
                  </a:lnTo>
                  <a:lnTo>
                    <a:pt x="215" y="106"/>
                  </a:lnTo>
                  <a:lnTo>
                    <a:pt x="211" y="104"/>
                  </a:lnTo>
                  <a:lnTo>
                    <a:pt x="206" y="106"/>
                  </a:lnTo>
                  <a:lnTo>
                    <a:pt x="201" y="104"/>
                  </a:lnTo>
                  <a:lnTo>
                    <a:pt x="199" y="106"/>
                  </a:lnTo>
                  <a:lnTo>
                    <a:pt x="194" y="111"/>
                  </a:lnTo>
                  <a:lnTo>
                    <a:pt x="196" y="113"/>
                  </a:lnTo>
                  <a:lnTo>
                    <a:pt x="196" y="116"/>
                  </a:lnTo>
                  <a:lnTo>
                    <a:pt x="199" y="116"/>
                  </a:lnTo>
                  <a:lnTo>
                    <a:pt x="201" y="118"/>
                  </a:lnTo>
                  <a:lnTo>
                    <a:pt x="213" y="118"/>
                  </a:lnTo>
                  <a:lnTo>
                    <a:pt x="213" y="123"/>
                  </a:lnTo>
                  <a:lnTo>
                    <a:pt x="211" y="130"/>
                  </a:lnTo>
                  <a:lnTo>
                    <a:pt x="213" y="137"/>
                  </a:lnTo>
                  <a:lnTo>
                    <a:pt x="220" y="139"/>
                  </a:lnTo>
                  <a:lnTo>
                    <a:pt x="225" y="147"/>
                  </a:lnTo>
                  <a:lnTo>
                    <a:pt x="227" y="154"/>
                  </a:lnTo>
                  <a:lnTo>
                    <a:pt x="229" y="158"/>
                  </a:lnTo>
                  <a:lnTo>
                    <a:pt x="229" y="161"/>
                  </a:lnTo>
                  <a:lnTo>
                    <a:pt x="227" y="173"/>
                  </a:lnTo>
                  <a:lnTo>
                    <a:pt x="225" y="177"/>
                  </a:lnTo>
                  <a:lnTo>
                    <a:pt x="222" y="184"/>
                  </a:lnTo>
                  <a:lnTo>
                    <a:pt x="222" y="189"/>
                  </a:lnTo>
                  <a:lnTo>
                    <a:pt x="220" y="201"/>
                  </a:lnTo>
                  <a:lnTo>
                    <a:pt x="218" y="203"/>
                  </a:lnTo>
                  <a:lnTo>
                    <a:pt x="211" y="208"/>
                  </a:lnTo>
                  <a:lnTo>
                    <a:pt x="206" y="210"/>
                  </a:lnTo>
                  <a:lnTo>
                    <a:pt x="206" y="225"/>
                  </a:lnTo>
                  <a:lnTo>
                    <a:pt x="208" y="225"/>
                  </a:lnTo>
                  <a:lnTo>
                    <a:pt x="211" y="222"/>
                  </a:lnTo>
                  <a:lnTo>
                    <a:pt x="218" y="215"/>
                  </a:lnTo>
                  <a:lnTo>
                    <a:pt x="225" y="213"/>
                  </a:lnTo>
                  <a:lnTo>
                    <a:pt x="225" y="213"/>
                  </a:lnTo>
                  <a:lnTo>
                    <a:pt x="227" y="210"/>
                  </a:lnTo>
                  <a:lnTo>
                    <a:pt x="232" y="208"/>
                  </a:lnTo>
                  <a:lnTo>
                    <a:pt x="237" y="208"/>
                  </a:lnTo>
                  <a:lnTo>
                    <a:pt x="241" y="206"/>
                  </a:lnTo>
                  <a:lnTo>
                    <a:pt x="246" y="203"/>
                  </a:lnTo>
                  <a:lnTo>
                    <a:pt x="251" y="203"/>
                  </a:lnTo>
                  <a:lnTo>
                    <a:pt x="253" y="201"/>
                  </a:lnTo>
                  <a:lnTo>
                    <a:pt x="256" y="199"/>
                  </a:lnTo>
                  <a:lnTo>
                    <a:pt x="258" y="196"/>
                  </a:lnTo>
                  <a:lnTo>
                    <a:pt x="258" y="194"/>
                  </a:lnTo>
                  <a:lnTo>
                    <a:pt x="263" y="189"/>
                  </a:lnTo>
                  <a:lnTo>
                    <a:pt x="263" y="187"/>
                  </a:lnTo>
                  <a:lnTo>
                    <a:pt x="263" y="182"/>
                  </a:lnTo>
                  <a:lnTo>
                    <a:pt x="267" y="180"/>
                  </a:lnTo>
                  <a:lnTo>
                    <a:pt x="272" y="182"/>
                  </a:lnTo>
                  <a:lnTo>
                    <a:pt x="284" y="170"/>
                  </a:lnTo>
                  <a:lnTo>
                    <a:pt x="284" y="170"/>
                  </a:lnTo>
                  <a:lnTo>
                    <a:pt x="277" y="173"/>
                  </a:lnTo>
                  <a:lnTo>
                    <a:pt x="274" y="170"/>
                  </a:lnTo>
                  <a:lnTo>
                    <a:pt x="277" y="168"/>
                  </a:lnTo>
                  <a:lnTo>
                    <a:pt x="279" y="165"/>
                  </a:lnTo>
                  <a:lnTo>
                    <a:pt x="279" y="163"/>
                  </a:lnTo>
                  <a:lnTo>
                    <a:pt x="279" y="161"/>
                  </a:lnTo>
                  <a:lnTo>
                    <a:pt x="277" y="158"/>
                  </a:lnTo>
                  <a:lnTo>
                    <a:pt x="272" y="158"/>
                  </a:lnTo>
                  <a:lnTo>
                    <a:pt x="267" y="156"/>
                  </a:lnTo>
                  <a:lnTo>
                    <a:pt x="265" y="154"/>
                  </a:lnTo>
                  <a:lnTo>
                    <a:pt x="267" y="147"/>
                  </a:lnTo>
                  <a:lnTo>
                    <a:pt x="270" y="142"/>
                  </a:lnTo>
                  <a:lnTo>
                    <a:pt x="272" y="139"/>
                  </a:lnTo>
                  <a:lnTo>
                    <a:pt x="274" y="137"/>
                  </a:lnTo>
                  <a:lnTo>
                    <a:pt x="282" y="135"/>
                  </a:lnTo>
                  <a:lnTo>
                    <a:pt x="284" y="135"/>
                  </a:lnTo>
                  <a:lnTo>
                    <a:pt x="286" y="135"/>
                  </a:lnTo>
                  <a:lnTo>
                    <a:pt x="289" y="132"/>
                  </a:lnTo>
                  <a:lnTo>
                    <a:pt x="289" y="132"/>
                  </a:lnTo>
                  <a:lnTo>
                    <a:pt x="293" y="125"/>
                  </a:lnTo>
                  <a:lnTo>
                    <a:pt x="293" y="123"/>
                  </a:lnTo>
                  <a:lnTo>
                    <a:pt x="293" y="120"/>
                  </a:lnTo>
                  <a:lnTo>
                    <a:pt x="293" y="116"/>
                  </a:lnTo>
                  <a:lnTo>
                    <a:pt x="293" y="113"/>
                  </a:lnTo>
                  <a:lnTo>
                    <a:pt x="293" y="1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5"/>
            <p:cNvSpPr>
              <a:spLocks noEditPoints="1"/>
            </p:cNvSpPr>
            <p:nvPr/>
          </p:nvSpPr>
          <p:spPr bwMode="auto">
            <a:xfrm>
              <a:off x="4674809" y="4799275"/>
              <a:ext cx="260934" cy="203743"/>
            </a:xfrm>
            <a:custGeom>
              <a:avLst/>
              <a:gdLst>
                <a:gd name="T0" fmla="*/ 139 w 146"/>
                <a:gd name="T1" fmla="*/ 66 h 114"/>
                <a:gd name="T2" fmla="*/ 137 w 146"/>
                <a:gd name="T3" fmla="*/ 62 h 114"/>
                <a:gd name="T4" fmla="*/ 125 w 146"/>
                <a:gd name="T5" fmla="*/ 59 h 114"/>
                <a:gd name="T6" fmla="*/ 116 w 146"/>
                <a:gd name="T7" fmla="*/ 52 h 114"/>
                <a:gd name="T8" fmla="*/ 111 w 146"/>
                <a:gd name="T9" fmla="*/ 45 h 114"/>
                <a:gd name="T10" fmla="*/ 104 w 146"/>
                <a:gd name="T11" fmla="*/ 47 h 114"/>
                <a:gd name="T12" fmla="*/ 99 w 146"/>
                <a:gd name="T13" fmla="*/ 45 h 114"/>
                <a:gd name="T14" fmla="*/ 97 w 146"/>
                <a:gd name="T15" fmla="*/ 36 h 114"/>
                <a:gd name="T16" fmla="*/ 92 w 146"/>
                <a:gd name="T17" fmla="*/ 36 h 114"/>
                <a:gd name="T18" fmla="*/ 90 w 146"/>
                <a:gd name="T19" fmla="*/ 38 h 114"/>
                <a:gd name="T20" fmla="*/ 80 w 146"/>
                <a:gd name="T21" fmla="*/ 40 h 114"/>
                <a:gd name="T22" fmla="*/ 73 w 146"/>
                <a:gd name="T23" fmla="*/ 43 h 114"/>
                <a:gd name="T24" fmla="*/ 68 w 146"/>
                <a:gd name="T25" fmla="*/ 40 h 114"/>
                <a:gd name="T26" fmla="*/ 61 w 146"/>
                <a:gd name="T27" fmla="*/ 38 h 114"/>
                <a:gd name="T28" fmla="*/ 56 w 146"/>
                <a:gd name="T29" fmla="*/ 40 h 114"/>
                <a:gd name="T30" fmla="*/ 52 w 146"/>
                <a:gd name="T31" fmla="*/ 47 h 114"/>
                <a:gd name="T32" fmla="*/ 30 w 146"/>
                <a:gd name="T33" fmla="*/ 59 h 114"/>
                <a:gd name="T34" fmla="*/ 19 w 146"/>
                <a:gd name="T35" fmla="*/ 69 h 114"/>
                <a:gd name="T36" fmla="*/ 7 w 146"/>
                <a:gd name="T37" fmla="*/ 64 h 114"/>
                <a:gd name="T38" fmla="*/ 2 w 146"/>
                <a:gd name="T39" fmla="*/ 64 h 114"/>
                <a:gd name="T40" fmla="*/ 9 w 146"/>
                <a:gd name="T41" fmla="*/ 69 h 114"/>
                <a:gd name="T42" fmla="*/ 14 w 146"/>
                <a:gd name="T43" fmla="*/ 78 h 114"/>
                <a:gd name="T44" fmla="*/ 11 w 146"/>
                <a:gd name="T45" fmla="*/ 100 h 114"/>
                <a:gd name="T46" fmla="*/ 4 w 146"/>
                <a:gd name="T47" fmla="*/ 107 h 114"/>
                <a:gd name="T48" fmla="*/ 16 w 146"/>
                <a:gd name="T49" fmla="*/ 114 h 114"/>
                <a:gd name="T50" fmla="*/ 28 w 146"/>
                <a:gd name="T51" fmla="*/ 104 h 114"/>
                <a:gd name="T52" fmla="*/ 38 w 146"/>
                <a:gd name="T53" fmla="*/ 100 h 114"/>
                <a:gd name="T54" fmla="*/ 45 w 146"/>
                <a:gd name="T55" fmla="*/ 95 h 114"/>
                <a:gd name="T56" fmla="*/ 61 w 146"/>
                <a:gd name="T57" fmla="*/ 95 h 114"/>
                <a:gd name="T58" fmla="*/ 66 w 146"/>
                <a:gd name="T59" fmla="*/ 97 h 114"/>
                <a:gd name="T60" fmla="*/ 78 w 146"/>
                <a:gd name="T61" fmla="*/ 92 h 114"/>
                <a:gd name="T62" fmla="*/ 90 w 146"/>
                <a:gd name="T63" fmla="*/ 90 h 114"/>
                <a:gd name="T64" fmla="*/ 97 w 146"/>
                <a:gd name="T65" fmla="*/ 83 h 114"/>
                <a:gd name="T66" fmla="*/ 132 w 146"/>
                <a:gd name="T67" fmla="*/ 81 h 114"/>
                <a:gd name="T68" fmla="*/ 142 w 146"/>
                <a:gd name="T69" fmla="*/ 81 h 114"/>
                <a:gd name="T70" fmla="*/ 146 w 146"/>
                <a:gd name="T71" fmla="*/ 71 h 114"/>
                <a:gd name="T72" fmla="*/ 23 w 146"/>
                <a:gd name="T73" fmla="*/ 40 h 114"/>
                <a:gd name="T74" fmla="*/ 26 w 146"/>
                <a:gd name="T75" fmla="*/ 36 h 114"/>
                <a:gd name="T76" fmla="*/ 23 w 146"/>
                <a:gd name="T77" fmla="*/ 33 h 114"/>
                <a:gd name="T78" fmla="*/ 21 w 146"/>
                <a:gd name="T79" fmla="*/ 40 h 114"/>
                <a:gd name="T80" fmla="*/ 101 w 146"/>
                <a:gd name="T81" fmla="*/ 19 h 114"/>
                <a:gd name="T82" fmla="*/ 109 w 146"/>
                <a:gd name="T83" fmla="*/ 17 h 114"/>
                <a:gd name="T84" fmla="*/ 113 w 146"/>
                <a:gd name="T85" fmla="*/ 29 h 114"/>
                <a:gd name="T86" fmla="*/ 120 w 146"/>
                <a:gd name="T87" fmla="*/ 21 h 114"/>
                <a:gd name="T88" fmla="*/ 127 w 146"/>
                <a:gd name="T89" fmla="*/ 19 h 114"/>
                <a:gd name="T90" fmla="*/ 123 w 146"/>
                <a:gd name="T91" fmla="*/ 24 h 114"/>
                <a:gd name="T92" fmla="*/ 130 w 146"/>
                <a:gd name="T93" fmla="*/ 24 h 114"/>
                <a:gd name="T94" fmla="*/ 135 w 146"/>
                <a:gd name="T95" fmla="*/ 10 h 114"/>
                <a:gd name="T96" fmla="*/ 132 w 146"/>
                <a:gd name="T97" fmla="*/ 3 h 114"/>
                <a:gd name="T98" fmla="*/ 125 w 146"/>
                <a:gd name="T99" fmla="*/ 3 h 114"/>
                <a:gd name="T100" fmla="*/ 111 w 146"/>
                <a:gd name="T101" fmla="*/ 7 h 114"/>
                <a:gd name="T102" fmla="*/ 101 w 146"/>
                <a:gd name="T103" fmla="*/ 10 h 114"/>
                <a:gd name="T104" fmla="*/ 99 w 146"/>
                <a:gd name="T105" fmla="*/ 17 h 114"/>
                <a:gd name="T106" fmla="*/ 87 w 146"/>
                <a:gd name="T107" fmla="*/ 12 h 114"/>
                <a:gd name="T108" fmla="*/ 80 w 146"/>
                <a:gd name="T109" fmla="*/ 14 h 114"/>
                <a:gd name="T110" fmla="*/ 78 w 146"/>
                <a:gd name="T111" fmla="*/ 17 h 114"/>
                <a:gd name="T112" fmla="*/ 83 w 146"/>
                <a:gd name="T113" fmla="*/ 19 h 114"/>
                <a:gd name="T114" fmla="*/ 87 w 146"/>
                <a:gd name="T115" fmla="*/ 19 h 114"/>
                <a:gd name="T116" fmla="*/ 90 w 146"/>
                <a:gd name="T11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14">
                  <a:moveTo>
                    <a:pt x="146" y="71"/>
                  </a:moveTo>
                  <a:lnTo>
                    <a:pt x="142" y="66"/>
                  </a:lnTo>
                  <a:lnTo>
                    <a:pt x="139" y="66"/>
                  </a:lnTo>
                  <a:lnTo>
                    <a:pt x="139" y="64"/>
                  </a:lnTo>
                  <a:lnTo>
                    <a:pt x="137" y="62"/>
                  </a:lnTo>
                  <a:lnTo>
                    <a:pt x="137" y="62"/>
                  </a:lnTo>
                  <a:lnTo>
                    <a:pt x="132" y="64"/>
                  </a:lnTo>
                  <a:lnTo>
                    <a:pt x="130" y="62"/>
                  </a:lnTo>
                  <a:lnTo>
                    <a:pt x="125" y="59"/>
                  </a:lnTo>
                  <a:lnTo>
                    <a:pt x="123" y="57"/>
                  </a:lnTo>
                  <a:lnTo>
                    <a:pt x="120" y="57"/>
                  </a:lnTo>
                  <a:lnTo>
                    <a:pt x="116" y="52"/>
                  </a:lnTo>
                  <a:lnTo>
                    <a:pt x="118" y="47"/>
                  </a:lnTo>
                  <a:lnTo>
                    <a:pt x="116" y="45"/>
                  </a:lnTo>
                  <a:lnTo>
                    <a:pt x="111" y="45"/>
                  </a:lnTo>
                  <a:lnTo>
                    <a:pt x="109" y="40"/>
                  </a:lnTo>
                  <a:lnTo>
                    <a:pt x="109" y="43"/>
                  </a:lnTo>
                  <a:lnTo>
                    <a:pt x="104" y="47"/>
                  </a:lnTo>
                  <a:lnTo>
                    <a:pt x="101" y="47"/>
                  </a:lnTo>
                  <a:lnTo>
                    <a:pt x="99" y="47"/>
                  </a:lnTo>
                  <a:lnTo>
                    <a:pt x="99" y="45"/>
                  </a:lnTo>
                  <a:lnTo>
                    <a:pt x="99" y="40"/>
                  </a:lnTo>
                  <a:lnTo>
                    <a:pt x="99" y="38"/>
                  </a:lnTo>
                  <a:lnTo>
                    <a:pt x="97" y="36"/>
                  </a:lnTo>
                  <a:lnTo>
                    <a:pt x="97" y="33"/>
                  </a:lnTo>
                  <a:lnTo>
                    <a:pt x="94" y="33"/>
                  </a:lnTo>
                  <a:lnTo>
                    <a:pt x="92" y="36"/>
                  </a:lnTo>
                  <a:lnTo>
                    <a:pt x="92" y="38"/>
                  </a:lnTo>
                  <a:lnTo>
                    <a:pt x="92" y="40"/>
                  </a:lnTo>
                  <a:lnTo>
                    <a:pt x="90" y="38"/>
                  </a:lnTo>
                  <a:lnTo>
                    <a:pt x="87" y="40"/>
                  </a:lnTo>
                  <a:lnTo>
                    <a:pt x="85" y="43"/>
                  </a:lnTo>
                  <a:lnTo>
                    <a:pt x="80" y="40"/>
                  </a:lnTo>
                  <a:lnTo>
                    <a:pt x="78" y="40"/>
                  </a:lnTo>
                  <a:lnTo>
                    <a:pt x="75" y="43"/>
                  </a:lnTo>
                  <a:lnTo>
                    <a:pt x="73" y="43"/>
                  </a:lnTo>
                  <a:lnTo>
                    <a:pt x="73" y="43"/>
                  </a:lnTo>
                  <a:lnTo>
                    <a:pt x="71" y="40"/>
                  </a:lnTo>
                  <a:lnTo>
                    <a:pt x="68" y="40"/>
                  </a:lnTo>
                  <a:lnTo>
                    <a:pt x="66" y="38"/>
                  </a:lnTo>
                  <a:lnTo>
                    <a:pt x="64" y="38"/>
                  </a:lnTo>
                  <a:lnTo>
                    <a:pt x="61" y="38"/>
                  </a:lnTo>
                  <a:lnTo>
                    <a:pt x="59" y="38"/>
                  </a:lnTo>
                  <a:lnTo>
                    <a:pt x="56" y="38"/>
                  </a:lnTo>
                  <a:lnTo>
                    <a:pt x="56" y="40"/>
                  </a:lnTo>
                  <a:lnTo>
                    <a:pt x="54" y="43"/>
                  </a:lnTo>
                  <a:lnTo>
                    <a:pt x="52" y="45"/>
                  </a:lnTo>
                  <a:lnTo>
                    <a:pt x="52" y="47"/>
                  </a:lnTo>
                  <a:lnTo>
                    <a:pt x="47" y="50"/>
                  </a:lnTo>
                  <a:lnTo>
                    <a:pt x="35" y="55"/>
                  </a:lnTo>
                  <a:lnTo>
                    <a:pt x="30" y="59"/>
                  </a:lnTo>
                  <a:lnTo>
                    <a:pt x="28" y="62"/>
                  </a:lnTo>
                  <a:lnTo>
                    <a:pt x="23" y="66"/>
                  </a:lnTo>
                  <a:lnTo>
                    <a:pt x="19" y="69"/>
                  </a:lnTo>
                  <a:lnTo>
                    <a:pt x="14" y="64"/>
                  </a:lnTo>
                  <a:lnTo>
                    <a:pt x="11" y="66"/>
                  </a:lnTo>
                  <a:lnTo>
                    <a:pt x="7" y="64"/>
                  </a:lnTo>
                  <a:lnTo>
                    <a:pt x="2" y="62"/>
                  </a:lnTo>
                  <a:lnTo>
                    <a:pt x="0" y="59"/>
                  </a:lnTo>
                  <a:lnTo>
                    <a:pt x="2" y="64"/>
                  </a:lnTo>
                  <a:lnTo>
                    <a:pt x="4" y="66"/>
                  </a:lnTo>
                  <a:lnTo>
                    <a:pt x="7" y="66"/>
                  </a:lnTo>
                  <a:lnTo>
                    <a:pt x="9" y="69"/>
                  </a:lnTo>
                  <a:lnTo>
                    <a:pt x="11" y="74"/>
                  </a:lnTo>
                  <a:lnTo>
                    <a:pt x="11" y="76"/>
                  </a:lnTo>
                  <a:lnTo>
                    <a:pt x="14" y="78"/>
                  </a:lnTo>
                  <a:lnTo>
                    <a:pt x="14" y="88"/>
                  </a:lnTo>
                  <a:lnTo>
                    <a:pt x="11" y="97"/>
                  </a:lnTo>
                  <a:lnTo>
                    <a:pt x="11" y="100"/>
                  </a:lnTo>
                  <a:lnTo>
                    <a:pt x="9" y="104"/>
                  </a:lnTo>
                  <a:lnTo>
                    <a:pt x="4" y="107"/>
                  </a:lnTo>
                  <a:lnTo>
                    <a:pt x="4" y="107"/>
                  </a:lnTo>
                  <a:lnTo>
                    <a:pt x="9" y="109"/>
                  </a:lnTo>
                  <a:lnTo>
                    <a:pt x="14" y="109"/>
                  </a:lnTo>
                  <a:lnTo>
                    <a:pt x="16" y="114"/>
                  </a:lnTo>
                  <a:lnTo>
                    <a:pt x="23" y="109"/>
                  </a:lnTo>
                  <a:lnTo>
                    <a:pt x="26" y="107"/>
                  </a:lnTo>
                  <a:lnTo>
                    <a:pt x="28" y="104"/>
                  </a:lnTo>
                  <a:lnTo>
                    <a:pt x="30" y="102"/>
                  </a:lnTo>
                  <a:lnTo>
                    <a:pt x="33" y="100"/>
                  </a:lnTo>
                  <a:lnTo>
                    <a:pt x="38" y="100"/>
                  </a:lnTo>
                  <a:lnTo>
                    <a:pt x="40" y="97"/>
                  </a:lnTo>
                  <a:lnTo>
                    <a:pt x="42" y="95"/>
                  </a:lnTo>
                  <a:lnTo>
                    <a:pt x="45" y="95"/>
                  </a:lnTo>
                  <a:lnTo>
                    <a:pt x="56" y="92"/>
                  </a:lnTo>
                  <a:lnTo>
                    <a:pt x="59" y="92"/>
                  </a:lnTo>
                  <a:lnTo>
                    <a:pt x="61" y="95"/>
                  </a:lnTo>
                  <a:lnTo>
                    <a:pt x="64" y="97"/>
                  </a:lnTo>
                  <a:lnTo>
                    <a:pt x="64" y="97"/>
                  </a:lnTo>
                  <a:lnTo>
                    <a:pt x="66" y="97"/>
                  </a:lnTo>
                  <a:lnTo>
                    <a:pt x="71" y="97"/>
                  </a:lnTo>
                  <a:lnTo>
                    <a:pt x="73" y="97"/>
                  </a:lnTo>
                  <a:lnTo>
                    <a:pt x="78" y="92"/>
                  </a:lnTo>
                  <a:lnTo>
                    <a:pt x="80" y="92"/>
                  </a:lnTo>
                  <a:lnTo>
                    <a:pt x="87" y="90"/>
                  </a:lnTo>
                  <a:lnTo>
                    <a:pt x="90" y="90"/>
                  </a:lnTo>
                  <a:lnTo>
                    <a:pt x="92" y="88"/>
                  </a:lnTo>
                  <a:lnTo>
                    <a:pt x="94" y="83"/>
                  </a:lnTo>
                  <a:lnTo>
                    <a:pt x="97" y="83"/>
                  </a:lnTo>
                  <a:lnTo>
                    <a:pt x="101" y="81"/>
                  </a:lnTo>
                  <a:lnTo>
                    <a:pt x="109" y="81"/>
                  </a:lnTo>
                  <a:lnTo>
                    <a:pt x="132" y="81"/>
                  </a:lnTo>
                  <a:lnTo>
                    <a:pt x="137" y="81"/>
                  </a:lnTo>
                  <a:lnTo>
                    <a:pt x="139" y="81"/>
                  </a:lnTo>
                  <a:lnTo>
                    <a:pt x="142" y="81"/>
                  </a:lnTo>
                  <a:lnTo>
                    <a:pt x="146" y="71"/>
                  </a:lnTo>
                  <a:lnTo>
                    <a:pt x="146" y="71"/>
                  </a:lnTo>
                  <a:lnTo>
                    <a:pt x="146" y="71"/>
                  </a:lnTo>
                  <a:close/>
                  <a:moveTo>
                    <a:pt x="23" y="43"/>
                  </a:moveTo>
                  <a:lnTo>
                    <a:pt x="23" y="40"/>
                  </a:lnTo>
                  <a:lnTo>
                    <a:pt x="23" y="40"/>
                  </a:lnTo>
                  <a:lnTo>
                    <a:pt x="26" y="40"/>
                  </a:lnTo>
                  <a:lnTo>
                    <a:pt x="26" y="38"/>
                  </a:lnTo>
                  <a:lnTo>
                    <a:pt x="26" y="36"/>
                  </a:lnTo>
                  <a:lnTo>
                    <a:pt x="26" y="33"/>
                  </a:lnTo>
                  <a:lnTo>
                    <a:pt x="23" y="33"/>
                  </a:lnTo>
                  <a:lnTo>
                    <a:pt x="23" y="33"/>
                  </a:lnTo>
                  <a:lnTo>
                    <a:pt x="21" y="36"/>
                  </a:lnTo>
                  <a:lnTo>
                    <a:pt x="21" y="38"/>
                  </a:lnTo>
                  <a:lnTo>
                    <a:pt x="21" y="40"/>
                  </a:lnTo>
                  <a:lnTo>
                    <a:pt x="23" y="43"/>
                  </a:lnTo>
                  <a:close/>
                  <a:moveTo>
                    <a:pt x="99" y="17"/>
                  </a:moveTo>
                  <a:lnTo>
                    <a:pt x="101" y="19"/>
                  </a:lnTo>
                  <a:lnTo>
                    <a:pt x="104" y="19"/>
                  </a:lnTo>
                  <a:lnTo>
                    <a:pt x="106" y="17"/>
                  </a:lnTo>
                  <a:lnTo>
                    <a:pt x="109" y="17"/>
                  </a:lnTo>
                  <a:lnTo>
                    <a:pt x="113" y="19"/>
                  </a:lnTo>
                  <a:lnTo>
                    <a:pt x="113" y="21"/>
                  </a:lnTo>
                  <a:lnTo>
                    <a:pt x="113" y="29"/>
                  </a:lnTo>
                  <a:lnTo>
                    <a:pt x="116" y="29"/>
                  </a:lnTo>
                  <a:lnTo>
                    <a:pt x="118" y="26"/>
                  </a:lnTo>
                  <a:lnTo>
                    <a:pt x="120" y="21"/>
                  </a:lnTo>
                  <a:lnTo>
                    <a:pt x="123" y="19"/>
                  </a:lnTo>
                  <a:lnTo>
                    <a:pt x="125" y="19"/>
                  </a:lnTo>
                  <a:lnTo>
                    <a:pt x="127" y="19"/>
                  </a:lnTo>
                  <a:lnTo>
                    <a:pt x="125" y="21"/>
                  </a:lnTo>
                  <a:lnTo>
                    <a:pt x="123" y="21"/>
                  </a:lnTo>
                  <a:lnTo>
                    <a:pt x="123" y="24"/>
                  </a:lnTo>
                  <a:lnTo>
                    <a:pt x="125" y="24"/>
                  </a:lnTo>
                  <a:lnTo>
                    <a:pt x="127" y="24"/>
                  </a:lnTo>
                  <a:lnTo>
                    <a:pt x="130" y="24"/>
                  </a:lnTo>
                  <a:lnTo>
                    <a:pt x="130" y="26"/>
                  </a:lnTo>
                  <a:lnTo>
                    <a:pt x="135" y="14"/>
                  </a:lnTo>
                  <a:lnTo>
                    <a:pt x="135" y="10"/>
                  </a:lnTo>
                  <a:lnTo>
                    <a:pt x="135" y="7"/>
                  </a:lnTo>
                  <a:lnTo>
                    <a:pt x="132" y="5"/>
                  </a:lnTo>
                  <a:lnTo>
                    <a:pt x="132" y="3"/>
                  </a:lnTo>
                  <a:lnTo>
                    <a:pt x="132" y="0"/>
                  </a:lnTo>
                  <a:lnTo>
                    <a:pt x="130" y="0"/>
                  </a:lnTo>
                  <a:lnTo>
                    <a:pt x="125" y="3"/>
                  </a:lnTo>
                  <a:lnTo>
                    <a:pt x="120" y="3"/>
                  </a:lnTo>
                  <a:lnTo>
                    <a:pt x="118" y="5"/>
                  </a:lnTo>
                  <a:lnTo>
                    <a:pt x="111" y="7"/>
                  </a:lnTo>
                  <a:lnTo>
                    <a:pt x="106" y="10"/>
                  </a:lnTo>
                  <a:lnTo>
                    <a:pt x="101" y="7"/>
                  </a:lnTo>
                  <a:lnTo>
                    <a:pt x="101" y="10"/>
                  </a:lnTo>
                  <a:lnTo>
                    <a:pt x="101" y="12"/>
                  </a:lnTo>
                  <a:lnTo>
                    <a:pt x="101" y="14"/>
                  </a:lnTo>
                  <a:lnTo>
                    <a:pt x="99" y="17"/>
                  </a:lnTo>
                  <a:close/>
                  <a:moveTo>
                    <a:pt x="90" y="14"/>
                  </a:moveTo>
                  <a:lnTo>
                    <a:pt x="87" y="14"/>
                  </a:lnTo>
                  <a:lnTo>
                    <a:pt x="87" y="12"/>
                  </a:lnTo>
                  <a:lnTo>
                    <a:pt x="85" y="12"/>
                  </a:lnTo>
                  <a:lnTo>
                    <a:pt x="85" y="12"/>
                  </a:lnTo>
                  <a:lnTo>
                    <a:pt x="80" y="14"/>
                  </a:lnTo>
                  <a:lnTo>
                    <a:pt x="80" y="14"/>
                  </a:lnTo>
                  <a:lnTo>
                    <a:pt x="78" y="14"/>
                  </a:lnTo>
                  <a:lnTo>
                    <a:pt x="78" y="17"/>
                  </a:lnTo>
                  <a:lnTo>
                    <a:pt x="78" y="17"/>
                  </a:lnTo>
                  <a:lnTo>
                    <a:pt x="80" y="17"/>
                  </a:lnTo>
                  <a:lnTo>
                    <a:pt x="83" y="19"/>
                  </a:lnTo>
                  <a:lnTo>
                    <a:pt x="83" y="19"/>
                  </a:lnTo>
                  <a:lnTo>
                    <a:pt x="85" y="19"/>
                  </a:lnTo>
                  <a:lnTo>
                    <a:pt x="87" y="19"/>
                  </a:lnTo>
                  <a:lnTo>
                    <a:pt x="90" y="17"/>
                  </a:lnTo>
                  <a:lnTo>
                    <a:pt x="90" y="14"/>
                  </a:lnTo>
                  <a:lnTo>
                    <a:pt x="90"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6"/>
            <p:cNvSpPr>
              <a:spLocks/>
            </p:cNvSpPr>
            <p:nvPr/>
          </p:nvSpPr>
          <p:spPr bwMode="auto">
            <a:xfrm>
              <a:off x="6780151" y="2600999"/>
              <a:ext cx="423570" cy="650547"/>
            </a:xfrm>
            <a:custGeom>
              <a:avLst/>
              <a:gdLst>
                <a:gd name="T0" fmla="*/ 230 w 237"/>
                <a:gd name="T1" fmla="*/ 182 h 364"/>
                <a:gd name="T2" fmla="*/ 218 w 237"/>
                <a:gd name="T3" fmla="*/ 184 h 364"/>
                <a:gd name="T4" fmla="*/ 223 w 237"/>
                <a:gd name="T5" fmla="*/ 156 h 364"/>
                <a:gd name="T6" fmla="*/ 225 w 237"/>
                <a:gd name="T7" fmla="*/ 146 h 364"/>
                <a:gd name="T8" fmla="*/ 218 w 237"/>
                <a:gd name="T9" fmla="*/ 120 h 364"/>
                <a:gd name="T10" fmla="*/ 218 w 237"/>
                <a:gd name="T11" fmla="*/ 106 h 364"/>
                <a:gd name="T12" fmla="*/ 199 w 237"/>
                <a:gd name="T13" fmla="*/ 85 h 364"/>
                <a:gd name="T14" fmla="*/ 202 w 237"/>
                <a:gd name="T15" fmla="*/ 64 h 364"/>
                <a:gd name="T16" fmla="*/ 194 w 237"/>
                <a:gd name="T17" fmla="*/ 52 h 364"/>
                <a:gd name="T18" fmla="*/ 187 w 237"/>
                <a:gd name="T19" fmla="*/ 28 h 364"/>
                <a:gd name="T20" fmla="*/ 178 w 237"/>
                <a:gd name="T21" fmla="*/ 11 h 364"/>
                <a:gd name="T22" fmla="*/ 157 w 237"/>
                <a:gd name="T23" fmla="*/ 9 h 364"/>
                <a:gd name="T24" fmla="*/ 147 w 237"/>
                <a:gd name="T25" fmla="*/ 21 h 364"/>
                <a:gd name="T26" fmla="*/ 116 w 237"/>
                <a:gd name="T27" fmla="*/ 23 h 364"/>
                <a:gd name="T28" fmla="*/ 71 w 237"/>
                <a:gd name="T29" fmla="*/ 40 h 364"/>
                <a:gd name="T30" fmla="*/ 45 w 237"/>
                <a:gd name="T31" fmla="*/ 45 h 364"/>
                <a:gd name="T32" fmla="*/ 34 w 237"/>
                <a:gd name="T33" fmla="*/ 64 h 364"/>
                <a:gd name="T34" fmla="*/ 34 w 237"/>
                <a:gd name="T35" fmla="*/ 78 h 364"/>
                <a:gd name="T36" fmla="*/ 31 w 237"/>
                <a:gd name="T37" fmla="*/ 104 h 364"/>
                <a:gd name="T38" fmla="*/ 36 w 237"/>
                <a:gd name="T39" fmla="*/ 125 h 364"/>
                <a:gd name="T40" fmla="*/ 24 w 237"/>
                <a:gd name="T41" fmla="*/ 127 h 364"/>
                <a:gd name="T42" fmla="*/ 26 w 237"/>
                <a:gd name="T43" fmla="*/ 142 h 364"/>
                <a:gd name="T44" fmla="*/ 24 w 237"/>
                <a:gd name="T45" fmla="*/ 158 h 364"/>
                <a:gd name="T46" fmla="*/ 26 w 237"/>
                <a:gd name="T47" fmla="*/ 179 h 364"/>
                <a:gd name="T48" fmla="*/ 5 w 237"/>
                <a:gd name="T49" fmla="*/ 220 h 364"/>
                <a:gd name="T50" fmla="*/ 7 w 237"/>
                <a:gd name="T51" fmla="*/ 250 h 364"/>
                <a:gd name="T52" fmla="*/ 19 w 237"/>
                <a:gd name="T53" fmla="*/ 260 h 364"/>
                <a:gd name="T54" fmla="*/ 24 w 237"/>
                <a:gd name="T55" fmla="*/ 274 h 364"/>
                <a:gd name="T56" fmla="*/ 17 w 237"/>
                <a:gd name="T57" fmla="*/ 286 h 364"/>
                <a:gd name="T58" fmla="*/ 24 w 237"/>
                <a:gd name="T59" fmla="*/ 300 h 364"/>
                <a:gd name="T60" fmla="*/ 43 w 237"/>
                <a:gd name="T61" fmla="*/ 331 h 364"/>
                <a:gd name="T62" fmla="*/ 78 w 237"/>
                <a:gd name="T63" fmla="*/ 340 h 364"/>
                <a:gd name="T64" fmla="*/ 76 w 237"/>
                <a:gd name="T65" fmla="*/ 350 h 364"/>
                <a:gd name="T66" fmla="*/ 97 w 237"/>
                <a:gd name="T67" fmla="*/ 364 h 364"/>
                <a:gd name="T68" fmla="*/ 109 w 237"/>
                <a:gd name="T69" fmla="*/ 352 h 364"/>
                <a:gd name="T70" fmla="*/ 131 w 237"/>
                <a:gd name="T71" fmla="*/ 352 h 364"/>
                <a:gd name="T72" fmla="*/ 133 w 237"/>
                <a:gd name="T73" fmla="*/ 338 h 364"/>
                <a:gd name="T74" fmla="*/ 138 w 237"/>
                <a:gd name="T75" fmla="*/ 329 h 364"/>
                <a:gd name="T76" fmla="*/ 142 w 237"/>
                <a:gd name="T77" fmla="*/ 314 h 364"/>
                <a:gd name="T78" fmla="*/ 164 w 237"/>
                <a:gd name="T79" fmla="*/ 314 h 364"/>
                <a:gd name="T80" fmla="*/ 173 w 237"/>
                <a:gd name="T81" fmla="*/ 321 h 364"/>
                <a:gd name="T82" fmla="*/ 176 w 237"/>
                <a:gd name="T83" fmla="*/ 317 h 364"/>
                <a:gd name="T84" fmla="*/ 178 w 237"/>
                <a:gd name="T85" fmla="*/ 307 h 364"/>
                <a:gd name="T86" fmla="*/ 199 w 237"/>
                <a:gd name="T87" fmla="*/ 307 h 364"/>
                <a:gd name="T88" fmla="*/ 199 w 237"/>
                <a:gd name="T89" fmla="*/ 300 h 364"/>
                <a:gd name="T90" fmla="*/ 206 w 237"/>
                <a:gd name="T91" fmla="*/ 293 h 364"/>
                <a:gd name="T92" fmla="*/ 206 w 237"/>
                <a:gd name="T93" fmla="*/ 279 h 364"/>
                <a:gd name="T94" fmla="*/ 209 w 237"/>
                <a:gd name="T95" fmla="*/ 269 h 364"/>
                <a:gd name="T96" fmla="*/ 206 w 237"/>
                <a:gd name="T97" fmla="*/ 260 h 364"/>
                <a:gd name="T98" fmla="*/ 213 w 237"/>
                <a:gd name="T99" fmla="*/ 250 h 364"/>
                <a:gd name="T100" fmla="*/ 218 w 237"/>
                <a:gd name="T101" fmla="*/ 239 h 364"/>
                <a:gd name="T102" fmla="*/ 218 w 237"/>
                <a:gd name="T103" fmla="*/ 232 h 364"/>
                <a:gd name="T104" fmla="*/ 225 w 237"/>
                <a:gd name="T105" fmla="*/ 224 h 364"/>
                <a:gd name="T106" fmla="*/ 232 w 237"/>
                <a:gd name="T107" fmla="*/ 213 h 364"/>
                <a:gd name="T108" fmla="*/ 223 w 237"/>
                <a:gd name="T109" fmla="*/ 217 h 364"/>
                <a:gd name="T110" fmla="*/ 232 w 237"/>
                <a:gd name="T111" fmla="*/ 201 h 364"/>
                <a:gd name="T112" fmla="*/ 235 w 237"/>
                <a:gd name="T113" fmla="*/ 1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7" h="364">
                  <a:moveTo>
                    <a:pt x="235" y="194"/>
                  </a:moveTo>
                  <a:lnTo>
                    <a:pt x="235" y="191"/>
                  </a:lnTo>
                  <a:lnTo>
                    <a:pt x="235" y="191"/>
                  </a:lnTo>
                  <a:lnTo>
                    <a:pt x="230" y="187"/>
                  </a:lnTo>
                  <a:lnTo>
                    <a:pt x="228" y="184"/>
                  </a:lnTo>
                  <a:lnTo>
                    <a:pt x="230" y="182"/>
                  </a:lnTo>
                  <a:lnTo>
                    <a:pt x="230" y="179"/>
                  </a:lnTo>
                  <a:lnTo>
                    <a:pt x="230" y="179"/>
                  </a:lnTo>
                  <a:lnTo>
                    <a:pt x="230" y="177"/>
                  </a:lnTo>
                  <a:lnTo>
                    <a:pt x="230" y="175"/>
                  </a:lnTo>
                  <a:lnTo>
                    <a:pt x="225" y="177"/>
                  </a:lnTo>
                  <a:lnTo>
                    <a:pt x="218" y="184"/>
                  </a:lnTo>
                  <a:lnTo>
                    <a:pt x="218" y="182"/>
                  </a:lnTo>
                  <a:lnTo>
                    <a:pt x="218" y="177"/>
                  </a:lnTo>
                  <a:lnTo>
                    <a:pt x="221" y="172"/>
                  </a:lnTo>
                  <a:lnTo>
                    <a:pt x="221" y="170"/>
                  </a:lnTo>
                  <a:lnTo>
                    <a:pt x="221" y="161"/>
                  </a:lnTo>
                  <a:lnTo>
                    <a:pt x="223" y="156"/>
                  </a:lnTo>
                  <a:lnTo>
                    <a:pt x="223" y="156"/>
                  </a:lnTo>
                  <a:lnTo>
                    <a:pt x="225" y="153"/>
                  </a:lnTo>
                  <a:lnTo>
                    <a:pt x="225" y="151"/>
                  </a:lnTo>
                  <a:lnTo>
                    <a:pt x="225" y="149"/>
                  </a:lnTo>
                  <a:lnTo>
                    <a:pt x="225" y="149"/>
                  </a:lnTo>
                  <a:lnTo>
                    <a:pt x="225" y="146"/>
                  </a:lnTo>
                  <a:lnTo>
                    <a:pt x="225" y="146"/>
                  </a:lnTo>
                  <a:lnTo>
                    <a:pt x="221" y="132"/>
                  </a:lnTo>
                  <a:lnTo>
                    <a:pt x="221" y="130"/>
                  </a:lnTo>
                  <a:lnTo>
                    <a:pt x="221" y="123"/>
                  </a:lnTo>
                  <a:lnTo>
                    <a:pt x="218" y="120"/>
                  </a:lnTo>
                  <a:lnTo>
                    <a:pt x="218" y="120"/>
                  </a:lnTo>
                  <a:lnTo>
                    <a:pt x="216" y="118"/>
                  </a:lnTo>
                  <a:lnTo>
                    <a:pt x="216" y="113"/>
                  </a:lnTo>
                  <a:lnTo>
                    <a:pt x="216" y="113"/>
                  </a:lnTo>
                  <a:lnTo>
                    <a:pt x="218" y="111"/>
                  </a:lnTo>
                  <a:lnTo>
                    <a:pt x="218" y="108"/>
                  </a:lnTo>
                  <a:lnTo>
                    <a:pt x="218" y="106"/>
                  </a:lnTo>
                  <a:lnTo>
                    <a:pt x="216" y="104"/>
                  </a:lnTo>
                  <a:lnTo>
                    <a:pt x="216" y="99"/>
                  </a:lnTo>
                  <a:lnTo>
                    <a:pt x="213" y="97"/>
                  </a:lnTo>
                  <a:lnTo>
                    <a:pt x="213" y="97"/>
                  </a:lnTo>
                  <a:lnTo>
                    <a:pt x="211" y="97"/>
                  </a:lnTo>
                  <a:lnTo>
                    <a:pt x="199" y="85"/>
                  </a:lnTo>
                  <a:lnTo>
                    <a:pt x="197" y="82"/>
                  </a:lnTo>
                  <a:lnTo>
                    <a:pt x="197" y="78"/>
                  </a:lnTo>
                  <a:lnTo>
                    <a:pt x="199" y="73"/>
                  </a:lnTo>
                  <a:lnTo>
                    <a:pt x="202" y="71"/>
                  </a:lnTo>
                  <a:lnTo>
                    <a:pt x="204" y="68"/>
                  </a:lnTo>
                  <a:lnTo>
                    <a:pt x="202" y="64"/>
                  </a:lnTo>
                  <a:lnTo>
                    <a:pt x="199" y="61"/>
                  </a:lnTo>
                  <a:lnTo>
                    <a:pt x="194" y="59"/>
                  </a:lnTo>
                  <a:lnTo>
                    <a:pt x="192" y="59"/>
                  </a:lnTo>
                  <a:lnTo>
                    <a:pt x="192" y="56"/>
                  </a:lnTo>
                  <a:lnTo>
                    <a:pt x="194" y="54"/>
                  </a:lnTo>
                  <a:lnTo>
                    <a:pt x="194" y="52"/>
                  </a:lnTo>
                  <a:lnTo>
                    <a:pt x="197" y="52"/>
                  </a:lnTo>
                  <a:lnTo>
                    <a:pt x="197" y="49"/>
                  </a:lnTo>
                  <a:lnTo>
                    <a:pt x="197" y="42"/>
                  </a:lnTo>
                  <a:lnTo>
                    <a:pt x="192" y="35"/>
                  </a:lnTo>
                  <a:lnTo>
                    <a:pt x="190" y="30"/>
                  </a:lnTo>
                  <a:lnTo>
                    <a:pt x="187" y="28"/>
                  </a:lnTo>
                  <a:lnTo>
                    <a:pt x="187" y="26"/>
                  </a:lnTo>
                  <a:lnTo>
                    <a:pt x="187" y="26"/>
                  </a:lnTo>
                  <a:lnTo>
                    <a:pt x="185" y="21"/>
                  </a:lnTo>
                  <a:lnTo>
                    <a:pt x="183" y="19"/>
                  </a:lnTo>
                  <a:lnTo>
                    <a:pt x="183" y="14"/>
                  </a:lnTo>
                  <a:lnTo>
                    <a:pt x="178" y="11"/>
                  </a:lnTo>
                  <a:lnTo>
                    <a:pt x="178" y="9"/>
                  </a:lnTo>
                  <a:lnTo>
                    <a:pt x="173" y="2"/>
                  </a:lnTo>
                  <a:lnTo>
                    <a:pt x="171" y="0"/>
                  </a:lnTo>
                  <a:lnTo>
                    <a:pt x="171" y="0"/>
                  </a:lnTo>
                  <a:lnTo>
                    <a:pt x="171" y="0"/>
                  </a:lnTo>
                  <a:lnTo>
                    <a:pt x="157" y="9"/>
                  </a:lnTo>
                  <a:lnTo>
                    <a:pt x="154" y="11"/>
                  </a:lnTo>
                  <a:lnTo>
                    <a:pt x="154" y="14"/>
                  </a:lnTo>
                  <a:lnTo>
                    <a:pt x="152" y="16"/>
                  </a:lnTo>
                  <a:lnTo>
                    <a:pt x="152" y="19"/>
                  </a:lnTo>
                  <a:lnTo>
                    <a:pt x="150" y="19"/>
                  </a:lnTo>
                  <a:lnTo>
                    <a:pt x="147" y="21"/>
                  </a:lnTo>
                  <a:lnTo>
                    <a:pt x="142" y="19"/>
                  </a:lnTo>
                  <a:lnTo>
                    <a:pt x="138" y="19"/>
                  </a:lnTo>
                  <a:lnTo>
                    <a:pt x="133" y="19"/>
                  </a:lnTo>
                  <a:lnTo>
                    <a:pt x="131" y="19"/>
                  </a:lnTo>
                  <a:lnTo>
                    <a:pt x="121" y="23"/>
                  </a:lnTo>
                  <a:lnTo>
                    <a:pt x="116" y="23"/>
                  </a:lnTo>
                  <a:lnTo>
                    <a:pt x="114" y="23"/>
                  </a:lnTo>
                  <a:lnTo>
                    <a:pt x="112" y="21"/>
                  </a:lnTo>
                  <a:lnTo>
                    <a:pt x="109" y="21"/>
                  </a:lnTo>
                  <a:lnTo>
                    <a:pt x="109" y="21"/>
                  </a:lnTo>
                  <a:lnTo>
                    <a:pt x="97" y="26"/>
                  </a:lnTo>
                  <a:lnTo>
                    <a:pt x="71" y="40"/>
                  </a:lnTo>
                  <a:lnTo>
                    <a:pt x="62" y="49"/>
                  </a:lnTo>
                  <a:lnTo>
                    <a:pt x="60" y="52"/>
                  </a:lnTo>
                  <a:lnTo>
                    <a:pt x="57" y="52"/>
                  </a:lnTo>
                  <a:lnTo>
                    <a:pt x="57" y="52"/>
                  </a:lnTo>
                  <a:lnTo>
                    <a:pt x="55" y="49"/>
                  </a:lnTo>
                  <a:lnTo>
                    <a:pt x="45" y="45"/>
                  </a:lnTo>
                  <a:lnTo>
                    <a:pt x="43" y="47"/>
                  </a:lnTo>
                  <a:lnTo>
                    <a:pt x="38" y="52"/>
                  </a:lnTo>
                  <a:lnTo>
                    <a:pt x="36" y="54"/>
                  </a:lnTo>
                  <a:lnTo>
                    <a:pt x="34" y="59"/>
                  </a:lnTo>
                  <a:lnTo>
                    <a:pt x="34" y="61"/>
                  </a:lnTo>
                  <a:lnTo>
                    <a:pt x="34" y="64"/>
                  </a:lnTo>
                  <a:lnTo>
                    <a:pt x="36" y="66"/>
                  </a:lnTo>
                  <a:lnTo>
                    <a:pt x="36" y="66"/>
                  </a:lnTo>
                  <a:lnTo>
                    <a:pt x="34" y="68"/>
                  </a:lnTo>
                  <a:lnTo>
                    <a:pt x="34" y="73"/>
                  </a:lnTo>
                  <a:lnTo>
                    <a:pt x="34" y="75"/>
                  </a:lnTo>
                  <a:lnTo>
                    <a:pt x="34" y="78"/>
                  </a:lnTo>
                  <a:lnTo>
                    <a:pt x="31" y="80"/>
                  </a:lnTo>
                  <a:lnTo>
                    <a:pt x="31" y="82"/>
                  </a:lnTo>
                  <a:lnTo>
                    <a:pt x="31" y="85"/>
                  </a:lnTo>
                  <a:lnTo>
                    <a:pt x="31" y="90"/>
                  </a:lnTo>
                  <a:lnTo>
                    <a:pt x="31" y="101"/>
                  </a:lnTo>
                  <a:lnTo>
                    <a:pt x="31" y="104"/>
                  </a:lnTo>
                  <a:lnTo>
                    <a:pt x="31" y="106"/>
                  </a:lnTo>
                  <a:lnTo>
                    <a:pt x="34" y="111"/>
                  </a:lnTo>
                  <a:lnTo>
                    <a:pt x="34" y="116"/>
                  </a:lnTo>
                  <a:lnTo>
                    <a:pt x="36" y="120"/>
                  </a:lnTo>
                  <a:lnTo>
                    <a:pt x="36" y="123"/>
                  </a:lnTo>
                  <a:lnTo>
                    <a:pt x="36" y="125"/>
                  </a:lnTo>
                  <a:lnTo>
                    <a:pt x="34" y="127"/>
                  </a:lnTo>
                  <a:lnTo>
                    <a:pt x="31" y="127"/>
                  </a:lnTo>
                  <a:lnTo>
                    <a:pt x="29" y="125"/>
                  </a:lnTo>
                  <a:lnTo>
                    <a:pt x="26" y="125"/>
                  </a:lnTo>
                  <a:lnTo>
                    <a:pt x="26" y="127"/>
                  </a:lnTo>
                  <a:lnTo>
                    <a:pt x="24" y="127"/>
                  </a:lnTo>
                  <a:lnTo>
                    <a:pt x="22" y="130"/>
                  </a:lnTo>
                  <a:lnTo>
                    <a:pt x="22" y="132"/>
                  </a:lnTo>
                  <a:lnTo>
                    <a:pt x="22" y="135"/>
                  </a:lnTo>
                  <a:lnTo>
                    <a:pt x="22" y="137"/>
                  </a:lnTo>
                  <a:lnTo>
                    <a:pt x="24" y="139"/>
                  </a:lnTo>
                  <a:lnTo>
                    <a:pt x="26" y="142"/>
                  </a:lnTo>
                  <a:lnTo>
                    <a:pt x="29" y="144"/>
                  </a:lnTo>
                  <a:lnTo>
                    <a:pt x="29" y="146"/>
                  </a:lnTo>
                  <a:lnTo>
                    <a:pt x="29" y="149"/>
                  </a:lnTo>
                  <a:lnTo>
                    <a:pt x="26" y="153"/>
                  </a:lnTo>
                  <a:lnTo>
                    <a:pt x="24" y="156"/>
                  </a:lnTo>
                  <a:lnTo>
                    <a:pt x="24" y="158"/>
                  </a:lnTo>
                  <a:lnTo>
                    <a:pt x="24" y="163"/>
                  </a:lnTo>
                  <a:lnTo>
                    <a:pt x="26" y="168"/>
                  </a:lnTo>
                  <a:lnTo>
                    <a:pt x="26" y="170"/>
                  </a:lnTo>
                  <a:lnTo>
                    <a:pt x="26" y="175"/>
                  </a:lnTo>
                  <a:lnTo>
                    <a:pt x="26" y="177"/>
                  </a:lnTo>
                  <a:lnTo>
                    <a:pt x="26" y="179"/>
                  </a:lnTo>
                  <a:lnTo>
                    <a:pt x="24" y="184"/>
                  </a:lnTo>
                  <a:lnTo>
                    <a:pt x="17" y="191"/>
                  </a:lnTo>
                  <a:lnTo>
                    <a:pt x="15" y="196"/>
                  </a:lnTo>
                  <a:lnTo>
                    <a:pt x="12" y="198"/>
                  </a:lnTo>
                  <a:lnTo>
                    <a:pt x="10" y="208"/>
                  </a:lnTo>
                  <a:lnTo>
                    <a:pt x="5" y="220"/>
                  </a:lnTo>
                  <a:lnTo>
                    <a:pt x="0" y="229"/>
                  </a:lnTo>
                  <a:lnTo>
                    <a:pt x="0" y="232"/>
                  </a:lnTo>
                  <a:lnTo>
                    <a:pt x="3" y="234"/>
                  </a:lnTo>
                  <a:lnTo>
                    <a:pt x="5" y="241"/>
                  </a:lnTo>
                  <a:lnTo>
                    <a:pt x="7" y="248"/>
                  </a:lnTo>
                  <a:lnTo>
                    <a:pt x="7" y="250"/>
                  </a:lnTo>
                  <a:lnTo>
                    <a:pt x="10" y="250"/>
                  </a:lnTo>
                  <a:lnTo>
                    <a:pt x="10" y="253"/>
                  </a:lnTo>
                  <a:lnTo>
                    <a:pt x="12" y="255"/>
                  </a:lnTo>
                  <a:lnTo>
                    <a:pt x="12" y="258"/>
                  </a:lnTo>
                  <a:lnTo>
                    <a:pt x="17" y="260"/>
                  </a:lnTo>
                  <a:lnTo>
                    <a:pt x="19" y="260"/>
                  </a:lnTo>
                  <a:lnTo>
                    <a:pt x="19" y="262"/>
                  </a:lnTo>
                  <a:lnTo>
                    <a:pt x="19" y="265"/>
                  </a:lnTo>
                  <a:lnTo>
                    <a:pt x="19" y="267"/>
                  </a:lnTo>
                  <a:lnTo>
                    <a:pt x="19" y="269"/>
                  </a:lnTo>
                  <a:lnTo>
                    <a:pt x="22" y="272"/>
                  </a:lnTo>
                  <a:lnTo>
                    <a:pt x="24" y="274"/>
                  </a:lnTo>
                  <a:lnTo>
                    <a:pt x="24" y="274"/>
                  </a:lnTo>
                  <a:lnTo>
                    <a:pt x="24" y="276"/>
                  </a:lnTo>
                  <a:lnTo>
                    <a:pt x="22" y="276"/>
                  </a:lnTo>
                  <a:lnTo>
                    <a:pt x="22" y="279"/>
                  </a:lnTo>
                  <a:lnTo>
                    <a:pt x="19" y="281"/>
                  </a:lnTo>
                  <a:lnTo>
                    <a:pt x="17" y="286"/>
                  </a:lnTo>
                  <a:lnTo>
                    <a:pt x="17" y="288"/>
                  </a:lnTo>
                  <a:lnTo>
                    <a:pt x="17" y="291"/>
                  </a:lnTo>
                  <a:lnTo>
                    <a:pt x="17" y="293"/>
                  </a:lnTo>
                  <a:lnTo>
                    <a:pt x="19" y="295"/>
                  </a:lnTo>
                  <a:lnTo>
                    <a:pt x="22" y="298"/>
                  </a:lnTo>
                  <a:lnTo>
                    <a:pt x="24" y="300"/>
                  </a:lnTo>
                  <a:lnTo>
                    <a:pt x="24" y="303"/>
                  </a:lnTo>
                  <a:lnTo>
                    <a:pt x="24" y="305"/>
                  </a:lnTo>
                  <a:lnTo>
                    <a:pt x="19" y="312"/>
                  </a:lnTo>
                  <a:lnTo>
                    <a:pt x="17" y="321"/>
                  </a:lnTo>
                  <a:lnTo>
                    <a:pt x="26" y="324"/>
                  </a:lnTo>
                  <a:lnTo>
                    <a:pt x="43" y="331"/>
                  </a:lnTo>
                  <a:lnTo>
                    <a:pt x="55" y="338"/>
                  </a:lnTo>
                  <a:lnTo>
                    <a:pt x="57" y="338"/>
                  </a:lnTo>
                  <a:lnTo>
                    <a:pt x="60" y="338"/>
                  </a:lnTo>
                  <a:lnTo>
                    <a:pt x="71" y="338"/>
                  </a:lnTo>
                  <a:lnTo>
                    <a:pt x="76" y="340"/>
                  </a:lnTo>
                  <a:lnTo>
                    <a:pt x="78" y="340"/>
                  </a:lnTo>
                  <a:lnTo>
                    <a:pt x="81" y="343"/>
                  </a:lnTo>
                  <a:lnTo>
                    <a:pt x="81" y="343"/>
                  </a:lnTo>
                  <a:lnTo>
                    <a:pt x="81" y="345"/>
                  </a:lnTo>
                  <a:lnTo>
                    <a:pt x="78" y="345"/>
                  </a:lnTo>
                  <a:lnTo>
                    <a:pt x="76" y="347"/>
                  </a:lnTo>
                  <a:lnTo>
                    <a:pt x="76" y="350"/>
                  </a:lnTo>
                  <a:lnTo>
                    <a:pt x="81" y="355"/>
                  </a:lnTo>
                  <a:lnTo>
                    <a:pt x="83" y="357"/>
                  </a:lnTo>
                  <a:lnTo>
                    <a:pt x="88" y="359"/>
                  </a:lnTo>
                  <a:lnTo>
                    <a:pt x="95" y="364"/>
                  </a:lnTo>
                  <a:lnTo>
                    <a:pt x="95" y="364"/>
                  </a:lnTo>
                  <a:lnTo>
                    <a:pt x="97" y="364"/>
                  </a:lnTo>
                  <a:lnTo>
                    <a:pt x="100" y="359"/>
                  </a:lnTo>
                  <a:lnTo>
                    <a:pt x="102" y="359"/>
                  </a:lnTo>
                  <a:lnTo>
                    <a:pt x="107" y="357"/>
                  </a:lnTo>
                  <a:lnTo>
                    <a:pt x="107" y="355"/>
                  </a:lnTo>
                  <a:lnTo>
                    <a:pt x="109" y="355"/>
                  </a:lnTo>
                  <a:lnTo>
                    <a:pt x="109" y="352"/>
                  </a:lnTo>
                  <a:lnTo>
                    <a:pt x="112" y="352"/>
                  </a:lnTo>
                  <a:lnTo>
                    <a:pt x="114" y="352"/>
                  </a:lnTo>
                  <a:lnTo>
                    <a:pt x="116" y="355"/>
                  </a:lnTo>
                  <a:lnTo>
                    <a:pt x="126" y="357"/>
                  </a:lnTo>
                  <a:lnTo>
                    <a:pt x="128" y="357"/>
                  </a:lnTo>
                  <a:lnTo>
                    <a:pt x="131" y="352"/>
                  </a:lnTo>
                  <a:lnTo>
                    <a:pt x="133" y="352"/>
                  </a:lnTo>
                  <a:lnTo>
                    <a:pt x="133" y="350"/>
                  </a:lnTo>
                  <a:lnTo>
                    <a:pt x="133" y="347"/>
                  </a:lnTo>
                  <a:lnTo>
                    <a:pt x="133" y="343"/>
                  </a:lnTo>
                  <a:lnTo>
                    <a:pt x="133" y="340"/>
                  </a:lnTo>
                  <a:lnTo>
                    <a:pt x="133" y="338"/>
                  </a:lnTo>
                  <a:lnTo>
                    <a:pt x="133" y="338"/>
                  </a:lnTo>
                  <a:lnTo>
                    <a:pt x="135" y="336"/>
                  </a:lnTo>
                  <a:lnTo>
                    <a:pt x="135" y="333"/>
                  </a:lnTo>
                  <a:lnTo>
                    <a:pt x="138" y="333"/>
                  </a:lnTo>
                  <a:lnTo>
                    <a:pt x="138" y="331"/>
                  </a:lnTo>
                  <a:lnTo>
                    <a:pt x="138" y="329"/>
                  </a:lnTo>
                  <a:lnTo>
                    <a:pt x="138" y="326"/>
                  </a:lnTo>
                  <a:lnTo>
                    <a:pt x="138" y="324"/>
                  </a:lnTo>
                  <a:lnTo>
                    <a:pt x="138" y="319"/>
                  </a:lnTo>
                  <a:lnTo>
                    <a:pt x="138" y="317"/>
                  </a:lnTo>
                  <a:lnTo>
                    <a:pt x="140" y="314"/>
                  </a:lnTo>
                  <a:lnTo>
                    <a:pt x="142" y="314"/>
                  </a:lnTo>
                  <a:lnTo>
                    <a:pt x="147" y="314"/>
                  </a:lnTo>
                  <a:lnTo>
                    <a:pt x="152" y="314"/>
                  </a:lnTo>
                  <a:lnTo>
                    <a:pt x="157" y="317"/>
                  </a:lnTo>
                  <a:lnTo>
                    <a:pt x="164" y="319"/>
                  </a:lnTo>
                  <a:lnTo>
                    <a:pt x="164" y="319"/>
                  </a:lnTo>
                  <a:lnTo>
                    <a:pt x="164" y="314"/>
                  </a:lnTo>
                  <a:lnTo>
                    <a:pt x="166" y="312"/>
                  </a:lnTo>
                  <a:lnTo>
                    <a:pt x="173" y="312"/>
                  </a:lnTo>
                  <a:lnTo>
                    <a:pt x="173" y="314"/>
                  </a:lnTo>
                  <a:lnTo>
                    <a:pt x="171" y="317"/>
                  </a:lnTo>
                  <a:lnTo>
                    <a:pt x="171" y="319"/>
                  </a:lnTo>
                  <a:lnTo>
                    <a:pt x="173" y="321"/>
                  </a:lnTo>
                  <a:lnTo>
                    <a:pt x="176" y="321"/>
                  </a:lnTo>
                  <a:lnTo>
                    <a:pt x="178" y="324"/>
                  </a:lnTo>
                  <a:lnTo>
                    <a:pt x="180" y="321"/>
                  </a:lnTo>
                  <a:lnTo>
                    <a:pt x="180" y="321"/>
                  </a:lnTo>
                  <a:lnTo>
                    <a:pt x="178" y="319"/>
                  </a:lnTo>
                  <a:lnTo>
                    <a:pt x="176" y="317"/>
                  </a:lnTo>
                  <a:lnTo>
                    <a:pt x="178" y="314"/>
                  </a:lnTo>
                  <a:lnTo>
                    <a:pt x="180" y="314"/>
                  </a:lnTo>
                  <a:lnTo>
                    <a:pt x="183" y="314"/>
                  </a:lnTo>
                  <a:lnTo>
                    <a:pt x="180" y="312"/>
                  </a:lnTo>
                  <a:lnTo>
                    <a:pt x="180" y="310"/>
                  </a:lnTo>
                  <a:lnTo>
                    <a:pt x="178" y="307"/>
                  </a:lnTo>
                  <a:lnTo>
                    <a:pt x="178" y="305"/>
                  </a:lnTo>
                  <a:lnTo>
                    <a:pt x="183" y="307"/>
                  </a:lnTo>
                  <a:lnTo>
                    <a:pt x="185" y="307"/>
                  </a:lnTo>
                  <a:lnTo>
                    <a:pt x="192" y="305"/>
                  </a:lnTo>
                  <a:lnTo>
                    <a:pt x="199" y="307"/>
                  </a:lnTo>
                  <a:lnTo>
                    <a:pt x="199" y="307"/>
                  </a:lnTo>
                  <a:lnTo>
                    <a:pt x="199" y="305"/>
                  </a:lnTo>
                  <a:lnTo>
                    <a:pt x="197" y="303"/>
                  </a:lnTo>
                  <a:lnTo>
                    <a:pt x="194" y="303"/>
                  </a:lnTo>
                  <a:lnTo>
                    <a:pt x="194" y="300"/>
                  </a:lnTo>
                  <a:lnTo>
                    <a:pt x="197" y="300"/>
                  </a:lnTo>
                  <a:lnTo>
                    <a:pt x="199" y="300"/>
                  </a:lnTo>
                  <a:lnTo>
                    <a:pt x="202" y="300"/>
                  </a:lnTo>
                  <a:lnTo>
                    <a:pt x="204" y="298"/>
                  </a:lnTo>
                  <a:lnTo>
                    <a:pt x="202" y="295"/>
                  </a:lnTo>
                  <a:lnTo>
                    <a:pt x="194" y="293"/>
                  </a:lnTo>
                  <a:lnTo>
                    <a:pt x="197" y="291"/>
                  </a:lnTo>
                  <a:lnTo>
                    <a:pt x="206" y="293"/>
                  </a:lnTo>
                  <a:lnTo>
                    <a:pt x="209" y="291"/>
                  </a:lnTo>
                  <a:lnTo>
                    <a:pt x="209" y="288"/>
                  </a:lnTo>
                  <a:lnTo>
                    <a:pt x="202" y="284"/>
                  </a:lnTo>
                  <a:lnTo>
                    <a:pt x="199" y="279"/>
                  </a:lnTo>
                  <a:lnTo>
                    <a:pt x="202" y="279"/>
                  </a:lnTo>
                  <a:lnTo>
                    <a:pt x="206" y="279"/>
                  </a:lnTo>
                  <a:lnTo>
                    <a:pt x="211" y="276"/>
                  </a:lnTo>
                  <a:lnTo>
                    <a:pt x="211" y="272"/>
                  </a:lnTo>
                  <a:lnTo>
                    <a:pt x="206" y="272"/>
                  </a:lnTo>
                  <a:lnTo>
                    <a:pt x="204" y="272"/>
                  </a:lnTo>
                  <a:lnTo>
                    <a:pt x="204" y="267"/>
                  </a:lnTo>
                  <a:lnTo>
                    <a:pt x="209" y="269"/>
                  </a:lnTo>
                  <a:lnTo>
                    <a:pt x="213" y="267"/>
                  </a:lnTo>
                  <a:lnTo>
                    <a:pt x="216" y="262"/>
                  </a:lnTo>
                  <a:lnTo>
                    <a:pt x="216" y="260"/>
                  </a:lnTo>
                  <a:lnTo>
                    <a:pt x="216" y="260"/>
                  </a:lnTo>
                  <a:lnTo>
                    <a:pt x="213" y="260"/>
                  </a:lnTo>
                  <a:lnTo>
                    <a:pt x="206" y="260"/>
                  </a:lnTo>
                  <a:lnTo>
                    <a:pt x="206" y="255"/>
                  </a:lnTo>
                  <a:lnTo>
                    <a:pt x="206" y="253"/>
                  </a:lnTo>
                  <a:lnTo>
                    <a:pt x="209" y="253"/>
                  </a:lnTo>
                  <a:lnTo>
                    <a:pt x="211" y="253"/>
                  </a:lnTo>
                  <a:lnTo>
                    <a:pt x="213" y="253"/>
                  </a:lnTo>
                  <a:lnTo>
                    <a:pt x="213" y="250"/>
                  </a:lnTo>
                  <a:lnTo>
                    <a:pt x="211" y="250"/>
                  </a:lnTo>
                  <a:lnTo>
                    <a:pt x="211" y="248"/>
                  </a:lnTo>
                  <a:lnTo>
                    <a:pt x="218" y="246"/>
                  </a:lnTo>
                  <a:lnTo>
                    <a:pt x="221" y="243"/>
                  </a:lnTo>
                  <a:lnTo>
                    <a:pt x="221" y="236"/>
                  </a:lnTo>
                  <a:lnTo>
                    <a:pt x="218" y="239"/>
                  </a:lnTo>
                  <a:lnTo>
                    <a:pt x="216" y="241"/>
                  </a:lnTo>
                  <a:lnTo>
                    <a:pt x="211" y="243"/>
                  </a:lnTo>
                  <a:lnTo>
                    <a:pt x="209" y="241"/>
                  </a:lnTo>
                  <a:lnTo>
                    <a:pt x="211" y="239"/>
                  </a:lnTo>
                  <a:lnTo>
                    <a:pt x="216" y="234"/>
                  </a:lnTo>
                  <a:lnTo>
                    <a:pt x="218" y="232"/>
                  </a:lnTo>
                  <a:lnTo>
                    <a:pt x="213" y="229"/>
                  </a:lnTo>
                  <a:lnTo>
                    <a:pt x="216" y="229"/>
                  </a:lnTo>
                  <a:lnTo>
                    <a:pt x="221" y="224"/>
                  </a:lnTo>
                  <a:lnTo>
                    <a:pt x="221" y="224"/>
                  </a:lnTo>
                  <a:lnTo>
                    <a:pt x="223" y="224"/>
                  </a:lnTo>
                  <a:lnTo>
                    <a:pt x="225" y="224"/>
                  </a:lnTo>
                  <a:lnTo>
                    <a:pt x="225" y="224"/>
                  </a:lnTo>
                  <a:lnTo>
                    <a:pt x="230" y="222"/>
                  </a:lnTo>
                  <a:lnTo>
                    <a:pt x="230" y="222"/>
                  </a:lnTo>
                  <a:lnTo>
                    <a:pt x="230" y="217"/>
                  </a:lnTo>
                  <a:lnTo>
                    <a:pt x="230" y="215"/>
                  </a:lnTo>
                  <a:lnTo>
                    <a:pt x="232" y="213"/>
                  </a:lnTo>
                  <a:lnTo>
                    <a:pt x="235" y="213"/>
                  </a:lnTo>
                  <a:lnTo>
                    <a:pt x="232" y="210"/>
                  </a:lnTo>
                  <a:lnTo>
                    <a:pt x="230" y="208"/>
                  </a:lnTo>
                  <a:lnTo>
                    <a:pt x="230" y="210"/>
                  </a:lnTo>
                  <a:lnTo>
                    <a:pt x="228" y="215"/>
                  </a:lnTo>
                  <a:lnTo>
                    <a:pt x="223" y="217"/>
                  </a:lnTo>
                  <a:lnTo>
                    <a:pt x="221" y="217"/>
                  </a:lnTo>
                  <a:lnTo>
                    <a:pt x="216" y="213"/>
                  </a:lnTo>
                  <a:lnTo>
                    <a:pt x="218" y="210"/>
                  </a:lnTo>
                  <a:lnTo>
                    <a:pt x="225" y="210"/>
                  </a:lnTo>
                  <a:lnTo>
                    <a:pt x="228" y="208"/>
                  </a:lnTo>
                  <a:lnTo>
                    <a:pt x="232" y="201"/>
                  </a:lnTo>
                  <a:lnTo>
                    <a:pt x="235" y="201"/>
                  </a:lnTo>
                  <a:lnTo>
                    <a:pt x="235" y="198"/>
                  </a:lnTo>
                  <a:lnTo>
                    <a:pt x="235" y="198"/>
                  </a:lnTo>
                  <a:lnTo>
                    <a:pt x="235" y="196"/>
                  </a:lnTo>
                  <a:lnTo>
                    <a:pt x="237" y="194"/>
                  </a:lnTo>
                  <a:lnTo>
                    <a:pt x="235" y="19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7"/>
            <p:cNvSpPr>
              <a:spLocks noEditPoints="1"/>
            </p:cNvSpPr>
            <p:nvPr/>
          </p:nvSpPr>
          <p:spPr bwMode="auto">
            <a:xfrm>
              <a:off x="5464760" y="3712647"/>
              <a:ext cx="339571" cy="541527"/>
            </a:xfrm>
            <a:custGeom>
              <a:avLst/>
              <a:gdLst>
                <a:gd name="T0" fmla="*/ 130 w 190"/>
                <a:gd name="T1" fmla="*/ 80 h 303"/>
                <a:gd name="T2" fmla="*/ 126 w 190"/>
                <a:gd name="T3" fmla="*/ 78 h 303"/>
                <a:gd name="T4" fmla="*/ 121 w 190"/>
                <a:gd name="T5" fmla="*/ 80 h 303"/>
                <a:gd name="T6" fmla="*/ 116 w 190"/>
                <a:gd name="T7" fmla="*/ 80 h 303"/>
                <a:gd name="T8" fmla="*/ 114 w 190"/>
                <a:gd name="T9" fmla="*/ 83 h 303"/>
                <a:gd name="T10" fmla="*/ 123 w 190"/>
                <a:gd name="T11" fmla="*/ 90 h 303"/>
                <a:gd name="T12" fmla="*/ 133 w 190"/>
                <a:gd name="T13" fmla="*/ 88 h 303"/>
                <a:gd name="T14" fmla="*/ 138 w 190"/>
                <a:gd name="T15" fmla="*/ 80 h 303"/>
                <a:gd name="T16" fmla="*/ 187 w 190"/>
                <a:gd name="T17" fmla="*/ 5 h 303"/>
                <a:gd name="T18" fmla="*/ 147 w 190"/>
                <a:gd name="T19" fmla="*/ 9 h 303"/>
                <a:gd name="T20" fmla="*/ 119 w 190"/>
                <a:gd name="T21" fmla="*/ 28 h 303"/>
                <a:gd name="T22" fmla="*/ 93 w 190"/>
                <a:gd name="T23" fmla="*/ 33 h 303"/>
                <a:gd name="T24" fmla="*/ 85 w 190"/>
                <a:gd name="T25" fmla="*/ 52 h 303"/>
                <a:gd name="T26" fmla="*/ 81 w 190"/>
                <a:gd name="T27" fmla="*/ 64 h 303"/>
                <a:gd name="T28" fmla="*/ 74 w 190"/>
                <a:gd name="T29" fmla="*/ 78 h 303"/>
                <a:gd name="T30" fmla="*/ 81 w 190"/>
                <a:gd name="T31" fmla="*/ 78 h 303"/>
                <a:gd name="T32" fmla="*/ 83 w 190"/>
                <a:gd name="T33" fmla="*/ 99 h 303"/>
                <a:gd name="T34" fmla="*/ 90 w 190"/>
                <a:gd name="T35" fmla="*/ 114 h 303"/>
                <a:gd name="T36" fmla="*/ 88 w 190"/>
                <a:gd name="T37" fmla="*/ 128 h 303"/>
                <a:gd name="T38" fmla="*/ 78 w 190"/>
                <a:gd name="T39" fmla="*/ 166 h 303"/>
                <a:gd name="T40" fmla="*/ 19 w 190"/>
                <a:gd name="T41" fmla="*/ 241 h 303"/>
                <a:gd name="T42" fmla="*/ 3 w 190"/>
                <a:gd name="T43" fmla="*/ 260 h 303"/>
                <a:gd name="T44" fmla="*/ 10 w 190"/>
                <a:gd name="T45" fmla="*/ 267 h 303"/>
                <a:gd name="T46" fmla="*/ 14 w 190"/>
                <a:gd name="T47" fmla="*/ 279 h 303"/>
                <a:gd name="T48" fmla="*/ 22 w 190"/>
                <a:gd name="T49" fmla="*/ 284 h 303"/>
                <a:gd name="T50" fmla="*/ 38 w 190"/>
                <a:gd name="T51" fmla="*/ 286 h 303"/>
                <a:gd name="T52" fmla="*/ 57 w 190"/>
                <a:gd name="T53" fmla="*/ 291 h 303"/>
                <a:gd name="T54" fmla="*/ 71 w 190"/>
                <a:gd name="T55" fmla="*/ 303 h 303"/>
                <a:gd name="T56" fmla="*/ 90 w 190"/>
                <a:gd name="T57" fmla="*/ 284 h 303"/>
                <a:gd name="T58" fmla="*/ 95 w 190"/>
                <a:gd name="T59" fmla="*/ 263 h 303"/>
                <a:gd name="T60" fmla="*/ 90 w 190"/>
                <a:gd name="T61" fmla="*/ 248 h 303"/>
                <a:gd name="T62" fmla="*/ 90 w 190"/>
                <a:gd name="T63" fmla="*/ 234 h 303"/>
                <a:gd name="T64" fmla="*/ 90 w 190"/>
                <a:gd name="T65" fmla="*/ 211 h 303"/>
                <a:gd name="T66" fmla="*/ 90 w 190"/>
                <a:gd name="T67" fmla="*/ 196 h 303"/>
                <a:gd name="T68" fmla="*/ 93 w 190"/>
                <a:gd name="T69" fmla="*/ 177 h 303"/>
                <a:gd name="T70" fmla="*/ 93 w 190"/>
                <a:gd name="T71" fmla="*/ 168 h 303"/>
                <a:gd name="T72" fmla="*/ 100 w 190"/>
                <a:gd name="T73" fmla="*/ 154 h 303"/>
                <a:gd name="T74" fmla="*/ 107 w 190"/>
                <a:gd name="T75" fmla="*/ 130 h 303"/>
                <a:gd name="T76" fmla="*/ 116 w 190"/>
                <a:gd name="T77" fmla="*/ 123 h 303"/>
                <a:gd name="T78" fmla="*/ 128 w 190"/>
                <a:gd name="T79" fmla="*/ 121 h 303"/>
                <a:gd name="T80" fmla="*/ 138 w 190"/>
                <a:gd name="T81" fmla="*/ 118 h 303"/>
                <a:gd name="T82" fmla="*/ 135 w 190"/>
                <a:gd name="T83" fmla="*/ 90 h 303"/>
                <a:gd name="T84" fmla="*/ 123 w 190"/>
                <a:gd name="T85" fmla="*/ 99 h 303"/>
                <a:gd name="T86" fmla="*/ 109 w 190"/>
                <a:gd name="T87" fmla="*/ 95 h 303"/>
                <a:gd name="T88" fmla="*/ 109 w 190"/>
                <a:gd name="T89" fmla="*/ 88 h 303"/>
                <a:gd name="T90" fmla="*/ 112 w 190"/>
                <a:gd name="T91" fmla="*/ 73 h 303"/>
                <a:gd name="T92" fmla="*/ 119 w 190"/>
                <a:gd name="T93" fmla="*/ 64 h 303"/>
                <a:gd name="T94" fmla="*/ 121 w 190"/>
                <a:gd name="T95" fmla="*/ 66 h 303"/>
                <a:gd name="T96" fmla="*/ 133 w 190"/>
                <a:gd name="T97" fmla="*/ 71 h 303"/>
                <a:gd name="T98" fmla="*/ 140 w 190"/>
                <a:gd name="T99" fmla="*/ 62 h 303"/>
                <a:gd name="T100" fmla="*/ 164 w 190"/>
                <a:gd name="T101" fmla="*/ 50 h 303"/>
                <a:gd name="T102" fmla="*/ 173 w 190"/>
                <a:gd name="T103" fmla="*/ 43 h 303"/>
                <a:gd name="T104" fmla="*/ 168 w 190"/>
                <a:gd name="T105" fmla="*/ 31 h 303"/>
                <a:gd name="T106" fmla="*/ 178 w 190"/>
                <a:gd name="T107" fmla="*/ 19 h 303"/>
                <a:gd name="T108" fmla="*/ 187 w 190"/>
                <a:gd name="T109" fmla="*/ 1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303">
                  <a:moveTo>
                    <a:pt x="138" y="78"/>
                  </a:moveTo>
                  <a:lnTo>
                    <a:pt x="135" y="78"/>
                  </a:lnTo>
                  <a:lnTo>
                    <a:pt x="133" y="78"/>
                  </a:lnTo>
                  <a:lnTo>
                    <a:pt x="130" y="80"/>
                  </a:lnTo>
                  <a:lnTo>
                    <a:pt x="130" y="80"/>
                  </a:lnTo>
                  <a:lnTo>
                    <a:pt x="128" y="80"/>
                  </a:lnTo>
                  <a:lnTo>
                    <a:pt x="128" y="80"/>
                  </a:lnTo>
                  <a:lnTo>
                    <a:pt x="126" y="78"/>
                  </a:lnTo>
                  <a:lnTo>
                    <a:pt x="126" y="78"/>
                  </a:lnTo>
                  <a:lnTo>
                    <a:pt x="123" y="78"/>
                  </a:lnTo>
                  <a:lnTo>
                    <a:pt x="121" y="80"/>
                  </a:lnTo>
                  <a:lnTo>
                    <a:pt x="121" y="80"/>
                  </a:lnTo>
                  <a:lnTo>
                    <a:pt x="119" y="80"/>
                  </a:lnTo>
                  <a:lnTo>
                    <a:pt x="119" y="80"/>
                  </a:lnTo>
                  <a:lnTo>
                    <a:pt x="116" y="83"/>
                  </a:lnTo>
                  <a:lnTo>
                    <a:pt x="116" y="80"/>
                  </a:lnTo>
                  <a:lnTo>
                    <a:pt x="116" y="80"/>
                  </a:lnTo>
                  <a:lnTo>
                    <a:pt x="114" y="78"/>
                  </a:lnTo>
                  <a:lnTo>
                    <a:pt x="114" y="80"/>
                  </a:lnTo>
                  <a:lnTo>
                    <a:pt x="114" y="83"/>
                  </a:lnTo>
                  <a:lnTo>
                    <a:pt x="119" y="88"/>
                  </a:lnTo>
                  <a:lnTo>
                    <a:pt x="119" y="90"/>
                  </a:lnTo>
                  <a:lnTo>
                    <a:pt x="121" y="90"/>
                  </a:lnTo>
                  <a:lnTo>
                    <a:pt x="123" y="90"/>
                  </a:lnTo>
                  <a:lnTo>
                    <a:pt x="123" y="90"/>
                  </a:lnTo>
                  <a:lnTo>
                    <a:pt x="126" y="88"/>
                  </a:lnTo>
                  <a:lnTo>
                    <a:pt x="130" y="88"/>
                  </a:lnTo>
                  <a:lnTo>
                    <a:pt x="133" y="88"/>
                  </a:lnTo>
                  <a:lnTo>
                    <a:pt x="135" y="85"/>
                  </a:lnTo>
                  <a:lnTo>
                    <a:pt x="138" y="83"/>
                  </a:lnTo>
                  <a:lnTo>
                    <a:pt x="135" y="83"/>
                  </a:lnTo>
                  <a:lnTo>
                    <a:pt x="138" y="80"/>
                  </a:lnTo>
                  <a:lnTo>
                    <a:pt x="138" y="78"/>
                  </a:lnTo>
                  <a:close/>
                  <a:moveTo>
                    <a:pt x="187" y="12"/>
                  </a:moveTo>
                  <a:lnTo>
                    <a:pt x="185" y="9"/>
                  </a:lnTo>
                  <a:lnTo>
                    <a:pt x="187" y="5"/>
                  </a:lnTo>
                  <a:lnTo>
                    <a:pt x="185" y="2"/>
                  </a:lnTo>
                  <a:lnTo>
                    <a:pt x="178" y="0"/>
                  </a:lnTo>
                  <a:lnTo>
                    <a:pt x="171" y="0"/>
                  </a:lnTo>
                  <a:lnTo>
                    <a:pt x="147" y="9"/>
                  </a:lnTo>
                  <a:lnTo>
                    <a:pt x="145" y="12"/>
                  </a:lnTo>
                  <a:lnTo>
                    <a:pt x="140" y="17"/>
                  </a:lnTo>
                  <a:lnTo>
                    <a:pt x="138" y="17"/>
                  </a:lnTo>
                  <a:lnTo>
                    <a:pt x="119" y="28"/>
                  </a:lnTo>
                  <a:lnTo>
                    <a:pt x="114" y="28"/>
                  </a:lnTo>
                  <a:lnTo>
                    <a:pt x="109" y="26"/>
                  </a:lnTo>
                  <a:lnTo>
                    <a:pt x="102" y="28"/>
                  </a:lnTo>
                  <a:lnTo>
                    <a:pt x="93" y="33"/>
                  </a:lnTo>
                  <a:lnTo>
                    <a:pt x="88" y="35"/>
                  </a:lnTo>
                  <a:lnTo>
                    <a:pt x="83" y="43"/>
                  </a:lnTo>
                  <a:lnTo>
                    <a:pt x="83" y="47"/>
                  </a:lnTo>
                  <a:lnTo>
                    <a:pt x="85" y="52"/>
                  </a:lnTo>
                  <a:lnTo>
                    <a:pt x="83" y="54"/>
                  </a:lnTo>
                  <a:lnTo>
                    <a:pt x="81" y="59"/>
                  </a:lnTo>
                  <a:lnTo>
                    <a:pt x="78" y="62"/>
                  </a:lnTo>
                  <a:lnTo>
                    <a:pt x="81" y="64"/>
                  </a:lnTo>
                  <a:lnTo>
                    <a:pt x="78" y="66"/>
                  </a:lnTo>
                  <a:lnTo>
                    <a:pt x="76" y="69"/>
                  </a:lnTo>
                  <a:lnTo>
                    <a:pt x="74" y="73"/>
                  </a:lnTo>
                  <a:lnTo>
                    <a:pt x="74" y="78"/>
                  </a:lnTo>
                  <a:lnTo>
                    <a:pt x="76" y="83"/>
                  </a:lnTo>
                  <a:lnTo>
                    <a:pt x="78" y="83"/>
                  </a:lnTo>
                  <a:lnTo>
                    <a:pt x="78" y="80"/>
                  </a:lnTo>
                  <a:lnTo>
                    <a:pt x="81" y="78"/>
                  </a:lnTo>
                  <a:lnTo>
                    <a:pt x="83" y="80"/>
                  </a:lnTo>
                  <a:lnTo>
                    <a:pt x="83" y="85"/>
                  </a:lnTo>
                  <a:lnTo>
                    <a:pt x="83" y="95"/>
                  </a:lnTo>
                  <a:lnTo>
                    <a:pt x="83" y="99"/>
                  </a:lnTo>
                  <a:lnTo>
                    <a:pt x="83" y="99"/>
                  </a:lnTo>
                  <a:lnTo>
                    <a:pt x="85" y="106"/>
                  </a:lnTo>
                  <a:lnTo>
                    <a:pt x="88" y="111"/>
                  </a:lnTo>
                  <a:lnTo>
                    <a:pt x="90" y="114"/>
                  </a:lnTo>
                  <a:lnTo>
                    <a:pt x="90" y="121"/>
                  </a:lnTo>
                  <a:lnTo>
                    <a:pt x="88" y="123"/>
                  </a:lnTo>
                  <a:lnTo>
                    <a:pt x="88" y="125"/>
                  </a:lnTo>
                  <a:lnTo>
                    <a:pt x="88" y="128"/>
                  </a:lnTo>
                  <a:lnTo>
                    <a:pt x="90" y="128"/>
                  </a:lnTo>
                  <a:lnTo>
                    <a:pt x="90" y="133"/>
                  </a:lnTo>
                  <a:lnTo>
                    <a:pt x="90" y="137"/>
                  </a:lnTo>
                  <a:lnTo>
                    <a:pt x="78" y="166"/>
                  </a:lnTo>
                  <a:lnTo>
                    <a:pt x="69" y="180"/>
                  </a:lnTo>
                  <a:lnTo>
                    <a:pt x="33" y="227"/>
                  </a:lnTo>
                  <a:lnTo>
                    <a:pt x="26" y="237"/>
                  </a:lnTo>
                  <a:lnTo>
                    <a:pt x="19" y="241"/>
                  </a:lnTo>
                  <a:lnTo>
                    <a:pt x="12" y="246"/>
                  </a:lnTo>
                  <a:lnTo>
                    <a:pt x="10" y="251"/>
                  </a:lnTo>
                  <a:lnTo>
                    <a:pt x="0" y="258"/>
                  </a:lnTo>
                  <a:lnTo>
                    <a:pt x="3" y="260"/>
                  </a:lnTo>
                  <a:lnTo>
                    <a:pt x="3" y="260"/>
                  </a:lnTo>
                  <a:lnTo>
                    <a:pt x="10" y="265"/>
                  </a:lnTo>
                  <a:lnTo>
                    <a:pt x="10" y="265"/>
                  </a:lnTo>
                  <a:lnTo>
                    <a:pt x="10" y="267"/>
                  </a:lnTo>
                  <a:lnTo>
                    <a:pt x="10" y="267"/>
                  </a:lnTo>
                  <a:lnTo>
                    <a:pt x="12" y="270"/>
                  </a:lnTo>
                  <a:lnTo>
                    <a:pt x="12" y="277"/>
                  </a:lnTo>
                  <a:lnTo>
                    <a:pt x="14" y="279"/>
                  </a:lnTo>
                  <a:lnTo>
                    <a:pt x="14" y="282"/>
                  </a:lnTo>
                  <a:lnTo>
                    <a:pt x="17" y="282"/>
                  </a:lnTo>
                  <a:lnTo>
                    <a:pt x="19" y="284"/>
                  </a:lnTo>
                  <a:lnTo>
                    <a:pt x="22" y="284"/>
                  </a:lnTo>
                  <a:lnTo>
                    <a:pt x="26" y="284"/>
                  </a:lnTo>
                  <a:lnTo>
                    <a:pt x="31" y="286"/>
                  </a:lnTo>
                  <a:lnTo>
                    <a:pt x="36" y="286"/>
                  </a:lnTo>
                  <a:lnTo>
                    <a:pt x="38" y="286"/>
                  </a:lnTo>
                  <a:lnTo>
                    <a:pt x="41" y="286"/>
                  </a:lnTo>
                  <a:lnTo>
                    <a:pt x="45" y="286"/>
                  </a:lnTo>
                  <a:lnTo>
                    <a:pt x="52" y="286"/>
                  </a:lnTo>
                  <a:lnTo>
                    <a:pt x="57" y="291"/>
                  </a:lnTo>
                  <a:lnTo>
                    <a:pt x="59" y="293"/>
                  </a:lnTo>
                  <a:lnTo>
                    <a:pt x="67" y="301"/>
                  </a:lnTo>
                  <a:lnTo>
                    <a:pt x="69" y="303"/>
                  </a:lnTo>
                  <a:lnTo>
                    <a:pt x="71" y="303"/>
                  </a:lnTo>
                  <a:lnTo>
                    <a:pt x="83" y="301"/>
                  </a:lnTo>
                  <a:lnTo>
                    <a:pt x="85" y="293"/>
                  </a:lnTo>
                  <a:lnTo>
                    <a:pt x="88" y="286"/>
                  </a:lnTo>
                  <a:lnTo>
                    <a:pt x="90" y="284"/>
                  </a:lnTo>
                  <a:lnTo>
                    <a:pt x="97" y="272"/>
                  </a:lnTo>
                  <a:lnTo>
                    <a:pt x="97" y="267"/>
                  </a:lnTo>
                  <a:lnTo>
                    <a:pt x="97" y="265"/>
                  </a:lnTo>
                  <a:lnTo>
                    <a:pt x="95" y="263"/>
                  </a:lnTo>
                  <a:lnTo>
                    <a:pt x="93" y="260"/>
                  </a:lnTo>
                  <a:lnTo>
                    <a:pt x="90" y="256"/>
                  </a:lnTo>
                  <a:lnTo>
                    <a:pt x="90" y="251"/>
                  </a:lnTo>
                  <a:lnTo>
                    <a:pt x="90" y="248"/>
                  </a:lnTo>
                  <a:lnTo>
                    <a:pt x="90" y="241"/>
                  </a:lnTo>
                  <a:lnTo>
                    <a:pt x="90" y="239"/>
                  </a:lnTo>
                  <a:lnTo>
                    <a:pt x="90" y="237"/>
                  </a:lnTo>
                  <a:lnTo>
                    <a:pt x="90" y="234"/>
                  </a:lnTo>
                  <a:lnTo>
                    <a:pt x="88" y="230"/>
                  </a:lnTo>
                  <a:lnTo>
                    <a:pt x="88" y="225"/>
                  </a:lnTo>
                  <a:lnTo>
                    <a:pt x="90" y="215"/>
                  </a:lnTo>
                  <a:lnTo>
                    <a:pt x="90" y="211"/>
                  </a:lnTo>
                  <a:lnTo>
                    <a:pt x="93" y="208"/>
                  </a:lnTo>
                  <a:lnTo>
                    <a:pt x="93" y="203"/>
                  </a:lnTo>
                  <a:lnTo>
                    <a:pt x="93" y="201"/>
                  </a:lnTo>
                  <a:lnTo>
                    <a:pt x="90" y="196"/>
                  </a:lnTo>
                  <a:lnTo>
                    <a:pt x="90" y="192"/>
                  </a:lnTo>
                  <a:lnTo>
                    <a:pt x="90" y="189"/>
                  </a:lnTo>
                  <a:lnTo>
                    <a:pt x="93" y="180"/>
                  </a:lnTo>
                  <a:lnTo>
                    <a:pt x="93" y="177"/>
                  </a:lnTo>
                  <a:lnTo>
                    <a:pt x="93" y="175"/>
                  </a:lnTo>
                  <a:lnTo>
                    <a:pt x="93" y="173"/>
                  </a:lnTo>
                  <a:lnTo>
                    <a:pt x="93" y="170"/>
                  </a:lnTo>
                  <a:lnTo>
                    <a:pt x="93" y="168"/>
                  </a:lnTo>
                  <a:lnTo>
                    <a:pt x="93" y="166"/>
                  </a:lnTo>
                  <a:lnTo>
                    <a:pt x="97" y="163"/>
                  </a:lnTo>
                  <a:lnTo>
                    <a:pt x="97" y="161"/>
                  </a:lnTo>
                  <a:lnTo>
                    <a:pt x="100" y="154"/>
                  </a:lnTo>
                  <a:lnTo>
                    <a:pt x="100" y="149"/>
                  </a:lnTo>
                  <a:lnTo>
                    <a:pt x="102" y="147"/>
                  </a:lnTo>
                  <a:lnTo>
                    <a:pt x="107" y="133"/>
                  </a:lnTo>
                  <a:lnTo>
                    <a:pt x="107" y="130"/>
                  </a:lnTo>
                  <a:lnTo>
                    <a:pt x="112" y="125"/>
                  </a:lnTo>
                  <a:lnTo>
                    <a:pt x="114" y="123"/>
                  </a:lnTo>
                  <a:lnTo>
                    <a:pt x="114" y="123"/>
                  </a:lnTo>
                  <a:lnTo>
                    <a:pt x="116" y="123"/>
                  </a:lnTo>
                  <a:lnTo>
                    <a:pt x="119" y="123"/>
                  </a:lnTo>
                  <a:lnTo>
                    <a:pt x="121" y="123"/>
                  </a:lnTo>
                  <a:lnTo>
                    <a:pt x="126" y="121"/>
                  </a:lnTo>
                  <a:lnTo>
                    <a:pt x="128" y="121"/>
                  </a:lnTo>
                  <a:lnTo>
                    <a:pt x="130" y="121"/>
                  </a:lnTo>
                  <a:lnTo>
                    <a:pt x="135" y="118"/>
                  </a:lnTo>
                  <a:lnTo>
                    <a:pt x="135" y="118"/>
                  </a:lnTo>
                  <a:lnTo>
                    <a:pt x="138" y="118"/>
                  </a:lnTo>
                  <a:lnTo>
                    <a:pt x="138" y="106"/>
                  </a:lnTo>
                  <a:lnTo>
                    <a:pt x="138" y="95"/>
                  </a:lnTo>
                  <a:lnTo>
                    <a:pt x="138" y="90"/>
                  </a:lnTo>
                  <a:lnTo>
                    <a:pt x="135" y="90"/>
                  </a:lnTo>
                  <a:lnTo>
                    <a:pt x="133" y="90"/>
                  </a:lnTo>
                  <a:lnTo>
                    <a:pt x="130" y="99"/>
                  </a:lnTo>
                  <a:lnTo>
                    <a:pt x="126" y="99"/>
                  </a:lnTo>
                  <a:lnTo>
                    <a:pt x="123" y="99"/>
                  </a:lnTo>
                  <a:lnTo>
                    <a:pt x="119" y="95"/>
                  </a:lnTo>
                  <a:lnTo>
                    <a:pt x="114" y="92"/>
                  </a:lnTo>
                  <a:lnTo>
                    <a:pt x="112" y="95"/>
                  </a:lnTo>
                  <a:lnTo>
                    <a:pt x="109" y="95"/>
                  </a:lnTo>
                  <a:lnTo>
                    <a:pt x="107" y="95"/>
                  </a:lnTo>
                  <a:lnTo>
                    <a:pt x="107" y="92"/>
                  </a:lnTo>
                  <a:lnTo>
                    <a:pt x="107" y="88"/>
                  </a:lnTo>
                  <a:lnTo>
                    <a:pt x="109" y="88"/>
                  </a:lnTo>
                  <a:lnTo>
                    <a:pt x="112" y="85"/>
                  </a:lnTo>
                  <a:lnTo>
                    <a:pt x="112" y="80"/>
                  </a:lnTo>
                  <a:lnTo>
                    <a:pt x="109" y="80"/>
                  </a:lnTo>
                  <a:lnTo>
                    <a:pt x="112" y="73"/>
                  </a:lnTo>
                  <a:lnTo>
                    <a:pt x="114" y="69"/>
                  </a:lnTo>
                  <a:lnTo>
                    <a:pt x="116" y="66"/>
                  </a:lnTo>
                  <a:lnTo>
                    <a:pt x="116" y="64"/>
                  </a:lnTo>
                  <a:lnTo>
                    <a:pt x="119" y="64"/>
                  </a:lnTo>
                  <a:lnTo>
                    <a:pt x="121" y="62"/>
                  </a:lnTo>
                  <a:lnTo>
                    <a:pt x="123" y="62"/>
                  </a:lnTo>
                  <a:lnTo>
                    <a:pt x="121" y="64"/>
                  </a:lnTo>
                  <a:lnTo>
                    <a:pt x="121" y="66"/>
                  </a:lnTo>
                  <a:lnTo>
                    <a:pt x="123" y="66"/>
                  </a:lnTo>
                  <a:lnTo>
                    <a:pt x="126" y="69"/>
                  </a:lnTo>
                  <a:lnTo>
                    <a:pt x="130" y="71"/>
                  </a:lnTo>
                  <a:lnTo>
                    <a:pt x="133" y="71"/>
                  </a:lnTo>
                  <a:lnTo>
                    <a:pt x="135" y="69"/>
                  </a:lnTo>
                  <a:lnTo>
                    <a:pt x="138" y="66"/>
                  </a:lnTo>
                  <a:lnTo>
                    <a:pt x="140" y="64"/>
                  </a:lnTo>
                  <a:lnTo>
                    <a:pt x="140" y="62"/>
                  </a:lnTo>
                  <a:lnTo>
                    <a:pt x="145" y="57"/>
                  </a:lnTo>
                  <a:lnTo>
                    <a:pt x="147" y="52"/>
                  </a:lnTo>
                  <a:lnTo>
                    <a:pt x="156" y="47"/>
                  </a:lnTo>
                  <a:lnTo>
                    <a:pt x="164" y="50"/>
                  </a:lnTo>
                  <a:lnTo>
                    <a:pt x="168" y="50"/>
                  </a:lnTo>
                  <a:lnTo>
                    <a:pt x="168" y="47"/>
                  </a:lnTo>
                  <a:lnTo>
                    <a:pt x="171" y="45"/>
                  </a:lnTo>
                  <a:lnTo>
                    <a:pt x="173" y="43"/>
                  </a:lnTo>
                  <a:lnTo>
                    <a:pt x="173" y="40"/>
                  </a:lnTo>
                  <a:lnTo>
                    <a:pt x="173" y="35"/>
                  </a:lnTo>
                  <a:lnTo>
                    <a:pt x="171" y="35"/>
                  </a:lnTo>
                  <a:lnTo>
                    <a:pt x="168" y="31"/>
                  </a:lnTo>
                  <a:lnTo>
                    <a:pt x="171" y="24"/>
                  </a:lnTo>
                  <a:lnTo>
                    <a:pt x="171" y="21"/>
                  </a:lnTo>
                  <a:lnTo>
                    <a:pt x="173" y="19"/>
                  </a:lnTo>
                  <a:lnTo>
                    <a:pt x="178" y="19"/>
                  </a:lnTo>
                  <a:lnTo>
                    <a:pt x="180" y="19"/>
                  </a:lnTo>
                  <a:lnTo>
                    <a:pt x="183" y="19"/>
                  </a:lnTo>
                  <a:lnTo>
                    <a:pt x="187" y="17"/>
                  </a:lnTo>
                  <a:lnTo>
                    <a:pt x="187" y="17"/>
                  </a:lnTo>
                  <a:lnTo>
                    <a:pt x="190" y="14"/>
                  </a:lnTo>
                  <a:lnTo>
                    <a:pt x="187"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8"/>
            <p:cNvSpPr>
              <a:spLocks/>
            </p:cNvSpPr>
            <p:nvPr/>
          </p:nvSpPr>
          <p:spPr bwMode="auto">
            <a:xfrm>
              <a:off x="6485260" y="3936050"/>
              <a:ext cx="355656" cy="441443"/>
            </a:xfrm>
            <a:custGeom>
              <a:avLst/>
              <a:gdLst>
                <a:gd name="T0" fmla="*/ 196 w 199"/>
                <a:gd name="T1" fmla="*/ 244 h 247"/>
                <a:gd name="T2" fmla="*/ 163 w 199"/>
                <a:gd name="T3" fmla="*/ 187 h 247"/>
                <a:gd name="T4" fmla="*/ 151 w 199"/>
                <a:gd name="T5" fmla="*/ 140 h 247"/>
                <a:gd name="T6" fmla="*/ 158 w 199"/>
                <a:gd name="T7" fmla="*/ 121 h 247"/>
                <a:gd name="T8" fmla="*/ 158 w 199"/>
                <a:gd name="T9" fmla="*/ 105 h 247"/>
                <a:gd name="T10" fmla="*/ 163 w 199"/>
                <a:gd name="T11" fmla="*/ 81 h 247"/>
                <a:gd name="T12" fmla="*/ 182 w 199"/>
                <a:gd name="T13" fmla="*/ 29 h 247"/>
                <a:gd name="T14" fmla="*/ 172 w 199"/>
                <a:gd name="T15" fmla="*/ 12 h 247"/>
                <a:gd name="T16" fmla="*/ 156 w 199"/>
                <a:gd name="T17" fmla="*/ 5 h 247"/>
                <a:gd name="T18" fmla="*/ 154 w 199"/>
                <a:gd name="T19" fmla="*/ 0 h 247"/>
                <a:gd name="T20" fmla="*/ 149 w 199"/>
                <a:gd name="T21" fmla="*/ 5 h 247"/>
                <a:gd name="T22" fmla="*/ 151 w 199"/>
                <a:gd name="T23" fmla="*/ 12 h 247"/>
                <a:gd name="T24" fmla="*/ 142 w 199"/>
                <a:gd name="T25" fmla="*/ 22 h 247"/>
                <a:gd name="T26" fmla="*/ 137 w 199"/>
                <a:gd name="T27" fmla="*/ 26 h 247"/>
                <a:gd name="T28" fmla="*/ 125 w 199"/>
                <a:gd name="T29" fmla="*/ 24 h 247"/>
                <a:gd name="T30" fmla="*/ 111 w 199"/>
                <a:gd name="T31" fmla="*/ 12 h 247"/>
                <a:gd name="T32" fmla="*/ 97 w 199"/>
                <a:gd name="T33" fmla="*/ 0 h 247"/>
                <a:gd name="T34" fmla="*/ 97 w 199"/>
                <a:gd name="T35" fmla="*/ 15 h 247"/>
                <a:gd name="T36" fmla="*/ 99 w 199"/>
                <a:gd name="T37" fmla="*/ 34 h 247"/>
                <a:gd name="T38" fmla="*/ 99 w 199"/>
                <a:gd name="T39" fmla="*/ 45 h 247"/>
                <a:gd name="T40" fmla="*/ 94 w 199"/>
                <a:gd name="T41" fmla="*/ 52 h 247"/>
                <a:gd name="T42" fmla="*/ 97 w 199"/>
                <a:gd name="T43" fmla="*/ 81 h 247"/>
                <a:gd name="T44" fmla="*/ 92 w 199"/>
                <a:gd name="T45" fmla="*/ 93 h 247"/>
                <a:gd name="T46" fmla="*/ 85 w 199"/>
                <a:gd name="T47" fmla="*/ 109 h 247"/>
                <a:gd name="T48" fmla="*/ 75 w 199"/>
                <a:gd name="T49" fmla="*/ 109 h 247"/>
                <a:gd name="T50" fmla="*/ 64 w 199"/>
                <a:gd name="T51" fmla="*/ 114 h 247"/>
                <a:gd name="T52" fmla="*/ 57 w 199"/>
                <a:gd name="T53" fmla="*/ 116 h 247"/>
                <a:gd name="T54" fmla="*/ 49 w 199"/>
                <a:gd name="T55" fmla="*/ 116 h 247"/>
                <a:gd name="T56" fmla="*/ 38 w 199"/>
                <a:gd name="T57" fmla="*/ 128 h 247"/>
                <a:gd name="T58" fmla="*/ 30 w 199"/>
                <a:gd name="T59" fmla="*/ 131 h 247"/>
                <a:gd name="T60" fmla="*/ 21 w 199"/>
                <a:gd name="T61" fmla="*/ 142 h 247"/>
                <a:gd name="T62" fmla="*/ 7 w 199"/>
                <a:gd name="T63" fmla="*/ 149 h 247"/>
                <a:gd name="T64" fmla="*/ 0 w 199"/>
                <a:gd name="T65" fmla="*/ 149 h 247"/>
                <a:gd name="T66" fmla="*/ 4 w 199"/>
                <a:gd name="T67" fmla="*/ 166 h 247"/>
                <a:gd name="T68" fmla="*/ 12 w 199"/>
                <a:gd name="T69" fmla="*/ 173 h 247"/>
                <a:gd name="T70" fmla="*/ 21 w 199"/>
                <a:gd name="T71" fmla="*/ 176 h 247"/>
                <a:gd name="T72" fmla="*/ 45 w 199"/>
                <a:gd name="T73" fmla="*/ 204 h 247"/>
                <a:gd name="T74" fmla="*/ 85 w 199"/>
                <a:gd name="T75" fmla="*/ 223 h 247"/>
                <a:gd name="T76" fmla="*/ 113 w 199"/>
                <a:gd name="T77" fmla="*/ 220 h 247"/>
                <a:gd name="T78" fmla="*/ 132 w 199"/>
                <a:gd name="T79" fmla="*/ 213 h 247"/>
                <a:gd name="T80" fmla="*/ 161 w 199"/>
                <a:gd name="T81" fmla="*/ 220 h 247"/>
                <a:gd name="T82" fmla="*/ 175 w 199"/>
                <a:gd name="T83" fmla="*/ 228 h 247"/>
                <a:gd name="T84" fmla="*/ 189 w 199"/>
                <a:gd name="T85" fmla="*/ 244 h 247"/>
                <a:gd name="T86" fmla="*/ 199 w 199"/>
                <a:gd name="T87" fmla="*/ 24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247">
                  <a:moveTo>
                    <a:pt x="199" y="244"/>
                  </a:moveTo>
                  <a:lnTo>
                    <a:pt x="199" y="244"/>
                  </a:lnTo>
                  <a:lnTo>
                    <a:pt x="196" y="244"/>
                  </a:lnTo>
                  <a:lnTo>
                    <a:pt x="194" y="239"/>
                  </a:lnTo>
                  <a:lnTo>
                    <a:pt x="189" y="230"/>
                  </a:lnTo>
                  <a:lnTo>
                    <a:pt x="163" y="187"/>
                  </a:lnTo>
                  <a:lnTo>
                    <a:pt x="158" y="171"/>
                  </a:lnTo>
                  <a:lnTo>
                    <a:pt x="154" y="159"/>
                  </a:lnTo>
                  <a:lnTo>
                    <a:pt x="151" y="140"/>
                  </a:lnTo>
                  <a:lnTo>
                    <a:pt x="151" y="133"/>
                  </a:lnTo>
                  <a:lnTo>
                    <a:pt x="154" y="128"/>
                  </a:lnTo>
                  <a:lnTo>
                    <a:pt x="158" y="121"/>
                  </a:lnTo>
                  <a:lnTo>
                    <a:pt x="161" y="116"/>
                  </a:lnTo>
                  <a:lnTo>
                    <a:pt x="161" y="114"/>
                  </a:lnTo>
                  <a:lnTo>
                    <a:pt x="158" y="105"/>
                  </a:lnTo>
                  <a:lnTo>
                    <a:pt x="158" y="102"/>
                  </a:lnTo>
                  <a:lnTo>
                    <a:pt x="161" y="88"/>
                  </a:lnTo>
                  <a:lnTo>
                    <a:pt x="163" y="81"/>
                  </a:lnTo>
                  <a:lnTo>
                    <a:pt x="172" y="64"/>
                  </a:lnTo>
                  <a:lnTo>
                    <a:pt x="180" y="34"/>
                  </a:lnTo>
                  <a:lnTo>
                    <a:pt x="182" y="29"/>
                  </a:lnTo>
                  <a:lnTo>
                    <a:pt x="189" y="19"/>
                  </a:lnTo>
                  <a:lnTo>
                    <a:pt x="189" y="17"/>
                  </a:lnTo>
                  <a:lnTo>
                    <a:pt x="172" y="12"/>
                  </a:lnTo>
                  <a:lnTo>
                    <a:pt x="170" y="12"/>
                  </a:lnTo>
                  <a:lnTo>
                    <a:pt x="158" y="8"/>
                  </a:lnTo>
                  <a:lnTo>
                    <a:pt x="156" y="5"/>
                  </a:lnTo>
                  <a:lnTo>
                    <a:pt x="154" y="3"/>
                  </a:lnTo>
                  <a:lnTo>
                    <a:pt x="154" y="0"/>
                  </a:lnTo>
                  <a:lnTo>
                    <a:pt x="154" y="0"/>
                  </a:lnTo>
                  <a:lnTo>
                    <a:pt x="151" y="0"/>
                  </a:lnTo>
                  <a:lnTo>
                    <a:pt x="151" y="3"/>
                  </a:lnTo>
                  <a:lnTo>
                    <a:pt x="149" y="5"/>
                  </a:lnTo>
                  <a:lnTo>
                    <a:pt x="151" y="8"/>
                  </a:lnTo>
                  <a:lnTo>
                    <a:pt x="151" y="10"/>
                  </a:lnTo>
                  <a:lnTo>
                    <a:pt x="151" y="12"/>
                  </a:lnTo>
                  <a:lnTo>
                    <a:pt x="151" y="15"/>
                  </a:lnTo>
                  <a:lnTo>
                    <a:pt x="144" y="17"/>
                  </a:lnTo>
                  <a:lnTo>
                    <a:pt x="142" y="22"/>
                  </a:lnTo>
                  <a:lnTo>
                    <a:pt x="142" y="22"/>
                  </a:lnTo>
                  <a:lnTo>
                    <a:pt x="139" y="24"/>
                  </a:lnTo>
                  <a:lnTo>
                    <a:pt x="137" y="26"/>
                  </a:lnTo>
                  <a:lnTo>
                    <a:pt x="135" y="29"/>
                  </a:lnTo>
                  <a:lnTo>
                    <a:pt x="132" y="29"/>
                  </a:lnTo>
                  <a:lnTo>
                    <a:pt x="125" y="24"/>
                  </a:lnTo>
                  <a:lnTo>
                    <a:pt x="120" y="19"/>
                  </a:lnTo>
                  <a:lnTo>
                    <a:pt x="116" y="15"/>
                  </a:lnTo>
                  <a:lnTo>
                    <a:pt x="111" y="12"/>
                  </a:lnTo>
                  <a:lnTo>
                    <a:pt x="109" y="8"/>
                  </a:lnTo>
                  <a:lnTo>
                    <a:pt x="104" y="5"/>
                  </a:lnTo>
                  <a:lnTo>
                    <a:pt x="97" y="0"/>
                  </a:lnTo>
                  <a:lnTo>
                    <a:pt x="97" y="8"/>
                  </a:lnTo>
                  <a:lnTo>
                    <a:pt x="97" y="10"/>
                  </a:lnTo>
                  <a:lnTo>
                    <a:pt x="97" y="15"/>
                  </a:lnTo>
                  <a:lnTo>
                    <a:pt x="97" y="17"/>
                  </a:lnTo>
                  <a:lnTo>
                    <a:pt x="99" y="24"/>
                  </a:lnTo>
                  <a:lnTo>
                    <a:pt x="99" y="34"/>
                  </a:lnTo>
                  <a:lnTo>
                    <a:pt x="99" y="38"/>
                  </a:lnTo>
                  <a:lnTo>
                    <a:pt x="101" y="43"/>
                  </a:lnTo>
                  <a:lnTo>
                    <a:pt x="99" y="45"/>
                  </a:lnTo>
                  <a:lnTo>
                    <a:pt x="97" y="48"/>
                  </a:lnTo>
                  <a:lnTo>
                    <a:pt x="94" y="50"/>
                  </a:lnTo>
                  <a:lnTo>
                    <a:pt x="94" y="52"/>
                  </a:lnTo>
                  <a:lnTo>
                    <a:pt x="94" y="55"/>
                  </a:lnTo>
                  <a:lnTo>
                    <a:pt x="94" y="62"/>
                  </a:lnTo>
                  <a:lnTo>
                    <a:pt x="97" y="81"/>
                  </a:lnTo>
                  <a:lnTo>
                    <a:pt x="97" y="86"/>
                  </a:lnTo>
                  <a:lnTo>
                    <a:pt x="94" y="88"/>
                  </a:lnTo>
                  <a:lnTo>
                    <a:pt x="92" y="93"/>
                  </a:lnTo>
                  <a:lnTo>
                    <a:pt x="90" y="97"/>
                  </a:lnTo>
                  <a:lnTo>
                    <a:pt x="87" y="107"/>
                  </a:lnTo>
                  <a:lnTo>
                    <a:pt x="85" y="109"/>
                  </a:lnTo>
                  <a:lnTo>
                    <a:pt x="83" y="112"/>
                  </a:lnTo>
                  <a:lnTo>
                    <a:pt x="80" y="112"/>
                  </a:lnTo>
                  <a:lnTo>
                    <a:pt x="75" y="109"/>
                  </a:lnTo>
                  <a:lnTo>
                    <a:pt x="71" y="112"/>
                  </a:lnTo>
                  <a:lnTo>
                    <a:pt x="66" y="112"/>
                  </a:lnTo>
                  <a:lnTo>
                    <a:pt x="64" y="114"/>
                  </a:lnTo>
                  <a:lnTo>
                    <a:pt x="59" y="116"/>
                  </a:lnTo>
                  <a:lnTo>
                    <a:pt x="57" y="116"/>
                  </a:lnTo>
                  <a:lnTo>
                    <a:pt x="57" y="116"/>
                  </a:lnTo>
                  <a:lnTo>
                    <a:pt x="52" y="116"/>
                  </a:lnTo>
                  <a:lnTo>
                    <a:pt x="52" y="116"/>
                  </a:lnTo>
                  <a:lnTo>
                    <a:pt x="49" y="116"/>
                  </a:lnTo>
                  <a:lnTo>
                    <a:pt x="42" y="123"/>
                  </a:lnTo>
                  <a:lnTo>
                    <a:pt x="40" y="128"/>
                  </a:lnTo>
                  <a:lnTo>
                    <a:pt x="38" y="128"/>
                  </a:lnTo>
                  <a:lnTo>
                    <a:pt x="35" y="128"/>
                  </a:lnTo>
                  <a:lnTo>
                    <a:pt x="33" y="128"/>
                  </a:lnTo>
                  <a:lnTo>
                    <a:pt x="30" y="131"/>
                  </a:lnTo>
                  <a:lnTo>
                    <a:pt x="26" y="133"/>
                  </a:lnTo>
                  <a:lnTo>
                    <a:pt x="23" y="138"/>
                  </a:lnTo>
                  <a:lnTo>
                    <a:pt x="21" y="142"/>
                  </a:lnTo>
                  <a:lnTo>
                    <a:pt x="21" y="142"/>
                  </a:lnTo>
                  <a:lnTo>
                    <a:pt x="14" y="147"/>
                  </a:lnTo>
                  <a:lnTo>
                    <a:pt x="7" y="149"/>
                  </a:lnTo>
                  <a:lnTo>
                    <a:pt x="2" y="149"/>
                  </a:lnTo>
                  <a:lnTo>
                    <a:pt x="2" y="149"/>
                  </a:lnTo>
                  <a:lnTo>
                    <a:pt x="0" y="149"/>
                  </a:lnTo>
                  <a:lnTo>
                    <a:pt x="2" y="159"/>
                  </a:lnTo>
                  <a:lnTo>
                    <a:pt x="4" y="161"/>
                  </a:lnTo>
                  <a:lnTo>
                    <a:pt x="4" y="166"/>
                  </a:lnTo>
                  <a:lnTo>
                    <a:pt x="9" y="171"/>
                  </a:lnTo>
                  <a:lnTo>
                    <a:pt x="12" y="173"/>
                  </a:lnTo>
                  <a:lnTo>
                    <a:pt x="12" y="173"/>
                  </a:lnTo>
                  <a:lnTo>
                    <a:pt x="16" y="176"/>
                  </a:lnTo>
                  <a:lnTo>
                    <a:pt x="19" y="176"/>
                  </a:lnTo>
                  <a:lnTo>
                    <a:pt x="21" y="176"/>
                  </a:lnTo>
                  <a:lnTo>
                    <a:pt x="23" y="176"/>
                  </a:lnTo>
                  <a:lnTo>
                    <a:pt x="35" y="190"/>
                  </a:lnTo>
                  <a:lnTo>
                    <a:pt x="45" y="204"/>
                  </a:lnTo>
                  <a:lnTo>
                    <a:pt x="52" y="209"/>
                  </a:lnTo>
                  <a:lnTo>
                    <a:pt x="78" y="220"/>
                  </a:lnTo>
                  <a:lnTo>
                    <a:pt x="85" y="223"/>
                  </a:lnTo>
                  <a:lnTo>
                    <a:pt x="87" y="223"/>
                  </a:lnTo>
                  <a:lnTo>
                    <a:pt x="111" y="223"/>
                  </a:lnTo>
                  <a:lnTo>
                    <a:pt x="113" y="220"/>
                  </a:lnTo>
                  <a:lnTo>
                    <a:pt x="118" y="216"/>
                  </a:lnTo>
                  <a:lnTo>
                    <a:pt x="123" y="216"/>
                  </a:lnTo>
                  <a:lnTo>
                    <a:pt x="132" y="213"/>
                  </a:lnTo>
                  <a:lnTo>
                    <a:pt x="149" y="213"/>
                  </a:lnTo>
                  <a:lnTo>
                    <a:pt x="151" y="216"/>
                  </a:lnTo>
                  <a:lnTo>
                    <a:pt x="161" y="220"/>
                  </a:lnTo>
                  <a:lnTo>
                    <a:pt x="168" y="223"/>
                  </a:lnTo>
                  <a:lnTo>
                    <a:pt x="172" y="225"/>
                  </a:lnTo>
                  <a:lnTo>
                    <a:pt x="175" y="228"/>
                  </a:lnTo>
                  <a:lnTo>
                    <a:pt x="182" y="237"/>
                  </a:lnTo>
                  <a:lnTo>
                    <a:pt x="187" y="242"/>
                  </a:lnTo>
                  <a:lnTo>
                    <a:pt x="189" y="244"/>
                  </a:lnTo>
                  <a:lnTo>
                    <a:pt x="194" y="244"/>
                  </a:lnTo>
                  <a:lnTo>
                    <a:pt x="199" y="247"/>
                  </a:lnTo>
                  <a:lnTo>
                    <a:pt x="199" y="244"/>
                  </a:lnTo>
                  <a:lnTo>
                    <a:pt x="199" y="2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9"/>
            <p:cNvSpPr>
              <a:spLocks noEditPoints="1"/>
            </p:cNvSpPr>
            <p:nvPr/>
          </p:nvSpPr>
          <p:spPr bwMode="auto">
            <a:xfrm>
              <a:off x="4882127" y="4397151"/>
              <a:ext cx="350294" cy="534377"/>
            </a:xfrm>
            <a:custGeom>
              <a:avLst/>
              <a:gdLst>
                <a:gd name="T0" fmla="*/ 109 w 196"/>
                <a:gd name="T1" fmla="*/ 228 h 299"/>
                <a:gd name="T2" fmla="*/ 97 w 196"/>
                <a:gd name="T3" fmla="*/ 242 h 299"/>
                <a:gd name="T4" fmla="*/ 73 w 196"/>
                <a:gd name="T5" fmla="*/ 272 h 299"/>
                <a:gd name="T6" fmla="*/ 71 w 196"/>
                <a:gd name="T7" fmla="*/ 289 h 299"/>
                <a:gd name="T8" fmla="*/ 78 w 196"/>
                <a:gd name="T9" fmla="*/ 296 h 299"/>
                <a:gd name="T10" fmla="*/ 99 w 196"/>
                <a:gd name="T11" fmla="*/ 289 h 299"/>
                <a:gd name="T12" fmla="*/ 113 w 196"/>
                <a:gd name="T13" fmla="*/ 280 h 299"/>
                <a:gd name="T14" fmla="*/ 106 w 196"/>
                <a:gd name="T15" fmla="*/ 265 h 299"/>
                <a:gd name="T16" fmla="*/ 116 w 196"/>
                <a:gd name="T17" fmla="*/ 239 h 299"/>
                <a:gd name="T18" fmla="*/ 127 w 196"/>
                <a:gd name="T19" fmla="*/ 220 h 299"/>
                <a:gd name="T20" fmla="*/ 194 w 196"/>
                <a:gd name="T21" fmla="*/ 173 h 299"/>
                <a:gd name="T22" fmla="*/ 196 w 196"/>
                <a:gd name="T23" fmla="*/ 157 h 299"/>
                <a:gd name="T24" fmla="*/ 180 w 196"/>
                <a:gd name="T25" fmla="*/ 133 h 299"/>
                <a:gd name="T26" fmla="*/ 184 w 196"/>
                <a:gd name="T27" fmla="*/ 126 h 299"/>
                <a:gd name="T28" fmla="*/ 187 w 196"/>
                <a:gd name="T29" fmla="*/ 114 h 299"/>
                <a:gd name="T30" fmla="*/ 170 w 196"/>
                <a:gd name="T31" fmla="*/ 107 h 299"/>
                <a:gd name="T32" fmla="*/ 156 w 196"/>
                <a:gd name="T33" fmla="*/ 102 h 299"/>
                <a:gd name="T34" fmla="*/ 146 w 196"/>
                <a:gd name="T35" fmla="*/ 86 h 299"/>
                <a:gd name="T36" fmla="*/ 132 w 196"/>
                <a:gd name="T37" fmla="*/ 88 h 299"/>
                <a:gd name="T38" fmla="*/ 116 w 196"/>
                <a:gd name="T39" fmla="*/ 78 h 299"/>
                <a:gd name="T40" fmla="*/ 111 w 196"/>
                <a:gd name="T41" fmla="*/ 64 h 299"/>
                <a:gd name="T42" fmla="*/ 116 w 196"/>
                <a:gd name="T43" fmla="*/ 60 h 299"/>
                <a:gd name="T44" fmla="*/ 127 w 196"/>
                <a:gd name="T45" fmla="*/ 62 h 299"/>
                <a:gd name="T46" fmla="*/ 130 w 196"/>
                <a:gd name="T47" fmla="*/ 52 h 299"/>
                <a:gd name="T48" fmla="*/ 125 w 196"/>
                <a:gd name="T49" fmla="*/ 31 h 299"/>
                <a:gd name="T50" fmla="*/ 109 w 196"/>
                <a:gd name="T51" fmla="*/ 33 h 299"/>
                <a:gd name="T52" fmla="*/ 99 w 196"/>
                <a:gd name="T53" fmla="*/ 15 h 299"/>
                <a:gd name="T54" fmla="*/ 94 w 196"/>
                <a:gd name="T55" fmla="*/ 3 h 299"/>
                <a:gd name="T56" fmla="*/ 64 w 196"/>
                <a:gd name="T57" fmla="*/ 3 h 299"/>
                <a:gd name="T58" fmla="*/ 26 w 196"/>
                <a:gd name="T59" fmla="*/ 10 h 299"/>
                <a:gd name="T60" fmla="*/ 26 w 196"/>
                <a:gd name="T61" fmla="*/ 26 h 299"/>
                <a:gd name="T62" fmla="*/ 40 w 196"/>
                <a:gd name="T63" fmla="*/ 69 h 299"/>
                <a:gd name="T64" fmla="*/ 40 w 196"/>
                <a:gd name="T65" fmla="*/ 81 h 299"/>
                <a:gd name="T66" fmla="*/ 28 w 196"/>
                <a:gd name="T67" fmla="*/ 93 h 299"/>
                <a:gd name="T68" fmla="*/ 21 w 196"/>
                <a:gd name="T69" fmla="*/ 97 h 299"/>
                <a:gd name="T70" fmla="*/ 19 w 196"/>
                <a:gd name="T71" fmla="*/ 112 h 299"/>
                <a:gd name="T72" fmla="*/ 0 w 196"/>
                <a:gd name="T73" fmla="*/ 135 h 299"/>
                <a:gd name="T74" fmla="*/ 0 w 196"/>
                <a:gd name="T75" fmla="*/ 157 h 299"/>
                <a:gd name="T76" fmla="*/ 4 w 196"/>
                <a:gd name="T77" fmla="*/ 178 h 299"/>
                <a:gd name="T78" fmla="*/ 9 w 196"/>
                <a:gd name="T79" fmla="*/ 190 h 299"/>
                <a:gd name="T80" fmla="*/ 14 w 196"/>
                <a:gd name="T81" fmla="*/ 194 h 299"/>
                <a:gd name="T82" fmla="*/ 23 w 196"/>
                <a:gd name="T83" fmla="*/ 190 h 299"/>
                <a:gd name="T84" fmla="*/ 33 w 196"/>
                <a:gd name="T85" fmla="*/ 185 h 299"/>
                <a:gd name="T86" fmla="*/ 35 w 196"/>
                <a:gd name="T87" fmla="*/ 180 h 299"/>
                <a:gd name="T88" fmla="*/ 40 w 196"/>
                <a:gd name="T89" fmla="*/ 185 h 299"/>
                <a:gd name="T90" fmla="*/ 47 w 196"/>
                <a:gd name="T91" fmla="*/ 183 h 299"/>
                <a:gd name="T92" fmla="*/ 73 w 196"/>
                <a:gd name="T93" fmla="*/ 183 h 299"/>
                <a:gd name="T94" fmla="*/ 104 w 196"/>
                <a:gd name="T95" fmla="*/ 199 h 299"/>
                <a:gd name="T96" fmla="*/ 125 w 196"/>
                <a:gd name="T97" fmla="*/ 209 h 299"/>
                <a:gd name="T98" fmla="*/ 153 w 196"/>
                <a:gd name="T99" fmla="*/ 201 h 299"/>
                <a:gd name="T100" fmla="*/ 165 w 196"/>
                <a:gd name="T101" fmla="*/ 197 h 299"/>
                <a:gd name="T102" fmla="*/ 180 w 196"/>
                <a:gd name="T103" fmla="*/ 194 h 299"/>
                <a:gd name="T104" fmla="*/ 194 w 196"/>
                <a:gd name="T105" fmla="*/ 197 h 299"/>
                <a:gd name="T106" fmla="*/ 196 w 196"/>
                <a:gd name="T107" fmla="*/ 1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299">
                  <a:moveTo>
                    <a:pt x="123" y="216"/>
                  </a:moveTo>
                  <a:lnTo>
                    <a:pt x="120" y="216"/>
                  </a:lnTo>
                  <a:lnTo>
                    <a:pt x="116" y="220"/>
                  </a:lnTo>
                  <a:lnTo>
                    <a:pt x="113" y="228"/>
                  </a:lnTo>
                  <a:lnTo>
                    <a:pt x="109" y="228"/>
                  </a:lnTo>
                  <a:lnTo>
                    <a:pt x="104" y="232"/>
                  </a:lnTo>
                  <a:lnTo>
                    <a:pt x="101" y="235"/>
                  </a:lnTo>
                  <a:lnTo>
                    <a:pt x="99" y="237"/>
                  </a:lnTo>
                  <a:lnTo>
                    <a:pt x="99" y="239"/>
                  </a:lnTo>
                  <a:lnTo>
                    <a:pt x="97" y="242"/>
                  </a:lnTo>
                  <a:lnTo>
                    <a:pt x="97" y="244"/>
                  </a:lnTo>
                  <a:lnTo>
                    <a:pt x="94" y="244"/>
                  </a:lnTo>
                  <a:lnTo>
                    <a:pt x="90" y="249"/>
                  </a:lnTo>
                  <a:lnTo>
                    <a:pt x="75" y="270"/>
                  </a:lnTo>
                  <a:lnTo>
                    <a:pt x="73" y="272"/>
                  </a:lnTo>
                  <a:lnTo>
                    <a:pt x="71" y="272"/>
                  </a:lnTo>
                  <a:lnTo>
                    <a:pt x="68" y="277"/>
                  </a:lnTo>
                  <a:lnTo>
                    <a:pt x="66" y="280"/>
                  </a:lnTo>
                  <a:lnTo>
                    <a:pt x="66" y="284"/>
                  </a:lnTo>
                  <a:lnTo>
                    <a:pt x="71" y="289"/>
                  </a:lnTo>
                  <a:lnTo>
                    <a:pt x="75" y="287"/>
                  </a:lnTo>
                  <a:lnTo>
                    <a:pt x="75" y="289"/>
                  </a:lnTo>
                  <a:lnTo>
                    <a:pt x="73" y="294"/>
                  </a:lnTo>
                  <a:lnTo>
                    <a:pt x="73" y="294"/>
                  </a:lnTo>
                  <a:lnTo>
                    <a:pt x="78" y="296"/>
                  </a:lnTo>
                  <a:lnTo>
                    <a:pt x="78" y="299"/>
                  </a:lnTo>
                  <a:lnTo>
                    <a:pt x="80" y="299"/>
                  </a:lnTo>
                  <a:lnTo>
                    <a:pt x="90" y="296"/>
                  </a:lnTo>
                  <a:lnTo>
                    <a:pt x="94" y="291"/>
                  </a:lnTo>
                  <a:lnTo>
                    <a:pt x="99" y="289"/>
                  </a:lnTo>
                  <a:lnTo>
                    <a:pt x="104" y="289"/>
                  </a:lnTo>
                  <a:lnTo>
                    <a:pt x="109" y="287"/>
                  </a:lnTo>
                  <a:lnTo>
                    <a:pt x="113" y="284"/>
                  </a:lnTo>
                  <a:lnTo>
                    <a:pt x="116" y="284"/>
                  </a:lnTo>
                  <a:lnTo>
                    <a:pt x="113" y="280"/>
                  </a:lnTo>
                  <a:lnTo>
                    <a:pt x="111" y="275"/>
                  </a:lnTo>
                  <a:lnTo>
                    <a:pt x="109" y="272"/>
                  </a:lnTo>
                  <a:lnTo>
                    <a:pt x="109" y="270"/>
                  </a:lnTo>
                  <a:lnTo>
                    <a:pt x="106" y="268"/>
                  </a:lnTo>
                  <a:lnTo>
                    <a:pt x="106" y="265"/>
                  </a:lnTo>
                  <a:lnTo>
                    <a:pt x="106" y="263"/>
                  </a:lnTo>
                  <a:lnTo>
                    <a:pt x="106" y="261"/>
                  </a:lnTo>
                  <a:lnTo>
                    <a:pt x="106" y="254"/>
                  </a:lnTo>
                  <a:lnTo>
                    <a:pt x="111" y="246"/>
                  </a:lnTo>
                  <a:lnTo>
                    <a:pt x="116" y="239"/>
                  </a:lnTo>
                  <a:lnTo>
                    <a:pt x="120" y="237"/>
                  </a:lnTo>
                  <a:lnTo>
                    <a:pt x="123" y="230"/>
                  </a:lnTo>
                  <a:lnTo>
                    <a:pt x="123" y="228"/>
                  </a:lnTo>
                  <a:lnTo>
                    <a:pt x="125" y="223"/>
                  </a:lnTo>
                  <a:lnTo>
                    <a:pt x="127" y="220"/>
                  </a:lnTo>
                  <a:lnTo>
                    <a:pt x="127" y="218"/>
                  </a:lnTo>
                  <a:lnTo>
                    <a:pt x="123" y="216"/>
                  </a:lnTo>
                  <a:close/>
                  <a:moveTo>
                    <a:pt x="196" y="185"/>
                  </a:moveTo>
                  <a:lnTo>
                    <a:pt x="194" y="178"/>
                  </a:lnTo>
                  <a:lnTo>
                    <a:pt x="194" y="173"/>
                  </a:lnTo>
                  <a:lnTo>
                    <a:pt x="194" y="171"/>
                  </a:lnTo>
                  <a:lnTo>
                    <a:pt x="196" y="166"/>
                  </a:lnTo>
                  <a:lnTo>
                    <a:pt x="196" y="164"/>
                  </a:lnTo>
                  <a:lnTo>
                    <a:pt x="196" y="159"/>
                  </a:lnTo>
                  <a:lnTo>
                    <a:pt x="196" y="157"/>
                  </a:lnTo>
                  <a:lnTo>
                    <a:pt x="194" y="154"/>
                  </a:lnTo>
                  <a:lnTo>
                    <a:pt x="189" y="152"/>
                  </a:lnTo>
                  <a:lnTo>
                    <a:pt x="184" y="145"/>
                  </a:lnTo>
                  <a:lnTo>
                    <a:pt x="182" y="138"/>
                  </a:lnTo>
                  <a:lnTo>
                    <a:pt x="180" y="133"/>
                  </a:lnTo>
                  <a:lnTo>
                    <a:pt x="180" y="133"/>
                  </a:lnTo>
                  <a:lnTo>
                    <a:pt x="180" y="130"/>
                  </a:lnTo>
                  <a:lnTo>
                    <a:pt x="180" y="130"/>
                  </a:lnTo>
                  <a:lnTo>
                    <a:pt x="182" y="128"/>
                  </a:lnTo>
                  <a:lnTo>
                    <a:pt x="184" y="126"/>
                  </a:lnTo>
                  <a:lnTo>
                    <a:pt x="189" y="123"/>
                  </a:lnTo>
                  <a:lnTo>
                    <a:pt x="189" y="121"/>
                  </a:lnTo>
                  <a:lnTo>
                    <a:pt x="189" y="119"/>
                  </a:lnTo>
                  <a:lnTo>
                    <a:pt x="187" y="116"/>
                  </a:lnTo>
                  <a:lnTo>
                    <a:pt x="187" y="114"/>
                  </a:lnTo>
                  <a:lnTo>
                    <a:pt x="180" y="109"/>
                  </a:lnTo>
                  <a:lnTo>
                    <a:pt x="177" y="109"/>
                  </a:lnTo>
                  <a:lnTo>
                    <a:pt x="172" y="112"/>
                  </a:lnTo>
                  <a:lnTo>
                    <a:pt x="172" y="109"/>
                  </a:lnTo>
                  <a:lnTo>
                    <a:pt x="170" y="107"/>
                  </a:lnTo>
                  <a:lnTo>
                    <a:pt x="168" y="107"/>
                  </a:lnTo>
                  <a:lnTo>
                    <a:pt x="165" y="104"/>
                  </a:lnTo>
                  <a:lnTo>
                    <a:pt x="163" y="104"/>
                  </a:lnTo>
                  <a:lnTo>
                    <a:pt x="161" y="104"/>
                  </a:lnTo>
                  <a:lnTo>
                    <a:pt x="156" y="102"/>
                  </a:lnTo>
                  <a:lnTo>
                    <a:pt x="153" y="100"/>
                  </a:lnTo>
                  <a:lnTo>
                    <a:pt x="151" y="95"/>
                  </a:lnTo>
                  <a:lnTo>
                    <a:pt x="149" y="88"/>
                  </a:lnTo>
                  <a:lnTo>
                    <a:pt x="149" y="88"/>
                  </a:lnTo>
                  <a:lnTo>
                    <a:pt x="146" y="86"/>
                  </a:lnTo>
                  <a:lnTo>
                    <a:pt x="144" y="86"/>
                  </a:lnTo>
                  <a:lnTo>
                    <a:pt x="142" y="86"/>
                  </a:lnTo>
                  <a:lnTo>
                    <a:pt x="137" y="88"/>
                  </a:lnTo>
                  <a:lnTo>
                    <a:pt x="135" y="90"/>
                  </a:lnTo>
                  <a:lnTo>
                    <a:pt x="132" y="88"/>
                  </a:lnTo>
                  <a:lnTo>
                    <a:pt x="127" y="86"/>
                  </a:lnTo>
                  <a:lnTo>
                    <a:pt x="125" y="83"/>
                  </a:lnTo>
                  <a:lnTo>
                    <a:pt x="123" y="81"/>
                  </a:lnTo>
                  <a:lnTo>
                    <a:pt x="120" y="81"/>
                  </a:lnTo>
                  <a:lnTo>
                    <a:pt x="116" y="78"/>
                  </a:lnTo>
                  <a:lnTo>
                    <a:pt x="111" y="76"/>
                  </a:lnTo>
                  <a:lnTo>
                    <a:pt x="111" y="76"/>
                  </a:lnTo>
                  <a:lnTo>
                    <a:pt x="109" y="74"/>
                  </a:lnTo>
                  <a:lnTo>
                    <a:pt x="109" y="71"/>
                  </a:lnTo>
                  <a:lnTo>
                    <a:pt x="111" y="64"/>
                  </a:lnTo>
                  <a:lnTo>
                    <a:pt x="111" y="62"/>
                  </a:lnTo>
                  <a:lnTo>
                    <a:pt x="111" y="60"/>
                  </a:lnTo>
                  <a:lnTo>
                    <a:pt x="113" y="60"/>
                  </a:lnTo>
                  <a:lnTo>
                    <a:pt x="113" y="57"/>
                  </a:lnTo>
                  <a:lnTo>
                    <a:pt x="116" y="60"/>
                  </a:lnTo>
                  <a:lnTo>
                    <a:pt x="120" y="62"/>
                  </a:lnTo>
                  <a:lnTo>
                    <a:pt x="123" y="62"/>
                  </a:lnTo>
                  <a:lnTo>
                    <a:pt x="123" y="62"/>
                  </a:lnTo>
                  <a:lnTo>
                    <a:pt x="125" y="62"/>
                  </a:lnTo>
                  <a:lnTo>
                    <a:pt x="127" y="62"/>
                  </a:lnTo>
                  <a:lnTo>
                    <a:pt x="127" y="60"/>
                  </a:lnTo>
                  <a:lnTo>
                    <a:pt x="130" y="60"/>
                  </a:lnTo>
                  <a:lnTo>
                    <a:pt x="130" y="57"/>
                  </a:lnTo>
                  <a:lnTo>
                    <a:pt x="130" y="55"/>
                  </a:lnTo>
                  <a:lnTo>
                    <a:pt x="130" y="52"/>
                  </a:lnTo>
                  <a:lnTo>
                    <a:pt x="130" y="38"/>
                  </a:lnTo>
                  <a:lnTo>
                    <a:pt x="130" y="33"/>
                  </a:lnTo>
                  <a:lnTo>
                    <a:pt x="127" y="33"/>
                  </a:lnTo>
                  <a:lnTo>
                    <a:pt x="127" y="31"/>
                  </a:lnTo>
                  <a:lnTo>
                    <a:pt x="125" y="31"/>
                  </a:lnTo>
                  <a:lnTo>
                    <a:pt x="123" y="31"/>
                  </a:lnTo>
                  <a:lnTo>
                    <a:pt x="118" y="36"/>
                  </a:lnTo>
                  <a:lnTo>
                    <a:pt x="116" y="36"/>
                  </a:lnTo>
                  <a:lnTo>
                    <a:pt x="111" y="36"/>
                  </a:lnTo>
                  <a:lnTo>
                    <a:pt x="109" y="33"/>
                  </a:lnTo>
                  <a:lnTo>
                    <a:pt x="104" y="26"/>
                  </a:lnTo>
                  <a:lnTo>
                    <a:pt x="101" y="24"/>
                  </a:lnTo>
                  <a:lnTo>
                    <a:pt x="101" y="22"/>
                  </a:lnTo>
                  <a:lnTo>
                    <a:pt x="99" y="17"/>
                  </a:lnTo>
                  <a:lnTo>
                    <a:pt x="99" y="15"/>
                  </a:lnTo>
                  <a:lnTo>
                    <a:pt x="101" y="12"/>
                  </a:lnTo>
                  <a:lnTo>
                    <a:pt x="101" y="10"/>
                  </a:lnTo>
                  <a:lnTo>
                    <a:pt x="99" y="3"/>
                  </a:lnTo>
                  <a:lnTo>
                    <a:pt x="97" y="5"/>
                  </a:lnTo>
                  <a:lnTo>
                    <a:pt x="94" y="3"/>
                  </a:lnTo>
                  <a:lnTo>
                    <a:pt x="92" y="3"/>
                  </a:lnTo>
                  <a:lnTo>
                    <a:pt x="90" y="0"/>
                  </a:lnTo>
                  <a:lnTo>
                    <a:pt x="82" y="0"/>
                  </a:lnTo>
                  <a:lnTo>
                    <a:pt x="71" y="3"/>
                  </a:lnTo>
                  <a:lnTo>
                    <a:pt x="64" y="3"/>
                  </a:lnTo>
                  <a:lnTo>
                    <a:pt x="54" y="3"/>
                  </a:lnTo>
                  <a:lnTo>
                    <a:pt x="45" y="0"/>
                  </a:lnTo>
                  <a:lnTo>
                    <a:pt x="40" y="3"/>
                  </a:lnTo>
                  <a:lnTo>
                    <a:pt x="33" y="7"/>
                  </a:lnTo>
                  <a:lnTo>
                    <a:pt x="26" y="10"/>
                  </a:lnTo>
                  <a:lnTo>
                    <a:pt x="19" y="12"/>
                  </a:lnTo>
                  <a:lnTo>
                    <a:pt x="16" y="15"/>
                  </a:lnTo>
                  <a:lnTo>
                    <a:pt x="19" y="15"/>
                  </a:lnTo>
                  <a:lnTo>
                    <a:pt x="23" y="19"/>
                  </a:lnTo>
                  <a:lnTo>
                    <a:pt x="26" y="26"/>
                  </a:lnTo>
                  <a:lnTo>
                    <a:pt x="30" y="48"/>
                  </a:lnTo>
                  <a:lnTo>
                    <a:pt x="33" y="55"/>
                  </a:lnTo>
                  <a:lnTo>
                    <a:pt x="35" y="60"/>
                  </a:lnTo>
                  <a:lnTo>
                    <a:pt x="35" y="64"/>
                  </a:lnTo>
                  <a:lnTo>
                    <a:pt x="40" y="69"/>
                  </a:lnTo>
                  <a:lnTo>
                    <a:pt x="40" y="71"/>
                  </a:lnTo>
                  <a:lnTo>
                    <a:pt x="40" y="74"/>
                  </a:lnTo>
                  <a:lnTo>
                    <a:pt x="40" y="74"/>
                  </a:lnTo>
                  <a:lnTo>
                    <a:pt x="40" y="78"/>
                  </a:lnTo>
                  <a:lnTo>
                    <a:pt x="40" y="81"/>
                  </a:lnTo>
                  <a:lnTo>
                    <a:pt x="40" y="83"/>
                  </a:lnTo>
                  <a:lnTo>
                    <a:pt x="38" y="88"/>
                  </a:lnTo>
                  <a:lnTo>
                    <a:pt x="33" y="90"/>
                  </a:lnTo>
                  <a:lnTo>
                    <a:pt x="30" y="93"/>
                  </a:lnTo>
                  <a:lnTo>
                    <a:pt x="28" y="93"/>
                  </a:lnTo>
                  <a:lnTo>
                    <a:pt x="26" y="93"/>
                  </a:lnTo>
                  <a:lnTo>
                    <a:pt x="26" y="90"/>
                  </a:lnTo>
                  <a:lnTo>
                    <a:pt x="21" y="90"/>
                  </a:lnTo>
                  <a:lnTo>
                    <a:pt x="21" y="93"/>
                  </a:lnTo>
                  <a:lnTo>
                    <a:pt x="21" y="97"/>
                  </a:lnTo>
                  <a:lnTo>
                    <a:pt x="21" y="102"/>
                  </a:lnTo>
                  <a:lnTo>
                    <a:pt x="23" y="107"/>
                  </a:lnTo>
                  <a:lnTo>
                    <a:pt x="21" y="107"/>
                  </a:lnTo>
                  <a:lnTo>
                    <a:pt x="21" y="109"/>
                  </a:lnTo>
                  <a:lnTo>
                    <a:pt x="19" y="112"/>
                  </a:lnTo>
                  <a:lnTo>
                    <a:pt x="16" y="114"/>
                  </a:lnTo>
                  <a:lnTo>
                    <a:pt x="9" y="128"/>
                  </a:lnTo>
                  <a:lnTo>
                    <a:pt x="0" y="135"/>
                  </a:lnTo>
                  <a:lnTo>
                    <a:pt x="0" y="135"/>
                  </a:lnTo>
                  <a:lnTo>
                    <a:pt x="0" y="135"/>
                  </a:lnTo>
                  <a:lnTo>
                    <a:pt x="0" y="138"/>
                  </a:lnTo>
                  <a:lnTo>
                    <a:pt x="0" y="140"/>
                  </a:lnTo>
                  <a:lnTo>
                    <a:pt x="0" y="142"/>
                  </a:lnTo>
                  <a:lnTo>
                    <a:pt x="0" y="149"/>
                  </a:lnTo>
                  <a:lnTo>
                    <a:pt x="0" y="157"/>
                  </a:lnTo>
                  <a:lnTo>
                    <a:pt x="0" y="161"/>
                  </a:lnTo>
                  <a:lnTo>
                    <a:pt x="0" y="166"/>
                  </a:lnTo>
                  <a:lnTo>
                    <a:pt x="0" y="171"/>
                  </a:lnTo>
                  <a:lnTo>
                    <a:pt x="0" y="173"/>
                  </a:lnTo>
                  <a:lnTo>
                    <a:pt x="4" y="178"/>
                  </a:lnTo>
                  <a:lnTo>
                    <a:pt x="7" y="180"/>
                  </a:lnTo>
                  <a:lnTo>
                    <a:pt x="7" y="183"/>
                  </a:lnTo>
                  <a:lnTo>
                    <a:pt x="9" y="185"/>
                  </a:lnTo>
                  <a:lnTo>
                    <a:pt x="9" y="187"/>
                  </a:lnTo>
                  <a:lnTo>
                    <a:pt x="9" y="190"/>
                  </a:lnTo>
                  <a:lnTo>
                    <a:pt x="7" y="194"/>
                  </a:lnTo>
                  <a:lnTo>
                    <a:pt x="7" y="194"/>
                  </a:lnTo>
                  <a:lnTo>
                    <a:pt x="11" y="197"/>
                  </a:lnTo>
                  <a:lnTo>
                    <a:pt x="14" y="197"/>
                  </a:lnTo>
                  <a:lnTo>
                    <a:pt x="14" y="194"/>
                  </a:lnTo>
                  <a:lnTo>
                    <a:pt x="16" y="192"/>
                  </a:lnTo>
                  <a:lnTo>
                    <a:pt x="19" y="190"/>
                  </a:lnTo>
                  <a:lnTo>
                    <a:pt x="19" y="190"/>
                  </a:lnTo>
                  <a:lnTo>
                    <a:pt x="21" y="190"/>
                  </a:lnTo>
                  <a:lnTo>
                    <a:pt x="23" y="190"/>
                  </a:lnTo>
                  <a:lnTo>
                    <a:pt x="23" y="192"/>
                  </a:lnTo>
                  <a:lnTo>
                    <a:pt x="26" y="192"/>
                  </a:lnTo>
                  <a:lnTo>
                    <a:pt x="28" y="190"/>
                  </a:lnTo>
                  <a:lnTo>
                    <a:pt x="33" y="185"/>
                  </a:lnTo>
                  <a:lnTo>
                    <a:pt x="33" y="185"/>
                  </a:lnTo>
                  <a:lnTo>
                    <a:pt x="33" y="185"/>
                  </a:lnTo>
                  <a:lnTo>
                    <a:pt x="35" y="185"/>
                  </a:lnTo>
                  <a:lnTo>
                    <a:pt x="35" y="183"/>
                  </a:lnTo>
                  <a:lnTo>
                    <a:pt x="35" y="183"/>
                  </a:lnTo>
                  <a:lnTo>
                    <a:pt x="35" y="180"/>
                  </a:lnTo>
                  <a:lnTo>
                    <a:pt x="38" y="180"/>
                  </a:lnTo>
                  <a:lnTo>
                    <a:pt x="38" y="180"/>
                  </a:lnTo>
                  <a:lnTo>
                    <a:pt x="38" y="183"/>
                  </a:lnTo>
                  <a:lnTo>
                    <a:pt x="38" y="185"/>
                  </a:lnTo>
                  <a:lnTo>
                    <a:pt x="40" y="185"/>
                  </a:lnTo>
                  <a:lnTo>
                    <a:pt x="42" y="185"/>
                  </a:lnTo>
                  <a:lnTo>
                    <a:pt x="42" y="185"/>
                  </a:lnTo>
                  <a:lnTo>
                    <a:pt x="45" y="185"/>
                  </a:lnTo>
                  <a:lnTo>
                    <a:pt x="45" y="183"/>
                  </a:lnTo>
                  <a:lnTo>
                    <a:pt x="47" y="183"/>
                  </a:lnTo>
                  <a:lnTo>
                    <a:pt x="47" y="183"/>
                  </a:lnTo>
                  <a:lnTo>
                    <a:pt x="49" y="183"/>
                  </a:lnTo>
                  <a:lnTo>
                    <a:pt x="49" y="183"/>
                  </a:lnTo>
                  <a:lnTo>
                    <a:pt x="49" y="183"/>
                  </a:lnTo>
                  <a:lnTo>
                    <a:pt x="73" y="183"/>
                  </a:lnTo>
                  <a:lnTo>
                    <a:pt x="80" y="183"/>
                  </a:lnTo>
                  <a:lnTo>
                    <a:pt x="82" y="185"/>
                  </a:lnTo>
                  <a:lnTo>
                    <a:pt x="90" y="190"/>
                  </a:lnTo>
                  <a:lnTo>
                    <a:pt x="94" y="192"/>
                  </a:lnTo>
                  <a:lnTo>
                    <a:pt x="104" y="199"/>
                  </a:lnTo>
                  <a:lnTo>
                    <a:pt x="106" y="201"/>
                  </a:lnTo>
                  <a:lnTo>
                    <a:pt x="111" y="204"/>
                  </a:lnTo>
                  <a:lnTo>
                    <a:pt x="116" y="209"/>
                  </a:lnTo>
                  <a:lnTo>
                    <a:pt x="118" y="209"/>
                  </a:lnTo>
                  <a:lnTo>
                    <a:pt x="125" y="209"/>
                  </a:lnTo>
                  <a:lnTo>
                    <a:pt x="130" y="211"/>
                  </a:lnTo>
                  <a:lnTo>
                    <a:pt x="135" y="211"/>
                  </a:lnTo>
                  <a:lnTo>
                    <a:pt x="142" y="209"/>
                  </a:lnTo>
                  <a:lnTo>
                    <a:pt x="153" y="206"/>
                  </a:lnTo>
                  <a:lnTo>
                    <a:pt x="153" y="201"/>
                  </a:lnTo>
                  <a:lnTo>
                    <a:pt x="156" y="201"/>
                  </a:lnTo>
                  <a:lnTo>
                    <a:pt x="158" y="206"/>
                  </a:lnTo>
                  <a:lnTo>
                    <a:pt x="163" y="206"/>
                  </a:lnTo>
                  <a:lnTo>
                    <a:pt x="158" y="199"/>
                  </a:lnTo>
                  <a:lnTo>
                    <a:pt x="165" y="197"/>
                  </a:lnTo>
                  <a:lnTo>
                    <a:pt x="165" y="201"/>
                  </a:lnTo>
                  <a:lnTo>
                    <a:pt x="170" y="201"/>
                  </a:lnTo>
                  <a:lnTo>
                    <a:pt x="170" y="197"/>
                  </a:lnTo>
                  <a:lnTo>
                    <a:pt x="175" y="194"/>
                  </a:lnTo>
                  <a:lnTo>
                    <a:pt x="180" y="194"/>
                  </a:lnTo>
                  <a:lnTo>
                    <a:pt x="182" y="199"/>
                  </a:lnTo>
                  <a:lnTo>
                    <a:pt x="187" y="201"/>
                  </a:lnTo>
                  <a:lnTo>
                    <a:pt x="189" y="199"/>
                  </a:lnTo>
                  <a:lnTo>
                    <a:pt x="191" y="199"/>
                  </a:lnTo>
                  <a:lnTo>
                    <a:pt x="194" y="197"/>
                  </a:lnTo>
                  <a:lnTo>
                    <a:pt x="196" y="194"/>
                  </a:lnTo>
                  <a:lnTo>
                    <a:pt x="196" y="192"/>
                  </a:lnTo>
                  <a:lnTo>
                    <a:pt x="196" y="192"/>
                  </a:lnTo>
                  <a:lnTo>
                    <a:pt x="196" y="192"/>
                  </a:lnTo>
                  <a:lnTo>
                    <a:pt x="196" y="18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0"/>
            <p:cNvSpPr>
              <a:spLocks noEditPoints="1"/>
            </p:cNvSpPr>
            <p:nvPr/>
          </p:nvSpPr>
          <p:spPr bwMode="auto">
            <a:xfrm>
              <a:off x="6386962" y="549275"/>
              <a:ext cx="1930194" cy="1678195"/>
            </a:xfrm>
            <a:custGeom>
              <a:avLst/>
              <a:gdLst>
                <a:gd name="T0" fmla="*/ 7 w 1080"/>
                <a:gd name="T1" fmla="*/ 913 h 939"/>
                <a:gd name="T2" fmla="*/ 17 w 1080"/>
                <a:gd name="T3" fmla="*/ 778 h 939"/>
                <a:gd name="T4" fmla="*/ 31 w 1080"/>
                <a:gd name="T5" fmla="*/ 774 h 939"/>
                <a:gd name="T6" fmla="*/ 994 w 1080"/>
                <a:gd name="T7" fmla="*/ 459 h 939"/>
                <a:gd name="T8" fmla="*/ 852 w 1080"/>
                <a:gd name="T9" fmla="*/ 367 h 939"/>
                <a:gd name="T10" fmla="*/ 746 w 1080"/>
                <a:gd name="T11" fmla="*/ 315 h 939"/>
                <a:gd name="T12" fmla="*/ 334 w 1080"/>
                <a:gd name="T13" fmla="*/ 85 h 939"/>
                <a:gd name="T14" fmla="*/ 301 w 1080"/>
                <a:gd name="T15" fmla="*/ 80 h 939"/>
                <a:gd name="T16" fmla="*/ 289 w 1080"/>
                <a:gd name="T17" fmla="*/ 21 h 939"/>
                <a:gd name="T18" fmla="*/ 277 w 1080"/>
                <a:gd name="T19" fmla="*/ 21 h 939"/>
                <a:gd name="T20" fmla="*/ 1056 w 1080"/>
                <a:gd name="T21" fmla="*/ 494 h 939"/>
                <a:gd name="T22" fmla="*/ 1028 w 1080"/>
                <a:gd name="T23" fmla="*/ 523 h 939"/>
                <a:gd name="T24" fmla="*/ 992 w 1080"/>
                <a:gd name="T25" fmla="*/ 511 h 939"/>
                <a:gd name="T26" fmla="*/ 987 w 1080"/>
                <a:gd name="T27" fmla="*/ 471 h 939"/>
                <a:gd name="T28" fmla="*/ 954 w 1080"/>
                <a:gd name="T29" fmla="*/ 409 h 939"/>
                <a:gd name="T30" fmla="*/ 987 w 1080"/>
                <a:gd name="T31" fmla="*/ 334 h 939"/>
                <a:gd name="T32" fmla="*/ 994 w 1080"/>
                <a:gd name="T33" fmla="*/ 282 h 939"/>
                <a:gd name="T34" fmla="*/ 900 w 1080"/>
                <a:gd name="T35" fmla="*/ 374 h 939"/>
                <a:gd name="T36" fmla="*/ 819 w 1080"/>
                <a:gd name="T37" fmla="*/ 336 h 939"/>
                <a:gd name="T38" fmla="*/ 798 w 1080"/>
                <a:gd name="T39" fmla="*/ 336 h 939"/>
                <a:gd name="T40" fmla="*/ 741 w 1080"/>
                <a:gd name="T41" fmla="*/ 331 h 939"/>
                <a:gd name="T42" fmla="*/ 739 w 1080"/>
                <a:gd name="T43" fmla="*/ 310 h 939"/>
                <a:gd name="T44" fmla="*/ 644 w 1080"/>
                <a:gd name="T45" fmla="*/ 251 h 939"/>
                <a:gd name="T46" fmla="*/ 474 w 1080"/>
                <a:gd name="T47" fmla="*/ 45 h 939"/>
                <a:gd name="T48" fmla="*/ 424 w 1080"/>
                <a:gd name="T49" fmla="*/ 9 h 939"/>
                <a:gd name="T50" fmla="*/ 391 w 1080"/>
                <a:gd name="T51" fmla="*/ 19 h 939"/>
                <a:gd name="T52" fmla="*/ 381 w 1080"/>
                <a:gd name="T53" fmla="*/ 54 h 939"/>
                <a:gd name="T54" fmla="*/ 388 w 1080"/>
                <a:gd name="T55" fmla="*/ 282 h 939"/>
                <a:gd name="T56" fmla="*/ 348 w 1080"/>
                <a:gd name="T57" fmla="*/ 397 h 939"/>
                <a:gd name="T58" fmla="*/ 339 w 1080"/>
                <a:gd name="T59" fmla="*/ 459 h 939"/>
                <a:gd name="T60" fmla="*/ 308 w 1080"/>
                <a:gd name="T61" fmla="*/ 549 h 939"/>
                <a:gd name="T62" fmla="*/ 275 w 1080"/>
                <a:gd name="T63" fmla="*/ 530 h 939"/>
                <a:gd name="T64" fmla="*/ 197 w 1080"/>
                <a:gd name="T65" fmla="*/ 502 h 939"/>
                <a:gd name="T66" fmla="*/ 166 w 1080"/>
                <a:gd name="T67" fmla="*/ 525 h 939"/>
                <a:gd name="T68" fmla="*/ 187 w 1080"/>
                <a:gd name="T69" fmla="*/ 592 h 939"/>
                <a:gd name="T70" fmla="*/ 149 w 1080"/>
                <a:gd name="T71" fmla="*/ 627 h 939"/>
                <a:gd name="T72" fmla="*/ 114 w 1080"/>
                <a:gd name="T73" fmla="*/ 653 h 939"/>
                <a:gd name="T74" fmla="*/ 74 w 1080"/>
                <a:gd name="T75" fmla="*/ 745 h 939"/>
                <a:gd name="T76" fmla="*/ 130 w 1080"/>
                <a:gd name="T77" fmla="*/ 804 h 939"/>
                <a:gd name="T78" fmla="*/ 133 w 1080"/>
                <a:gd name="T79" fmla="*/ 838 h 939"/>
                <a:gd name="T80" fmla="*/ 109 w 1080"/>
                <a:gd name="T81" fmla="*/ 894 h 939"/>
                <a:gd name="T82" fmla="*/ 135 w 1080"/>
                <a:gd name="T83" fmla="*/ 935 h 939"/>
                <a:gd name="T84" fmla="*/ 187 w 1080"/>
                <a:gd name="T85" fmla="*/ 878 h 939"/>
                <a:gd name="T86" fmla="*/ 232 w 1080"/>
                <a:gd name="T87" fmla="*/ 849 h 939"/>
                <a:gd name="T88" fmla="*/ 284 w 1080"/>
                <a:gd name="T89" fmla="*/ 868 h 939"/>
                <a:gd name="T90" fmla="*/ 277 w 1080"/>
                <a:gd name="T91" fmla="*/ 828 h 939"/>
                <a:gd name="T92" fmla="*/ 206 w 1080"/>
                <a:gd name="T93" fmla="*/ 783 h 939"/>
                <a:gd name="T94" fmla="*/ 180 w 1080"/>
                <a:gd name="T95" fmla="*/ 686 h 939"/>
                <a:gd name="T96" fmla="*/ 270 w 1080"/>
                <a:gd name="T97" fmla="*/ 729 h 939"/>
                <a:gd name="T98" fmla="*/ 277 w 1080"/>
                <a:gd name="T99" fmla="*/ 738 h 939"/>
                <a:gd name="T100" fmla="*/ 348 w 1080"/>
                <a:gd name="T101" fmla="*/ 681 h 939"/>
                <a:gd name="T102" fmla="*/ 490 w 1080"/>
                <a:gd name="T103" fmla="*/ 724 h 939"/>
                <a:gd name="T104" fmla="*/ 651 w 1080"/>
                <a:gd name="T105" fmla="*/ 823 h 939"/>
                <a:gd name="T106" fmla="*/ 684 w 1080"/>
                <a:gd name="T107" fmla="*/ 705 h 939"/>
                <a:gd name="T108" fmla="*/ 838 w 1080"/>
                <a:gd name="T109" fmla="*/ 589 h 939"/>
                <a:gd name="T110" fmla="*/ 900 w 1080"/>
                <a:gd name="T111" fmla="*/ 587 h 939"/>
                <a:gd name="T112" fmla="*/ 916 w 1080"/>
                <a:gd name="T113" fmla="*/ 573 h 939"/>
                <a:gd name="T114" fmla="*/ 945 w 1080"/>
                <a:gd name="T115" fmla="*/ 573 h 939"/>
                <a:gd name="T116" fmla="*/ 964 w 1080"/>
                <a:gd name="T117" fmla="*/ 563 h 939"/>
                <a:gd name="T118" fmla="*/ 1023 w 1080"/>
                <a:gd name="T119" fmla="*/ 542 h 939"/>
                <a:gd name="T120" fmla="*/ 1046 w 1080"/>
                <a:gd name="T121" fmla="*/ 516 h 939"/>
                <a:gd name="T122" fmla="*/ 1077 w 1080"/>
                <a:gd name="T123" fmla="*/ 49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939">
                  <a:moveTo>
                    <a:pt x="7" y="913"/>
                  </a:moveTo>
                  <a:lnTo>
                    <a:pt x="5" y="913"/>
                  </a:lnTo>
                  <a:lnTo>
                    <a:pt x="3" y="913"/>
                  </a:lnTo>
                  <a:lnTo>
                    <a:pt x="3" y="913"/>
                  </a:lnTo>
                  <a:lnTo>
                    <a:pt x="0" y="913"/>
                  </a:lnTo>
                  <a:lnTo>
                    <a:pt x="0" y="916"/>
                  </a:lnTo>
                  <a:lnTo>
                    <a:pt x="3" y="918"/>
                  </a:lnTo>
                  <a:lnTo>
                    <a:pt x="3" y="918"/>
                  </a:lnTo>
                  <a:lnTo>
                    <a:pt x="7" y="916"/>
                  </a:lnTo>
                  <a:lnTo>
                    <a:pt x="10" y="916"/>
                  </a:lnTo>
                  <a:lnTo>
                    <a:pt x="7" y="913"/>
                  </a:lnTo>
                  <a:lnTo>
                    <a:pt x="7" y="913"/>
                  </a:lnTo>
                  <a:close/>
                  <a:moveTo>
                    <a:pt x="36" y="752"/>
                  </a:moveTo>
                  <a:lnTo>
                    <a:pt x="31" y="757"/>
                  </a:lnTo>
                  <a:lnTo>
                    <a:pt x="29" y="757"/>
                  </a:lnTo>
                  <a:lnTo>
                    <a:pt x="26" y="757"/>
                  </a:lnTo>
                  <a:lnTo>
                    <a:pt x="22" y="760"/>
                  </a:lnTo>
                  <a:lnTo>
                    <a:pt x="22" y="760"/>
                  </a:lnTo>
                  <a:lnTo>
                    <a:pt x="19" y="760"/>
                  </a:lnTo>
                  <a:lnTo>
                    <a:pt x="17" y="764"/>
                  </a:lnTo>
                  <a:lnTo>
                    <a:pt x="14" y="769"/>
                  </a:lnTo>
                  <a:lnTo>
                    <a:pt x="14" y="771"/>
                  </a:lnTo>
                  <a:lnTo>
                    <a:pt x="14" y="774"/>
                  </a:lnTo>
                  <a:lnTo>
                    <a:pt x="17" y="778"/>
                  </a:lnTo>
                  <a:lnTo>
                    <a:pt x="17" y="778"/>
                  </a:lnTo>
                  <a:lnTo>
                    <a:pt x="17" y="783"/>
                  </a:lnTo>
                  <a:lnTo>
                    <a:pt x="17" y="786"/>
                  </a:lnTo>
                  <a:lnTo>
                    <a:pt x="17" y="788"/>
                  </a:lnTo>
                  <a:lnTo>
                    <a:pt x="17" y="790"/>
                  </a:lnTo>
                  <a:lnTo>
                    <a:pt x="17" y="793"/>
                  </a:lnTo>
                  <a:lnTo>
                    <a:pt x="19" y="795"/>
                  </a:lnTo>
                  <a:lnTo>
                    <a:pt x="22" y="795"/>
                  </a:lnTo>
                  <a:lnTo>
                    <a:pt x="29" y="788"/>
                  </a:lnTo>
                  <a:lnTo>
                    <a:pt x="31" y="783"/>
                  </a:lnTo>
                  <a:lnTo>
                    <a:pt x="31" y="778"/>
                  </a:lnTo>
                  <a:lnTo>
                    <a:pt x="31" y="774"/>
                  </a:lnTo>
                  <a:lnTo>
                    <a:pt x="31" y="767"/>
                  </a:lnTo>
                  <a:lnTo>
                    <a:pt x="38" y="760"/>
                  </a:lnTo>
                  <a:lnTo>
                    <a:pt x="38" y="755"/>
                  </a:lnTo>
                  <a:lnTo>
                    <a:pt x="36" y="752"/>
                  </a:lnTo>
                  <a:lnTo>
                    <a:pt x="36" y="752"/>
                  </a:lnTo>
                  <a:close/>
                  <a:moveTo>
                    <a:pt x="992" y="457"/>
                  </a:moveTo>
                  <a:lnTo>
                    <a:pt x="990" y="459"/>
                  </a:lnTo>
                  <a:lnTo>
                    <a:pt x="987" y="464"/>
                  </a:lnTo>
                  <a:lnTo>
                    <a:pt x="990" y="464"/>
                  </a:lnTo>
                  <a:lnTo>
                    <a:pt x="992" y="464"/>
                  </a:lnTo>
                  <a:lnTo>
                    <a:pt x="994" y="461"/>
                  </a:lnTo>
                  <a:lnTo>
                    <a:pt x="994" y="459"/>
                  </a:lnTo>
                  <a:lnTo>
                    <a:pt x="1001" y="457"/>
                  </a:lnTo>
                  <a:lnTo>
                    <a:pt x="1004" y="457"/>
                  </a:lnTo>
                  <a:lnTo>
                    <a:pt x="1004" y="454"/>
                  </a:lnTo>
                  <a:lnTo>
                    <a:pt x="999" y="452"/>
                  </a:lnTo>
                  <a:lnTo>
                    <a:pt x="994" y="447"/>
                  </a:lnTo>
                  <a:lnTo>
                    <a:pt x="990" y="445"/>
                  </a:lnTo>
                  <a:lnTo>
                    <a:pt x="978" y="442"/>
                  </a:lnTo>
                  <a:lnTo>
                    <a:pt x="999" y="454"/>
                  </a:lnTo>
                  <a:lnTo>
                    <a:pt x="997" y="454"/>
                  </a:lnTo>
                  <a:lnTo>
                    <a:pt x="992" y="457"/>
                  </a:lnTo>
                  <a:close/>
                  <a:moveTo>
                    <a:pt x="852" y="367"/>
                  </a:moveTo>
                  <a:lnTo>
                    <a:pt x="852" y="367"/>
                  </a:lnTo>
                  <a:lnTo>
                    <a:pt x="852" y="367"/>
                  </a:lnTo>
                  <a:lnTo>
                    <a:pt x="852" y="367"/>
                  </a:lnTo>
                  <a:close/>
                  <a:moveTo>
                    <a:pt x="767" y="322"/>
                  </a:moveTo>
                  <a:lnTo>
                    <a:pt x="772" y="319"/>
                  </a:lnTo>
                  <a:lnTo>
                    <a:pt x="770" y="319"/>
                  </a:lnTo>
                  <a:lnTo>
                    <a:pt x="762" y="319"/>
                  </a:lnTo>
                  <a:lnTo>
                    <a:pt x="760" y="317"/>
                  </a:lnTo>
                  <a:lnTo>
                    <a:pt x="758" y="315"/>
                  </a:lnTo>
                  <a:lnTo>
                    <a:pt x="753" y="315"/>
                  </a:lnTo>
                  <a:lnTo>
                    <a:pt x="751" y="312"/>
                  </a:lnTo>
                  <a:lnTo>
                    <a:pt x="746" y="312"/>
                  </a:lnTo>
                  <a:lnTo>
                    <a:pt x="746" y="315"/>
                  </a:lnTo>
                  <a:lnTo>
                    <a:pt x="760" y="319"/>
                  </a:lnTo>
                  <a:lnTo>
                    <a:pt x="767" y="322"/>
                  </a:lnTo>
                  <a:close/>
                  <a:moveTo>
                    <a:pt x="303" y="87"/>
                  </a:moveTo>
                  <a:lnTo>
                    <a:pt x="308" y="92"/>
                  </a:lnTo>
                  <a:lnTo>
                    <a:pt x="317" y="97"/>
                  </a:lnTo>
                  <a:lnTo>
                    <a:pt x="320" y="99"/>
                  </a:lnTo>
                  <a:lnTo>
                    <a:pt x="322" y="97"/>
                  </a:lnTo>
                  <a:lnTo>
                    <a:pt x="329" y="92"/>
                  </a:lnTo>
                  <a:lnTo>
                    <a:pt x="329" y="92"/>
                  </a:lnTo>
                  <a:lnTo>
                    <a:pt x="332" y="90"/>
                  </a:lnTo>
                  <a:lnTo>
                    <a:pt x="332" y="87"/>
                  </a:lnTo>
                  <a:lnTo>
                    <a:pt x="334" y="85"/>
                  </a:lnTo>
                  <a:lnTo>
                    <a:pt x="332" y="80"/>
                  </a:lnTo>
                  <a:lnTo>
                    <a:pt x="327" y="73"/>
                  </a:lnTo>
                  <a:lnTo>
                    <a:pt x="322" y="69"/>
                  </a:lnTo>
                  <a:lnTo>
                    <a:pt x="317" y="64"/>
                  </a:lnTo>
                  <a:lnTo>
                    <a:pt x="313" y="64"/>
                  </a:lnTo>
                  <a:lnTo>
                    <a:pt x="308" y="64"/>
                  </a:lnTo>
                  <a:lnTo>
                    <a:pt x="306" y="66"/>
                  </a:lnTo>
                  <a:lnTo>
                    <a:pt x="301" y="71"/>
                  </a:lnTo>
                  <a:lnTo>
                    <a:pt x="301" y="73"/>
                  </a:lnTo>
                  <a:lnTo>
                    <a:pt x="301" y="76"/>
                  </a:lnTo>
                  <a:lnTo>
                    <a:pt x="303" y="78"/>
                  </a:lnTo>
                  <a:lnTo>
                    <a:pt x="301" y="80"/>
                  </a:lnTo>
                  <a:lnTo>
                    <a:pt x="303" y="87"/>
                  </a:lnTo>
                  <a:close/>
                  <a:moveTo>
                    <a:pt x="277" y="24"/>
                  </a:moveTo>
                  <a:lnTo>
                    <a:pt x="277" y="33"/>
                  </a:lnTo>
                  <a:lnTo>
                    <a:pt x="277" y="40"/>
                  </a:lnTo>
                  <a:lnTo>
                    <a:pt x="280" y="45"/>
                  </a:lnTo>
                  <a:lnTo>
                    <a:pt x="284" y="52"/>
                  </a:lnTo>
                  <a:lnTo>
                    <a:pt x="282" y="54"/>
                  </a:lnTo>
                  <a:lnTo>
                    <a:pt x="282" y="57"/>
                  </a:lnTo>
                  <a:lnTo>
                    <a:pt x="284" y="59"/>
                  </a:lnTo>
                  <a:lnTo>
                    <a:pt x="287" y="52"/>
                  </a:lnTo>
                  <a:lnTo>
                    <a:pt x="287" y="45"/>
                  </a:lnTo>
                  <a:lnTo>
                    <a:pt x="289" y="21"/>
                  </a:lnTo>
                  <a:lnTo>
                    <a:pt x="289" y="16"/>
                  </a:lnTo>
                  <a:lnTo>
                    <a:pt x="287" y="16"/>
                  </a:lnTo>
                  <a:lnTo>
                    <a:pt x="284" y="16"/>
                  </a:lnTo>
                  <a:lnTo>
                    <a:pt x="282" y="19"/>
                  </a:lnTo>
                  <a:lnTo>
                    <a:pt x="280" y="19"/>
                  </a:lnTo>
                  <a:lnTo>
                    <a:pt x="277" y="14"/>
                  </a:lnTo>
                  <a:lnTo>
                    <a:pt x="277" y="12"/>
                  </a:lnTo>
                  <a:lnTo>
                    <a:pt x="275" y="12"/>
                  </a:lnTo>
                  <a:lnTo>
                    <a:pt x="275" y="12"/>
                  </a:lnTo>
                  <a:lnTo>
                    <a:pt x="275" y="12"/>
                  </a:lnTo>
                  <a:lnTo>
                    <a:pt x="272" y="12"/>
                  </a:lnTo>
                  <a:lnTo>
                    <a:pt x="277" y="21"/>
                  </a:lnTo>
                  <a:lnTo>
                    <a:pt x="277" y="24"/>
                  </a:lnTo>
                  <a:close/>
                  <a:moveTo>
                    <a:pt x="1077" y="497"/>
                  </a:moveTo>
                  <a:lnTo>
                    <a:pt x="1072" y="494"/>
                  </a:lnTo>
                  <a:lnTo>
                    <a:pt x="1070" y="494"/>
                  </a:lnTo>
                  <a:lnTo>
                    <a:pt x="1070" y="494"/>
                  </a:lnTo>
                  <a:lnTo>
                    <a:pt x="1070" y="492"/>
                  </a:lnTo>
                  <a:lnTo>
                    <a:pt x="1068" y="492"/>
                  </a:lnTo>
                  <a:lnTo>
                    <a:pt x="1068" y="492"/>
                  </a:lnTo>
                  <a:lnTo>
                    <a:pt x="1068" y="492"/>
                  </a:lnTo>
                  <a:lnTo>
                    <a:pt x="1065" y="494"/>
                  </a:lnTo>
                  <a:lnTo>
                    <a:pt x="1063" y="497"/>
                  </a:lnTo>
                  <a:lnTo>
                    <a:pt x="1056" y="494"/>
                  </a:lnTo>
                  <a:lnTo>
                    <a:pt x="1054" y="497"/>
                  </a:lnTo>
                  <a:lnTo>
                    <a:pt x="1051" y="497"/>
                  </a:lnTo>
                  <a:lnTo>
                    <a:pt x="1051" y="499"/>
                  </a:lnTo>
                  <a:lnTo>
                    <a:pt x="1049" y="499"/>
                  </a:lnTo>
                  <a:lnTo>
                    <a:pt x="1049" y="502"/>
                  </a:lnTo>
                  <a:lnTo>
                    <a:pt x="1046" y="504"/>
                  </a:lnTo>
                  <a:lnTo>
                    <a:pt x="1042" y="504"/>
                  </a:lnTo>
                  <a:lnTo>
                    <a:pt x="1039" y="506"/>
                  </a:lnTo>
                  <a:lnTo>
                    <a:pt x="1032" y="513"/>
                  </a:lnTo>
                  <a:lnTo>
                    <a:pt x="1028" y="518"/>
                  </a:lnTo>
                  <a:lnTo>
                    <a:pt x="1025" y="521"/>
                  </a:lnTo>
                  <a:lnTo>
                    <a:pt x="1028" y="523"/>
                  </a:lnTo>
                  <a:lnTo>
                    <a:pt x="1028" y="525"/>
                  </a:lnTo>
                  <a:lnTo>
                    <a:pt x="1030" y="528"/>
                  </a:lnTo>
                  <a:lnTo>
                    <a:pt x="1030" y="530"/>
                  </a:lnTo>
                  <a:lnTo>
                    <a:pt x="1025" y="528"/>
                  </a:lnTo>
                  <a:lnTo>
                    <a:pt x="1020" y="525"/>
                  </a:lnTo>
                  <a:lnTo>
                    <a:pt x="1006" y="523"/>
                  </a:lnTo>
                  <a:lnTo>
                    <a:pt x="1001" y="523"/>
                  </a:lnTo>
                  <a:lnTo>
                    <a:pt x="997" y="518"/>
                  </a:lnTo>
                  <a:lnTo>
                    <a:pt x="994" y="516"/>
                  </a:lnTo>
                  <a:lnTo>
                    <a:pt x="997" y="516"/>
                  </a:lnTo>
                  <a:lnTo>
                    <a:pt x="994" y="513"/>
                  </a:lnTo>
                  <a:lnTo>
                    <a:pt x="992" y="511"/>
                  </a:lnTo>
                  <a:lnTo>
                    <a:pt x="990" y="511"/>
                  </a:lnTo>
                  <a:lnTo>
                    <a:pt x="987" y="511"/>
                  </a:lnTo>
                  <a:lnTo>
                    <a:pt x="985" y="509"/>
                  </a:lnTo>
                  <a:lnTo>
                    <a:pt x="987" y="504"/>
                  </a:lnTo>
                  <a:lnTo>
                    <a:pt x="987" y="504"/>
                  </a:lnTo>
                  <a:lnTo>
                    <a:pt x="992" y="504"/>
                  </a:lnTo>
                  <a:lnTo>
                    <a:pt x="1004" y="513"/>
                  </a:lnTo>
                  <a:lnTo>
                    <a:pt x="1009" y="513"/>
                  </a:lnTo>
                  <a:lnTo>
                    <a:pt x="1001" y="506"/>
                  </a:lnTo>
                  <a:lnTo>
                    <a:pt x="994" y="499"/>
                  </a:lnTo>
                  <a:lnTo>
                    <a:pt x="992" y="490"/>
                  </a:lnTo>
                  <a:lnTo>
                    <a:pt x="987" y="471"/>
                  </a:lnTo>
                  <a:lnTo>
                    <a:pt x="985" y="466"/>
                  </a:lnTo>
                  <a:lnTo>
                    <a:pt x="985" y="461"/>
                  </a:lnTo>
                  <a:lnTo>
                    <a:pt x="983" y="459"/>
                  </a:lnTo>
                  <a:lnTo>
                    <a:pt x="980" y="457"/>
                  </a:lnTo>
                  <a:lnTo>
                    <a:pt x="980" y="452"/>
                  </a:lnTo>
                  <a:lnTo>
                    <a:pt x="980" y="447"/>
                  </a:lnTo>
                  <a:lnTo>
                    <a:pt x="978" y="445"/>
                  </a:lnTo>
                  <a:lnTo>
                    <a:pt x="975" y="440"/>
                  </a:lnTo>
                  <a:lnTo>
                    <a:pt x="964" y="428"/>
                  </a:lnTo>
                  <a:lnTo>
                    <a:pt x="961" y="426"/>
                  </a:lnTo>
                  <a:lnTo>
                    <a:pt x="956" y="409"/>
                  </a:lnTo>
                  <a:lnTo>
                    <a:pt x="954" y="409"/>
                  </a:lnTo>
                  <a:lnTo>
                    <a:pt x="954" y="405"/>
                  </a:lnTo>
                  <a:lnTo>
                    <a:pt x="956" y="402"/>
                  </a:lnTo>
                  <a:lnTo>
                    <a:pt x="959" y="400"/>
                  </a:lnTo>
                  <a:lnTo>
                    <a:pt x="959" y="395"/>
                  </a:lnTo>
                  <a:lnTo>
                    <a:pt x="961" y="390"/>
                  </a:lnTo>
                  <a:lnTo>
                    <a:pt x="961" y="386"/>
                  </a:lnTo>
                  <a:lnTo>
                    <a:pt x="961" y="381"/>
                  </a:lnTo>
                  <a:lnTo>
                    <a:pt x="964" y="374"/>
                  </a:lnTo>
                  <a:lnTo>
                    <a:pt x="966" y="364"/>
                  </a:lnTo>
                  <a:lnTo>
                    <a:pt x="971" y="357"/>
                  </a:lnTo>
                  <a:lnTo>
                    <a:pt x="987" y="338"/>
                  </a:lnTo>
                  <a:lnTo>
                    <a:pt x="987" y="334"/>
                  </a:lnTo>
                  <a:lnTo>
                    <a:pt x="990" y="322"/>
                  </a:lnTo>
                  <a:lnTo>
                    <a:pt x="992" y="317"/>
                  </a:lnTo>
                  <a:lnTo>
                    <a:pt x="1001" y="305"/>
                  </a:lnTo>
                  <a:lnTo>
                    <a:pt x="1004" y="296"/>
                  </a:lnTo>
                  <a:lnTo>
                    <a:pt x="1004" y="286"/>
                  </a:lnTo>
                  <a:lnTo>
                    <a:pt x="1004" y="284"/>
                  </a:lnTo>
                  <a:lnTo>
                    <a:pt x="1001" y="279"/>
                  </a:lnTo>
                  <a:lnTo>
                    <a:pt x="999" y="274"/>
                  </a:lnTo>
                  <a:lnTo>
                    <a:pt x="999" y="274"/>
                  </a:lnTo>
                  <a:lnTo>
                    <a:pt x="997" y="274"/>
                  </a:lnTo>
                  <a:lnTo>
                    <a:pt x="997" y="277"/>
                  </a:lnTo>
                  <a:lnTo>
                    <a:pt x="994" y="282"/>
                  </a:lnTo>
                  <a:lnTo>
                    <a:pt x="992" y="284"/>
                  </a:lnTo>
                  <a:lnTo>
                    <a:pt x="985" y="291"/>
                  </a:lnTo>
                  <a:lnTo>
                    <a:pt x="975" y="305"/>
                  </a:lnTo>
                  <a:lnTo>
                    <a:pt x="973" y="308"/>
                  </a:lnTo>
                  <a:lnTo>
                    <a:pt x="971" y="310"/>
                  </a:lnTo>
                  <a:lnTo>
                    <a:pt x="964" y="317"/>
                  </a:lnTo>
                  <a:lnTo>
                    <a:pt x="952" y="326"/>
                  </a:lnTo>
                  <a:lnTo>
                    <a:pt x="949" y="329"/>
                  </a:lnTo>
                  <a:lnTo>
                    <a:pt x="935" y="345"/>
                  </a:lnTo>
                  <a:lnTo>
                    <a:pt x="914" y="367"/>
                  </a:lnTo>
                  <a:lnTo>
                    <a:pt x="907" y="371"/>
                  </a:lnTo>
                  <a:lnTo>
                    <a:pt x="900" y="374"/>
                  </a:lnTo>
                  <a:lnTo>
                    <a:pt x="871" y="371"/>
                  </a:lnTo>
                  <a:lnTo>
                    <a:pt x="848" y="367"/>
                  </a:lnTo>
                  <a:lnTo>
                    <a:pt x="843" y="364"/>
                  </a:lnTo>
                  <a:lnTo>
                    <a:pt x="841" y="364"/>
                  </a:lnTo>
                  <a:lnTo>
                    <a:pt x="833" y="357"/>
                  </a:lnTo>
                  <a:lnTo>
                    <a:pt x="831" y="357"/>
                  </a:lnTo>
                  <a:lnTo>
                    <a:pt x="829" y="355"/>
                  </a:lnTo>
                  <a:lnTo>
                    <a:pt x="826" y="348"/>
                  </a:lnTo>
                  <a:lnTo>
                    <a:pt x="826" y="345"/>
                  </a:lnTo>
                  <a:lnTo>
                    <a:pt x="824" y="345"/>
                  </a:lnTo>
                  <a:lnTo>
                    <a:pt x="822" y="343"/>
                  </a:lnTo>
                  <a:lnTo>
                    <a:pt x="819" y="336"/>
                  </a:lnTo>
                  <a:lnTo>
                    <a:pt x="822" y="329"/>
                  </a:lnTo>
                  <a:lnTo>
                    <a:pt x="817" y="326"/>
                  </a:lnTo>
                  <a:lnTo>
                    <a:pt x="812" y="329"/>
                  </a:lnTo>
                  <a:lnTo>
                    <a:pt x="810" y="334"/>
                  </a:lnTo>
                  <a:lnTo>
                    <a:pt x="810" y="338"/>
                  </a:lnTo>
                  <a:lnTo>
                    <a:pt x="807" y="343"/>
                  </a:lnTo>
                  <a:lnTo>
                    <a:pt x="807" y="345"/>
                  </a:lnTo>
                  <a:lnTo>
                    <a:pt x="805" y="348"/>
                  </a:lnTo>
                  <a:lnTo>
                    <a:pt x="803" y="350"/>
                  </a:lnTo>
                  <a:lnTo>
                    <a:pt x="800" y="348"/>
                  </a:lnTo>
                  <a:lnTo>
                    <a:pt x="793" y="345"/>
                  </a:lnTo>
                  <a:lnTo>
                    <a:pt x="798" y="336"/>
                  </a:lnTo>
                  <a:lnTo>
                    <a:pt x="800" y="331"/>
                  </a:lnTo>
                  <a:lnTo>
                    <a:pt x="803" y="331"/>
                  </a:lnTo>
                  <a:lnTo>
                    <a:pt x="805" y="329"/>
                  </a:lnTo>
                  <a:lnTo>
                    <a:pt x="805" y="329"/>
                  </a:lnTo>
                  <a:lnTo>
                    <a:pt x="803" y="326"/>
                  </a:lnTo>
                  <a:lnTo>
                    <a:pt x="796" y="324"/>
                  </a:lnTo>
                  <a:lnTo>
                    <a:pt x="777" y="322"/>
                  </a:lnTo>
                  <a:lnTo>
                    <a:pt x="774" y="324"/>
                  </a:lnTo>
                  <a:lnTo>
                    <a:pt x="772" y="326"/>
                  </a:lnTo>
                  <a:lnTo>
                    <a:pt x="767" y="331"/>
                  </a:lnTo>
                  <a:lnTo>
                    <a:pt x="765" y="331"/>
                  </a:lnTo>
                  <a:lnTo>
                    <a:pt x="741" y="331"/>
                  </a:lnTo>
                  <a:lnTo>
                    <a:pt x="739" y="329"/>
                  </a:lnTo>
                  <a:lnTo>
                    <a:pt x="736" y="329"/>
                  </a:lnTo>
                  <a:lnTo>
                    <a:pt x="734" y="326"/>
                  </a:lnTo>
                  <a:lnTo>
                    <a:pt x="734" y="326"/>
                  </a:lnTo>
                  <a:lnTo>
                    <a:pt x="732" y="326"/>
                  </a:lnTo>
                  <a:lnTo>
                    <a:pt x="729" y="319"/>
                  </a:lnTo>
                  <a:lnTo>
                    <a:pt x="729" y="317"/>
                  </a:lnTo>
                  <a:lnTo>
                    <a:pt x="725" y="312"/>
                  </a:lnTo>
                  <a:lnTo>
                    <a:pt x="725" y="312"/>
                  </a:lnTo>
                  <a:lnTo>
                    <a:pt x="727" y="310"/>
                  </a:lnTo>
                  <a:lnTo>
                    <a:pt x="739" y="312"/>
                  </a:lnTo>
                  <a:lnTo>
                    <a:pt x="739" y="310"/>
                  </a:lnTo>
                  <a:lnTo>
                    <a:pt x="703" y="296"/>
                  </a:lnTo>
                  <a:lnTo>
                    <a:pt x="677" y="282"/>
                  </a:lnTo>
                  <a:lnTo>
                    <a:pt x="677" y="279"/>
                  </a:lnTo>
                  <a:lnTo>
                    <a:pt x="672" y="274"/>
                  </a:lnTo>
                  <a:lnTo>
                    <a:pt x="672" y="272"/>
                  </a:lnTo>
                  <a:lnTo>
                    <a:pt x="668" y="265"/>
                  </a:lnTo>
                  <a:lnTo>
                    <a:pt x="668" y="265"/>
                  </a:lnTo>
                  <a:lnTo>
                    <a:pt x="661" y="263"/>
                  </a:lnTo>
                  <a:lnTo>
                    <a:pt x="656" y="260"/>
                  </a:lnTo>
                  <a:lnTo>
                    <a:pt x="651" y="253"/>
                  </a:lnTo>
                  <a:lnTo>
                    <a:pt x="649" y="251"/>
                  </a:lnTo>
                  <a:lnTo>
                    <a:pt x="644" y="251"/>
                  </a:lnTo>
                  <a:lnTo>
                    <a:pt x="630" y="239"/>
                  </a:lnTo>
                  <a:lnTo>
                    <a:pt x="618" y="225"/>
                  </a:lnTo>
                  <a:lnTo>
                    <a:pt x="609" y="218"/>
                  </a:lnTo>
                  <a:lnTo>
                    <a:pt x="601" y="206"/>
                  </a:lnTo>
                  <a:lnTo>
                    <a:pt x="594" y="203"/>
                  </a:lnTo>
                  <a:lnTo>
                    <a:pt x="564" y="166"/>
                  </a:lnTo>
                  <a:lnTo>
                    <a:pt x="554" y="154"/>
                  </a:lnTo>
                  <a:lnTo>
                    <a:pt x="549" y="149"/>
                  </a:lnTo>
                  <a:lnTo>
                    <a:pt x="547" y="144"/>
                  </a:lnTo>
                  <a:lnTo>
                    <a:pt x="533" y="118"/>
                  </a:lnTo>
                  <a:lnTo>
                    <a:pt x="481" y="52"/>
                  </a:lnTo>
                  <a:lnTo>
                    <a:pt x="474" y="45"/>
                  </a:lnTo>
                  <a:lnTo>
                    <a:pt x="459" y="33"/>
                  </a:lnTo>
                  <a:lnTo>
                    <a:pt x="455" y="26"/>
                  </a:lnTo>
                  <a:lnTo>
                    <a:pt x="448" y="14"/>
                  </a:lnTo>
                  <a:lnTo>
                    <a:pt x="445" y="12"/>
                  </a:lnTo>
                  <a:lnTo>
                    <a:pt x="443" y="12"/>
                  </a:lnTo>
                  <a:lnTo>
                    <a:pt x="441" y="9"/>
                  </a:lnTo>
                  <a:lnTo>
                    <a:pt x="438" y="2"/>
                  </a:lnTo>
                  <a:lnTo>
                    <a:pt x="436" y="0"/>
                  </a:lnTo>
                  <a:lnTo>
                    <a:pt x="431" y="0"/>
                  </a:lnTo>
                  <a:lnTo>
                    <a:pt x="426" y="5"/>
                  </a:lnTo>
                  <a:lnTo>
                    <a:pt x="424" y="7"/>
                  </a:lnTo>
                  <a:lnTo>
                    <a:pt x="424" y="9"/>
                  </a:lnTo>
                  <a:lnTo>
                    <a:pt x="424" y="14"/>
                  </a:lnTo>
                  <a:lnTo>
                    <a:pt x="424" y="16"/>
                  </a:lnTo>
                  <a:lnTo>
                    <a:pt x="422" y="16"/>
                  </a:lnTo>
                  <a:lnTo>
                    <a:pt x="422" y="19"/>
                  </a:lnTo>
                  <a:lnTo>
                    <a:pt x="414" y="21"/>
                  </a:lnTo>
                  <a:lnTo>
                    <a:pt x="407" y="24"/>
                  </a:lnTo>
                  <a:lnTo>
                    <a:pt x="398" y="26"/>
                  </a:lnTo>
                  <a:lnTo>
                    <a:pt x="396" y="26"/>
                  </a:lnTo>
                  <a:lnTo>
                    <a:pt x="393" y="26"/>
                  </a:lnTo>
                  <a:lnTo>
                    <a:pt x="393" y="24"/>
                  </a:lnTo>
                  <a:lnTo>
                    <a:pt x="393" y="21"/>
                  </a:lnTo>
                  <a:lnTo>
                    <a:pt x="391" y="19"/>
                  </a:lnTo>
                  <a:lnTo>
                    <a:pt x="391" y="16"/>
                  </a:lnTo>
                  <a:lnTo>
                    <a:pt x="388" y="16"/>
                  </a:lnTo>
                  <a:lnTo>
                    <a:pt x="386" y="19"/>
                  </a:lnTo>
                  <a:lnTo>
                    <a:pt x="384" y="21"/>
                  </a:lnTo>
                  <a:lnTo>
                    <a:pt x="384" y="26"/>
                  </a:lnTo>
                  <a:lnTo>
                    <a:pt x="384" y="31"/>
                  </a:lnTo>
                  <a:lnTo>
                    <a:pt x="386" y="38"/>
                  </a:lnTo>
                  <a:lnTo>
                    <a:pt x="386" y="40"/>
                  </a:lnTo>
                  <a:lnTo>
                    <a:pt x="381" y="47"/>
                  </a:lnTo>
                  <a:lnTo>
                    <a:pt x="381" y="50"/>
                  </a:lnTo>
                  <a:lnTo>
                    <a:pt x="381" y="52"/>
                  </a:lnTo>
                  <a:lnTo>
                    <a:pt x="381" y="54"/>
                  </a:lnTo>
                  <a:lnTo>
                    <a:pt x="379" y="57"/>
                  </a:lnTo>
                  <a:lnTo>
                    <a:pt x="377" y="61"/>
                  </a:lnTo>
                  <a:lnTo>
                    <a:pt x="374" y="61"/>
                  </a:lnTo>
                  <a:lnTo>
                    <a:pt x="374" y="73"/>
                  </a:lnTo>
                  <a:lnTo>
                    <a:pt x="377" y="83"/>
                  </a:lnTo>
                  <a:lnTo>
                    <a:pt x="398" y="132"/>
                  </a:lnTo>
                  <a:lnTo>
                    <a:pt x="403" y="149"/>
                  </a:lnTo>
                  <a:lnTo>
                    <a:pt x="407" y="177"/>
                  </a:lnTo>
                  <a:lnTo>
                    <a:pt x="410" y="206"/>
                  </a:lnTo>
                  <a:lnTo>
                    <a:pt x="410" y="215"/>
                  </a:lnTo>
                  <a:lnTo>
                    <a:pt x="403" y="255"/>
                  </a:lnTo>
                  <a:lnTo>
                    <a:pt x="388" y="282"/>
                  </a:lnTo>
                  <a:lnTo>
                    <a:pt x="386" y="289"/>
                  </a:lnTo>
                  <a:lnTo>
                    <a:pt x="388" y="338"/>
                  </a:lnTo>
                  <a:lnTo>
                    <a:pt x="388" y="348"/>
                  </a:lnTo>
                  <a:lnTo>
                    <a:pt x="388" y="357"/>
                  </a:lnTo>
                  <a:lnTo>
                    <a:pt x="384" y="369"/>
                  </a:lnTo>
                  <a:lnTo>
                    <a:pt x="381" y="376"/>
                  </a:lnTo>
                  <a:lnTo>
                    <a:pt x="374" y="383"/>
                  </a:lnTo>
                  <a:lnTo>
                    <a:pt x="365" y="390"/>
                  </a:lnTo>
                  <a:lnTo>
                    <a:pt x="362" y="393"/>
                  </a:lnTo>
                  <a:lnTo>
                    <a:pt x="360" y="393"/>
                  </a:lnTo>
                  <a:lnTo>
                    <a:pt x="353" y="395"/>
                  </a:lnTo>
                  <a:lnTo>
                    <a:pt x="348" y="397"/>
                  </a:lnTo>
                  <a:lnTo>
                    <a:pt x="346" y="400"/>
                  </a:lnTo>
                  <a:lnTo>
                    <a:pt x="341" y="402"/>
                  </a:lnTo>
                  <a:lnTo>
                    <a:pt x="336" y="409"/>
                  </a:lnTo>
                  <a:lnTo>
                    <a:pt x="334" y="416"/>
                  </a:lnTo>
                  <a:lnTo>
                    <a:pt x="334" y="419"/>
                  </a:lnTo>
                  <a:lnTo>
                    <a:pt x="334" y="426"/>
                  </a:lnTo>
                  <a:lnTo>
                    <a:pt x="339" y="435"/>
                  </a:lnTo>
                  <a:lnTo>
                    <a:pt x="339" y="440"/>
                  </a:lnTo>
                  <a:lnTo>
                    <a:pt x="341" y="442"/>
                  </a:lnTo>
                  <a:lnTo>
                    <a:pt x="343" y="450"/>
                  </a:lnTo>
                  <a:lnTo>
                    <a:pt x="341" y="454"/>
                  </a:lnTo>
                  <a:lnTo>
                    <a:pt x="339" y="459"/>
                  </a:lnTo>
                  <a:lnTo>
                    <a:pt x="339" y="464"/>
                  </a:lnTo>
                  <a:lnTo>
                    <a:pt x="339" y="468"/>
                  </a:lnTo>
                  <a:lnTo>
                    <a:pt x="348" y="483"/>
                  </a:lnTo>
                  <a:lnTo>
                    <a:pt x="351" y="490"/>
                  </a:lnTo>
                  <a:lnTo>
                    <a:pt x="351" y="499"/>
                  </a:lnTo>
                  <a:lnTo>
                    <a:pt x="348" y="509"/>
                  </a:lnTo>
                  <a:lnTo>
                    <a:pt x="343" y="518"/>
                  </a:lnTo>
                  <a:lnTo>
                    <a:pt x="339" y="525"/>
                  </a:lnTo>
                  <a:lnTo>
                    <a:pt x="329" y="537"/>
                  </a:lnTo>
                  <a:lnTo>
                    <a:pt x="315" y="547"/>
                  </a:lnTo>
                  <a:lnTo>
                    <a:pt x="310" y="549"/>
                  </a:lnTo>
                  <a:lnTo>
                    <a:pt x="308" y="549"/>
                  </a:lnTo>
                  <a:lnTo>
                    <a:pt x="306" y="549"/>
                  </a:lnTo>
                  <a:lnTo>
                    <a:pt x="303" y="549"/>
                  </a:lnTo>
                  <a:lnTo>
                    <a:pt x="301" y="547"/>
                  </a:lnTo>
                  <a:lnTo>
                    <a:pt x="296" y="547"/>
                  </a:lnTo>
                  <a:lnTo>
                    <a:pt x="289" y="544"/>
                  </a:lnTo>
                  <a:lnTo>
                    <a:pt x="284" y="542"/>
                  </a:lnTo>
                  <a:lnTo>
                    <a:pt x="282" y="542"/>
                  </a:lnTo>
                  <a:lnTo>
                    <a:pt x="280" y="537"/>
                  </a:lnTo>
                  <a:lnTo>
                    <a:pt x="280" y="535"/>
                  </a:lnTo>
                  <a:lnTo>
                    <a:pt x="282" y="532"/>
                  </a:lnTo>
                  <a:lnTo>
                    <a:pt x="280" y="530"/>
                  </a:lnTo>
                  <a:lnTo>
                    <a:pt x="275" y="530"/>
                  </a:lnTo>
                  <a:lnTo>
                    <a:pt x="263" y="535"/>
                  </a:lnTo>
                  <a:lnTo>
                    <a:pt x="246" y="539"/>
                  </a:lnTo>
                  <a:lnTo>
                    <a:pt x="244" y="537"/>
                  </a:lnTo>
                  <a:lnTo>
                    <a:pt x="242" y="537"/>
                  </a:lnTo>
                  <a:lnTo>
                    <a:pt x="239" y="532"/>
                  </a:lnTo>
                  <a:lnTo>
                    <a:pt x="239" y="532"/>
                  </a:lnTo>
                  <a:lnTo>
                    <a:pt x="225" y="525"/>
                  </a:lnTo>
                  <a:lnTo>
                    <a:pt x="223" y="523"/>
                  </a:lnTo>
                  <a:lnTo>
                    <a:pt x="218" y="516"/>
                  </a:lnTo>
                  <a:lnTo>
                    <a:pt x="216" y="513"/>
                  </a:lnTo>
                  <a:lnTo>
                    <a:pt x="201" y="504"/>
                  </a:lnTo>
                  <a:lnTo>
                    <a:pt x="197" y="502"/>
                  </a:lnTo>
                  <a:lnTo>
                    <a:pt x="197" y="502"/>
                  </a:lnTo>
                  <a:lnTo>
                    <a:pt x="194" y="499"/>
                  </a:lnTo>
                  <a:lnTo>
                    <a:pt x="192" y="497"/>
                  </a:lnTo>
                  <a:lnTo>
                    <a:pt x="190" y="497"/>
                  </a:lnTo>
                  <a:lnTo>
                    <a:pt x="190" y="499"/>
                  </a:lnTo>
                  <a:lnTo>
                    <a:pt x="187" y="502"/>
                  </a:lnTo>
                  <a:lnTo>
                    <a:pt x="187" y="504"/>
                  </a:lnTo>
                  <a:lnTo>
                    <a:pt x="187" y="504"/>
                  </a:lnTo>
                  <a:lnTo>
                    <a:pt x="185" y="506"/>
                  </a:lnTo>
                  <a:lnTo>
                    <a:pt x="180" y="509"/>
                  </a:lnTo>
                  <a:lnTo>
                    <a:pt x="171" y="509"/>
                  </a:lnTo>
                  <a:lnTo>
                    <a:pt x="166" y="525"/>
                  </a:lnTo>
                  <a:lnTo>
                    <a:pt x="168" y="535"/>
                  </a:lnTo>
                  <a:lnTo>
                    <a:pt x="173" y="539"/>
                  </a:lnTo>
                  <a:lnTo>
                    <a:pt x="180" y="547"/>
                  </a:lnTo>
                  <a:lnTo>
                    <a:pt x="185" y="551"/>
                  </a:lnTo>
                  <a:lnTo>
                    <a:pt x="192" y="563"/>
                  </a:lnTo>
                  <a:lnTo>
                    <a:pt x="194" y="565"/>
                  </a:lnTo>
                  <a:lnTo>
                    <a:pt x="194" y="573"/>
                  </a:lnTo>
                  <a:lnTo>
                    <a:pt x="197" y="575"/>
                  </a:lnTo>
                  <a:lnTo>
                    <a:pt x="199" y="580"/>
                  </a:lnTo>
                  <a:lnTo>
                    <a:pt x="199" y="582"/>
                  </a:lnTo>
                  <a:lnTo>
                    <a:pt x="194" y="587"/>
                  </a:lnTo>
                  <a:lnTo>
                    <a:pt x="187" y="592"/>
                  </a:lnTo>
                  <a:lnTo>
                    <a:pt x="178" y="603"/>
                  </a:lnTo>
                  <a:lnTo>
                    <a:pt x="175" y="606"/>
                  </a:lnTo>
                  <a:lnTo>
                    <a:pt x="171" y="615"/>
                  </a:lnTo>
                  <a:lnTo>
                    <a:pt x="168" y="620"/>
                  </a:lnTo>
                  <a:lnTo>
                    <a:pt x="164" y="622"/>
                  </a:lnTo>
                  <a:lnTo>
                    <a:pt x="164" y="625"/>
                  </a:lnTo>
                  <a:lnTo>
                    <a:pt x="164" y="629"/>
                  </a:lnTo>
                  <a:lnTo>
                    <a:pt x="161" y="634"/>
                  </a:lnTo>
                  <a:lnTo>
                    <a:pt x="159" y="636"/>
                  </a:lnTo>
                  <a:lnTo>
                    <a:pt x="154" y="636"/>
                  </a:lnTo>
                  <a:lnTo>
                    <a:pt x="152" y="634"/>
                  </a:lnTo>
                  <a:lnTo>
                    <a:pt x="149" y="627"/>
                  </a:lnTo>
                  <a:lnTo>
                    <a:pt x="145" y="625"/>
                  </a:lnTo>
                  <a:lnTo>
                    <a:pt x="142" y="625"/>
                  </a:lnTo>
                  <a:lnTo>
                    <a:pt x="140" y="627"/>
                  </a:lnTo>
                  <a:lnTo>
                    <a:pt x="135" y="636"/>
                  </a:lnTo>
                  <a:lnTo>
                    <a:pt x="135" y="639"/>
                  </a:lnTo>
                  <a:lnTo>
                    <a:pt x="133" y="641"/>
                  </a:lnTo>
                  <a:lnTo>
                    <a:pt x="130" y="641"/>
                  </a:lnTo>
                  <a:lnTo>
                    <a:pt x="128" y="641"/>
                  </a:lnTo>
                  <a:lnTo>
                    <a:pt x="128" y="641"/>
                  </a:lnTo>
                  <a:lnTo>
                    <a:pt x="121" y="651"/>
                  </a:lnTo>
                  <a:lnTo>
                    <a:pt x="119" y="653"/>
                  </a:lnTo>
                  <a:lnTo>
                    <a:pt x="114" y="653"/>
                  </a:lnTo>
                  <a:lnTo>
                    <a:pt x="97" y="655"/>
                  </a:lnTo>
                  <a:lnTo>
                    <a:pt x="90" y="658"/>
                  </a:lnTo>
                  <a:lnTo>
                    <a:pt x="85" y="667"/>
                  </a:lnTo>
                  <a:lnTo>
                    <a:pt x="83" y="674"/>
                  </a:lnTo>
                  <a:lnTo>
                    <a:pt x="85" y="691"/>
                  </a:lnTo>
                  <a:lnTo>
                    <a:pt x="88" y="703"/>
                  </a:lnTo>
                  <a:lnTo>
                    <a:pt x="85" y="712"/>
                  </a:lnTo>
                  <a:lnTo>
                    <a:pt x="83" y="717"/>
                  </a:lnTo>
                  <a:lnTo>
                    <a:pt x="76" y="729"/>
                  </a:lnTo>
                  <a:lnTo>
                    <a:pt x="74" y="733"/>
                  </a:lnTo>
                  <a:lnTo>
                    <a:pt x="74" y="738"/>
                  </a:lnTo>
                  <a:lnTo>
                    <a:pt x="74" y="745"/>
                  </a:lnTo>
                  <a:lnTo>
                    <a:pt x="76" y="752"/>
                  </a:lnTo>
                  <a:lnTo>
                    <a:pt x="78" y="755"/>
                  </a:lnTo>
                  <a:lnTo>
                    <a:pt x="85" y="760"/>
                  </a:lnTo>
                  <a:lnTo>
                    <a:pt x="90" y="762"/>
                  </a:lnTo>
                  <a:lnTo>
                    <a:pt x="93" y="764"/>
                  </a:lnTo>
                  <a:lnTo>
                    <a:pt x="95" y="769"/>
                  </a:lnTo>
                  <a:lnTo>
                    <a:pt x="97" y="771"/>
                  </a:lnTo>
                  <a:lnTo>
                    <a:pt x="97" y="771"/>
                  </a:lnTo>
                  <a:lnTo>
                    <a:pt x="100" y="776"/>
                  </a:lnTo>
                  <a:lnTo>
                    <a:pt x="116" y="783"/>
                  </a:lnTo>
                  <a:lnTo>
                    <a:pt x="121" y="788"/>
                  </a:lnTo>
                  <a:lnTo>
                    <a:pt x="130" y="804"/>
                  </a:lnTo>
                  <a:lnTo>
                    <a:pt x="135" y="812"/>
                  </a:lnTo>
                  <a:lnTo>
                    <a:pt x="135" y="814"/>
                  </a:lnTo>
                  <a:lnTo>
                    <a:pt x="135" y="819"/>
                  </a:lnTo>
                  <a:lnTo>
                    <a:pt x="135" y="823"/>
                  </a:lnTo>
                  <a:lnTo>
                    <a:pt x="138" y="826"/>
                  </a:lnTo>
                  <a:lnTo>
                    <a:pt x="135" y="828"/>
                  </a:lnTo>
                  <a:lnTo>
                    <a:pt x="135" y="831"/>
                  </a:lnTo>
                  <a:lnTo>
                    <a:pt x="135" y="833"/>
                  </a:lnTo>
                  <a:lnTo>
                    <a:pt x="135" y="835"/>
                  </a:lnTo>
                  <a:lnTo>
                    <a:pt x="133" y="835"/>
                  </a:lnTo>
                  <a:lnTo>
                    <a:pt x="133" y="838"/>
                  </a:lnTo>
                  <a:lnTo>
                    <a:pt x="133" y="838"/>
                  </a:lnTo>
                  <a:lnTo>
                    <a:pt x="133" y="840"/>
                  </a:lnTo>
                  <a:lnTo>
                    <a:pt x="133" y="840"/>
                  </a:lnTo>
                  <a:lnTo>
                    <a:pt x="133" y="847"/>
                  </a:lnTo>
                  <a:lnTo>
                    <a:pt x="133" y="847"/>
                  </a:lnTo>
                  <a:lnTo>
                    <a:pt x="130" y="849"/>
                  </a:lnTo>
                  <a:lnTo>
                    <a:pt x="130" y="849"/>
                  </a:lnTo>
                  <a:lnTo>
                    <a:pt x="126" y="849"/>
                  </a:lnTo>
                  <a:lnTo>
                    <a:pt x="126" y="852"/>
                  </a:lnTo>
                  <a:lnTo>
                    <a:pt x="123" y="859"/>
                  </a:lnTo>
                  <a:lnTo>
                    <a:pt x="114" y="873"/>
                  </a:lnTo>
                  <a:lnTo>
                    <a:pt x="112" y="887"/>
                  </a:lnTo>
                  <a:lnTo>
                    <a:pt x="109" y="894"/>
                  </a:lnTo>
                  <a:lnTo>
                    <a:pt x="109" y="899"/>
                  </a:lnTo>
                  <a:lnTo>
                    <a:pt x="109" y="904"/>
                  </a:lnTo>
                  <a:lnTo>
                    <a:pt x="114" y="918"/>
                  </a:lnTo>
                  <a:lnTo>
                    <a:pt x="116" y="925"/>
                  </a:lnTo>
                  <a:lnTo>
                    <a:pt x="119" y="930"/>
                  </a:lnTo>
                  <a:lnTo>
                    <a:pt x="121" y="932"/>
                  </a:lnTo>
                  <a:lnTo>
                    <a:pt x="123" y="932"/>
                  </a:lnTo>
                  <a:lnTo>
                    <a:pt x="126" y="937"/>
                  </a:lnTo>
                  <a:lnTo>
                    <a:pt x="128" y="937"/>
                  </a:lnTo>
                  <a:lnTo>
                    <a:pt x="130" y="937"/>
                  </a:lnTo>
                  <a:lnTo>
                    <a:pt x="133" y="935"/>
                  </a:lnTo>
                  <a:lnTo>
                    <a:pt x="135" y="935"/>
                  </a:lnTo>
                  <a:lnTo>
                    <a:pt x="142" y="939"/>
                  </a:lnTo>
                  <a:lnTo>
                    <a:pt x="147" y="939"/>
                  </a:lnTo>
                  <a:lnTo>
                    <a:pt x="147" y="937"/>
                  </a:lnTo>
                  <a:lnTo>
                    <a:pt x="149" y="932"/>
                  </a:lnTo>
                  <a:lnTo>
                    <a:pt x="152" y="928"/>
                  </a:lnTo>
                  <a:lnTo>
                    <a:pt x="154" y="923"/>
                  </a:lnTo>
                  <a:lnTo>
                    <a:pt x="156" y="920"/>
                  </a:lnTo>
                  <a:lnTo>
                    <a:pt x="178" y="916"/>
                  </a:lnTo>
                  <a:lnTo>
                    <a:pt x="183" y="911"/>
                  </a:lnTo>
                  <a:lnTo>
                    <a:pt x="185" y="904"/>
                  </a:lnTo>
                  <a:lnTo>
                    <a:pt x="185" y="885"/>
                  </a:lnTo>
                  <a:lnTo>
                    <a:pt x="187" y="878"/>
                  </a:lnTo>
                  <a:lnTo>
                    <a:pt x="190" y="875"/>
                  </a:lnTo>
                  <a:lnTo>
                    <a:pt x="199" y="873"/>
                  </a:lnTo>
                  <a:lnTo>
                    <a:pt x="201" y="873"/>
                  </a:lnTo>
                  <a:lnTo>
                    <a:pt x="201" y="871"/>
                  </a:lnTo>
                  <a:lnTo>
                    <a:pt x="213" y="866"/>
                  </a:lnTo>
                  <a:lnTo>
                    <a:pt x="213" y="861"/>
                  </a:lnTo>
                  <a:lnTo>
                    <a:pt x="216" y="852"/>
                  </a:lnTo>
                  <a:lnTo>
                    <a:pt x="218" y="847"/>
                  </a:lnTo>
                  <a:lnTo>
                    <a:pt x="220" y="845"/>
                  </a:lnTo>
                  <a:lnTo>
                    <a:pt x="225" y="845"/>
                  </a:lnTo>
                  <a:lnTo>
                    <a:pt x="230" y="845"/>
                  </a:lnTo>
                  <a:lnTo>
                    <a:pt x="232" y="849"/>
                  </a:lnTo>
                  <a:lnTo>
                    <a:pt x="235" y="852"/>
                  </a:lnTo>
                  <a:lnTo>
                    <a:pt x="232" y="854"/>
                  </a:lnTo>
                  <a:lnTo>
                    <a:pt x="230" y="857"/>
                  </a:lnTo>
                  <a:lnTo>
                    <a:pt x="227" y="859"/>
                  </a:lnTo>
                  <a:lnTo>
                    <a:pt x="230" y="864"/>
                  </a:lnTo>
                  <a:lnTo>
                    <a:pt x="232" y="861"/>
                  </a:lnTo>
                  <a:lnTo>
                    <a:pt x="242" y="857"/>
                  </a:lnTo>
                  <a:lnTo>
                    <a:pt x="249" y="857"/>
                  </a:lnTo>
                  <a:lnTo>
                    <a:pt x="256" y="861"/>
                  </a:lnTo>
                  <a:lnTo>
                    <a:pt x="272" y="868"/>
                  </a:lnTo>
                  <a:lnTo>
                    <a:pt x="280" y="871"/>
                  </a:lnTo>
                  <a:lnTo>
                    <a:pt x="284" y="868"/>
                  </a:lnTo>
                  <a:lnTo>
                    <a:pt x="296" y="857"/>
                  </a:lnTo>
                  <a:lnTo>
                    <a:pt x="298" y="857"/>
                  </a:lnTo>
                  <a:lnTo>
                    <a:pt x="301" y="854"/>
                  </a:lnTo>
                  <a:lnTo>
                    <a:pt x="310" y="854"/>
                  </a:lnTo>
                  <a:lnTo>
                    <a:pt x="310" y="852"/>
                  </a:lnTo>
                  <a:lnTo>
                    <a:pt x="308" y="847"/>
                  </a:lnTo>
                  <a:lnTo>
                    <a:pt x="296" y="835"/>
                  </a:lnTo>
                  <a:lnTo>
                    <a:pt x="291" y="833"/>
                  </a:lnTo>
                  <a:lnTo>
                    <a:pt x="289" y="833"/>
                  </a:lnTo>
                  <a:lnTo>
                    <a:pt x="284" y="831"/>
                  </a:lnTo>
                  <a:lnTo>
                    <a:pt x="280" y="831"/>
                  </a:lnTo>
                  <a:lnTo>
                    <a:pt x="277" y="828"/>
                  </a:lnTo>
                  <a:lnTo>
                    <a:pt x="275" y="826"/>
                  </a:lnTo>
                  <a:lnTo>
                    <a:pt x="263" y="812"/>
                  </a:lnTo>
                  <a:lnTo>
                    <a:pt x="261" y="809"/>
                  </a:lnTo>
                  <a:lnTo>
                    <a:pt x="254" y="804"/>
                  </a:lnTo>
                  <a:lnTo>
                    <a:pt x="251" y="802"/>
                  </a:lnTo>
                  <a:lnTo>
                    <a:pt x="244" y="790"/>
                  </a:lnTo>
                  <a:lnTo>
                    <a:pt x="239" y="783"/>
                  </a:lnTo>
                  <a:lnTo>
                    <a:pt x="230" y="776"/>
                  </a:lnTo>
                  <a:lnTo>
                    <a:pt x="227" y="778"/>
                  </a:lnTo>
                  <a:lnTo>
                    <a:pt x="223" y="778"/>
                  </a:lnTo>
                  <a:lnTo>
                    <a:pt x="213" y="781"/>
                  </a:lnTo>
                  <a:lnTo>
                    <a:pt x="206" y="783"/>
                  </a:lnTo>
                  <a:lnTo>
                    <a:pt x="204" y="783"/>
                  </a:lnTo>
                  <a:lnTo>
                    <a:pt x="199" y="781"/>
                  </a:lnTo>
                  <a:lnTo>
                    <a:pt x="187" y="769"/>
                  </a:lnTo>
                  <a:lnTo>
                    <a:pt x="183" y="764"/>
                  </a:lnTo>
                  <a:lnTo>
                    <a:pt x="166" y="755"/>
                  </a:lnTo>
                  <a:lnTo>
                    <a:pt x="161" y="748"/>
                  </a:lnTo>
                  <a:lnTo>
                    <a:pt x="159" y="738"/>
                  </a:lnTo>
                  <a:lnTo>
                    <a:pt x="159" y="729"/>
                  </a:lnTo>
                  <a:lnTo>
                    <a:pt x="161" y="719"/>
                  </a:lnTo>
                  <a:lnTo>
                    <a:pt x="166" y="710"/>
                  </a:lnTo>
                  <a:lnTo>
                    <a:pt x="175" y="693"/>
                  </a:lnTo>
                  <a:lnTo>
                    <a:pt x="180" y="686"/>
                  </a:lnTo>
                  <a:lnTo>
                    <a:pt x="187" y="681"/>
                  </a:lnTo>
                  <a:lnTo>
                    <a:pt x="194" y="677"/>
                  </a:lnTo>
                  <a:lnTo>
                    <a:pt x="199" y="677"/>
                  </a:lnTo>
                  <a:lnTo>
                    <a:pt x="211" y="679"/>
                  </a:lnTo>
                  <a:lnTo>
                    <a:pt x="223" y="677"/>
                  </a:lnTo>
                  <a:lnTo>
                    <a:pt x="225" y="677"/>
                  </a:lnTo>
                  <a:lnTo>
                    <a:pt x="235" y="681"/>
                  </a:lnTo>
                  <a:lnTo>
                    <a:pt x="261" y="712"/>
                  </a:lnTo>
                  <a:lnTo>
                    <a:pt x="263" y="722"/>
                  </a:lnTo>
                  <a:lnTo>
                    <a:pt x="265" y="724"/>
                  </a:lnTo>
                  <a:lnTo>
                    <a:pt x="265" y="724"/>
                  </a:lnTo>
                  <a:lnTo>
                    <a:pt x="270" y="729"/>
                  </a:lnTo>
                  <a:lnTo>
                    <a:pt x="275" y="729"/>
                  </a:lnTo>
                  <a:lnTo>
                    <a:pt x="275" y="731"/>
                  </a:lnTo>
                  <a:lnTo>
                    <a:pt x="275" y="733"/>
                  </a:lnTo>
                  <a:lnTo>
                    <a:pt x="275" y="733"/>
                  </a:lnTo>
                  <a:lnTo>
                    <a:pt x="268" y="733"/>
                  </a:lnTo>
                  <a:lnTo>
                    <a:pt x="268" y="733"/>
                  </a:lnTo>
                  <a:lnTo>
                    <a:pt x="268" y="736"/>
                  </a:lnTo>
                  <a:lnTo>
                    <a:pt x="270" y="738"/>
                  </a:lnTo>
                  <a:lnTo>
                    <a:pt x="270" y="738"/>
                  </a:lnTo>
                  <a:lnTo>
                    <a:pt x="272" y="741"/>
                  </a:lnTo>
                  <a:lnTo>
                    <a:pt x="275" y="741"/>
                  </a:lnTo>
                  <a:lnTo>
                    <a:pt x="277" y="738"/>
                  </a:lnTo>
                  <a:lnTo>
                    <a:pt x="277" y="738"/>
                  </a:lnTo>
                  <a:lnTo>
                    <a:pt x="280" y="736"/>
                  </a:lnTo>
                  <a:lnTo>
                    <a:pt x="289" y="722"/>
                  </a:lnTo>
                  <a:lnTo>
                    <a:pt x="294" y="719"/>
                  </a:lnTo>
                  <a:lnTo>
                    <a:pt x="306" y="710"/>
                  </a:lnTo>
                  <a:lnTo>
                    <a:pt x="308" y="710"/>
                  </a:lnTo>
                  <a:lnTo>
                    <a:pt x="310" y="707"/>
                  </a:lnTo>
                  <a:lnTo>
                    <a:pt x="313" y="707"/>
                  </a:lnTo>
                  <a:lnTo>
                    <a:pt x="313" y="707"/>
                  </a:lnTo>
                  <a:lnTo>
                    <a:pt x="317" y="705"/>
                  </a:lnTo>
                  <a:lnTo>
                    <a:pt x="322" y="703"/>
                  </a:lnTo>
                  <a:lnTo>
                    <a:pt x="348" y="681"/>
                  </a:lnTo>
                  <a:lnTo>
                    <a:pt x="370" y="672"/>
                  </a:lnTo>
                  <a:lnTo>
                    <a:pt x="384" y="670"/>
                  </a:lnTo>
                  <a:lnTo>
                    <a:pt x="398" y="670"/>
                  </a:lnTo>
                  <a:lnTo>
                    <a:pt x="414" y="672"/>
                  </a:lnTo>
                  <a:lnTo>
                    <a:pt x="426" y="679"/>
                  </a:lnTo>
                  <a:lnTo>
                    <a:pt x="429" y="679"/>
                  </a:lnTo>
                  <a:lnTo>
                    <a:pt x="431" y="681"/>
                  </a:lnTo>
                  <a:lnTo>
                    <a:pt x="441" y="693"/>
                  </a:lnTo>
                  <a:lnTo>
                    <a:pt x="455" y="700"/>
                  </a:lnTo>
                  <a:lnTo>
                    <a:pt x="471" y="703"/>
                  </a:lnTo>
                  <a:lnTo>
                    <a:pt x="481" y="715"/>
                  </a:lnTo>
                  <a:lnTo>
                    <a:pt x="490" y="724"/>
                  </a:lnTo>
                  <a:lnTo>
                    <a:pt x="521" y="745"/>
                  </a:lnTo>
                  <a:lnTo>
                    <a:pt x="535" y="750"/>
                  </a:lnTo>
                  <a:lnTo>
                    <a:pt x="571" y="771"/>
                  </a:lnTo>
                  <a:lnTo>
                    <a:pt x="604" y="783"/>
                  </a:lnTo>
                  <a:lnTo>
                    <a:pt x="630" y="800"/>
                  </a:lnTo>
                  <a:lnTo>
                    <a:pt x="635" y="804"/>
                  </a:lnTo>
                  <a:lnTo>
                    <a:pt x="637" y="809"/>
                  </a:lnTo>
                  <a:lnTo>
                    <a:pt x="639" y="814"/>
                  </a:lnTo>
                  <a:lnTo>
                    <a:pt x="642" y="816"/>
                  </a:lnTo>
                  <a:lnTo>
                    <a:pt x="644" y="819"/>
                  </a:lnTo>
                  <a:lnTo>
                    <a:pt x="649" y="821"/>
                  </a:lnTo>
                  <a:lnTo>
                    <a:pt x="651" y="823"/>
                  </a:lnTo>
                  <a:lnTo>
                    <a:pt x="654" y="819"/>
                  </a:lnTo>
                  <a:lnTo>
                    <a:pt x="654" y="809"/>
                  </a:lnTo>
                  <a:lnTo>
                    <a:pt x="658" y="804"/>
                  </a:lnTo>
                  <a:lnTo>
                    <a:pt x="661" y="800"/>
                  </a:lnTo>
                  <a:lnTo>
                    <a:pt x="665" y="783"/>
                  </a:lnTo>
                  <a:lnTo>
                    <a:pt x="665" y="778"/>
                  </a:lnTo>
                  <a:lnTo>
                    <a:pt x="668" y="774"/>
                  </a:lnTo>
                  <a:lnTo>
                    <a:pt x="665" y="769"/>
                  </a:lnTo>
                  <a:lnTo>
                    <a:pt x="665" y="755"/>
                  </a:lnTo>
                  <a:lnTo>
                    <a:pt x="665" y="745"/>
                  </a:lnTo>
                  <a:lnTo>
                    <a:pt x="668" y="736"/>
                  </a:lnTo>
                  <a:lnTo>
                    <a:pt x="684" y="705"/>
                  </a:lnTo>
                  <a:lnTo>
                    <a:pt x="706" y="672"/>
                  </a:lnTo>
                  <a:lnTo>
                    <a:pt x="717" y="658"/>
                  </a:lnTo>
                  <a:lnTo>
                    <a:pt x="741" y="636"/>
                  </a:lnTo>
                  <a:lnTo>
                    <a:pt x="758" y="618"/>
                  </a:lnTo>
                  <a:lnTo>
                    <a:pt x="784" y="599"/>
                  </a:lnTo>
                  <a:lnTo>
                    <a:pt x="807" y="587"/>
                  </a:lnTo>
                  <a:lnTo>
                    <a:pt x="831" y="582"/>
                  </a:lnTo>
                  <a:lnTo>
                    <a:pt x="833" y="582"/>
                  </a:lnTo>
                  <a:lnTo>
                    <a:pt x="836" y="582"/>
                  </a:lnTo>
                  <a:lnTo>
                    <a:pt x="838" y="584"/>
                  </a:lnTo>
                  <a:lnTo>
                    <a:pt x="838" y="587"/>
                  </a:lnTo>
                  <a:lnTo>
                    <a:pt x="838" y="589"/>
                  </a:lnTo>
                  <a:lnTo>
                    <a:pt x="841" y="592"/>
                  </a:lnTo>
                  <a:lnTo>
                    <a:pt x="841" y="592"/>
                  </a:lnTo>
                  <a:lnTo>
                    <a:pt x="855" y="596"/>
                  </a:lnTo>
                  <a:lnTo>
                    <a:pt x="859" y="596"/>
                  </a:lnTo>
                  <a:lnTo>
                    <a:pt x="864" y="594"/>
                  </a:lnTo>
                  <a:lnTo>
                    <a:pt x="876" y="594"/>
                  </a:lnTo>
                  <a:lnTo>
                    <a:pt x="900" y="599"/>
                  </a:lnTo>
                  <a:lnTo>
                    <a:pt x="907" y="596"/>
                  </a:lnTo>
                  <a:lnTo>
                    <a:pt x="904" y="594"/>
                  </a:lnTo>
                  <a:lnTo>
                    <a:pt x="902" y="592"/>
                  </a:lnTo>
                  <a:lnTo>
                    <a:pt x="900" y="589"/>
                  </a:lnTo>
                  <a:lnTo>
                    <a:pt x="900" y="587"/>
                  </a:lnTo>
                  <a:lnTo>
                    <a:pt x="900" y="584"/>
                  </a:lnTo>
                  <a:lnTo>
                    <a:pt x="902" y="580"/>
                  </a:lnTo>
                  <a:lnTo>
                    <a:pt x="902" y="577"/>
                  </a:lnTo>
                  <a:lnTo>
                    <a:pt x="904" y="577"/>
                  </a:lnTo>
                  <a:lnTo>
                    <a:pt x="904" y="575"/>
                  </a:lnTo>
                  <a:lnTo>
                    <a:pt x="907" y="573"/>
                  </a:lnTo>
                  <a:lnTo>
                    <a:pt x="909" y="573"/>
                  </a:lnTo>
                  <a:lnTo>
                    <a:pt x="909" y="573"/>
                  </a:lnTo>
                  <a:lnTo>
                    <a:pt x="912" y="573"/>
                  </a:lnTo>
                  <a:lnTo>
                    <a:pt x="912" y="573"/>
                  </a:lnTo>
                  <a:lnTo>
                    <a:pt x="914" y="573"/>
                  </a:lnTo>
                  <a:lnTo>
                    <a:pt x="916" y="573"/>
                  </a:lnTo>
                  <a:lnTo>
                    <a:pt x="916" y="575"/>
                  </a:lnTo>
                  <a:lnTo>
                    <a:pt x="916" y="577"/>
                  </a:lnTo>
                  <a:lnTo>
                    <a:pt x="916" y="580"/>
                  </a:lnTo>
                  <a:lnTo>
                    <a:pt x="921" y="584"/>
                  </a:lnTo>
                  <a:lnTo>
                    <a:pt x="926" y="587"/>
                  </a:lnTo>
                  <a:lnTo>
                    <a:pt x="933" y="587"/>
                  </a:lnTo>
                  <a:lnTo>
                    <a:pt x="942" y="584"/>
                  </a:lnTo>
                  <a:lnTo>
                    <a:pt x="945" y="584"/>
                  </a:lnTo>
                  <a:lnTo>
                    <a:pt x="947" y="582"/>
                  </a:lnTo>
                  <a:lnTo>
                    <a:pt x="947" y="580"/>
                  </a:lnTo>
                  <a:lnTo>
                    <a:pt x="947" y="577"/>
                  </a:lnTo>
                  <a:lnTo>
                    <a:pt x="945" y="573"/>
                  </a:lnTo>
                  <a:lnTo>
                    <a:pt x="952" y="575"/>
                  </a:lnTo>
                  <a:lnTo>
                    <a:pt x="956" y="575"/>
                  </a:lnTo>
                  <a:lnTo>
                    <a:pt x="959" y="573"/>
                  </a:lnTo>
                  <a:lnTo>
                    <a:pt x="961" y="570"/>
                  </a:lnTo>
                  <a:lnTo>
                    <a:pt x="961" y="568"/>
                  </a:lnTo>
                  <a:lnTo>
                    <a:pt x="961" y="568"/>
                  </a:lnTo>
                  <a:lnTo>
                    <a:pt x="968" y="568"/>
                  </a:lnTo>
                  <a:lnTo>
                    <a:pt x="968" y="565"/>
                  </a:lnTo>
                  <a:lnTo>
                    <a:pt x="971" y="563"/>
                  </a:lnTo>
                  <a:lnTo>
                    <a:pt x="968" y="563"/>
                  </a:lnTo>
                  <a:lnTo>
                    <a:pt x="966" y="563"/>
                  </a:lnTo>
                  <a:lnTo>
                    <a:pt x="964" y="563"/>
                  </a:lnTo>
                  <a:lnTo>
                    <a:pt x="964" y="558"/>
                  </a:lnTo>
                  <a:lnTo>
                    <a:pt x="964" y="554"/>
                  </a:lnTo>
                  <a:lnTo>
                    <a:pt x="966" y="554"/>
                  </a:lnTo>
                  <a:lnTo>
                    <a:pt x="968" y="551"/>
                  </a:lnTo>
                  <a:lnTo>
                    <a:pt x="983" y="549"/>
                  </a:lnTo>
                  <a:lnTo>
                    <a:pt x="985" y="549"/>
                  </a:lnTo>
                  <a:lnTo>
                    <a:pt x="990" y="544"/>
                  </a:lnTo>
                  <a:lnTo>
                    <a:pt x="994" y="542"/>
                  </a:lnTo>
                  <a:lnTo>
                    <a:pt x="1011" y="542"/>
                  </a:lnTo>
                  <a:lnTo>
                    <a:pt x="1016" y="542"/>
                  </a:lnTo>
                  <a:lnTo>
                    <a:pt x="1018" y="539"/>
                  </a:lnTo>
                  <a:lnTo>
                    <a:pt x="1023" y="542"/>
                  </a:lnTo>
                  <a:lnTo>
                    <a:pt x="1025" y="544"/>
                  </a:lnTo>
                  <a:lnTo>
                    <a:pt x="1030" y="544"/>
                  </a:lnTo>
                  <a:lnTo>
                    <a:pt x="1032" y="544"/>
                  </a:lnTo>
                  <a:lnTo>
                    <a:pt x="1030" y="542"/>
                  </a:lnTo>
                  <a:lnTo>
                    <a:pt x="1035" y="537"/>
                  </a:lnTo>
                  <a:lnTo>
                    <a:pt x="1035" y="535"/>
                  </a:lnTo>
                  <a:lnTo>
                    <a:pt x="1035" y="532"/>
                  </a:lnTo>
                  <a:lnTo>
                    <a:pt x="1037" y="525"/>
                  </a:lnTo>
                  <a:lnTo>
                    <a:pt x="1037" y="523"/>
                  </a:lnTo>
                  <a:lnTo>
                    <a:pt x="1039" y="523"/>
                  </a:lnTo>
                  <a:lnTo>
                    <a:pt x="1044" y="518"/>
                  </a:lnTo>
                  <a:lnTo>
                    <a:pt x="1046" y="516"/>
                  </a:lnTo>
                  <a:lnTo>
                    <a:pt x="1046" y="513"/>
                  </a:lnTo>
                  <a:lnTo>
                    <a:pt x="1046" y="511"/>
                  </a:lnTo>
                  <a:lnTo>
                    <a:pt x="1051" y="511"/>
                  </a:lnTo>
                  <a:lnTo>
                    <a:pt x="1056" y="511"/>
                  </a:lnTo>
                  <a:lnTo>
                    <a:pt x="1056" y="511"/>
                  </a:lnTo>
                  <a:lnTo>
                    <a:pt x="1058" y="509"/>
                  </a:lnTo>
                  <a:lnTo>
                    <a:pt x="1061" y="509"/>
                  </a:lnTo>
                  <a:lnTo>
                    <a:pt x="1068" y="506"/>
                  </a:lnTo>
                  <a:lnTo>
                    <a:pt x="1070" y="506"/>
                  </a:lnTo>
                  <a:lnTo>
                    <a:pt x="1072" y="502"/>
                  </a:lnTo>
                  <a:lnTo>
                    <a:pt x="1075" y="499"/>
                  </a:lnTo>
                  <a:lnTo>
                    <a:pt x="1077" y="499"/>
                  </a:lnTo>
                  <a:lnTo>
                    <a:pt x="1080" y="499"/>
                  </a:lnTo>
                  <a:lnTo>
                    <a:pt x="1080" y="497"/>
                  </a:lnTo>
                  <a:lnTo>
                    <a:pt x="1077" y="49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1"/>
            <p:cNvSpPr>
              <a:spLocks noEditPoints="1"/>
            </p:cNvSpPr>
            <p:nvPr/>
          </p:nvSpPr>
          <p:spPr bwMode="auto">
            <a:xfrm>
              <a:off x="4220858" y="4613404"/>
              <a:ext cx="419995" cy="359231"/>
            </a:xfrm>
            <a:custGeom>
              <a:avLst/>
              <a:gdLst>
                <a:gd name="T0" fmla="*/ 83 w 235"/>
                <a:gd name="T1" fmla="*/ 185 h 201"/>
                <a:gd name="T2" fmla="*/ 83 w 235"/>
                <a:gd name="T3" fmla="*/ 180 h 201"/>
                <a:gd name="T4" fmla="*/ 79 w 235"/>
                <a:gd name="T5" fmla="*/ 189 h 201"/>
                <a:gd name="T6" fmla="*/ 83 w 235"/>
                <a:gd name="T7" fmla="*/ 199 h 201"/>
                <a:gd name="T8" fmla="*/ 86 w 235"/>
                <a:gd name="T9" fmla="*/ 194 h 201"/>
                <a:gd name="T10" fmla="*/ 109 w 235"/>
                <a:gd name="T11" fmla="*/ 178 h 201"/>
                <a:gd name="T12" fmla="*/ 116 w 235"/>
                <a:gd name="T13" fmla="*/ 185 h 201"/>
                <a:gd name="T14" fmla="*/ 119 w 235"/>
                <a:gd name="T15" fmla="*/ 178 h 201"/>
                <a:gd name="T16" fmla="*/ 140 w 235"/>
                <a:gd name="T17" fmla="*/ 166 h 201"/>
                <a:gd name="T18" fmla="*/ 135 w 235"/>
                <a:gd name="T19" fmla="*/ 173 h 201"/>
                <a:gd name="T20" fmla="*/ 147 w 235"/>
                <a:gd name="T21" fmla="*/ 170 h 201"/>
                <a:gd name="T22" fmla="*/ 50 w 235"/>
                <a:gd name="T23" fmla="*/ 156 h 201"/>
                <a:gd name="T24" fmla="*/ 38 w 235"/>
                <a:gd name="T25" fmla="*/ 166 h 201"/>
                <a:gd name="T26" fmla="*/ 50 w 235"/>
                <a:gd name="T27" fmla="*/ 161 h 201"/>
                <a:gd name="T28" fmla="*/ 232 w 235"/>
                <a:gd name="T29" fmla="*/ 111 h 201"/>
                <a:gd name="T30" fmla="*/ 225 w 235"/>
                <a:gd name="T31" fmla="*/ 85 h 201"/>
                <a:gd name="T32" fmla="*/ 221 w 235"/>
                <a:gd name="T33" fmla="*/ 62 h 201"/>
                <a:gd name="T34" fmla="*/ 211 w 235"/>
                <a:gd name="T35" fmla="*/ 40 h 201"/>
                <a:gd name="T36" fmla="*/ 204 w 235"/>
                <a:gd name="T37" fmla="*/ 5 h 201"/>
                <a:gd name="T38" fmla="*/ 168 w 235"/>
                <a:gd name="T39" fmla="*/ 2 h 201"/>
                <a:gd name="T40" fmla="*/ 152 w 235"/>
                <a:gd name="T41" fmla="*/ 2 h 201"/>
                <a:gd name="T42" fmla="*/ 131 w 235"/>
                <a:gd name="T43" fmla="*/ 5 h 201"/>
                <a:gd name="T44" fmla="*/ 109 w 235"/>
                <a:gd name="T45" fmla="*/ 28 h 201"/>
                <a:gd name="T46" fmla="*/ 100 w 235"/>
                <a:gd name="T47" fmla="*/ 38 h 201"/>
                <a:gd name="T48" fmla="*/ 107 w 235"/>
                <a:gd name="T49" fmla="*/ 45 h 201"/>
                <a:gd name="T50" fmla="*/ 81 w 235"/>
                <a:gd name="T51" fmla="*/ 57 h 201"/>
                <a:gd name="T52" fmla="*/ 64 w 235"/>
                <a:gd name="T53" fmla="*/ 57 h 201"/>
                <a:gd name="T54" fmla="*/ 55 w 235"/>
                <a:gd name="T55" fmla="*/ 59 h 201"/>
                <a:gd name="T56" fmla="*/ 38 w 235"/>
                <a:gd name="T57" fmla="*/ 62 h 201"/>
                <a:gd name="T58" fmla="*/ 29 w 235"/>
                <a:gd name="T59" fmla="*/ 66 h 201"/>
                <a:gd name="T60" fmla="*/ 19 w 235"/>
                <a:gd name="T61" fmla="*/ 83 h 201"/>
                <a:gd name="T62" fmla="*/ 12 w 235"/>
                <a:gd name="T63" fmla="*/ 97 h 201"/>
                <a:gd name="T64" fmla="*/ 0 w 235"/>
                <a:gd name="T65" fmla="*/ 116 h 201"/>
                <a:gd name="T66" fmla="*/ 5 w 235"/>
                <a:gd name="T67" fmla="*/ 144 h 201"/>
                <a:gd name="T68" fmla="*/ 26 w 235"/>
                <a:gd name="T69" fmla="*/ 175 h 201"/>
                <a:gd name="T70" fmla="*/ 31 w 235"/>
                <a:gd name="T71" fmla="*/ 168 h 201"/>
                <a:gd name="T72" fmla="*/ 67 w 235"/>
                <a:gd name="T73" fmla="*/ 147 h 201"/>
                <a:gd name="T74" fmla="*/ 81 w 235"/>
                <a:gd name="T75" fmla="*/ 147 h 201"/>
                <a:gd name="T76" fmla="*/ 79 w 235"/>
                <a:gd name="T77" fmla="*/ 154 h 201"/>
                <a:gd name="T78" fmla="*/ 81 w 235"/>
                <a:gd name="T79" fmla="*/ 163 h 201"/>
                <a:gd name="T80" fmla="*/ 86 w 235"/>
                <a:gd name="T81" fmla="*/ 178 h 201"/>
                <a:gd name="T82" fmla="*/ 95 w 235"/>
                <a:gd name="T83" fmla="*/ 173 h 201"/>
                <a:gd name="T84" fmla="*/ 97 w 235"/>
                <a:gd name="T85" fmla="*/ 178 h 201"/>
                <a:gd name="T86" fmla="*/ 121 w 235"/>
                <a:gd name="T87" fmla="*/ 168 h 201"/>
                <a:gd name="T88" fmla="*/ 123 w 235"/>
                <a:gd name="T89" fmla="*/ 161 h 201"/>
                <a:gd name="T90" fmla="*/ 140 w 235"/>
                <a:gd name="T91" fmla="*/ 156 h 201"/>
                <a:gd name="T92" fmla="*/ 173 w 235"/>
                <a:gd name="T93" fmla="*/ 140 h 201"/>
                <a:gd name="T94" fmla="*/ 183 w 235"/>
                <a:gd name="T95" fmla="*/ 140 h 201"/>
                <a:gd name="T96" fmla="*/ 183 w 235"/>
                <a:gd name="T97" fmla="*/ 151 h 201"/>
                <a:gd name="T98" fmla="*/ 178 w 235"/>
                <a:gd name="T99" fmla="*/ 147 h 201"/>
                <a:gd name="T100" fmla="*/ 173 w 235"/>
                <a:gd name="T101" fmla="*/ 163 h 201"/>
                <a:gd name="T102" fmla="*/ 185 w 235"/>
                <a:gd name="T103" fmla="*/ 159 h 201"/>
                <a:gd name="T104" fmla="*/ 194 w 235"/>
                <a:gd name="T105" fmla="*/ 159 h 201"/>
                <a:gd name="T106" fmla="*/ 194 w 235"/>
                <a:gd name="T107" fmla="*/ 144 h 201"/>
                <a:gd name="T108" fmla="*/ 204 w 235"/>
                <a:gd name="T109" fmla="*/ 137 h 201"/>
                <a:gd name="T110" fmla="*/ 211 w 235"/>
                <a:gd name="T111" fmla="*/ 147 h 201"/>
                <a:gd name="T112" fmla="*/ 204 w 235"/>
                <a:gd name="T113" fmla="*/ 151 h 201"/>
                <a:gd name="T114" fmla="*/ 228 w 235"/>
                <a:gd name="T115" fmla="*/ 130 h 201"/>
                <a:gd name="T116" fmla="*/ 235 w 235"/>
                <a:gd name="T117"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01">
                  <a:moveTo>
                    <a:pt x="86" y="194"/>
                  </a:moveTo>
                  <a:lnTo>
                    <a:pt x="86" y="192"/>
                  </a:lnTo>
                  <a:lnTo>
                    <a:pt x="86" y="189"/>
                  </a:lnTo>
                  <a:lnTo>
                    <a:pt x="86" y="187"/>
                  </a:lnTo>
                  <a:lnTo>
                    <a:pt x="83" y="185"/>
                  </a:lnTo>
                  <a:lnTo>
                    <a:pt x="83" y="185"/>
                  </a:lnTo>
                  <a:lnTo>
                    <a:pt x="86" y="185"/>
                  </a:lnTo>
                  <a:lnTo>
                    <a:pt x="86" y="182"/>
                  </a:lnTo>
                  <a:lnTo>
                    <a:pt x="86" y="182"/>
                  </a:lnTo>
                  <a:lnTo>
                    <a:pt x="83" y="180"/>
                  </a:lnTo>
                  <a:lnTo>
                    <a:pt x="83" y="180"/>
                  </a:lnTo>
                  <a:lnTo>
                    <a:pt x="81" y="182"/>
                  </a:lnTo>
                  <a:lnTo>
                    <a:pt x="79" y="182"/>
                  </a:lnTo>
                  <a:lnTo>
                    <a:pt x="76" y="185"/>
                  </a:lnTo>
                  <a:lnTo>
                    <a:pt x="79" y="189"/>
                  </a:lnTo>
                  <a:lnTo>
                    <a:pt x="76" y="192"/>
                  </a:lnTo>
                  <a:lnTo>
                    <a:pt x="71" y="194"/>
                  </a:lnTo>
                  <a:lnTo>
                    <a:pt x="69" y="199"/>
                  </a:lnTo>
                  <a:lnTo>
                    <a:pt x="74" y="201"/>
                  </a:lnTo>
                  <a:lnTo>
                    <a:pt x="83" y="199"/>
                  </a:lnTo>
                  <a:lnTo>
                    <a:pt x="86" y="201"/>
                  </a:lnTo>
                  <a:lnTo>
                    <a:pt x="88" y="201"/>
                  </a:lnTo>
                  <a:lnTo>
                    <a:pt x="90" y="196"/>
                  </a:lnTo>
                  <a:lnTo>
                    <a:pt x="90" y="192"/>
                  </a:lnTo>
                  <a:lnTo>
                    <a:pt x="86" y="194"/>
                  </a:lnTo>
                  <a:close/>
                  <a:moveTo>
                    <a:pt x="116" y="178"/>
                  </a:moveTo>
                  <a:lnTo>
                    <a:pt x="114" y="178"/>
                  </a:lnTo>
                  <a:lnTo>
                    <a:pt x="112" y="175"/>
                  </a:lnTo>
                  <a:lnTo>
                    <a:pt x="109" y="175"/>
                  </a:lnTo>
                  <a:lnTo>
                    <a:pt x="109" y="178"/>
                  </a:lnTo>
                  <a:lnTo>
                    <a:pt x="109" y="180"/>
                  </a:lnTo>
                  <a:lnTo>
                    <a:pt x="114" y="182"/>
                  </a:lnTo>
                  <a:lnTo>
                    <a:pt x="116" y="182"/>
                  </a:lnTo>
                  <a:lnTo>
                    <a:pt x="116" y="182"/>
                  </a:lnTo>
                  <a:lnTo>
                    <a:pt x="116" y="185"/>
                  </a:lnTo>
                  <a:lnTo>
                    <a:pt x="116" y="185"/>
                  </a:lnTo>
                  <a:lnTo>
                    <a:pt x="119" y="185"/>
                  </a:lnTo>
                  <a:lnTo>
                    <a:pt x="119" y="182"/>
                  </a:lnTo>
                  <a:lnTo>
                    <a:pt x="121" y="180"/>
                  </a:lnTo>
                  <a:lnTo>
                    <a:pt x="119" y="178"/>
                  </a:lnTo>
                  <a:lnTo>
                    <a:pt x="116" y="178"/>
                  </a:lnTo>
                  <a:close/>
                  <a:moveTo>
                    <a:pt x="147" y="161"/>
                  </a:moveTo>
                  <a:lnTo>
                    <a:pt x="145" y="163"/>
                  </a:lnTo>
                  <a:lnTo>
                    <a:pt x="142" y="166"/>
                  </a:lnTo>
                  <a:lnTo>
                    <a:pt x="140" y="166"/>
                  </a:lnTo>
                  <a:lnTo>
                    <a:pt x="135" y="168"/>
                  </a:lnTo>
                  <a:lnTo>
                    <a:pt x="135" y="168"/>
                  </a:lnTo>
                  <a:lnTo>
                    <a:pt x="135" y="168"/>
                  </a:lnTo>
                  <a:lnTo>
                    <a:pt x="133" y="170"/>
                  </a:lnTo>
                  <a:lnTo>
                    <a:pt x="135" y="173"/>
                  </a:lnTo>
                  <a:lnTo>
                    <a:pt x="138" y="175"/>
                  </a:lnTo>
                  <a:lnTo>
                    <a:pt x="140" y="175"/>
                  </a:lnTo>
                  <a:lnTo>
                    <a:pt x="145" y="173"/>
                  </a:lnTo>
                  <a:lnTo>
                    <a:pt x="147" y="173"/>
                  </a:lnTo>
                  <a:lnTo>
                    <a:pt x="147" y="170"/>
                  </a:lnTo>
                  <a:lnTo>
                    <a:pt x="147" y="166"/>
                  </a:lnTo>
                  <a:lnTo>
                    <a:pt x="150" y="161"/>
                  </a:lnTo>
                  <a:lnTo>
                    <a:pt x="147" y="159"/>
                  </a:lnTo>
                  <a:lnTo>
                    <a:pt x="147" y="161"/>
                  </a:lnTo>
                  <a:close/>
                  <a:moveTo>
                    <a:pt x="50" y="156"/>
                  </a:moveTo>
                  <a:lnTo>
                    <a:pt x="48" y="154"/>
                  </a:lnTo>
                  <a:lnTo>
                    <a:pt x="45" y="156"/>
                  </a:lnTo>
                  <a:lnTo>
                    <a:pt x="43" y="159"/>
                  </a:lnTo>
                  <a:lnTo>
                    <a:pt x="41" y="161"/>
                  </a:lnTo>
                  <a:lnTo>
                    <a:pt x="38" y="166"/>
                  </a:lnTo>
                  <a:lnTo>
                    <a:pt x="38" y="168"/>
                  </a:lnTo>
                  <a:lnTo>
                    <a:pt x="41" y="168"/>
                  </a:lnTo>
                  <a:lnTo>
                    <a:pt x="43" y="168"/>
                  </a:lnTo>
                  <a:lnTo>
                    <a:pt x="48" y="163"/>
                  </a:lnTo>
                  <a:lnTo>
                    <a:pt x="50" y="161"/>
                  </a:lnTo>
                  <a:lnTo>
                    <a:pt x="50" y="159"/>
                  </a:lnTo>
                  <a:lnTo>
                    <a:pt x="50" y="156"/>
                  </a:lnTo>
                  <a:lnTo>
                    <a:pt x="50" y="156"/>
                  </a:lnTo>
                  <a:close/>
                  <a:moveTo>
                    <a:pt x="235" y="114"/>
                  </a:moveTo>
                  <a:lnTo>
                    <a:pt x="232" y="111"/>
                  </a:lnTo>
                  <a:lnTo>
                    <a:pt x="230" y="107"/>
                  </a:lnTo>
                  <a:lnTo>
                    <a:pt x="228" y="99"/>
                  </a:lnTo>
                  <a:lnTo>
                    <a:pt x="225" y="97"/>
                  </a:lnTo>
                  <a:lnTo>
                    <a:pt x="225" y="95"/>
                  </a:lnTo>
                  <a:lnTo>
                    <a:pt x="225" y="85"/>
                  </a:lnTo>
                  <a:lnTo>
                    <a:pt x="221" y="78"/>
                  </a:lnTo>
                  <a:lnTo>
                    <a:pt x="221" y="73"/>
                  </a:lnTo>
                  <a:lnTo>
                    <a:pt x="221" y="71"/>
                  </a:lnTo>
                  <a:lnTo>
                    <a:pt x="221" y="66"/>
                  </a:lnTo>
                  <a:lnTo>
                    <a:pt x="221" y="62"/>
                  </a:lnTo>
                  <a:lnTo>
                    <a:pt x="221" y="59"/>
                  </a:lnTo>
                  <a:lnTo>
                    <a:pt x="221" y="57"/>
                  </a:lnTo>
                  <a:lnTo>
                    <a:pt x="213" y="47"/>
                  </a:lnTo>
                  <a:lnTo>
                    <a:pt x="213" y="45"/>
                  </a:lnTo>
                  <a:lnTo>
                    <a:pt x="211" y="40"/>
                  </a:lnTo>
                  <a:lnTo>
                    <a:pt x="211" y="33"/>
                  </a:lnTo>
                  <a:lnTo>
                    <a:pt x="211" y="28"/>
                  </a:lnTo>
                  <a:lnTo>
                    <a:pt x="211" y="21"/>
                  </a:lnTo>
                  <a:lnTo>
                    <a:pt x="211" y="17"/>
                  </a:lnTo>
                  <a:lnTo>
                    <a:pt x="204" y="5"/>
                  </a:lnTo>
                  <a:lnTo>
                    <a:pt x="197" y="2"/>
                  </a:lnTo>
                  <a:lnTo>
                    <a:pt x="187" y="2"/>
                  </a:lnTo>
                  <a:lnTo>
                    <a:pt x="180" y="2"/>
                  </a:lnTo>
                  <a:lnTo>
                    <a:pt x="176" y="0"/>
                  </a:lnTo>
                  <a:lnTo>
                    <a:pt x="168" y="2"/>
                  </a:lnTo>
                  <a:lnTo>
                    <a:pt x="166" y="2"/>
                  </a:lnTo>
                  <a:lnTo>
                    <a:pt x="164" y="2"/>
                  </a:lnTo>
                  <a:lnTo>
                    <a:pt x="159" y="0"/>
                  </a:lnTo>
                  <a:lnTo>
                    <a:pt x="157" y="0"/>
                  </a:lnTo>
                  <a:lnTo>
                    <a:pt x="152" y="2"/>
                  </a:lnTo>
                  <a:lnTo>
                    <a:pt x="150" y="2"/>
                  </a:lnTo>
                  <a:lnTo>
                    <a:pt x="140" y="0"/>
                  </a:lnTo>
                  <a:lnTo>
                    <a:pt x="135" y="0"/>
                  </a:lnTo>
                  <a:lnTo>
                    <a:pt x="133" y="2"/>
                  </a:lnTo>
                  <a:lnTo>
                    <a:pt x="131" y="5"/>
                  </a:lnTo>
                  <a:lnTo>
                    <a:pt x="128" y="9"/>
                  </a:lnTo>
                  <a:lnTo>
                    <a:pt x="119" y="24"/>
                  </a:lnTo>
                  <a:lnTo>
                    <a:pt x="114" y="26"/>
                  </a:lnTo>
                  <a:lnTo>
                    <a:pt x="112" y="26"/>
                  </a:lnTo>
                  <a:lnTo>
                    <a:pt x="109" y="28"/>
                  </a:lnTo>
                  <a:lnTo>
                    <a:pt x="107" y="28"/>
                  </a:lnTo>
                  <a:lnTo>
                    <a:pt x="105" y="31"/>
                  </a:lnTo>
                  <a:lnTo>
                    <a:pt x="102" y="36"/>
                  </a:lnTo>
                  <a:lnTo>
                    <a:pt x="100" y="36"/>
                  </a:lnTo>
                  <a:lnTo>
                    <a:pt x="100" y="38"/>
                  </a:lnTo>
                  <a:lnTo>
                    <a:pt x="100" y="38"/>
                  </a:lnTo>
                  <a:lnTo>
                    <a:pt x="102" y="40"/>
                  </a:lnTo>
                  <a:lnTo>
                    <a:pt x="105" y="40"/>
                  </a:lnTo>
                  <a:lnTo>
                    <a:pt x="105" y="43"/>
                  </a:lnTo>
                  <a:lnTo>
                    <a:pt x="107" y="45"/>
                  </a:lnTo>
                  <a:lnTo>
                    <a:pt x="107" y="47"/>
                  </a:lnTo>
                  <a:lnTo>
                    <a:pt x="105" y="47"/>
                  </a:lnTo>
                  <a:lnTo>
                    <a:pt x="90" y="52"/>
                  </a:lnTo>
                  <a:lnTo>
                    <a:pt x="83" y="57"/>
                  </a:lnTo>
                  <a:lnTo>
                    <a:pt x="81" y="57"/>
                  </a:lnTo>
                  <a:lnTo>
                    <a:pt x="79" y="57"/>
                  </a:lnTo>
                  <a:lnTo>
                    <a:pt x="71" y="57"/>
                  </a:lnTo>
                  <a:lnTo>
                    <a:pt x="69" y="57"/>
                  </a:lnTo>
                  <a:lnTo>
                    <a:pt x="67" y="57"/>
                  </a:lnTo>
                  <a:lnTo>
                    <a:pt x="64" y="57"/>
                  </a:lnTo>
                  <a:lnTo>
                    <a:pt x="62" y="57"/>
                  </a:lnTo>
                  <a:lnTo>
                    <a:pt x="60" y="59"/>
                  </a:lnTo>
                  <a:lnTo>
                    <a:pt x="60" y="59"/>
                  </a:lnTo>
                  <a:lnTo>
                    <a:pt x="57" y="59"/>
                  </a:lnTo>
                  <a:lnTo>
                    <a:pt x="55" y="59"/>
                  </a:lnTo>
                  <a:lnTo>
                    <a:pt x="52" y="59"/>
                  </a:lnTo>
                  <a:lnTo>
                    <a:pt x="45" y="62"/>
                  </a:lnTo>
                  <a:lnTo>
                    <a:pt x="41" y="62"/>
                  </a:lnTo>
                  <a:lnTo>
                    <a:pt x="41" y="62"/>
                  </a:lnTo>
                  <a:lnTo>
                    <a:pt x="38" y="62"/>
                  </a:lnTo>
                  <a:lnTo>
                    <a:pt x="36" y="59"/>
                  </a:lnTo>
                  <a:lnTo>
                    <a:pt x="36" y="59"/>
                  </a:lnTo>
                  <a:lnTo>
                    <a:pt x="34" y="62"/>
                  </a:lnTo>
                  <a:lnTo>
                    <a:pt x="31" y="64"/>
                  </a:lnTo>
                  <a:lnTo>
                    <a:pt x="29" y="66"/>
                  </a:lnTo>
                  <a:lnTo>
                    <a:pt x="19" y="73"/>
                  </a:lnTo>
                  <a:lnTo>
                    <a:pt x="17" y="76"/>
                  </a:lnTo>
                  <a:lnTo>
                    <a:pt x="17" y="78"/>
                  </a:lnTo>
                  <a:lnTo>
                    <a:pt x="19" y="80"/>
                  </a:lnTo>
                  <a:lnTo>
                    <a:pt x="19" y="83"/>
                  </a:lnTo>
                  <a:lnTo>
                    <a:pt x="17" y="85"/>
                  </a:lnTo>
                  <a:lnTo>
                    <a:pt x="15" y="88"/>
                  </a:lnTo>
                  <a:lnTo>
                    <a:pt x="15" y="90"/>
                  </a:lnTo>
                  <a:lnTo>
                    <a:pt x="15" y="95"/>
                  </a:lnTo>
                  <a:lnTo>
                    <a:pt x="12" y="97"/>
                  </a:lnTo>
                  <a:lnTo>
                    <a:pt x="12" y="99"/>
                  </a:lnTo>
                  <a:lnTo>
                    <a:pt x="10" y="107"/>
                  </a:lnTo>
                  <a:lnTo>
                    <a:pt x="5" y="111"/>
                  </a:lnTo>
                  <a:lnTo>
                    <a:pt x="3" y="114"/>
                  </a:lnTo>
                  <a:lnTo>
                    <a:pt x="0" y="116"/>
                  </a:lnTo>
                  <a:lnTo>
                    <a:pt x="0" y="121"/>
                  </a:lnTo>
                  <a:lnTo>
                    <a:pt x="0" y="121"/>
                  </a:lnTo>
                  <a:lnTo>
                    <a:pt x="3" y="125"/>
                  </a:lnTo>
                  <a:lnTo>
                    <a:pt x="3" y="130"/>
                  </a:lnTo>
                  <a:lnTo>
                    <a:pt x="5" y="144"/>
                  </a:lnTo>
                  <a:lnTo>
                    <a:pt x="15" y="166"/>
                  </a:lnTo>
                  <a:lnTo>
                    <a:pt x="17" y="170"/>
                  </a:lnTo>
                  <a:lnTo>
                    <a:pt x="19" y="173"/>
                  </a:lnTo>
                  <a:lnTo>
                    <a:pt x="22" y="173"/>
                  </a:lnTo>
                  <a:lnTo>
                    <a:pt x="26" y="175"/>
                  </a:lnTo>
                  <a:lnTo>
                    <a:pt x="31" y="178"/>
                  </a:lnTo>
                  <a:lnTo>
                    <a:pt x="34" y="178"/>
                  </a:lnTo>
                  <a:lnTo>
                    <a:pt x="34" y="175"/>
                  </a:lnTo>
                  <a:lnTo>
                    <a:pt x="31" y="170"/>
                  </a:lnTo>
                  <a:lnTo>
                    <a:pt x="31" y="168"/>
                  </a:lnTo>
                  <a:lnTo>
                    <a:pt x="45" y="151"/>
                  </a:lnTo>
                  <a:lnTo>
                    <a:pt x="50" y="147"/>
                  </a:lnTo>
                  <a:lnTo>
                    <a:pt x="57" y="142"/>
                  </a:lnTo>
                  <a:lnTo>
                    <a:pt x="62" y="142"/>
                  </a:lnTo>
                  <a:lnTo>
                    <a:pt x="67" y="147"/>
                  </a:lnTo>
                  <a:lnTo>
                    <a:pt x="71" y="147"/>
                  </a:lnTo>
                  <a:lnTo>
                    <a:pt x="74" y="144"/>
                  </a:lnTo>
                  <a:lnTo>
                    <a:pt x="76" y="144"/>
                  </a:lnTo>
                  <a:lnTo>
                    <a:pt x="79" y="147"/>
                  </a:lnTo>
                  <a:lnTo>
                    <a:pt x="81" y="147"/>
                  </a:lnTo>
                  <a:lnTo>
                    <a:pt x="81" y="149"/>
                  </a:lnTo>
                  <a:lnTo>
                    <a:pt x="81" y="149"/>
                  </a:lnTo>
                  <a:lnTo>
                    <a:pt x="79" y="149"/>
                  </a:lnTo>
                  <a:lnTo>
                    <a:pt x="79" y="151"/>
                  </a:lnTo>
                  <a:lnTo>
                    <a:pt x="79" y="154"/>
                  </a:lnTo>
                  <a:lnTo>
                    <a:pt x="79" y="154"/>
                  </a:lnTo>
                  <a:lnTo>
                    <a:pt x="79" y="156"/>
                  </a:lnTo>
                  <a:lnTo>
                    <a:pt x="79" y="159"/>
                  </a:lnTo>
                  <a:lnTo>
                    <a:pt x="79" y="159"/>
                  </a:lnTo>
                  <a:lnTo>
                    <a:pt x="81" y="163"/>
                  </a:lnTo>
                  <a:lnTo>
                    <a:pt x="83" y="168"/>
                  </a:lnTo>
                  <a:lnTo>
                    <a:pt x="86" y="170"/>
                  </a:lnTo>
                  <a:lnTo>
                    <a:pt x="86" y="173"/>
                  </a:lnTo>
                  <a:lnTo>
                    <a:pt x="83" y="175"/>
                  </a:lnTo>
                  <a:lnTo>
                    <a:pt x="86" y="178"/>
                  </a:lnTo>
                  <a:lnTo>
                    <a:pt x="88" y="178"/>
                  </a:lnTo>
                  <a:lnTo>
                    <a:pt x="93" y="175"/>
                  </a:lnTo>
                  <a:lnTo>
                    <a:pt x="93" y="175"/>
                  </a:lnTo>
                  <a:lnTo>
                    <a:pt x="93" y="173"/>
                  </a:lnTo>
                  <a:lnTo>
                    <a:pt x="95" y="173"/>
                  </a:lnTo>
                  <a:lnTo>
                    <a:pt x="95" y="173"/>
                  </a:lnTo>
                  <a:lnTo>
                    <a:pt x="95" y="173"/>
                  </a:lnTo>
                  <a:lnTo>
                    <a:pt x="97" y="175"/>
                  </a:lnTo>
                  <a:lnTo>
                    <a:pt x="97" y="175"/>
                  </a:lnTo>
                  <a:lnTo>
                    <a:pt x="97" y="178"/>
                  </a:lnTo>
                  <a:lnTo>
                    <a:pt x="102" y="178"/>
                  </a:lnTo>
                  <a:lnTo>
                    <a:pt x="112" y="170"/>
                  </a:lnTo>
                  <a:lnTo>
                    <a:pt x="114" y="170"/>
                  </a:lnTo>
                  <a:lnTo>
                    <a:pt x="119" y="170"/>
                  </a:lnTo>
                  <a:lnTo>
                    <a:pt x="121" y="168"/>
                  </a:lnTo>
                  <a:lnTo>
                    <a:pt x="123" y="168"/>
                  </a:lnTo>
                  <a:lnTo>
                    <a:pt x="121" y="166"/>
                  </a:lnTo>
                  <a:lnTo>
                    <a:pt x="121" y="163"/>
                  </a:lnTo>
                  <a:lnTo>
                    <a:pt x="121" y="163"/>
                  </a:lnTo>
                  <a:lnTo>
                    <a:pt x="123" y="161"/>
                  </a:lnTo>
                  <a:lnTo>
                    <a:pt x="126" y="159"/>
                  </a:lnTo>
                  <a:lnTo>
                    <a:pt x="131" y="156"/>
                  </a:lnTo>
                  <a:lnTo>
                    <a:pt x="133" y="154"/>
                  </a:lnTo>
                  <a:lnTo>
                    <a:pt x="135" y="159"/>
                  </a:lnTo>
                  <a:lnTo>
                    <a:pt x="140" y="156"/>
                  </a:lnTo>
                  <a:lnTo>
                    <a:pt x="145" y="154"/>
                  </a:lnTo>
                  <a:lnTo>
                    <a:pt x="164" y="151"/>
                  </a:lnTo>
                  <a:lnTo>
                    <a:pt x="171" y="149"/>
                  </a:lnTo>
                  <a:lnTo>
                    <a:pt x="173" y="147"/>
                  </a:lnTo>
                  <a:lnTo>
                    <a:pt x="173" y="140"/>
                  </a:lnTo>
                  <a:lnTo>
                    <a:pt x="176" y="137"/>
                  </a:lnTo>
                  <a:lnTo>
                    <a:pt x="178" y="140"/>
                  </a:lnTo>
                  <a:lnTo>
                    <a:pt x="178" y="140"/>
                  </a:lnTo>
                  <a:lnTo>
                    <a:pt x="180" y="140"/>
                  </a:lnTo>
                  <a:lnTo>
                    <a:pt x="183" y="140"/>
                  </a:lnTo>
                  <a:lnTo>
                    <a:pt x="185" y="142"/>
                  </a:lnTo>
                  <a:lnTo>
                    <a:pt x="187" y="144"/>
                  </a:lnTo>
                  <a:lnTo>
                    <a:pt x="187" y="144"/>
                  </a:lnTo>
                  <a:lnTo>
                    <a:pt x="185" y="147"/>
                  </a:lnTo>
                  <a:lnTo>
                    <a:pt x="183" y="151"/>
                  </a:lnTo>
                  <a:lnTo>
                    <a:pt x="178" y="154"/>
                  </a:lnTo>
                  <a:lnTo>
                    <a:pt x="180" y="151"/>
                  </a:lnTo>
                  <a:lnTo>
                    <a:pt x="180" y="147"/>
                  </a:lnTo>
                  <a:lnTo>
                    <a:pt x="178" y="147"/>
                  </a:lnTo>
                  <a:lnTo>
                    <a:pt x="178" y="147"/>
                  </a:lnTo>
                  <a:lnTo>
                    <a:pt x="176" y="151"/>
                  </a:lnTo>
                  <a:lnTo>
                    <a:pt x="173" y="154"/>
                  </a:lnTo>
                  <a:lnTo>
                    <a:pt x="171" y="154"/>
                  </a:lnTo>
                  <a:lnTo>
                    <a:pt x="171" y="161"/>
                  </a:lnTo>
                  <a:lnTo>
                    <a:pt x="173" y="163"/>
                  </a:lnTo>
                  <a:lnTo>
                    <a:pt x="176" y="166"/>
                  </a:lnTo>
                  <a:lnTo>
                    <a:pt x="178" y="166"/>
                  </a:lnTo>
                  <a:lnTo>
                    <a:pt x="180" y="161"/>
                  </a:lnTo>
                  <a:lnTo>
                    <a:pt x="185" y="159"/>
                  </a:lnTo>
                  <a:lnTo>
                    <a:pt x="185" y="159"/>
                  </a:lnTo>
                  <a:lnTo>
                    <a:pt x="187" y="156"/>
                  </a:lnTo>
                  <a:lnTo>
                    <a:pt x="187" y="159"/>
                  </a:lnTo>
                  <a:lnTo>
                    <a:pt x="190" y="159"/>
                  </a:lnTo>
                  <a:lnTo>
                    <a:pt x="190" y="161"/>
                  </a:lnTo>
                  <a:lnTo>
                    <a:pt x="194" y="159"/>
                  </a:lnTo>
                  <a:lnTo>
                    <a:pt x="194" y="154"/>
                  </a:lnTo>
                  <a:lnTo>
                    <a:pt x="194" y="151"/>
                  </a:lnTo>
                  <a:lnTo>
                    <a:pt x="190" y="149"/>
                  </a:lnTo>
                  <a:lnTo>
                    <a:pt x="192" y="144"/>
                  </a:lnTo>
                  <a:lnTo>
                    <a:pt x="194" y="144"/>
                  </a:lnTo>
                  <a:lnTo>
                    <a:pt x="199" y="142"/>
                  </a:lnTo>
                  <a:lnTo>
                    <a:pt x="202" y="130"/>
                  </a:lnTo>
                  <a:lnTo>
                    <a:pt x="204" y="133"/>
                  </a:lnTo>
                  <a:lnTo>
                    <a:pt x="206" y="135"/>
                  </a:lnTo>
                  <a:lnTo>
                    <a:pt x="204" y="137"/>
                  </a:lnTo>
                  <a:lnTo>
                    <a:pt x="204" y="140"/>
                  </a:lnTo>
                  <a:lnTo>
                    <a:pt x="206" y="140"/>
                  </a:lnTo>
                  <a:lnTo>
                    <a:pt x="211" y="140"/>
                  </a:lnTo>
                  <a:lnTo>
                    <a:pt x="213" y="142"/>
                  </a:lnTo>
                  <a:lnTo>
                    <a:pt x="211" y="147"/>
                  </a:lnTo>
                  <a:lnTo>
                    <a:pt x="209" y="147"/>
                  </a:lnTo>
                  <a:lnTo>
                    <a:pt x="206" y="147"/>
                  </a:lnTo>
                  <a:lnTo>
                    <a:pt x="204" y="149"/>
                  </a:lnTo>
                  <a:lnTo>
                    <a:pt x="204" y="149"/>
                  </a:lnTo>
                  <a:lnTo>
                    <a:pt x="204" y="151"/>
                  </a:lnTo>
                  <a:lnTo>
                    <a:pt x="206" y="151"/>
                  </a:lnTo>
                  <a:lnTo>
                    <a:pt x="209" y="151"/>
                  </a:lnTo>
                  <a:lnTo>
                    <a:pt x="213" y="149"/>
                  </a:lnTo>
                  <a:lnTo>
                    <a:pt x="216" y="147"/>
                  </a:lnTo>
                  <a:lnTo>
                    <a:pt x="228" y="130"/>
                  </a:lnTo>
                  <a:lnTo>
                    <a:pt x="230" y="128"/>
                  </a:lnTo>
                  <a:lnTo>
                    <a:pt x="230" y="125"/>
                  </a:lnTo>
                  <a:lnTo>
                    <a:pt x="230" y="123"/>
                  </a:lnTo>
                  <a:lnTo>
                    <a:pt x="232" y="121"/>
                  </a:lnTo>
                  <a:lnTo>
                    <a:pt x="235" y="121"/>
                  </a:lnTo>
                  <a:lnTo>
                    <a:pt x="235" y="121"/>
                  </a:lnTo>
                  <a:lnTo>
                    <a:pt x="235" y="118"/>
                  </a:lnTo>
                  <a:lnTo>
                    <a:pt x="235" y="114"/>
                  </a:lnTo>
                  <a:lnTo>
                    <a:pt x="235" y="1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2"/>
            <p:cNvSpPr>
              <a:spLocks/>
            </p:cNvSpPr>
            <p:nvPr/>
          </p:nvSpPr>
          <p:spPr bwMode="auto">
            <a:xfrm>
              <a:off x="6104582" y="3894944"/>
              <a:ext cx="384252" cy="393187"/>
            </a:xfrm>
            <a:custGeom>
              <a:avLst/>
              <a:gdLst>
                <a:gd name="T0" fmla="*/ 201 w 215"/>
                <a:gd name="T1" fmla="*/ 161 h 220"/>
                <a:gd name="T2" fmla="*/ 180 w 215"/>
                <a:gd name="T3" fmla="*/ 158 h 220"/>
                <a:gd name="T4" fmla="*/ 168 w 215"/>
                <a:gd name="T5" fmla="*/ 151 h 220"/>
                <a:gd name="T6" fmla="*/ 161 w 215"/>
                <a:gd name="T7" fmla="*/ 139 h 220"/>
                <a:gd name="T8" fmla="*/ 161 w 215"/>
                <a:gd name="T9" fmla="*/ 132 h 220"/>
                <a:gd name="T10" fmla="*/ 168 w 215"/>
                <a:gd name="T11" fmla="*/ 120 h 220"/>
                <a:gd name="T12" fmla="*/ 170 w 215"/>
                <a:gd name="T13" fmla="*/ 111 h 220"/>
                <a:gd name="T14" fmla="*/ 175 w 215"/>
                <a:gd name="T15" fmla="*/ 101 h 220"/>
                <a:gd name="T16" fmla="*/ 177 w 215"/>
                <a:gd name="T17" fmla="*/ 94 h 220"/>
                <a:gd name="T18" fmla="*/ 163 w 215"/>
                <a:gd name="T19" fmla="*/ 90 h 220"/>
                <a:gd name="T20" fmla="*/ 154 w 215"/>
                <a:gd name="T21" fmla="*/ 78 h 220"/>
                <a:gd name="T22" fmla="*/ 158 w 215"/>
                <a:gd name="T23" fmla="*/ 59 h 220"/>
                <a:gd name="T24" fmla="*/ 163 w 215"/>
                <a:gd name="T25" fmla="*/ 49 h 220"/>
                <a:gd name="T26" fmla="*/ 163 w 215"/>
                <a:gd name="T27" fmla="*/ 45 h 220"/>
                <a:gd name="T28" fmla="*/ 161 w 215"/>
                <a:gd name="T29" fmla="*/ 35 h 220"/>
                <a:gd name="T30" fmla="*/ 142 w 215"/>
                <a:gd name="T31" fmla="*/ 23 h 220"/>
                <a:gd name="T32" fmla="*/ 135 w 215"/>
                <a:gd name="T33" fmla="*/ 19 h 220"/>
                <a:gd name="T34" fmla="*/ 127 w 215"/>
                <a:gd name="T35" fmla="*/ 9 h 220"/>
                <a:gd name="T36" fmla="*/ 125 w 215"/>
                <a:gd name="T37" fmla="*/ 7 h 220"/>
                <a:gd name="T38" fmla="*/ 120 w 215"/>
                <a:gd name="T39" fmla="*/ 0 h 220"/>
                <a:gd name="T40" fmla="*/ 113 w 215"/>
                <a:gd name="T41" fmla="*/ 7 h 220"/>
                <a:gd name="T42" fmla="*/ 99 w 215"/>
                <a:gd name="T43" fmla="*/ 14 h 220"/>
                <a:gd name="T44" fmla="*/ 97 w 215"/>
                <a:gd name="T45" fmla="*/ 26 h 220"/>
                <a:gd name="T46" fmla="*/ 90 w 215"/>
                <a:gd name="T47" fmla="*/ 33 h 220"/>
                <a:gd name="T48" fmla="*/ 85 w 215"/>
                <a:gd name="T49" fmla="*/ 45 h 220"/>
                <a:gd name="T50" fmla="*/ 71 w 215"/>
                <a:gd name="T51" fmla="*/ 57 h 220"/>
                <a:gd name="T52" fmla="*/ 56 w 215"/>
                <a:gd name="T53" fmla="*/ 61 h 220"/>
                <a:gd name="T54" fmla="*/ 40 w 215"/>
                <a:gd name="T55" fmla="*/ 68 h 220"/>
                <a:gd name="T56" fmla="*/ 23 w 215"/>
                <a:gd name="T57" fmla="*/ 71 h 220"/>
                <a:gd name="T58" fmla="*/ 21 w 215"/>
                <a:gd name="T59" fmla="*/ 80 h 220"/>
                <a:gd name="T60" fmla="*/ 9 w 215"/>
                <a:gd name="T61" fmla="*/ 85 h 220"/>
                <a:gd name="T62" fmla="*/ 7 w 215"/>
                <a:gd name="T63" fmla="*/ 92 h 220"/>
                <a:gd name="T64" fmla="*/ 2 w 215"/>
                <a:gd name="T65" fmla="*/ 111 h 220"/>
                <a:gd name="T66" fmla="*/ 2 w 215"/>
                <a:gd name="T67" fmla="*/ 125 h 220"/>
                <a:gd name="T68" fmla="*/ 14 w 215"/>
                <a:gd name="T69" fmla="*/ 132 h 220"/>
                <a:gd name="T70" fmla="*/ 28 w 215"/>
                <a:gd name="T71" fmla="*/ 130 h 220"/>
                <a:gd name="T72" fmla="*/ 38 w 215"/>
                <a:gd name="T73" fmla="*/ 130 h 220"/>
                <a:gd name="T74" fmla="*/ 42 w 215"/>
                <a:gd name="T75" fmla="*/ 146 h 220"/>
                <a:gd name="T76" fmla="*/ 40 w 215"/>
                <a:gd name="T77" fmla="*/ 154 h 220"/>
                <a:gd name="T78" fmla="*/ 35 w 215"/>
                <a:gd name="T79" fmla="*/ 168 h 220"/>
                <a:gd name="T80" fmla="*/ 35 w 215"/>
                <a:gd name="T81" fmla="*/ 180 h 220"/>
                <a:gd name="T82" fmla="*/ 33 w 215"/>
                <a:gd name="T83" fmla="*/ 184 h 220"/>
                <a:gd name="T84" fmla="*/ 40 w 215"/>
                <a:gd name="T85" fmla="*/ 194 h 220"/>
                <a:gd name="T86" fmla="*/ 40 w 215"/>
                <a:gd name="T87" fmla="*/ 206 h 220"/>
                <a:gd name="T88" fmla="*/ 56 w 215"/>
                <a:gd name="T89" fmla="*/ 217 h 220"/>
                <a:gd name="T90" fmla="*/ 59 w 215"/>
                <a:gd name="T91" fmla="*/ 213 h 220"/>
                <a:gd name="T92" fmla="*/ 68 w 215"/>
                <a:gd name="T93" fmla="*/ 208 h 220"/>
                <a:gd name="T94" fmla="*/ 109 w 215"/>
                <a:gd name="T95" fmla="*/ 187 h 220"/>
                <a:gd name="T96" fmla="*/ 111 w 215"/>
                <a:gd name="T97" fmla="*/ 175 h 220"/>
                <a:gd name="T98" fmla="*/ 123 w 215"/>
                <a:gd name="T99" fmla="*/ 158 h 220"/>
                <a:gd name="T100" fmla="*/ 137 w 215"/>
                <a:gd name="T101" fmla="*/ 163 h 220"/>
                <a:gd name="T102" fmla="*/ 172 w 215"/>
                <a:gd name="T103" fmla="*/ 170 h 220"/>
                <a:gd name="T104" fmla="*/ 196 w 215"/>
                <a:gd name="T105" fmla="*/ 1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20">
                  <a:moveTo>
                    <a:pt x="213" y="172"/>
                  </a:moveTo>
                  <a:lnTo>
                    <a:pt x="210" y="168"/>
                  </a:lnTo>
                  <a:lnTo>
                    <a:pt x="203" y="163"/>
                  </a:lnTo>
                  <a:lnTo>
                    <a:pt x="201" y="161"/>
                  </a:lnTo>
                  <a:lnTo>
                    <a:pt x="187" y="158"/>
                  </a:lnTo>
                  <a:lnTo>
                    <a:pt x="184" y="158"/>
                  </a:lnTo>
                  <a:lnTo>
                    <a:pt x="182" y="158"/>
                  </a:lnTo>
                  <a:lnTo>
                    <a:pt x="180" y="158"/>
                  </a:lnTo>
                  <a:lnTo>
                    <a:pt x="177" y="158"/>
                  </a:lnTo>
                  <a:lnTo>
                    <a:pt x="175" y="156"/>
                  </a:lnTo>
                  <a:lnTo>
                    <a:pt x="170" y="154"/>
                  </a:lnTo>
                  <a:lnTo>
                    <a:pt x="168" y="151"/>
                  </a:lnTo>
                  <a:lnTo>
                    <a:pt x="168" y="149"/>
                  </a:lnTo>
                  <a:lnTo>
                    <a:pt x="163" y="142"/>
                  </a:lnTo>
                  <a:lnTo>
                    <a:pt x="161" y="142"/>
                  </a:lnTo>
                  <a:lnTo>
                    <a:pt x="161" y="139"/>
                  </a:lnTo>
                  <a:lnTo>
                    <a:pt x="158" y="137"/>
                  </a:lnTo>
                  <a:lnTo>
                    <a:pt x="161" y="135"/>
                  </a:lnTo>
                  <a:lnTo>
                    <a:pt x="161" y="132"/>
                  </a:lnTo>
                  <a:lnTo>
                    <a:pt x="161" y="132"/>
                  </a:lnTo>
                  <a:lnTo>
                    <a:pt x="163" y="130"/>
                  </a:lnTo>
                  <a:lnTo>
                    <a:pt x="163" y="128"/>
                  </a:lnTo>
                  <a:lnTo>
                    <a:pt x="165" y="123"/>
                  </a:lnTo>
                  <a:lnTo>
                    <a:pt x="168" y="120"/>
                  </a:lnTo>
                  <a:lnTo>
                    <a:pt x="168" y="116"/>
                  </a:lnTo>
                  <a:lnTo>
                    <a:pt x="168" y="113"/>
                  </a:lnTo>
                  <a:lnTo>
                    <a:pt x="170" y="111"/>
                  </a:lnTo>
                  <a:lnTo>
                    <a:pt x="170" y="111"/>
                  </a:lnTo>
                  <a:lnTo>
                    <a:pt x="172" y="109"/>
                  </a:lnTo>
                  <a:lnTo>
                    <a:pt x="172" y="106"/>
                  </a:lnTo>
                  <a:lnTo>
                    <a:pt x="172" y="104"/>
                  </a:lnTo>
                  <a:lnTo>
                    <a:pt x="175" y="101"/>
                  </a:lnTo>
                  <a:lnTo>
                    <a:pt x="177" y="101"/>
                  </a:lnTo>
                  <a:lnTo>
                    <a:pt x="177" y="99"/>
                  </a:lnTo>
                  <a:lnTo>
                    <a:pt x="177" y="97"/>
                  </a:lnTo>
                  <a:lnTo>
                    <a:pt x="177" y="94"/>
                  </a:lnTo>
                  <a:lnTo>
                    <a:pt x="175" y="92"/>
                  </a:lnTo>
                  <a:lnTo>
                    <a:pt x="175" y="90"/>
                  </a:lnTo>
                  <a:lnTo>
                    <a:pt x="163" y="90"/>
                  </a:lnTo>
                  <a:lnTo>
                    <a:pt x="163" y="90"/>
                  </a:lnTo>
                  <a:lnTo>
                    <a:pt x="161" y="87"/>
                  </a:lnTo>
                  <a:lnTo>
                    <a:pt x="156" y="85"/>
                  </a:lnTo>
                  <a:lnTo>
                    <a:pt x="154" y="83"/>
                  </a:lnTo>
                  <a:lnTo>
                    <a:pt x="154" y="78"/>
                  </a:lnTo>
                  <a:lnTo>
                    <a:pt x="156" y="75"/>
                  </a:lnTo>
                  <a:lnTo>
                    <a:pt x="158" y="68"/>
                  </a:lnTo>
                  <a:lnTo>
                    <a:pt x="158" y="66"/>
                  </a:lnTo>
                  <a:lnTo>
                    <a:pt x="158" y="59"/>
                  </a:lnTo>
                  <a:lnTo>
                    <a:pt x="158" y="57"/>
                  </a:lnTo>
                  <a:lnTo>
                    <a:pt x="161" y="54"/>
                  </a:lnTo>
                  <a:lnTo>
                    <a:pt x="163" y="52"/>
                  </a:lnTo>
                  <a:lnTo>
                    <a:pt x="163" y="49"/>
                  </a:lnTo>
                  <a:lnTo>
                    <a:pt x="165" y="47"/>
                  </a:lnTo>
                  <a:lnTo>
                    <a:pt x="165" y="47"/>
                  </a:lnTo>
                  <a:lnTo>
                    <a:pt x="165" y="45"/>
                  </a:lnTo>
                  <a:lnTo>
                    <a:pt x="163" y="45"/>
                  </a:lnTo>
                  <a:lnTo>
                    <a:pt x="161" y="42"/>
                  </a:lnTo>
                  <a:lnTo>
                    <a:pt x="161" y="40"/>
                  </a:lnTo>
                  <a:lnTo>
                    <a:pt x="158" y="38"/>
                  </a:lnTo>
                  <a:lnTo>
                    <a:pt x="161" y="35"/>
                  </a:lnTo>
                  <a:lnTo>
                    <a:pt x="163" y="28"/>
                  </a:lnTo>
                  <a:lnTo>
                    <a:pt x="149" y="26"/>
                  </a:lnTo>
                  <a:lnTo>
                    <a:pt x="144" y="26"/>
                  </a:lnTo>
                  <a:lnTo>
                    <a:pt x="142" y="23"/>
                  </a:lnTo>
                  <a:lnTo>
                    <a:pt x="139" y="23"/>
                  </a:lnTo>
                  <a:lnTo>
                    <a:pt x="139" y="19"/>
                  </a:lnTo>
                  <a:lnTo>
                    <a:pt x="137" y="19"/>
                  </a:lnTo>
                  <a:lnTo>
                    <a:pt x="135" y="19"/>
                  </a:lnTo>
                  <a:lnTo>
                    <a:pt x="132" y="19"/>
                  </a:lnTo>
                  <a:lnTo>
                    <a:pt x="132" y="16"/>
                  </a:lnTo>
                  <a:lnTo>
                    <a:pt x="130" y="12"/>
                  </a:lnTo>
                  <a:lnTo>
                    <a:pt x="127" y="9"/>
                  </a:lnTo>
                  <a:lnTo>
                    <a:pt x="127" y="9"/>
                  </a:lnTo>
                  <a:lnTo>
                    <a:pt x="127" y="9"/>
                  </a:lnTo>
                  <a:lnTo>
                    <a:pt x="125" y="7"/>
                  </a:lnTo>
                  <a:lnTo>
                    <a:pt x="125" y="7"/>
                  </a:lnTo>
                  <a:lnTo>
                    <a:pt x="125" y="4"/>
                  </a:lnTo>
                  <a:lnTo>
                    <a:pt x="123" y="2"/>
                  </a:lnTo>
                  <a:lnTo>
                    <a:pt x="123" y="2"/>
                  </a:lnTo>
                  <a:lnTo>
                    <a:pt x="120" y="0"/>
                  </a:lnTo>
                  <a:lnTo>
                    <a:pt x="118" y="0"/>
                  </a:lnTo>
                  <a:lnTo>
                    <a:pt x="116" y="0"/>
                  </a:lnTo>
                  <a:lnTo>
                    <a:pt x="116" y="2"/>
                  </a:lnTo>
                  <a:lnTo>
                    <a:pt x="113" y="7"/>
                  </a:lnTo>
                  <a:lnTo>
                    <a:pt x="113" y="9"/>
                  </a:lnTo>
                  <a:lnTo>
                    <a:pt x="113" y="9"/>
                  </a:lnTo>
                  <a:lnTo>
                    <a:pt x="109" y="12"/>
                  </a:lnTo>
                  <a:lnTo>
                    <a:pt x="99" y="14"/>
                  </a:lnTo>
                  <a:lnTo>
                    <a:pt x="97" y="14"/>
                  </a:lnTo>
                  <a:lnTo>
                    <a:pt x="97" y="16"/>
                  </a:lnTo>
                  <a:lnTo>
                    <a:pt x="97" y="23"/>
                  </a:lnTo>
                  <a:lnTo>
                    <a:pt x="97" y="26"/>
                  </a:lnTo>
                  <a:lnTo>
                    <a:pt x="97" y="28"/>
                  </a:lnTo>
                  <a:lnTo>
                    <a:pt x="97" y="31"/>
                  </a:lnTo>
                  <a:lnTo>
                    <a:pt x="92" y="33"/>
                  </a:lnTo>
                  <a:lnTo>
                    <a:pt x="90" y="33"/>
                  </a:lnTo>
                  <a:lnTo>
                    <a:pt x="90" y="35"/>
                  </a:lnTo>
                  <a:lnTo>
                    <a:pt x="90" y="40"/>
                  </a:lnTo>
                  <a:lnTo>
                    <a:pt x="87" y="42"/>
                  </a:lnTo>
                  <a:lnTo>
                    <a:pt x="85" y="45"/>
                  </a:lnTo>
                  <a:lnTo>
                    <a:pt x="75" y="47"/>
                  </a:lnTo>
                  <a:lnTo>
                    <a:pt x="73" y="49"/>
                  </a:lnTo>
                  <a:lnTo>
                    <a:pt x="73" y="54"/>
                  </a:lnTo>
                  <a:lnTo>
                    <a:pt x="71" y="57"/>
                  </a:lnTo>
                  <a:lnTo>
                    <a:pt x="68" y="59"/>
                  </a:lnTo>
                  <a:lnTo>
                    <a:pt x="66" y="59"/>
                  </a:lnTo>
                  <a:lnTo>
                    <a:pt x="61" y="61"/>
                  </a:lnTo>
                  <a:lnTo>
                    <a:pt x="56" y="61"/>
                  </a:lnTo>
                  <a:lnTo>
                    <a:pt x="49" y="64"/>
                  </a:lnTo>
                  <a:lnTo>
                    <a:pt x="47" y="66"/>
                  </a:lnTo>
                  <a:lnTo>
                    <a:pt x="42" y="66"/>
                  </a:lnTo>
                  <a:lnTo>
                    <a:pt x="40" y="68"/>
                  </a:lnTo>
                  <a:lnTo>
                    <a:pt x="38" y="68"/>
                  </a:lnTo>
                  <a:lnTo>
                    <a:pt x="33" y="71"/>
                  </a:lnTo>
                  <a:lnTo>
                    <a:pt x="28" y="71"/>
                  </a:lnTo>
                  <a:lnTo>
                    <a:pt x="23" y="71"/>
                  </a:lnTo>
                  <a:lnTo>
                    <a:pt x="21" y="73"/>
                  </a:lnTo>
                  <a:lnTo>
                    <a:pt x="21" y="73"/>
                  </a:lnTo>
                  <a:lnTo>
                    <a:pt x="19" y="75"/>
                  </a:lnTo>
                  <a:lnTo>
                    <a:pt x="21" y="80"/>
                  </a:lnTo>
                  <a:lnTo>
                    <a:pt x="19" y="83"/>
                  </a:lnTo>
                  <a:lnTo>
                    <a:pt x="19" y="83"/>
                  </a:lnTo>
                  <a:lnTo>
                    <a:pt x="12" y="85"/>
                  </a:lnTo>
                  <a:lnTo>
                    <a:pt x="9" y="85"/>
                  </a:lnTo>
                  <a:lnTo>
                    <a:pt x="9" y="87"/>
                  </a:lnTo>
                  <a:lnTo>
                    <a:pt x="9" y="90"/>
                  </a:lnTo>
                  <a:lnTo>
                    <a:pt x="7" y="92"/>
                  </a:lnTo>
                  <a:lnTo>
                    <a:pt x="7" y="92"/>
                  </a:lnTo>
                  <a:lnTo>
                    <a:pt x="4" y="94"/>
                  </a:lnTo>
                  <a:lnTo>
                    <a:pt x="4" y="97"/>
                  </a:lnTo>
                  <a:lnTo>
                    <a:pt x="4" y="101"/>
                  </a:lnTo>
                  <a:lnTo>
                    <a:pt x="2" y="111"/>
                  </a:lnTo>
                  <a:lnTo>
                    <a:pt x="0" y="116"/>
                  </a:lnTo>
                  <a:lnTo>
                    <a:pt x="0" y="118"/>
                  </a:lnTo>
                  <a:lnTo>
                    <a:pt x="0" y="123"/>
                  </a:lnTo>
                  <a:lnTo>
                    <a:pt x="2" y="125"/>
                  </a:lnTo>
                  <a:lnTo>
                    <a:pt x="4" y="128"/>
                  </a:lnTo>
                  <a:lnTo>
                    <a:pt x="9" y="132"/>
                  </a:lnTo>
                  <a:lnTo>
                    <a:pt x="12" y="132"/>
                  </a:lnTo>
                  <a:lnTo>
                    <a:pt x="14" y="132"/>
                  </a:lnTo>
                  <a:lnTo>
                    <a:pt x="16" y="132"/>
                  </a:lnTo>
                  <a:lnTo>
                    <a:pt x="21" y="132"/>
                  </a:lnTo>
                  <a:lnTo>
                    <a:pt x="23" y="132"/>
                  </a:lnTo>
                  <a:lnTo>
                    <a:pt x="28" y="130"/>
                  </a:lnTo>
                  <a:lnTo>
                    <a:pt x="30" y="128"/>
                  </a:lnTo>
                  <a:lnTo>
                    <a:pt x="33" y="128"/>
                  </a:lnTo>
                  <a:lnTo>
                    <a:pt x="35" y="128"/>
                  </a:lnTo>
                  <a:lnTo>
                    <a:pt x="38" y="130"/>
                  </a:lnTo>
                  <a:lnTo>
                    <a:pt x="40" y="132"/>
                  </a:lnTo>
                  <a:lnTo>
                    <a:pt x="40" y="135"/>
                  </a:lnTo>
                  <a:lnTo>
                    <a:pt x="42" y="144"/>
                  </a:lnTo>
                  <a:lnTo>
                    <a:pt x="42" y="146"/>
                  </a:lnTo>
                  <a:lnTo>
                    <a:pt x="42" y="149"/>
                  </a:lnTo>
                  <a:lnTo>
                    <a:pt x="42" y="151"/>
                  </a:lnTo>
                  <a:lnTo>
                    <a:pt x="40" y="154"/>
                  </a:lnTo>
                  <a:lnTo>
                    <a:pt x="40" y="154"/>
                  </a:lnTo>
                  <a:lnTo>
                    <a:pt x="35" y="156"/>
                  </a:lnTo>
                  <a:lnTo>
                    <a:pt x="35" y="158"/>
                  </a:lnTo>
                  <a:lnTo>
                    <a:pt x="35" y="163"/>
                  </a:lnTo>
                  <a:lnTo>
                    <a:pt x="35" y="168"/>
                  </a:lnTo>
                  <a:lnTo>
                    <a:pt x="38" y="172"/>
                  </a:lnTo>
                  <a:lnTo>
                    <a:pt x="38" y="175"/>
                  </a:lnTo>
                  <a:lnTo>
                    <a:pt x="38" y="177"/>
                  </a:lnTo>
                  <a:lnTo>
                    <a:pt x="35" y="180"/>
                  </a:lnTo>
                  <a:lnTo>
                    <a:pt x="33" y="180"/>
                  </a:lnTo>
                  <a:lnTo>
                    <a:pt x="33" y="180"/>
                  </a:lnTo>
                  <a:lnTo>
                    <a:pt x="33" y="182"/>
                  </a:lnTo>
                  <a:lnTo>
                    <a:pt x="33" y="184"/>
                  </a:lnTo>
                  <a:lnTo>
                    <a:pt x="35" y="187"/>
                  </a:lnTo>
                  <a:lnTo>
                    <a:pt x="38" y="189"/>
                  </a:lnTo>
                  <a:lnTo>
                    <a:pt x="40" y="191"/>
                  </a:lnTo>
                  <a:lnTo>
                    <a:pt x="40" y="194"/>
                  </a:lnTo>
                  <a:lnTo>
                    <a:pt x="40" y="196"/>
                  </a:lnTo>
                  <a:lnTo>
                    <a:pt x="40" y="201"/>
                  </a:lnTo>
                  <a:lnTo>
                    <a:pt x="40" y="203"/>
                  </a:lnTo>
                  <a:lnTo>
                    <a:pt x="40" y="206"/>
                  </a:lnTo>
                  <a:lnTo>
                    <a:pt x="40" y="208"/>
                  </a:lnTo>
                  <a:lnTo>
                    <a:pt x="42" y="210"/>
                  </a:lnTo>
                  <a:lnTo>
                    <a:pt x="54" y="220"/>
                  </a:lnTo>
                  <a:lnTo>
                    <a:pt x="56" y="217"/>
                  </a:lnTo>
                  <a:lnTo>
                    <a:pt x="59" y="215"/>
                  </a:lnTo>
                  <a:lnTo>
                    <a:pt x="59" y="215"/>
                  </a:lnTo>
                  <a:lnTo>
                    <a:pt x="59" y="213"/>
                  </a:lnTo>
                  <a:lnTo>
                    <a:pt x="59" y="213"/>
                  </a:lnTo>
                  <a:lnTo>
                    <a:pt x="61" y="210"/>
                  </a:lnTo>
                  <a:lnTo>
                    <a:pt x="61" y="208"/>
                  </a:lnTo>
                  <a:lnTo>
                    <a:pt x="64" y="208"/>
                  </a:lnTo>
                  <a:lnTo>
                    <a:pt x="68" y="208"/>
                  </a:lnTo>
                  <a:lnTo>
                    <a:pt x="80" y="199"/>
                  </a:lnTo>
                  <a:lnTo>
                    <a:pt x="97" y="191"/>
                  </a:lnTo>
                  <a:lnTo>
                    <a:pt x="106" y="187"/>
                  </a:lnTo>
                  <a:lnTo>
                    <a:pt x="109" y="187"/>
                  </a:lnTo>
                  <a:lnTo>
                    <a:pt x="111" y="184"/>
                  </a:lnTo>
                  <a:lnTo>
                    <a:pt x="111" y="180"/>
                  </a:lnTo>
                  <a:lnTo>
                    <a:pt x="111" y="177"/>
                  </a:lnTo>
                  <a:lnTo>
                    <a:pt x="111" y="175"/>
                  </a:lnTo>
                  <a:lnTo>
                    <a:pt x="111" y="175"/>
                  </a:lnTo>
                  <a:lnTo>
                    <a:pt x="118" y="163"/>
                  </a:lnTo>
                  <a:lnTo>
                    <a:pt x="120" y="158"/>
                  </a:lnTo>
                  <a:lnTo>
                    <a:pt x="123" y="158"/>
                  </a:lnTo>
                  <a:lnTo>
                    <a:pt x="127" y="158"/>
                  </a:lnTo>
                  <a:lnTo>
                    <a:pt x="132" y="161"/>
                  </a:lnTo>
                  <a:lnTo>
                    <a:pt x="135" y="161"/>
                  </a:lnTo>
                  <a:lnTo>
                    <a:pt x="137" y="163"/>
                  </a:lnTo>
                  <a:lnTo>
                    <a:pt x="142" y="165"/>
                  </a:lnTo>
                  <a:lnTo>
                    <a:pt x="154" y="168"/>
                  </a:lnTo>
                  <a:lnTo>
                    <a:pt x="165" y="168"/>
                  </a:lnTo>
                  <a:lnTo>
                    <a:pt x="172" y="170"/>
                  </a:lnTo>
                  <a:lnTo>
                    <a:pt x="177" y="175"/>
                  </a:lnTo>
                  <a:lnTo>
                    <a:pt x="182" y="177"/>
                  </a:lnTo>
                  <a:lnTo>
                    <a:pt x="189" y="175"/>
                  </a:lnTo>
                  <a:lnTo>
                    <a:pt x="196" y="175"/>
                  </a:lnTo>
                  <a:lnTo>
                    <a:pt x="206" y="177"/>
                  </a:lnTo>
                  <a:lnTo>
                    <a:pt x="215" y="182"/>
                  </a:lnTo>
                  <a:lnTo>
                    <a:pt x="213" y="17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3"/>
            <p:cNvSpPr>
              <a:spLocks/>
            </p:cNvSpPr>
            <p:nvPr/>
          </p:nvSpPr>
          <p:spPr bwMode="auto">
            <a:xfrm>
              <a:off x="5473695" y="4109409"/>
              <a:ext cx="405698" cy="482548"/>
            </a:xfrm>
            <a:custGeom>
              <a:avLst/>
              <a:gdLst>
                <a:gd name="T0" fmla="*/ 211 w 227"/>
                <a:gd name="T1" fmla="*/ 15 h 270"/>
                <a:gd name="T2" fmla="*/ 182 w 227"/>
                <a:gd name="T3" fmla="*/ 5 h 270"/>
                <a:gd name="T4" fmla="*/ 175 w 227"/>
                <a:gd name="T5" fmla="*/ 8 h 270"/>
                <a:gd name="T6" fmla="*/ 170 w 227"/>
                <a:gd name="T7" fmla="*/ 5 h 270"/>
                <a:gd name="T8" fmla="*/ 168 w 227"/>
                <a:gd name="T9" fmla="*/ 3 h 270"/>
                <a:gd name="T10" fmla="*/ 151 w 227"/>
                <a:gd name="T11" fmla="*/ 5 h 270"/>
                <a:gd name="T12" fmla="*/ 135 w 227"/>
                <a:gd name="T13" fmla="*/ 19 h 270"/>
                <a:gd name="T14" fmla="*/ 130 w 227"/>
                <a:gd name="T15" fmla="*/ 24 h 270"/>
                <a:gd name="T16" fmla="*/ 125 w 227"/>
                <a:gd name="T17" fmla="*/ 31 h 270"/>
                <a:gd name="T18" fmla="*/ 116 w 227"/>
                <a:gd name="T19" fmla="*/ 38 h 270"/>
                <a:gd name="T20" fmla="*/ 114 w 227"/>
                <a:gd name="T21" fmla="*/ 29 h 270"/>
                <a:gd name="T22" fmla="*/ 104 w 227"/>
                <a:gd name="T23" fmla="*/ 24 h 270"/>
                <a:gd name="T24" fmla="*/ 95 w 227"/>
                <a:gd name="T25" fmla="*/ 29 h 270"/>
                <a:gd name="T26" fmla="*/ 90 w 227"/>
                <a:gd name="T27" fmla="*/ 36 h 270"/>
                <a:gd name="T28" fmla="*/ 92 w 227"/>
                <a:gd name="T29" fmla="*/ 43 h 270"/>
                <a:gd name="T30" fmla="*/ 83 w 227"/>
                <a:gd name="T31" fmla="*/ 64 h 270"/>
                <a:gd name="T32" fmla="*/ 78 w 227"/>
                <a:gd name="T33" fmla="*/ 83 h 270"/>
                <a:gd name="T34" fmla="*/ 73 w 227"/>
                <a:gd name="T35" fmla="*/ 102 h 270"/>
                <a:gd name="T36" fmla="*/ 76 w 227"/>
                <a:gd name="T37" fmla="*/ 112 h 270"/>
                <a:gd name="T38" fmla="*/ 88 w 227"/>
                <a:gd name="T39" fmla="*/ 116 h 270"/>
                <a:gd name="T40" fmla="*/ 90 w 227"/>
                <a:gd name="T41" fmla="*/ 131 h 270"/>
                <a:gd name="T42" fmla="*/ 78 w 227"/>
                <a:gd name="T43" fmla="*/ 138 h 270"/>
                <a:gd name="T44" fmla="*/ 64 w 227"/>
                <a:gd name="T45" fmla="*/ 140 h 270"/>
                <a:gd name="T46" fmla="*/ 38 w 227"/>
                <a:gd name="T47" fmla="*/ 145 h 270"/>
                <a:gd name="T48" fmla="*/ 31 w 227"/>
                <a:gd name="T49" fmla="*/ 145 h 270"/>
                <a:gd name="T50" fmla="*/ 19 w 227"/>
                <a:gd name="T51" fmla="*/ 142 h 270"/>
                <a:gd name="T52" fmla="*/ 9 w 227"/>
                <a:gd name="T53" fmla="*/ 145 h 270"/>
                <a:gd name="T54" fmla="*/ 5 w 227"/>
                <a:gd name="T55" fmla="*/ 176 h 270"/>
                <a:gd name="T56" fmla="*/ 12 w 227"/>
                <a:gd name="T57" fmla="*/ 190 h 270"/>
                <a:gd name="T58" fmla="*/ 19 w 227"/>
                <a:gd name="T59" fmla="*/ 192 h 270"/>
                <a:gd name="T60" fmla="*/ 24 w 227"/>
                <a:gd name="T61" fmla="*/ 225 h 270"/>
                <a:gd name="T62" fmla="*/ 21 w 227"/>
                <a:gd name="T63" fmla="*/ 251 h 270"/>
                <a:gd name="T64" fmla="*/ 47 w 227"/>
                <a:gd name="T65" fmla="*/ 251 h 270"/>
                <a:gd name="T66" fmla="*/ 62 w 227"/>
                <a:gd name="T67" fmla="*/ 265 h 270"/>
                <a:gd name="T68" fmla="*/ 78 w 227"/>
                <a:gd name="T69" fmla="*/ 239 h 270"/>
                <a:gd name="T70" fmla="*/ 88 w 227"/>
                <a:gd name="T71" fmla="*/ 228 h 270"/>
                <a:gd name="T72" fmla="*/ 95 w 227"/>
                <a:gd name="T73" fmla="*/ 225 h 270"/>
                <a:gd name="T74" fmla="*/ 114 w 227"/>
                <a:gd name="T75" fmla="*/ 221 h 270"/>
                <a:gd name="T76" fmla="*/ 125 w 227"/>
                <a:gd name="T77" fmla="*/ 225 h 270"/>
                <a:gd name="T78" fmla="*/ 130 w 227"/>
                <a:gd name="T79" fmla="*/ 232 h 270"/>
                <a:gd name="T80" fmla="*/ 135 w 227"/>
                <a:gd name="T81" fmla="*/ 239 h 270"/>
                <a:gd name="T82" fmla="*/ 142 w 227"/>
                <a:gd name="T83" fmla="*/ 242 h 270"/>
                <a:gd name="T84" fmla="*/ 154 w 227"/>
                <a:gd name="T85" fmla="*/ 249 h 270"/>
                <a:gd name="T86" fmla="*/ 173 w 227"/>
                <a:gd name="T87" fmla="*/ 244 h 270"/>
                <a:gd name="T88" fmla="*/ 189 w 227"/>
                <a:gd name="T89" fmla="*/ 254 h 270"/>
                <a:gd name="T90" fmla="*/ 206 w 227"/>
                <a:gd name="T91" fmla="*/ 247 h 270"/>
                <a:gd name="T92" fmla="*/ 220 w 227"/>
                <a:gd name="T93" fmla="*/ 235 h 270"/>
                <a:gd name="T94" fmla="*/ 218 w 227"/>
                <a:gd name="T95" fmla="*/ 221 h 270"/>
                <a:gd name="T96" fmla="*/ 225 w 227"/>
                <a:gd name="T97" fmla="*/ 218 h 270"/>
                <a:gd name="T98" fmla="*/ 222 w 227"/>
                <a:gd name="T99" fmla="*/ 202 h 270"/>
                <a:gd name="T100" fmla="*/ 213 w 227"/>
                <a:gd name="T101" fmla="*/ 190 h 270"/>
                <a:gd name="T102" fmla="*/ 208 w 227"/>
                <a:gd name="T103" fmla="*/ 171 h 270"/>
                <a:gd name="T104" fmla="*/ 204 w 227"/>
                <a:gd name="T105" fmla="*/ 159 h 270"/>
                <a:gd name="T106" fmla="*/ 189 w 227"/>
                <a:gd name="T107" fmla="*/ 145 h 270"/>
                <a:gd name="T108" fmla="*/ 182 w 227"/>
                <a:gd name="T109" fmla="*/ 138 h 270"/>
                <a:gd name="T110" fmla="*/ 180 w 227"/>
                <a:gd name="T111" fmla="*/ 131 h 270"/>
                <a:gd name="T112" fmla="*/ 194 w 227"/>
                <a:gd name="T113" fmla="*/ 116 h 270"/>
                <a:gd name="T114" fmla="*/ 204 w 227"/>
                <a:gd name="T115" fmla="*/ 112 h 270"/>
                <a:gd name="T116" fmla="*/ 220 w 227"/>
                <a:gd name="T117" fmla="*/ 86 h 270"/>
                <a:gd name="T118" fmla="*/ 215 w 227"/>
                <a:gd name="T119" fmla="*/ 74 h 270"/>
                <a:gd name="T120" fmla="*/ 218 w 227"/>
                <a:gd name="T121" fmla="*/ 57 h 270"/>
                <a:gd name="T122" fmla="*/ 220 w 227"/>
                <a:gd name="T123" fmla="*/ 48 h 270"/>
                <a:gd name="T124" fmla="*/ 227 w 227"/>
                <a:gd name="T12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270">
                  <a:moveTo>
                    <a:pt x="227" y="26"/>
                  </a:moveTo>
                  <a:lnTo>
                    <a:pt x="225" y="24"/>
                  </a:lnTo>
                  <a:lnTo>
                    <a:pt x="218" y="17"/>
                  </a:lnTo>
                  <a:lnTo>
                    <a:pt x="211" y="15"/>
                  </a:lnTo>
                  <a:lnTo>
                    <a:pt x="204" y="10"/>
                  </a:lnTo>
                  <a:lnTo>
                    <a:pt x="192" y="10"/>
                  </a:lnTo>
                  <a:lnTo>
                    <a:pt x="189" y="8"/>
                  </a:lnTo>
                  <a:lnTo>
                    <a:pt x="182" y="5"/>
                  </a:lnTo>
                  <a:lnTo>
                    <a:pt x="180" y="3"/>
                  </a:lnTo>
                  <a:lnTo>
                    <a:pt x="178" y="5"/>
                  </a:lnTo>
                  <a:lnTo>
                    <a:pt x="178" y="5"/>
                  </a:lnTo>
                  <a:lnTo>
                    <a:pt x="175" y="8"/>
                  </a:lnTo>
                  <a:lnTo>
                    <a:pt x="173" y="8"/>
                  </a:lnTo>
                  <a:lnTo>
                    <a:pt x="170" y="8"/>
                  </a:lnTo>
                  <a:lnTo>
                    <a:pt x="170" y="5"/>
                  </a:lnTo>
                  <a:lnTo>
                    <a:pt x="170" y="5"/>
                  </a:lnTo>
                  <a:lnTo>
                    <a:pt x="173" y="3"/>
                  </a:lnTo>
                  <a:lnTo>
                    <a:pt x="170" y="3"/>
                  </a:lnTo>
                  <a:lnTo>
                    <a:pt x="170" y="0"/>
                  </a:lnTo>
                  <a:lnTo>
                    <a:pt x="168" y="3"/>
                  </a:lnTo>
                  <a:lnTo>
                    <a:pt x="156" y="5"/>
                  </a:lnTo>
                  <a:lnTo>
                    <a:pt x="156" y="5"/>
                  </a:lnTo>
                  <a:lnTo>
                    <a:pt x="154" y="5"/>
                  </a:lnTo>
                  <a:lnTo>
                    <a:pt x="151" y="5"/>
                  </a:lnTo>
                  <a:lnTo>
                    <a:pt x="149" y="5"/>
                  </a:lnTo>
                  <a:lnTo>
                    <a:pt x="147" y="8"/>
                  </a:lnTo>
                  <a:lnTo>
                    <a:pt x="137" y="17"/>
                  </a:lnTo>
                  <a:lnTo>
                    <a:pt x="135" y="19"/>
                  </a:lnTo>
                  <a:lnTo>
                    <a:pt x="133" y="19"/>
                  </a:lnTo>
                  <a:lnTo>
                    <a:pt x="133" y="22"/>
                  </a:lnTo>
                  <a:lnTo>
                    <a:pt x="130" y="22"/>
                  </a:lnTo>
                  <a:lnTo>
                    <a:pt x="130" y="24"/>
                  </a:lnTo>
                  <a:lnTo>
                    <a:pt x="130" y="26"/>
                  </a:lnTo>
                  <a:lnTo>
                    <a:pt x="128" y="29"/>
                  </a:lnTo>
                  <a:lnTo>
                    <a:pt x="128" y="29"/>
                  </a:lnTo>
                  <a:lnTo>
                    <a:pt x="125" y="31"/>
                  </a:lnTo>
                  <a:lnTo>
                    <a:pt x="123" y="31"/>
                  </a:lnTo>
                  <a:lnTo>
                    <a:pt x="121" y="36"/>
                  </a:lnTo>
                  <a:lnTo>
                    <a:pt x="116" y="38"/>
                  </a:lnTo>
                  <a:lnTo>
                    <a:pt x="116" y="38"/>
                  </a:lnTo>
                  <a:lnTo>
                    <a:pt x="114" y="36"/>
                  </a:lnTo>
                  <a:lnTo>
                    <a:pt x="116" y="31"/>
                  </a:lnTo>
                  <a:lnTo>
                    <a:pt x="116" y="31"/>
                  </a:lnTo>
                  <a:lnTo>
                    <a:pt x="114" y="29"/>
                  </a:lnTo>
                  <a:lnTo>
                    <a:pt x="114" y="26"/>
                  </a:lnTo>
                  <a:lnTo>
                    <a:pt x="111" y="26"/>
                  </a:lnTo>
                  <a:lnTo>
                    <a:pt x="107" y="24"/>
                  </a:lnTo>
                  <a:lnTo>
                    <a:pt x="104" y="24"/>
                  </a:lnTo>
                  <a:lnTo>
                    <a:pt x="99" y="24"/>
                  </a:lnTo>
                  <a:lnTo>
                    <a:pt x="97" y="24"/>
                  </a:lnTo>
                  <a:lnTo>
                    <a:pt x="95" y="26"/>
                  </a:lnTo>
                  <a:lnTo>
                    <a:pt x="95" y="29"/>
                  </a:lnTo>
                  <a:lnTo>
                    <a:pt x="95" y="31"/>
                  </a:lnTo>
                  <a:lnTo>
                    <a:pt x="92" y="34"/>
                  </a:lnTo>
                  <a:lnTo>
                    <a:pt x="92" y="36"/>
                  </a:lnTo>
                  <a:lnTo>
                    <a:pt x="90" y="36"/>
                  </a:lnTo>
                  <a:lnTo>
                    <a:pt x="85" y="34"/>
                  </a:lnTo>
                  <a:lnTo>
                    <a:pt x="88" y="38"/>
                  </a:lnTo>
                  <a:lnTo>
                    <a:pt x="90" y="41"/>
                  </a:lnTo>
                  <a:lnTo>
                    <a:pt x="92" y="43"/>
                  </a:lnTo>
                  <a:lnTo>
                    <a:pt x="92" y="45"/>
                  </a:lnTo>
                  <a:lnTo>
                    <a:pt x="92" y="50"/>
                  </a:lnTo>
                  <a:lnTo>
                    <a:pt x="85" y="62"/>
                  </a:lnTo>
                  <a:lnTo>
                    <a:pt x="83" y="64"/>
                  </a:lnTo>
                  <a:lnTo>
                    <a:pt x="80" y="71"/>
                  </a:lnTo>
                  <a:lnTo>
                    <a:pt x="78" y="79"/>
                  </a:lnTo>
                  <a:lnTo>
                    <a:pt x="78" y="81"/>
                  </a:lnTo>
                  <a:lnTo>
                    <a:pt x="78" y="83"/>
                  </a:lnTo>
                  <a:lnTo>
                    <a:pt x="76" y="86"/>
                  </a:lnTo>
                  <a:lnTo>
                    <a:pt x="76" y="90"/>
                  </a:lnTo>
                  <a:lnTo>
                    <a:pt x="73" y="100"/>
                  </a:lnTo>
                  <a:lnTo>
                    <a:pt x="73" y="102"/>
                  </a:lnTo>
                  <a:lnTo>
                    <a:pt x="73" y="105"/>
                  </a:lnTo>
                  <a:lnTo>
                    <a:pt x="73" y="109"/>
                  </a:lnTo>
                  <a:lnTo>
                    <a:pt x="76" y="109"/>
                  </a:lnTo>
                  <a:lnTo>
                    <a:pt x="76" y="112"/>
                  </a:lnTo>
                  <a:lnTo>
                    <a:pt x="78" y="112"/>
                  </a:lnTo>
                  <a:lnTo>
                    <a:pt x="83" y="114"/>
                  </a:lnTo>
                  <a:lnTo>
                    <a:pt x="85" y="114"/>
                  </a:lnTo>
                  <a:lnTo>
                    <a:pt x="88" y="116"/>
                  </a:lnTo>
                  <a:lnTo>
                    <a:pt x="90" y="121"/>
                  </a:lnTo>
                  <a:lnTo>
                    <a:pt x="90" y="126"/>
                  </a:lnTo>
                  <a:lnTo>
                    <a:pt x="92" y="128"/>
                  </a:lnTo>
                  <a:lnTo>
                    <a:pt x="90" y="131"/>
                  </a:lnTo>
                  <a:lnTo>
                    <a:pt x="88" y="133"/>
                  </a:lnTo>
                  <a:lnTo>
                    <a:pt x="85" y="138"/>
                  </a:lnTo>
                  <a:lnTo>
                    <a:pt x="83" y="138"/>
                  </a:lnTo>
                  <a:lnTo>
                    <a:pt x="78" y="138"/>
                  </a:lnTo>
                  <a:lnTo>
                    <a:pt x="76" y="140"/>
                  </a:lnTo>
                  <a:lnTo>
                    <a:pt x="71" y="140"/>
                  </a:lnTo>
                  <a:lnTo>
                    <a:pt x="69" y="140"/>
                  </a:lnTo>
                  <a:lnTo>
                    <a:pt x="64" y="140"/>
                  </a:lnTo>
                  <a:lnTo>
                    <a:pt x="59" y="140"/>
                  </a:lnTo>
                  <a:lnTo>
                    <a:pt x="43" y="142"/>
                  </a:lnTo>
                  <a:lnTo>
                    <a:pt x="40" y="145"/>
                  </a:lnTo>
                  <a:lnTo>
                    <a:pt x="38" y="145"/>
                  </a:lnTo>
                  <a:lnTo>
                    <a:pt x="38" y="147"/>
                  </a:lnTo>
                  <a:lnTo>
                    <a:pt x="38" y="147"/>
                  </a:lnTo>
                  <a:lnTo>
                    <a:pt x="33" y="145"/>
                  </a:lnTo>
                  <a:lnTo>
                    <a:pt x="31" y="145"/>
                  </a:lnTo>
                  <a:lnTo>
                    <a:pt x="28" y="145"/>
                  </a:lnTo>
                  <a:lnTo>
                    <a:pt x="26" y="145"/>
                  </a:lnTo>
                  <a:lnTo>
                    <a:pt x="24" y="145"/>
                  </a:lnTo>
                  <a:lnTo>
                    <a:pt x="19" y="142"/>
                  </a:lnTo>
                  <a:lnTo>
                    <a:pt x="17" y="142"/>
                  </a:lnTo>
                  <a:lnTo>
                    <a:pt x="14" y="142"/>
                  </a:lnTo>
                  <a:lnTo>
                    <a:pt x="12" y="142"/>
                  </a:lnTo>
                  <a:lnTo>
                    <a:pt x="9" y="145"/>
                  </a:lnTo>
                  <a:lnTo>
                    <a:pt x="7" y="147"/>
                  </a:lnTo>
                  <a:lnTo>
                    <a:pt x="5" y="157"/>
                  </a:lnTo>
                  <a:lnTo>
                    <a:pt x="0" y="166"/>
                  </a:lnTo>
                  <a:lnTo>
                    <a:pt x="5" y="176"/>
                  </a:lnTo>
                  <a:lnTo>
                    <a:pt x="7" y="180"/>
                  </a:lnTo>
                  <a:lnTo>
                    <a:pt x="7" y="183"/>
                  </a:lnTo>
                  <a:lnTo>
                    <a:pt x="9" y="187"/>
                  </a:lnTo>
                  <a:lnTo>
                    <a:pt x="12" y="190"/>
                  </a:lnTo>
                  <a:lnTo>
                    <a:pt x="14" y="190"/>
                  </a:lnTo>
                  <a:lnTo>
                    <a:pt x="17" y="190"/>
                  </a:lnTo>
                  <a:lnTo>
                    <a:pt x="17" y="190"/>
                  </a:lnTo>
                  <a:lnTo>
                    <a:pt x="19" y="192"/>
                  </a:lnTo>
                  <a:lnTo>
                    <a:pt x="21" y="197"/>
                  </a:lnTo>
                  <a:lnTo>
                    <a:pt x="24" y="206"/>
                  </a:lnTo>
                  <a:lnTo>
                    <a:pt x="26" y="218"/>
                  </a:lnTo>
                  <a:lnTo>
                    <a:pt x="24" y="225"/>
                  </a:lnTo>
                  <a:lnTo>
                    <a:pt x="24" y="228"/>
                  </a:lnTo>
                  <a:lnTo>
                    <a:pt x="24" y="232"/>
                  </a:lnTo>
                  <a:lnTo>
                    <a:pt x="19" y="244"/>
                  </a:lnTo>
                  <a:lnTo>
                    <a:pt x="21" y="251"/>
                  </a:lnTo>
                  <a:lnTo>
                    <a:pt x="24" y="256"/>
                  </a:lnTo>
                  <a:lnTo>
                    <a:pt x="43" y="251"/>
                  </a:lnTo>
                  <a:lnTo>
                    <a:pt x="45" y="251"/>
                  </a:lnTo>
                  <a:lnTo>
                    <a:pt x="47" y="251"/>
                  </a:lnTo>
                  <a:lnTo>
                    <a:pt x="50" y="256"/>
                  </a:lnTo>
                  <a:lnTo>
                    <a:pt x="50" y="258"/>
                  </a:lnTo>
                  <a:lnTo>
                    <a:pt x="54" y="263"/>
                  </a:lnTo>
                  <a:lnTo>
                    <a:pt x="62" y="265"/>
                  </a:lnTo>
                  <a:lnTo>
                    <a:pt x="69" y="270"/>
                  </a:lnTo>
                  <a:lnTo>
                    <a:pt x="71" y="254"/>
                  </a:lnTo>
                  <a:lnTo>
                    <a:pt x="71" y="249"/>
                  </a:lnTo>
                  <a:lnTo>
                    <a:pt x="78" y="239"/>
                  </a:lnTo>
                  <a:lnTo>
                    <a:pt x="83" y="230"/>
                  </a:lnTo>
                  <a:lnTo>
                    <a:pt x="85" y="228"/>
                  </a:lnTo>
                  <a:lnTo>
                    <a:pt x="85" y="225"/>
                  </a:lnTo>
                  <a:lnTo>
                    <a:pt x="88" y="228"/>
                  </a:lnTo>
                  <a:lnTo>
                    <a:pt x="90" y="228"/>
                  </a:lnTo>
                  <a:lnTo>
                    <a:pt x="90" y="228"/>
                  </a:lnTo>
                  <a:lnTo>
                    <a:pt x="92" y="228"/>
                  </a:lnTo>
                  <a:lnTo>
                    <a:pt x="95" y="225"/>
                  </a:lnTo>
                  <a:lnTo>
                    <a:pt x="99" y="225"/>
                  </a:lnTo>
                  <a:lnTo>
                    <a:pt x="109" y="223"/>
                  </a:lnTo>
                  <a:lnTo>
                    <a:pt x="114" y="221"/>
                  </a:lnTo>
                  <a:lnTo>
                    <a:pt x="114" y="221"/>
                  </a:lnTo>
                  <a:lnTo>
                    <a:pt x="116" y="221"/>
                  </a:lnTo>
                  <a:lnTo>
                    <a:pt x="118" y="221"/>
                  </a:lnTo>
                  <a:lnTo>
                    <a:pt x="123" y="223"/>
                  </a:lnTo>
                  <a:lnTo>
                    <a:pt x="125" y="225"/>
                  </a:lnTo>
                  <a:lnTo>
                    <a:pt x="128" y="228"/>
                  </a:lnTo>
                  <a:lnTo>
                    <a:pt x="128" y="230"/>
                  </a:lnTo>
                  <a:lnTo>
                    <a:pt x="130" y="232"/>
                  </a:lnTo>
                  <a:lnTo>
                    <a:pt x="130" y="232"/>
                  </a:lnTo>
                  <a:lnTo>
                    <a:pt x="130" y="232"/>
                  </a:lnTo>
                  <a:lnTo>
                    <a:pt x="133" y="235"/>
                  </a:lnTo>
                  <a:lnTo>
                    <a:pt x="133" y="235"/>
                  </a:lnTo>
                  <a:lnTo>
                    <a:pt x="135" y="239"/>
                  </a:lnTo>
                  <a:lnTo>
                    <a:pt x="137" y="242"/>
                  </a:lnTo>
                  <a:lnTo>
                    <a:pt x="137" y="242"/>
                  </a:lnTo>
                  <a:lnTo>
                    <a:pt x="142" y="242"/>
                  </a:lnTo>
                  <a:lnTo>
                    <a:pt x="142" y="242"/>
                  </a:lnTo>
                  <a:lnTo>
                    <a:pt x="144" y="244"/>
                  </a:lnTo>
                  <a:lnTo>
                    <a:pt x="151" y="247"/>
                  </a:lnTo>
                  <a:lnTo>
                    <a:pt x="151" y="249"/>
                  </a:lnTo>
                  <a:lnTo>
                    <a:pt x="154" y="249"/>
                  </a:lnTo>
                  <a:lnTo>
                    <a:pt x="156" y="249"/>
                  </a:lnTo>
                  <a:lnTo>
                    <a:pt x="168" y="244"/>
                  </a:lnTo>
                  <a:lnTo>
                    <a:pt x="170" y="242"/>
                  </a:lnTo>
                  <a:lnTo>
                    <a:pt x="173" y="244"/>
                  </a:lnTo>
                  <a:lnTo>
                    <a:pt x="180" y="247"/>
                  </a:lnTo>
                  <a:lnTo>
                    <a:pt x="182" y="249"/>
                  </a:lnTo>
                  <a:lnTo>
                    <a:pt x="185" y="249"/>
                  </a:lnTo>
                  <a:lnTo>
                    <a:pt x="189" y="254"/>
                  </a:lnTo>
                  <a:lnTo>
                    <a:pt x="192" y="254"/>
                  </a:lnTo>
                  <a:lnTo>
                    <a:pt x="194" y="254"/>
                  </a:lnTo>
                  <a:lnTo>
                    <a:pt x="201" y="251"/>
                  </a:lnTo>
                  <a:lnTo>
                    <a:pt x="206" y="247"/>
                  </a:lnTo>
                  <a:lnTo>
                    <a:pt x="206" y="247"/>
                  </a:lnTo>
                  <a:lnTo>
                    <a:pt x="215" y="242"/>
                  </a:lnTo>
                  <a:lnTo>
                    <a:pt x="218" y="237"/>
                  </a:lnTo>
                  <a:lnTo>
                    <a:pt x="220" y="235"/>
                  </a:lnTo>
                  <a:lnTo>
                    <a:pt x="220" y="230"/>
                  </a:lnTo>
                  <a:lnTo>
                    <a:pt x="220" y="228"/>
                  </a:lnTo>
                  <a:lnTo>
                    <a:pt x="218" y="223"/>
                  </a:lnTo>
                  <a:lnTo>
                    <a:pt x="218" y="221"/>
                  </a:lnTo>
                  <a:lnTo>
                    <a:pt x="220" y="221"/>
                  </a:lnTo>
                  <a:lnTo>
                    <a:pt x="222" y="221"/>
                  </a:lnTo>
                  <a:lnTo>
                    <a:pt x="225" y="221"/>
                  </a:lnTo>
                  <a:lnTo>
                    <a:pt x="225" y="218"/>
                  </a:lnTo>
                  <a:lnTo>
                    <a:pt x="222" y="211"/>
                  </a:lnTo>
                  <a:lnTo>
                    <a:pt x="222" y="209"/>
                  </a:lnTo>
                  <a:lnTo>
                    <a:pt x="222" y="206"/>
                  </a:lnTo>
                  <a:lnTo>
                    <a:pt x="222" y="202"/>
                  </a:lnTo>
                  <a:lnTo>
                    <a:pt x="220" y="197"/>
                  </a:lnTo>
                  <a:lnTo>
                    <a:pt x="218" y="192"/>
                  </a:lnTo>
                  <a:lnTo>
                    <a:pt x="213" y="190"/>
                  </a:lnTo>
                  <a:lnTo>
                    <a:pt x="213" y="190"/>
                  </a:lnTo>
                  <a:lnTo>
                    <a:pt x="213" y="190"/>
                  </a:lnTo>
                  <a:lnTo>
                    <a:pt x="211" y="187"/>
                  </a:lnTo>
                  <a:lnTo>
                    <a:pt x="208" y="178"/>
                  </a:lnTo>
                  <a:lnTo>
                    <a:pt x="208" y="171"/>
                  </a:lnTo>
                  <a:lnTo>
                    <a:pt x="208" y="168"/>
                  </a:lnTo>
                  <a:lnTo>
                    <a:pt x="208" y="166"/>
                  </a:lnTo>
                  <a:lnTo>
                    <a:pt x="204" y="161"/>
                  </a:lnTo>
                  <a:lnTo>
                    <a:pt x="204" y="159"/>
                  </a:lnTo>
                  <a:lnTo>
                    <a:pt x="199" y="150"/>
                  </a:lnTo>
                  <a:lnTo>
                    <a:pt x="196" y="147"/>
                  </a:lnTo>
                  <a:lnTo>
                    <a:pt x="194" y="145"/>
                  </a:lnTo>
                  <a:lnTo>
                    <a:pt x="189" y="145"/>
                  </a:lnTo>
                  <a:lnTo>
                    <a:pt x="187" y="142"/>
                  </a:lnTo>
                  <a:lnTo>
                    <a:pt x="187" y="140"/>
                  </a:lnTo>
                  <a:lnTo>
                    <a:pt x="185" y="140"/>
                  </a:lnTo>
                  <a:lnTo>
                    <a:pt x="182" y="138"/>
                  </a:lnTo>
                  <a:lnTo>
                    <a:pt x="180" y="138"/>
                  </a:lnTo>
                  <a:lnTo>
                    <a:pt x="178" y="138"/>
                  </a:lnTo>
                  <a:lnTo>
                    <a:pt x="178" y="135"/>
                  </a:lnTo>
                  <a:lnTo>
                    <a:pt x="180" y="131"/>
                  </a:lnTo>
                  <a:lnTo>
                    <a:pt x="187" y="121"/>
                  </a:lnTo>
                  <a:lnTo>
                    <a:pt x="189" y="119"/>
                  </a:lnTo>
                  <a:lnTo>
                    <a:pt x="192" y="116"/>
                  </a:lnTo>
                  <a:lnTo>
                    <a:pt x="194" y="116"/>
                  </a:lnTo>
                  <a:lnTo>
                    <a:pt x="199" y="119"/>
                  </a:lnTo>
                  <a:lnTo>
                    <a:pt x="201" y="116"/>
                  </a:lnTo>
                  <a:lnTo>
                    <a:pt x="204" y="114"/>
                  </a:lnTo>
                  <a:lnTo>
                    <a:pt x="204" y="112"/>
                  </a:lnTo>
                  <a:lnTo>
                    <a:pt x="211" y="105"/>
                  </a:lnTo>
                  <a:lnTo>
                    <a:pt x="218" y="95"/>
                  </a:lnTo>
                  <a:lnTo>
                    <a:pt x="220" y="88"/>
                  </a:lnTo>
                  <a:lnTo>
                    <a:pt x="220" y="86"/>
                  </a:lnTo>
                  <a:lnTo>
                    <a:pt x="220" y="83"/>
                  </a:lnTo>
                  <a:lnTo>
                    <a:pt x="220" y="79"/>
                  </a:lnTo>
                  <a:lnTo>
                    <a:pt x="218" y="76"/>
                  </a:lnTo>
                  <a:lnTo>
                    <a:pt x="215" y="74"/>
                  </a:lnTo>
                  <a:lnTo>
                    <a:pt x="213" y="69"/>
                  </a:lnTo>
                  <a:lnTo>
                    <a:pt x="215" y="67"/>
                  </a:lnTo>
                  <a:lnTo>
                    <a:pt x="218" y="60"/>
                  </a:lnTo>
                  <a:lnTo>
                    <a:pt x="218" y="57"/>
                  </a:lnTo>
                  <a:lnTo>
                    <a:pt x="218" y="55"/>
                  </a:lnTo>
                  <a:lnTo>
                    <a:pt x="218" y="52"/>
                  </a:lnTo>
                  <a:lnTo>
                    <a:pt x="218" y="50"/>
                  </a:lnTo>
                  <a:lnTo>
                    <a:pt x="220" y="48"/>
                  </a:lnTo>
                  <a:lnTo>
                    <a:pt x="222" y="43"/>
                  </a:lnTo>
                  <a:lnTo>
                    <a:pt x="225" y="41"/>
                  </a:lnTo>
                  <a:lnTo>
                    <a:pt x="225" y="38"/>
                  </a:lnTo>
                  <a:lnTo>
                    <a:pt x="227" y="34"/>
                  </a:lnTo>
                  <a:lnTo>
                    <a:pt x="227" y="29"/>
                  </a:lnTo>
                  <a:lnTo>
                    <a:pt x="22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p:cNvSpPr>
            <p:nvPr/>
          </p:nvSpPr>
          <p:spPr bwMode="auto">
            <a:xfrm>
              <a:off x="6336921" y="3551798"/>
              <a:ext cx="557612" cy="436081"/>
            </a:xfrm>
            <a:custGeom>
              <a:avLst/>
              <a:gdLst>
                <a:gd name="T0" fmla="*/ 308 w 312"/>
                <a:gd name="T1" fmla="*/ 59 h 244"/>
                <a:gd name="T2" fmla="*/ 310 w 312"/>
                <a:gd name="T3" fmla="*/ 52 h 244"/>
                <a:gd name="T4" fmla="*/ 308 w 312"/>
                <a:gd name="T5" fmla="*/ 40 h 244"/>
                <a:gd name="T6" fmla="*/ 296 w 312"/>
                <a:gd name="T7" fmla="*/ 14 h 244"/>
                <a:gd name="T8" fmla="*/ 282 w 312"/>
                <a:gd name="T9" fmla="*/ 17 h 244"/>
                <a:gd name="T10" fmla="*/ 282 w 312"/>
                <a:gd name="T11" fmla="*/ 31 h 244"/>
                <a:gd name="T12" fmla="*/ 270 w 312"/>
                <a:gd name="T13" fmla="*/ 36 h 244"/>
                <a:gd name="T14" fmla="*/ 267 w 312"/>
                <a:gd name="T15" fmla="*/ 40 h 244"/>
                <a:gd name="T16" fmla="*/ 253 w 312"/>
                <a:gd name="T17" fmla="*/ 31 h 244"/>
                <a:gd name="T18" fmla="*/ 251 w 312"/>
                <a:gd name="T19" fmla="*/ 19 h 244"/>
                <a:gd name="T20" fmla="*/ 234 w 312"/>
                <a:gd name="T21" fmla="*/ 12 h 244"/>
                <a:gd name="T22" fmla="*/ 220 w 312"/>
                <a:gd name="T23" fmla="*/ 12 h 244"/>
                <a:gd name="T24" fmla="*/ 206 w 312"/>
                <a:gd name="T25" fmla="*/ 0 h 244"/>
                <a:gd name="T26" fmla="*/ 184 w 312"/>
                <a:gd name="T27" fmla="*/ 0 h 244"/>
                <a:gd name="T28" fmla="*/ 184 w 312"/>
                <a:gd name="T29" fmla="*/ 26 h 244"/>
                <a:gd name="T30" fmla="*/ 177 w 312"/>
                <a:gd name="T31" fmla="*/ 45 h 244"/>
                <a:gd name="T32" fmla="*/ 173 w 312"/>
                <a:gd name="T33" fmla="*/ 47 h 244"/>
                <a:gd name="T34" fmla="*/ 166 w 312"/>
                <a:gd name="T35" fmla="*/ 47 h 244"/>
                <a:gd name="T36" fmla="*/ 156 w 312"/>
                <a:gd name="T37" fmla="*/ 50 h 244"/>
                <a:gd name="T38" fmla="*/ 147 w 312"/>
                <a:gd name="T39" fmla="*/ 43 h 244"/>
                <a:gd name="T40" fmla="*/ 137 w 312"/>
                <a:gd name="T41" fmla="*/ 43 h 244"/>
                <a:gd name="T42" fmla="*/ 125 w 312"/>
                <a:gd name="T43" fmla="*/ 31 h 244"/>
                <a:gd name="T44" fmla="*/ 116 w 312"/>
                <a:gd name="T45" fmla="*/ 31 h 244"/>
                <a:gd name="T46" fmla="*/ 102 w 312"/>
                <a:gd name="T47" fmla="*/ 31 h 244"/>
                <a:gd name="T48" fmla="*/ 85 w 312"/>
                <a:gd name="T49" fmla="*/ 40 h 244"/>
                <a:gd name="T50" fmla="*/ 61 w 312"/>
                <a:gd name="T51" fmla="*/ 73 h 244"/>
                <a:gd name="T52" fmla="*/ 64 w 312"/>
                <a:gd name="T53" fmla="*/ 81 h 244"/>
                <a:gd name="T54" fmla="*/ 64 w 312"/>
                <a:gd name="T55" fmla="*/ 95 h 244"/>
                <a:gd name="T56" fmla="*/ 52 w 312"/>
                <a:gd name="T57" fmla="*/ 97 h 244"/>
                <a:gd name="T58" fmla="*/ 38 w 312"/>
                <a:gd name="T59" fmla="*/ 104 h 244"/>
                <a:gd name="T60" fmla="*/ 16 w 312"/>
                <a:gd name="T61" fmla="*/ 107 h 244"/>
                <a:gd name="T62" fmla="*/ 5 w 312"/>
                <a:gd name="T63" fmla="*/ 114 h 244"/>
                <a:gd name="T64" fmla="*/ 7 w 312"/>
                <a:gd name="T65" fmla="*/ 121 h 244"/>
                <a:gd name="T66" fmla="*/ 5 w 312"/>
                <a:gd name="T67" fmla="*/ 142 h 244"/>
                <a:gd name="T68" fmla="*/ 2 w 312"/>
                <a:gd name="T69" fmla="*/ 159 h 244"/>
                <a:gd name="T70" fmla="*/ 7 w 312"/>
                <a:gd name="T71" fmla="*/ 161 h 244"/>
                <a:gd name="T72" fmla="*/ 12 w 312"/>
                <a:gd name="T73" fmla="*/ 173 h 244"/>
                <a:gd name="T74" fmla="*/ 14 w 312"/>
                <a:gd name="T75" fmla="*/ 194 h 244"/>
                <a:gd name="T76" fmla="*/ 9 w 312"/>
                <a:gd name="T77" fmla="*/ 215 h 244"/>
                <a:gd name="T78" fmla="*/ 33 w 312"/>
                <a:gd name="T79" fmla="*/ 220 h 244"/>
                <a:gd name="T80" fmla="*/ 59 w 312"/>
                <a:gd name="T81" fmla="*/ 206 h 244"/>
                <a:gd name="T82" fmla="*/ 104 w 312"/>
                <a:gd name="T83" fmla="*/ 182 h 244"/>
                <a:gd name="T84" fmla="*/ 125 w 312"/>
                <a:gd name="T85" fmla="*/ 170 h 244"/>
                <a:gd name="T86" fmla="*/ 168 w 312"/>
                <a:gd name="T87" fmla="*/ 187 h 244"/>
                <a:gd name="T88" fmla="*/ 173 w 312"/>
                <a:gd name="T89" fmla="*/ 194 h 244"/>
                <a:gd name="T90" fmla="*/ 177 w 312"/>
                <a:gd name="T91" fmla="*/ 199 h 244"/>
                <a:gd name="T92" fmla="*/ 180 w 312"/>
                <a:gd name="T93" fmla="*/ 213 h 244"/>
                <a:gd name="T94" fmla="*/ 194 w 312"/>
                <a:gd name="T95" fmla="*/ 227 h 244"/>
                <a:gd name="T96" fmla="*/ 215 w 312"/>
                <a:gd name="T97" fmla="*/ 244 h 244"/>
                <a:gd name="T98" fmla="*/ 225 w 312"/>
                <a:gd name="T99" fmla="*/ 237 h 244"/>
                <a:gd name="T100" fmla="*/ 234 w 312"/>
                <a:gd name="T101" fmla="*/ 227 h 244"/>
                <a:gd name="T102" fmla="*/ 234 w 312"/>
                <a:gd name="T103" fmla="*/ 218 h 244"/>
                <a:gd name="T104" fmla="*/ 237 w 312"/>
                <a:gd name="T105" fmla="*/ 218 h 244"/>
                <a:gd name="T106" fmla="*/ 255 w 312"/>
                <a:gd name="T107" fmla="*/ 227 h 244"/>
                <a:gd name="T108" fmla="*/ 272 w 312"/>
                <a:gd name="T109" fmla="*/ 227 h 244"/>
                <a:gd name="T110" fmla="*/ 279 w 312"/>
                <a:gd name="T111" fmla="*/ 220 h 244"/>
                <a:gd name="T112" fmla="*/ 293 w 312"/>
                <a:gd name="T113" fmla="*/ 213 h 244"/>
                <a:gd name="T114" fmla="*/ 308 w 312"/>
                <a:gd name="T115" fmla="*/ 175 h 244"/>
                <a:gd name="T116" fmla="*/ 308 w 312"/>
                <a:gd name="T117"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244">
                  <a:moveTo>
                    <a:pt x="312" y="121"/>
                  </a:moveTo>
                  <a:lnTo>
                    <a:pt x="310" y="66"/>
                  </a:lnTo>
                  <a:lnTo>
                    <a:pt x="310" y="64"/>
                  </a:lnTo>
                  <a:lnTo>
                    <a:pt x="308" y="59"/>
                  </a:lnTo>
                  <a:lnTo>
                    <a:pt x="308" y="59"/>
                  </a:lnTo>
                  <a:lnTo>
                    <a:pt x="308" y="57"/>
                  </a:lnTo>
                  <a:lnTo>
                    <a:pt x="310" y="54"/>
                  </a:lnTo>
                  <a:lnTo>
                    <a:pt x="310" y="52"/>
                  </a:lnTo>
                  <a:lnTo>
                    <a:pt x="310" y="50"/>
                  </a:lnTo>
                  <a:lnTo>
                    <a:pt x="310" y="45"/>
                  </a:lnTo>
                  <a:lnTo>
                    <a:pt x="308" y="45"/>
                  </a:lnTo>
                  <a:lnTo>
                    <a:pt x="308" y="40"/>
                  </a:lnTo>
                  <a:lnTo>
                    <a:pt x="305" y="33"/>
                  </a:lnTo>
                  <a:lnTo>
                    <a:pt x="298" y="24"/>
                  </a:lnTo>
                  <a:lnTo>
                    <a:pt x="296" y="14"/>
                  </a:lnTo>
                  <a:lnTo>
                    <a:pt x="296" y="14"/>
                  </a:lnTo>
                  <a:lnTo>
                    <a:pt x="293" y="14"/>
                  </a:lnTo>
                  <a:lnTo>
                    <a:pt x="286" y="14"/>
                  </a:lnTo>
                  <a:lnTo>
                    <a:pt x="284" y="17"/>
                  </a:lnTo>
                  <a:lnTo>
                    <a:pt x="282" y="17"/>
                  </a:lnTo>
                  <a:lnTo>
                    <a:pt x="282" y="19"/>
                  </a:lnTo>
                  <a:lnTo>
                    <a:pt x="282" y="24"/>
                  </a:lnTo>
                  <a:lnTo>
                    <a:pt x="282" y="26"/>
                  </a:lnTo>
                  <a:lnTo>
                    <a:pt x="282" y="31"/>
                  </a:lnTo>
                  <a:lnTo>
                    <a:pt x="282" y="33"/>
                  </a:lnTo>
                  <a:lnTo>
                    <a:pt x="279" y="36"/>
                  </a:lnTo>
                  <a:lnTo>
                    <a:pt x="277" y="36"/>
                  </a:lnTo>
                  <a:lnTo>
                    <a:pt x="270" y="36"/>
                  </a:lnTo>
                  <a:lnTo>
                    <a:pt x="270" y="38"/>
                  </a:lnTo>
                  <a:lnTo>
                    <a:pt x="270" y="38"/>
                  </a:lnTo>
                  <a:lnTo>
                    <a:pt x="270" y="40"/>
                  </a:lnTo>
                  <a:lnTo>
                    <a:pt x="267" y="40"/>
                  </a:lnTo>
                  <a:lnTo>
                    <a:pt x="263" y="38"/>
                  </a:lnTo>
                  <a:lnTo>
                    <a:pt x="255" y="33"/>
                  </a:lnTo>
                  <a:lnTo>
                    <a:pt x="253" y="31"/>
                  </a:lnTo>
                  <a:lnTo>
                    <a:pt x="253" y="31"/>
                  </a:lnTo>
                  <a:lnTo>
                    <a:pt x="253" y="28"/>
                  </a:lnTo>
                  <a:lnTo>
                    <a:pt x="253" y="24"/>
                  </a:lnTo>
                  <a:lnTo>
                    <a:pt x="253" y="21"/>
                  </a:lnTo>
                  <a:lnTo>
                    <a:pt x="251" y="19"/>
                  </a:lnTo>
                  <a:lnTo>
                    <a:pt x="248" y="17"/>
                  </a:lnTo>
                  <a:lnTo>
                    <a:pt x="244" y="14"/>
                  </a:lnTo>
                  <a:lnTo>
                    <a:pt x="241" y="14"/>
                  </a:lnTo>
                  <a:lnTo>
                    <a:pt x="234" y="12"/>
                  </a:lnTo>
                  <a:lnTo>
                    <a:pt x="225" y="14"/>
                  </a:lnTo>
                  <a:lnTo>
                    <a:pt x="225" y="14"/>
                  </a:lnTo>
                  <a:lnTo>
                    <a:pt x="222" y="14"/>
                  </a:lnTo>
                  <a:lnTo>
                    <a:pt x="220" y="12"/>
                  </a:lnTo>
                  <a:lnTo>
                    <a:pt x="218" y="7"/>
                  </a:lnTo>
                  <a:lnTo>
                    <a:pt x="215" y="5"/>
                  </a:lnTo>
                  <a:lnTo>
                    <a:pt x="213" y="2"/>
                  </a:lnTo>
                  <a:lnTo>
                    <a:pt x="206" y="0"/>
                  </a:lnTo>
                  <a:lnTo>
                    <a:pt x="203" y="2"/>
                  </a:lnTo>
                  <a:lnTo>
                    <a:pt x="199" y="2"/>
                  </a:lnTo>
                  <a:lnTo>
                    <a:pt x="194" y="2"/>
                  </a:lnTo>
                  <a:lnTo>
                    <a:pt x="184" y="0"/>
                  </a:lnTo>
                  <a:lnTo>
                    <a:pt x="184" y="7"/>
                  </a:lnTo>
                  <a:lnTo>
                    <a:pt x="184" y="12"/>
                  </a:lnTo>
                  <a:lnTo>
                    <a:pt x="184" y="19"/>
                  </a:lnTo>
                  <a:lnTo>
                    <a:pt x="184" y="26"/>
                  </a:lnTo>
                  <a:lnTo>
                    <a:pt x="184" y="33"/>
                  </a:lnTo>
                  <a:lnTo>
                    <a:pt x="184" y="38"/>
                  </a:lnTo>
                  <a:lnTo>
                    <a:pt x="182" y="40"/>
                  </a:lnTo>
                  <a:lnTo>
                    <a:pt x="177" y="45"/>
                  </a:lnTo>
                  <a:lnTo>
                    <a:pt x="177" y="45"/>
                  </a:lnTo>
                  <a:lnTo>
                    <a:pt x="175" y="45"/>
                  </a:lnTo>
                  <a:lnTo>
                    <a:pt x="173" y="47"/>
                  </a:lnTo>
                  <a:lnTo>
                    <a:pt x="173" y="47"/>
                  </a:lnTo>
                  <a:lnTo>
                    <a:pt x="170" y="45"/>
                  </a:lnTo>
                  <a:lnTo>
                    <a:pt x="168" y="45"/>
                  </a:lnTo>
                  <a:lnTo>
                    <a:pt x="166" y="45"/>
                  </a:lnTo>
                  <a:lnTo>
                    <a:pt x="166" y="47"/>
                  </a:lnTo>
                  <a:lnTo>
                    <a:pt x="161" y="50"/>
                  </a:lnTo>
                  <a:lnTo>
                    <a:pt x="158" y="50"/>
                  </a:lnTo>
                  <a:lnTo>
                    <a:pt x="156" y="50"/>
                  </a:lnTo>
                  <a:lnTo>
                    <a:pt x="156" y="50"/>
                  </a:lnTo>
                  <a:lnTo>
                    <a:pt x="151" y="45"/>
                  </a:lnTo>
                  <a:lnTo>
                    <a:pt x="149" y="43"/>
                  </a:lnTo>
                  <a:lnTo>
                    <a:pt x="149" y="43"/>
                  </a:lnTo>
                  <a:lnTo>
                    <a:pt x="147" y="43"/>
                  </a:lnTo>
                  <a:lnTo>
                    <a:pt x="142" y="43"/>
                  </a:lnTo>
                  <a:lnTo>
                    <a:pt x="140" y="43"/>
                  </a:lnTo>
                  <a:lnTo>
                    <a:pt x="137" y="43"/>
                  </a:lnTo>
                  <a:lnTo>
                    <a:pt x="137" y="43"/>
                  </a:lnTo>
                  <a:lnTo>
                    <a:pt x="135" y="40"/>
                  </a:lnTo>
                  <a:lnTo>
                    <a:pt x="130" y="33"/>
                  </a:lnTo>
                  <a:lnTo>
                    <a:pt x="128" y="31"/>
                  </a:lnTo>
                  <a:lnTo>
                    <a:pt x="125" y="31"/>
                  </a:lnTo>
                  <a:lnTo>
                    <a:pt x="123" y="31"/>
                  </a:lnTo>
                  <a:lnTo>
                    <a:pt x="121" y="33"/>
                  </a:lnTo>
                  <a:lnTo>
                    <a:pt x="121" y="33"/>
                  </a:lnTo>
                  <a:lnTo>
                    <a:pt x="116" y="31"/>
                  </a:lnTo>
                  <a:lnTo>
                    <a:pt x="111" y="31"/>
                  </a:lnTo>
                  <a:lnTo>
                    <a:pt x="106" y="33"/>
                  </a:lnTo>
                  <a:lnTo>
                    <a:pt x="104" y="33"/>
                  </a:lnTo>
                  <a:lnTo>
                    <a:pt x="102" y="31"/>
                  </a:lnTo>
                  <a:lnTo>
                    <a:pt x="102" y="31"/>
                  </a:lnTo>
                  <a:lnTo>
                    <a:pt x="95" y="28"/>
                  </a:lnTo>
                  <a:lnTo>
                    <a:pt x="87" y="38"/>
                  </a:lnTo>
                  <a:lnTo>
                    <a:pt x="85" y="40"/>
                  </a:lnTo>
                  <a:lnTo>
                    <a:pt x="73" y="59"/>
                  </a:lnTo>
                  <a:lnTo>
                    <a:pt x="64" y="66"/>
                  </a:lnTo>
                  <a:lnTo>
                    <a:pt x="64" y="71"/>
                  </a:lnTo>
                  <a:lnTo>
                    <a:pt x="61" y="73"/>
                  </a:lnTo>
                  <a:lnTo>
                    <a:pt x="61" y="76"/>
                  </a:lnTo>
                  <a:lnTo>
                    <a:pt x="64" y="76"/>
                  </a:lnTo>
                  <a:lnTo>
                    <a:pt x="64" y="78"/>
                  </a:lnTo>
                  <a:lnTo>
                    <a:pt x="64" y="81"/>
                  </a:lnTo>
                  <a:lnTo>
                    <a:pt x="66" y="83"/>
                  </a:lnTo>
                  <a:lnTo>
                    <a:pt x="66" y="92"/>
                  </a:lnTo>
                  <a:lnTo>
                    <a:pt x="66" y="95"/>
                  </a:lnTo>
                  <a:lnTo>
                    <a:pt x="64" y="95"/>
                  </a:lnTo>
                  <a:lnTo>
                    <a:pt x="59" y="95"/>
                  </a:lnTo>
                  <a:lnTo>
                    <a:pt x="57" y="95"/>
                  </a:lnTo>
                  <a:lnTo>
                    <a:pt x="54" y="95"/>
                  </a:lnTo>
                  <a:lnTo>
                    <a:pt x="52" y="97"/>
                  </a:lnTo>
                  <a:lnTo>
                    <a:pt x="42" y="95"/>
                  </a:lnTo>
                  <a:lnTo>
                    <a:pt x="40" y="97"/>
                  </a:lnTo>
                  <a:lnTo>
                    <a:pt x="40" y="99"/>
                  </a:lnTo>
                  <a:lnTo>
                    <a:pt x="38" y="104"/>
                  </a:lnTo>
                  <a:lnTo>
                    <a:pt x="35" y="104"/>
                  </a:lnTo>
                  <a:lnTo>
                    <a:pt x="31" y="104"/>
                  </a:lnTo>
                  <a:lnTo>
                    <a:pt x="28" y="104"/>
                  </a:lnTo>
                  <a:lnTo>
                    <a:pt x="16" y="107"/>
                  </a:lnTo>
                  <a:lnTo>
                    <a:pt x="12" y="107"/>
                  </a:lnTo>
                  <a:lnTo>
                    <a:pt x="9" y="109"/>
                  </a:lnTo>
                  <a:lnTo>
                    <a:pt x="7" y="111"/>
                  </a:lnTo>
                  <a:lnTo>
                    <a:pt x="5" y="114"/>
                  </a:lnTo>
                  <a:lnTo>
                    <a:pt x="5" y="116"/>
                  </a:lnTo>
                  <a:lnTo>
                    <a:pt x="5" y="118"/>
                  </a:lnTo>
                  <a:lnTo>
                    <a:pt x="7" y="118"/>
                  </a:lnTo>
                  <a:lnTo>
                    <a:pt x="7" y="121"/>
                  </a:lnTo>
                  <a:lnTo>
                    <a:pt x="7" y="123"/>
                  </a:lnTo>
                  <a:lnTo>
                    <a:pt x="7" y="125"/>
                  </a:lnTo>
                  <a:lnTo>
                    <a:pt x="5" y="140"/>
                  </a:lnTo>
                  <a:lnTo>
                    <a:pt x="5" y="142"/>
                  </a:lnTo>
                  <a:lnTo>
                    <a:pt x="0" y="149"/>
                  </a:lnTo>
                  <a:lnTo>
                    <a:pt x="0" y="154"/>
                  </a:lnTo>
                  <a:lnTo>
                    <a:pt x="0" y="156"/>
                  </a:lnTo>
                  <a:lnTo>
                    <a:pt x="2" y="159"/>
                  </a:lnTo>
                  <a:lnTo>
                    <a:pt x="2" y="161"/>
                  </a:lnTo>
                  <a:lnTo>
                    <a:pt x="5" y="161"/>
                  </a:lnTo>
                  <a:lnTo>
                    <a:pt x="7" y="161"/>
                  </a:lnTo>
                  <a:lnTo>
                    <a:pt x="7" y="161"/>
                  </a:lnTo>
                  <a:lnTo>
                    <a:pt x="9" y="161"/>
                  </a:lnTo>
                  <a:lnTo>
                    <a:pt x="12" y="170"/>
                  </a:lnTo>
                  <a:lnTo>
                    <a:pt x="12" y="170"/>
                  </a:lnTo>
                  <a:lnTo>
                    <a:pt x="12" y="173"/>
                  </a:lnTo>
                  <a:lnTo>
                    <a:pt x="12" y="175"/>
                  </a:lnTo>
                  <a:lnTo>
                    <a:pt x="12" y="182"/>
                  </a:lnTo>
                  <a:lnTo>
                    <a:pt x="14" y="192"/>
                  </a:lnTo>
                  <a:lnTo>
                    <a:pt x="14" y="194"/>
                  </a:lnTo>
                  <a:lnTo>
                    <a:pt x="12" y="201"/>
                  </a:lnTo>
                  <a:lnTo>
                    <a:pt x="12" y="208"/>
                  </a:lnTo>
                  <a:lnTo>
                    <a:pt x="9" y="211"/>
                  </a:lnTo>
                  <a:lnTo>
                    <a:pt x="9" y="215"/>
                  </a:lnTo>
                  <a:lnTo>
                    <a:pt x="12" y="215"/>
                  </a:lnTo>
                  <a:lnTo>
                    <a:pt x="14" y="218"/>
                  </a:lnTo>
                  <a:lnTo>
                    <a:pt x="19" y="218"/>
                  </a:lnTo>
                  <a:lnTo>
                    <a:pt x="33" y="220"/>
                  </a:lnTo>
                  <a:lnTo>
                    <a:pt x="40" y="215"/>
                  </a:lnTo>
                  <a:lnTo>
                    <a:pt x="47" y="208"/>
                  </a:lnTo>
                  <a:lnTo>
                    <a:pt x="50" y="208"/>
                  </a:lnTo>
                  <a:lnTo>
                    <a:pt x="59" y="206"/>
                  </a:lnTo>
                  <a:lnTo>
                    <a:pt x="85" y="189"/>
                  </a:lnTo>
                  <a:lnTo>
                    <a:pt x="97" y="185"/>
                  </a:lnTo>
                  <a:lnTo>
                    <a:pt x="102" y="185"/>
                  </a:lnTo>
                  <a:lnTo>
                    <a:pt x="104" y="182"/>
                  </a:lnTo>
                  <a:lnTo>
                    <a:pt x="111" y="178"/>
                  </a:lnTo>
                  <a:lnTo>
                    <a:pt x="116" y="173"/>
                  </a:lnTo>
                  <a:lnTo>
                    <a:pt x="121" y="170"/>
                  </a:lnTo>
                  <a:lnTo>
                    <a:pt x="125" y="170"/>
                  </a:lnTo>
                  <a:lnTo>
                    <a:pt x="132" y="170"/>
                  </a:lnTo>
                  <a:lnTo>
                    <a:pt x="156" y="178"/>
                  </a:lnTo>
                  <a:lnTo>
                    <a:pt x="158" y="180"/>
                  </a:lnTo>
                  <a:lnTo>
                    <a:pt x="168" y="187"/>
                  </a:lnTo>
                  <a:lnTo>
                    <a:pt x="168" y="187"/>
                  </a:lnTo>
                  <a:lnTo>
                    <a:pt x="170" y="189"/>
                  </a:lnTo>
                  <a:lnTo>
                    <a:pt x="170" y="192"/>
                  </a:lnTo>
                  <a:lnTo>
                    <a:pt x="173" y="194"/>
                  </a:lnTo>
                  <a:lnTo>
                    <a:pt x="173" y="196"/>
                  </a:lnTo>
                  <a:lnTo>
                    <a:pt x="175" y="199"/>
                  </a:lnTo>
                  <a:lnTo>
                    <a:pt x="177" y="199"/>
                  </a:lnTo>
                  <a:lnTo>
                    <a:pt x="177" y="199"/>
                  </a:lnTo>
                  <a:lnTo>
                    <a:pt x="177" y="201"/>
                  </a:lnTo>
                  <a:lnTo>
                    <a:pt x="177" y="201"/>
                  </a:lnTo>
                  <a:lnTo>
                    <a:pt x="180" y="201"/>
                  </a:lnTo>
                  <a:lnTo>
                    <a:pt x="180" y="213"/>
                  </a:lnTo>
                  <a:lnTo>
                    <a:pt x="180" y="215"/>
                  </a:lnTo>
                  <a:lnTo>
                    <a:pt x="187" y="220"/>
                  </a:lnTo>
                  <a:lnTo>
                    <a:pt x="192" y="223"/>
                  </a:lnTo>
                  <a:lnTo>
                    <a:pt x="194" y="227"/>
                  </a:lnTo>
                  <a:lnTo>
                    <a:pt x="199" y="230"/>
                  </a:lnTo>
                  <a:lnTo>
                    <a:pt x="203" y="234"/>
                  </a:lnTo>
                  <a:lnTo>
                    <a:pt x="208" y="239"/>
                  </a:lnTo>
                  <a:lnTo>
                    <a:pt x="215" y="244"/>
                  </a:lnTo>
                  <a:lnTo>
                    <a:pt x="218" y="244"/>
                  </a:lnTo>
                  <a:lnTo>
                    <a:pt x="220" y="241"/>
                  </a:lnTo>
                  <a:lnTo>
                    <a:pt x="222" y="239"/>
                  </a:lnTo>
                  <a:lnTo>
                    <a:pt x="225" y="237"/>
                  </a:lnTo>
                  <a:lnTo>
                    <a:pt x="225" y="237"/>
                  </a:lnTo>
                  <a:lnTo>
                    <a:pt x="227" y="232"/>
                  </a:lnTo>
                  <a:lnTo>
                    <a:pt x="234" y="230"/>
                  </a:lnTo>
                  <a:lnTo>
                    <a:pt x="234" y="227"/>
                  </a:lnTo>
                  <a:lnTo>
                    <a:pt x="234" y="225"/>
                  </a:lnTo>
                  <a:lnTo>
                    <a:pt x="234" y="223"/>
                  </a:lnTo>
                  <a:lnTo>
                    <a:pt x="232" y="220"/>
                  </a:lnTo>
                  <a:lnTo>
                    <a:pt x="234" y="218"/>
                  </a:lnTo>
                  <a:lnTo>
                    <a:pt x="234" y="215"/>
                  </a:lnTo>
                  <a:lnTo>
                    <a:pt x="237" y="215"/>
                  </a:lnTo>
                  <a:lnTo>
                    <a:pt x="237" y="215"/>
                  </a:lnTo>
                  <a:lnTo>
                    <a:pt x="237" y="218"/>
                  </a:lnTo>
                  <a:lnTo>
                    <a:pt x="239" y="220"/>
                  </a:lnTo>
                  <a:lnTo>
                    <a:pt x="241" y="223"/>
                  </a:lnTo>
                  <a:lnTo>
                    <a:pt x="253" y="227"/>
                  </a:lnTo>
                  <a:lnTo>
                    <a:pt x="255" y="227"/>
                  </a:lnTo>
                  <a:lnTo>
                    <a:pt x="272" y="232"/>
                  </a:lnTo>
                  <a:lnTo>
                    <a:pt x="272" y="232"/>
                  </a:lnTo>
                  <a:lnTo>
                    <a:pt x="272" y="230"/>
                  </a:lnTo>
                  <a:lnTo>
                    <a:pt x="272" y="227"/>
                  </a:lnTo>
                  <a:lnTo>
                    <a:pt x="274" y="225"/>
                  </a:lnTo>
                  <a:lnTo>
                    <a:pt x="274" y="223"/>
                  </a:lnTo>
                  <a:lnTo>
                    <a:pt x="277" y="223"/>
                  </a:lnTo>
                  <a:lnTo>
                    <a:pt x="279" y="220"/>
                  </a:lnTo>
                  <a:lnTo>
                    <a:pt x="282" y="218"/>
                  </a:lnTo>
                  <a:lnTo>
                    <a:pt x="289" y="215"/>
                  </a:lnTo>
                  <a:lnTo>
                    <a:pt x="293" y="213"/>
                  </a:lnTo>
                  <a:lnTo>
                    <a:pt x="293" y="213"/>
                  </a:lnTo>
                  <a:lnTo>
                    <a:pt x="300" y="208"/>
                  </a:lnTo>
                  <a:lnTo>
                    <a:pt x="303" y="199"/>
                  </a:lnTo>
                  <a:lnTo>
                    <a:pt x="303" y="182"/>
                  </a:lnTo>
                  <a:lnTo>
                    <a:pt x="308" y="175"/>
                  </a:lnTo>
                  <a:lnTo>
                    <a:pt x="308" y="173"/>
                  </a:lnTo>
                  <a:lnTo>
                    <a:pt x="308" y="154"/>
                  </a:lnTo>
                  <a:lnTo>
                    <a:pt x="308" y="152"/>
                  </a:lnTo>
                  <a:lnTo>
                    <a:pt x="308" y="144"/>
                  </a:lnTo>
                  <a:lnTo>
                    <a:pt x="312" y="128"/>
                  </a:lnTo>
                  <a:lnTo>
                    <a:pt x="312" y="1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3625715" y="5010166"/>
              <a:ext cx="346719" cy="352081"/>
            </a:xfrm>
            <a:custGeom>
              <a:avLst/>
              <a:gdLst>
                <a:gd name="T0" fmla="*/ 191 w 194"/>
                <a:gd name="T1" fmla="*/ 71 h 197"/>
                <a:gd name="T2" fmla="*/ 170 w 194"/>
                <a:gd name="T3" fmla="*/ 64 h 197"/>
                <a:gd name="T4" fmla="*/ 161 w 194"/>
                <a:gd name="T5" fmla="*/ 38 h 197"/>
                <a:gd name="T6" fmla="*/ 154 w 194"/>
                <a:gd name="T7" fmla="*/ 31 h 197"/>
                <a:gd name="T8" fmla="*/ 158 w 194"/>
                <a:gd name="T9" fmla="*/ 22 h 197"/>
                <a:gd name="T10" fmla="*/ 161 w 194"/>
                <a:gd name="T11" fmla="*/ 12 h 197"/>
                <a:gd name="T12" fmla="*/ 161 w 194"/>
                <a:gd name="T13" fmla="*/ 0 h 197"/>
                <a:gd name="T14" fmla="*/ 146 w 194"/>
                <a:gd name="T15" fmla="*/ 17 h 197"/>
                <a:gd name="T16" fmla="*/ 132 w 194"/>
                <a:gd name="T17" fmla="*/ 10 h 197"/>
                <a:gd name="T18" fmla="*/ 116 w 194"/>
                <a:gd name="T19" fmla="*/ 8 h 197"/>
                <a:gd name="T20" fmla="*/ 104 w 194"/>
                <a:gd name="T21" fmla="*/ 15 h 197"/>
                <a:gd name="T22" fmla="*/ 85 w 194"/>
                <a:gd name="T23" fmla="*/ 19 h 197"/>
                <a:gd name="T24" fmla="*/ 75 w 194"/>
                <a:gd name="T25" fmla="*/ 24 h 197"/>
                <a:gd name="T26" fmla="*/ 68 w 194"/>
                <a:gd name="T27" fmla="*/ 34 h 197"/>
                <a:gd name="T28" fmla="*/ 73 w 194"/>
                <a:gd name="T29" fmla="*/ 45 h 197"/>
                <a:gd name="T30" fmla="*/ 61 w 194"/>
                <a:gd name="T31" fmla="*/ 55 h 197"/>
                <a:gd name="T32" fmla="*/ 45 w 194"/>
                <a:gd name="T33" fmla="*/ 57 h 197"/>
                <a:gd name="T34" fmla="*/ 47 w 194"/>
                <a:gd name="T35" fmla="*/ 62 h 197"/>
                <a:gd name="T36" fmla="*/ 56 w 194"/>
                <a:gd name="T37" fmla="*/ 62 h 197"/>
                <a:gd name="T38" fmla="*/ 61 w 194"/>
                <a:gd name="T39" fmla="*/ 71 h 197"/>
                <a:gd name="T40" fmla="*/ 47 w 194"/>
                <a:gd name="T41" fmla="*/ 74 h 197"/>
                <a:gd name="T42" fmla="*/ 42 w 194"/>
                <a:gd name="T43" fmla="*/ 79 h 197"/>
                <a:gd name="T44" fmla="*/ 35 w 194"/>
                <a:gd name="T45" fmla="*/ 71 h 197"/>
                <a:gd name="T46" fmla="*/ 33 w 194"/>
                <a:gd name="T47" fmla="*/ 64 h 197"/>
                <a:gd name="T48" fmla="*/ 26 w 194"/>
                <a:gd name="T49" fmla="*/ 67 h 197"/>
                <a:gd name="T50" fmla="*/ 21 w 194"/>
                <a:gd name="T51" fmla="*/ 71 h 197"/>
                <a:gd name="T52" fmla="*/ 12 w 194"/>
                <a:gd name="T53" fmla="*/ 79 h 197"/>
                <a:gd name="T54" fmla="*/ 14 w 194"/>
                <a:gd name="T55" fmla="*/ 83 h 197"/>
                <a:gd name="T56" fmla="*/ 21 w 194"/>
                <a:gd name="T57" fmla="*/ 88 h 197"/>
                <a:gd name="T58" fmla="*/ 14 w 194"/>
                <a:gd name="T59" fmla="*/ 93 h 197"/>
                <a:gd name="T60" fmla="*/ 0 w 194"/>
                <a:gd name="T61" fmla="*/ 102 h 197"/>
                <a:gd name="T62" fmla="*/ 21 w 194"/>
                <a:gd name="T63" fmla="*/ 102 h 197"/>
                <a:gd name="T64" fmla="*/ 42 w 194"/>
                <a:gd name="T65" fmla="*/ 102 h 197"/>
                <a:gd name="T66" fmla="*/ 64 w 194"/>
                <a:gd name="T67" fmla="*/ 116 h 197"/>
                <a:gd name="T68" fmla="*/ 78 w 194"/>
                <a:gd name="T69" fmla="*/ 109 h 197"/>
                <a:gd name="T70" fmla="*/ 83 w 194"/>
                <a:gd name="T71" fmla="*/ 119 h 197"/>
                <a:gd name="T72" fmla="*/ 75 w 194"/>
                <a:gd name="T73" fmla="*/ 128 h 197"/>
                <a:gd name="T74" fmla="*/ 71 w 194"/>
                <a:gd name="T75" fmla="*/ 140 h 197"/>
                <a:gd name="T76" fmla="*/ 59 w 194"/>
                <a:gd name="T77" fmla="*/ 145 h 197"/>
                <a:gd name="T78" fmla="*/ 54 w 194"/>
                <a:gd name="T79" fmla="*/ 154 h 197"/>
                <a:gd name="T80" fmla="*/ 52 w 194"/>
                <a:gd name="T81" fmla="*/ 164 h 197"/>
                <a:gd name="T82" fmla="*/ 56 w 194"/>
                <a:gd name="T83" fmla="*/ 171 h 197"/>
                <a:gd name="T84" fmla="*/ 64 w 194"/>
                <a:gd name="T85" fmla="*/ 176 h 197"/>
                <a:gd name="T86" fmla="*/ 66 w 194"/>
                <a:gd name="T87" fmla="*/ 192 h 197"/>
                <a:gd name="T88" fmla="*/ 78 w 194"/>
                <a:gd name="T89" fmla="*/ 192 h 197"/>
                <a:gd name="T90" fmla="*/ 78 w 194"/>
                <a:gd name="T91" fmla="*/ 183 h 197"/>
                <a:gd name="T92" fmla="*/ 97 w 194"/>
                <a:gd name="T93" fmla="*/ 173 h 197"/>
                <a:gd name="T94" fmla="*/ 111 w 194"/>
                <a:gd name="T95" fmla="*/ 164 h 197"/>
                <a:gd name="T96" fmla="*/ 137 w 194"/>
                <a:gd name="T97" fmla="*/ 164 h 197"/>
                <a:gd name="T98" fmla="*/ 135 w 194"/>
                <a:gd name="T99" fmla="*/ 135 h 197"/>
                <a:gd name="T100" fmla="*/ 135 w 194"/>
                <a:gd name="T101" fmla="*/ 124 h 197"/>
                <a:gd name="T102" fmla="*/ 149 w 194"/>
                <a:gd name="T103" fmla="*/ 100 h 197"/>
                <a:gd name="T104" fmla="*/ 161 w 194"/>
                <a:gd name="T105" fmla="*/ 93 h 197"/>
                <a:gd name="T106" fmla="*/ 187 w 194"/>
                <a:gd name="T107" fmla="*/ 93 h 197"/>
                <a:gd name="T108" fmla="*/ 189 w 194"/>
                <a:gd name="T109"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7">
                  <a:moveTo>
                    <a:pt x="191" y="76"/>
                  </a:moveTo>
                  <a:lnTo>
                    <a:pt x="191" y="74"/>
                  </a:lnTo>
                  <a:lnTo>
                    <a:pt x="194" y="71"/>
                  </a:lnTo>
                  <a:lnTo>
                    <a:pt x="194" y="71"/>
                  </a:lnTo>
                  <a:lnTo>
                    <a:pt x="191" y="71"/>
                  </a:lnTo>
                  <a:lnTo>
                    <a:pt x="184" y="69"/>
                  </a:lnTo>
                  <a:lnTo>
                    <a:pt x="180" y="69"/>
                  </a:lnTo>
                  <a:lnTo>
                    <a:pt x="177" y="69"/>
                  </a:lnTo>
                  <a:lnTo>
                    <a:pt x="175" y="67"/>
                  </a:lnTo>
                  <a:lnTo>
                    <a:pt x="170" y="64"/>
                  </a:lnTo>
                  <a:lnTo>
                    <a:pt x="168" y="57"/>
                  </a:lnTo>
                  <a:lnTo>
                    <a:pt x="163" y="48"/>
                  </a:lnTo>
                  <a:lnTo>
                    <a:pt x="163" y="45"/>
                  </a:lnTo>
                  <a:lnTo>
                    <a:pt x="161" y="41"/>
                  </a:lnTo>
                  <a:lnTo>
                    <a:pt x="161" y="38"/>
                  </a:lnTo>
                  <a:lnTo>
                    <a:pt x="161" y="31"/>
                  </a:lnTo>
                  <a:lnTo>
                    <a:pt x="158" y="31"/>
                  </a:lnTo>
                  <a:lnTo>
                    <a:pt x="156" y="31"/>
                  </a:lnTo>
                  <a:lnTo>
                    <a:pt x="154" y="31"/>
                  </a:lnTo>
                  <a:lnTo>
                    <a:pt x="154" y="31"/>
                  </a:lnTo>
                  <a:lnTo>
                    <a:pt x="154" y="27"/>
                  </a:lnTo>
                  <a:lnTo>
                    <a:pt x="156" y="27"/>
                  </a:lnTo>
                  <a:lnTo>
                    <a:pt x="158" y="24"/>
                  </a:lnTo>
                  <a:lnTo>
                    <a:pt x="158" y="22"/>
                  </a:lnTo>
                  <a:lnTo>
                    <a:pt x="158" y="22"/>
                  </a:lnTo>
                  <a:lnTo>
                    <a:pt x="158" y="19"/>
                  </a:lnTo>
                  <a:lnTo>
                    <a:pt x="161" y="19"/>
                  </a:lnTo>
                  <a:lnTo>
                    <a:pt x="161" y="17"/>
                  </a:lnTo>
                  <a:lnTo>
                    <a:pt x="158" y="15"/>
                  </a:lnTo>
                  <a:lnTo>
                    <a:pt x="161" y="12"/>
                  </a:lnTo>
                  <a:lnTo>
                    <a:pt x="161" y="10"/>
                  </a:lnTo>
                  <a:lnTo>
                    <a:pt x="161" y="10"/>
                  </a:lnTo>
                  <a:lnTo>
                    <a:pt x="163" y="8"/>
                  </a:lnTo>
                  <a:lnTo>
                    <a:pt x="163" y="3"/>
                  </a:lnTo>
                  <a:lnTo>
                    <a:pt x="161" y="0"/>
                  </a:lnTo>
                  <a:lnTo>
                    <a:pt x="156" y="3"/>
                  </a:lnTo>
                  <a:lnTo>
                    <a:pt x="151" y="8"/>
                  </a:lnTo>
                  <a:lnTo>
                    <a:pt x="151" y="10"/>
                  </a:lnTo>
                  <a:lnTo>
                    <a:pt x="149" y="15"/>
                  </a:lnTo>
                  <a:lnTo>
                    <a:pt x="146" y="17"/>
                  </a:lnTo>
                  <a:lnTo>
                    <a:pt x="144" y="17"/>
                  </a:lnTo>
                  <a:lnTo>
                    <a:pt x="142" y="15"/>
                  </a:lnTo>
                  <a:lnTo>
                    <a:pt x="139" y="12"/>
                  </a:lnTo>
                  <a:lnTo>
                    <a:pt x="137" y="10"/>
                  </a:lnTo>
                  <a:lnTo>
                    <a:pt x="132" y="10"/>
                  </a:lnTo>
                  <a:lnTo>
                    <a:pt x="130" y="10"/>
                  </a:lnTo>
                  <a:lnTo>
                    <a:pt x="132" y="5"/>
                  </a:lnTo>
                  <a:lnTo>
                    <a:pt x="125" y="5"/>
                  </a:lnTo>
                  <a:lnTo>
                    <a:pt x="120" y="5"/>
                  </a:lnTo>
                  <a:lnTo>
                    <a:pt x="116" y="8"/>
                  </a:lnTo>
                  <a:lnTo>
                    <a:pt x="113" y="8"/>
                  </a:lnTo>
                  <a:lnTo>
                    <a:pt x="111" y="8"/>
                  </a:lnTo>
                  <a:lnTo>
                    <a:pt x="109" y="8"/>
                  </a:lnTo>
                  <a:lnTo>
                    <a:pt x="109" y="8"/>
                  </a:lnTo>
                  <a:lnTo>
                    <a:pt x="104" y="15"/>
                  </a:lnTo>
                  <a:lnTo>
                    <a:pt x="99" y="17"/>
                  </a:lnTo>
                  <a:lnTo>
                    <a:pt x="97" y="17"/>
                  </a:lnTo>
                  <a:lnTo>
                    <a:pt x="87" y="17"/>
                  </a:lnTo>
                  <a:lnTo>
                    <a:pt x="85" y="17"/>
                  </a:lnTo>
                  <a:lnTo>
                    <a:pt x="85" y="19"/>
                  </a:lnTo>
                  <a:lnTo>
                    <a:pt x="85" y="19"/>
                  </a:lnTo>
                  <a:lnTo>
                    <a:pt x="83" y="22"/>
                  </a:lnTo>
                  <a:lnTo>
                    <a:pt x="78" y="24"/>
                  </a:lnTo>
                  <a:lnTo>
                    <a:pt x="78" y="24"/>
                  </a:lnTo>
                  <a:lnTo>
                    <a:pt x="75" y="24"/>
                  </a:lnTo>
                  <a:lnTo>
                    <a:pt x="73" y="29"/>
                  </a:lnTo>
                  <a:lnTo>
                    <a:pt x="73" y="31"/>
                  </a:lnTo>
                  <a:lnTo>
                    <a:pt x="71" y="31"/>
                  </a:lnTo>
                  <a:lnTo>
                    <a:pt x="71" y="34"/>
                  </a:lnTo>
                  <a:lnTo>
                    <a:pt x="68" y="34"/>
                  </a:lnTo>
                  <a:lnTo>
                    <a:pt x="68" y="36"/>
                  </a:lnTo>
                  <a:lnTo>
                    <a:pt x="71" y="38"/>
                  </a:lnTo>
                  <a:lnTo>
                    <a:pt x="71" y="38"/>
                  </a:lnTo>
                  <a:lnTo>
                    <a:pt x="73" y="41"/>
                  </a:lnTo>
                  <a:lnTo>
                    <a:pt x="73" y="45"/>
                  </a:lnTo>
                  <a:lnTo>
                    <a:pt x="68" y="48"/>
                  </a:lnTo>
                  <a:lnTo>
                    <a:pt x="68" y="50"/>
                  </a:lnTo>
                  <a:lnTo>
                    <a:pt x="66" y="50"/>
                  </a:lnTo>
                  <a:lnTo>
                    <a:pt x="64" y="53"/>
                  </a:lnTo>
                  <a:lnTo>
                    <a:pt x="61" y="55"/>
                  </a:lnTo>
                  <a:lnTo>
                    <a:pt x="59" y="60"/>
                  </a:lnTo>
                  <a:lnTo>
                    <a:pt x="52" y="62"/>
                  </a:lnTo>
                  <a:lnTo>
                    <a:pt x="47" y="62"/>
                  </a:lnTo>
                  <a:lnTo>
                    <a:pt x="45" y="60"/>
                  </a:lnTo>
                  <a:lnTo>
                    <a:pt x="45" y="57"/>
                  </a:lnTo>
                  <a:lnTo>
                    <a:pt x="42" y="57"/>
                  </a:lnTo>
                  <a:lnTo>
                    <a:pt x="42" y="57"/>
                  </a:lnTo>
                  <a:lnTo>
                    <a:pt x="42" y="62"/>
                  </a:lnTo>
                  <a:lnTo>
                    <a:pt x="45" y="62"/>
                  </a:lnTo>
                  <a:lnTo>
                    <a:pt x="47" y="62"/>
                  </a:lnTo>
                  <a:lnTo>
                    <a:pt x="47" y="64"/>
                  </a:lnTo>
                  <a:lnTo>
                    <a:pt x="49" y="64"/>
                  </a:lnTo>
                  <a:lnTo>
                    <a:pt x="52" y="67"/>
                  </a:lnTo>
                  <a:lnTo>
                    <a:pt x="54" y="64"/>
                  </a:lnTo>
                  <a:lnTo>
                    <a:pt x="56" y="62"/>
                  </a:lnTo>
                  <a:lnTo>
                    <a:pt x="61" y="60"/>
                  </a:lnTo>
                  <a:lnTo>
                    <a:pt x="61" y="62"/>
                  </a:lnTo>
                  <a:lnTo>
                    <a:pt x="61" y="64"/>
                  </a:lnTo>
                  <a:lnTo>
                    <a:pt x="61" y="67"/>
                  </a:lnTo>
                  <a:lnTo>
                    <a:pt x="61" y="71"/>
                  </a:lnTo>
                  <a:lnTo>
                    <a:pt x="59" y="74"/>
                  </a:lnTo>
                  <a:lnTo>
                    <a:pt x="56" y="74"/>
                  </a:lnTo>
                  <a:lnTo>
                    <a:pt x="54" y="74"/>
                  </a:lnTo>
                  <a:lnTo>
                    <a:pt x="49" y="74"/>
                  </a:lnTo>
                  <a:lnTo>
                    <a:pt x="47" y="74"/>
                  </a:lnTo>
                  <a:lnTo>
                    <a:pt x="45" y="76"/>
                  </a:lnTo>
                  <a:lnTo>
                    <a:pt x="45" y="79"/>
                  </a:lnTo>
                  <a:lnTo>
                    <a:pt x="42" y="79"/>
                  </a:lnTo>
                  <a:lnTo>
                    <a:pt x="42" y="79"/>
                  </a:lnTo>
                  <a:lnTo>
                    <a:pt x="42" y="79"/>
                  </a:lnTo>
                  <a:lnTo>
                    <a:pt x="40" y="76"/>
                  </a:lnTo>
                  <a:lnTo>
                    <a:pt x="38" y="76"/>
                  </a:lnTo>
                  <a:lnTo>
                    <a:pt x="40" y="74"/>
                  </a:lnTo>
                  <a:lnTo>
                    <a:pt x="40" y="71"/>
                  </a:lnTo>
                  <a:lnTo>
                    <a:pt x="35" y="71"/>
                  </a:lnTo>
                  <a:lnTo>
                    <a:pt x="35" y="71"/>
                  </a:lnTo>
                  <a:lnTo>
                    <a:pt x="33" y="69"/>
                  </a:lnTo>
                  <a:lnTo>
                    <a:pt x="33" y="67"/>
                  </a:lnTo>
                  <a:lnTo>
                    <a:pt x="33" y="64"/>
                  </a:lnTo>
                  <a:lnTo>
                    <a:pt x="33" y="64"/>
                  </a:lnTo>
                  <a:lnTo>
                    <a:pt x="30" y="62"/>
                  </a:lnTo>
                  <a:lnTo>
                    <a:pt x="28" y="62"/>
                  </a:lnTo>
                  <a:lnTo>
                    <a:pt x="28" y="67"/>
                  </a:lnTo>
                  <a:lnTo>
                    <a:pt x="28" y="67"/>
                  </a:lnTo>
                  <a:lnTo>
                    <a:pt x="26" y="67"/>
                  </a:lnTo>
                  <a:lnTo>
                    <a:pt x="23" y="69"/>
                  </a:lnTo>
                  <a:lnTo>
                    <a:pt x="23" y="69"/>
                  </a:lnTo>
                  <a:lnTo>
                    <a:pt x="21" y="69"/>
                  </a:lnTo>
                  <a:lnTo>
                    <a:pt x="19" y="69"/>
                  </a:lnTo>
                  <a:lnTo>
                    <a:pt x="21" y="71"/>
                  </a:lnTo>
                  <a:lnTo>
                    <a:pt x="16" y="74"/>
                  </a:lnTo>
                  <a:lnTo>
                    <a:pt x="16" y="76"/>
                  </a:lnTo>
                  <a:lnTo>
                    <a:pt x="14" y="76"/>
                  </a:lnTo>
                  <a:lnTo>
                    <a:pt x="12" y="76"/>
                  </a:lnTo>
                  <a:lnTo>
                    <a:pt x="12" y="79"/>
                  </a:lnTo>
                  <a:lnTo>
                    <a:pt x="9" y="79"/>
                  </a:lnTo>
                  <a:lnTo>
                    <a:pt x="9" y="81"/>
                  </a:lnTo>
                  <a:lnTo>
                    <a:pt x="9" y="81"/>
                  </a:lnTo>
                  <a:lnTo>
                    <a:pt x="12" y="81"/>
                  </a:lnTo>
                  <a:lnTo>
                    <a:pt x="14" y="83"/>
                  </a:lnTo>
                  <a:lnTo>
                    <a:pt x="14" y="86"/>
                  </a:lnTo>
                  <a:lnTo>
                    <a:pt x="16" y="86"/>
                  </a:lnTo>
                  <a:lnTo>
                    <a:pt x="21" y="83"/>
                  </a:lnTo>
                  <a:lnTo>
                    <a:pt x="23" y="83"/>
                  </a:lnTo>
                  <a:lnTo>
                    <a:pt x="21" y="88"/>
                  </a:lnTo>
                  <a:lnTo>
                    <a:pt x="21" y="88"/>
                  </a:lnTo>
                  <a:lnTo>
                    <a:pt x="19" y="90"/>
                  </a:lnTo>
                  <a:lnTo>
                    <a:pt x="16" y="90"/>
                  </a:lnTo>
                  <a:lnTo>
                    <a:pt x="16" y="90"/>
                  </a:lnTo>
                  <a:lnTo>
                    <a:pt x="14" y="93"/>
                  </a:lnTo>
                  <a:lnTo>
                    <a:pt x="12" y="90"/>
                  </a:lnTo>
                  <a:lnTo>
                    <a:pt x="9" y="93"/>
                  </a:lnTo>
                  <a:lnTo>
                    <a:pt x="4" y="95"/>
                  </a:lnTo>
                  <a:lnTo>
                    <a:pt x="2" y="97"/>
                  </a:lnTo>
                  <a:lnTo>
                    <a:pt x="0" y="102"/>
                  </a:lnTo>
                  <a:lnTo>
                    <a:pt x="0" y="102"/>
                  </a:lnTo>
                  <a:lnTo>
                    <a:pt x="0" y="102"/>
                  </a:lnTo>
                  <a:lnTo>
                    <a:pt x="9" y="102"/>
                  </a:lnTo>
                  <a:lnTo>
                    <a:pt x="14" y="102"/>
                  </a:lnTo>
                  <a:lnTo>
                    <a:pt x="21" y="102"/>
                  </a:lnTo>
                  <a:lnTo>
                    <a:pt x="30" y="100"/>
                  </a:lnTo>
                  <a:lnTo>
                    <a:pt x="33" y="100"/>
                  </a:lnTo>
                  <a:lnTo>
                    <a:pt x="38" y="100"/>
                  </a:lnTo>
                  <a:lnTo>
                    <a:pt x="40" y="100"/>
                  </a:lnTo>
                  <a:lnTo>
                    <a:pt x="42" y="102"/>
                  </a:lnTo>
                  <a:lnTo>
                    <a:pt x="52" y="109"/>
                  </a:lnTo>
                  <a:lnTo>
                    <a:pt x="54" y="109"/>
                  </a:lnTo>
                  <a:lnTo>
                    <a:pt x="56" y="112"/>
                  </a:lnTo>
                  <a:lnTo>
                    <a:pt x="61" y="114"/>
                  </a:lnTo>
                  <a:lnTo>
                    <a:pt x="64" y="116"/>
                  </a:lnTo>
                  <a:lnTo>
                    <a:pt x="66" y="116"/>
                  </a:lnTo>
                  <a:lnTo>
                    <a:pt x="68" y="114"/>
                  </a:lnTo>
                  <a:lnTo>
                    <a:pt x="71" y="112"/>
                  </a:lnTo>
                  <a:lnTo>
                    <a:pt x="75" y="109"/>
                  </a:lnTo>
                  <a:lnTo>
                    <a:pt x="78" y="109"/>
                  </a:lnTo>
                  <a:lnTo>
                    <a:pt x="80" y="109"/>
                  </a:lnTo>
                  <a:lnTo>
                    <a:pt x="83" y="112"/>
                  </a:lnTo>
                  <a:lnTo>
                    <a:pt x="83" y="112"/>
                  </a:lnTo>
                  <a:lnTo>
                    <a:pt x="83" y="119"/>
                  </a:lnTo>
                  <a:lnTo>
                    <a:pt x="83" y="119"/>
                  </a:lnTo>
                  <a:lnTo>
                    <a:pt x="83" y="126"/>
                  </a:lnTo>
                  <a:lnTo>
                    <a:pt x="83" y="128"/>
                  </a:lnTo>
                  <a:lnTo>
                    <a:pt x="80" y="128"/>
                  </a:lnTo>
                  <a:lnTo>
                    <a:pt x="78" y="128"/>
                  </a:lnTo>
                  <a:lnTo>
                    <a:pt x="75" y="128"/>
                  </a:lnTo>
                  <a:lnTo>
                    <a:pt x="75" y="131"/>
                  </a:lnTo>
                  <a:lnTo>
                    <a:pt x="73" y="133"/>
                  </a:lnTo>
                  <a:lnTo>
                    <a:pt x="73" y="135"/>
                  </a:lnTo>
                  <a:lnTo>
                    <a:pt x="71" y="138"/>
                  </a:lnTo>
                  <a:lnTo>
                    <a:pt x="71" y="140"/>
                  </a:lnTo>
                  <a:lnTo>
                    <a:pt x="68" y="142"/>
                  </a:lnTo>
                  <a:lnTo>
                    <a:pt x="64" y="142"/>
                  </a:lnTo>
                  <a:lnTo>
                    <a:pt x="64" y="142"/>
                  </a:lnTo>
                  <a:lnTo>
                    <a:pt x="61" y="142"/>
                  </a:lnTo>
                  <a:lnTo>
                    <a:pt x="59" y="145"/>
                  </a:lnTo>
                  <a:lnTo>
                    <a:pt x="56" y="145"/>
                  </a:lnTo>
                  <a:lnTo>
                    <a:pt x="56" y="147"/>
                  </a:lnTo>
                  <a:lnTo>
                    <a:pt x="56" y="152"/>
                  </a:lnTo>
                  <a:lnTo>
                    <a:pt x="54" y="154"/>
                  </a:lnTo>
                  <a:lnTo>
                    <a:pt x="54" y="154"/>
                  </a:lnTo>
                  <a:lnTo>
                    <a:pt x="54" y="154"/>
                  </a:lnTo>
                  <a:lnTo>
                    <a:pt x="52" y="157"/>
                  </a:lnTo>
                  <a:lnTo>
                    <a:pt x="52" y="159"/>
                  </a:lnTo>
                  <a:lnTo>
                    <a:pt x="52" y="161"/>
                  </a:lnTo>
                  <a:lnTo>
                    <a:pt x="52" y="164"/>
                  </a:lnTo>
                  <a:lnTo>
                    <a:pt x="52" y="164"/>
                  </a:lnTo>
                  <a:lnTo>
                    <a:pt x="54" y="164"/>
                  </a:lnTo>
                  <a:lnTo>
                    <a:pt x="56" y="166"/>
                  </a:lnTo>
                  <a:lnTo>
                    <a:pt x="54" y="168"/>
                  </a:lnTo>
                  <a:lnTo>
                    <a:pt x="56" y="171"/>
                  </a:lnTo>
                  <a:lnTo>
                    <a:pt x="56" y="171"/>
                  </a:lnTo>
                  <a:lnTo>
                    <a:pt x="61" y="173"/>
                  </a:lnTo>
                  <a:lnTo>
                    <a:pt x="61" y="173"/>
                  </a:lnTo>
                  <a:lnTo>
                    <a:pt x="61" y="173"/>
                  </a:lnTo>
                  <a:lnTo>
                    <a:pt x="64" y="176"/>
                  </a:lnTo>
                  <a:lnTo>
                    <a:pt x="64" y="176"/>
                  </a:lnTo>
                  <a:lnTo>
                    <a:pt x="64" y="176"/>
                  </a:lnTo>
                  <a:lnTo>
                    <a:pt x="64" y="178"/>
                  </a:lnTo>
                  <a:lnTo>
                    <a:pt x="66" y="183"/>
                  </a:lnTo>
                  <a:lnTo>
                    <a:pt x="66" y="192"/>
                  </a:lnTo>
                  <a:lnTo>
                    <a:pt x="66" y="197"/>
                  </a:lnTo>
                  <a:lnTo>
                    <a:pt x="66" y="197"/>
                  </a:lnTo>
                  <a:lnTo>
                    <a:pt x="68" y="195"/>
                  </a:lnTo>
                  <a:lnTo>
                    <a:pt x="75" y="195"/>
                  </a:lnTo>
                  <a:lnTo>
                    <a:pt x="78" y="192"/>
                  </a:lnTo>
                  <a:lnTo>
                    <a:pt x="78" y="192"/>
                  </a:lnTo>
                  <a:lnTo>
                    <a:pt x="78" y="190"/>
                  </a:lnTo>
                  <a:lnTo>
                    <a:pt x="78" y="190"/>
                  </a:lnTo>
                  <a:lnTo>
                    <a:pt x="78" y="185"/>
                  </a:lnTo>
                  <a:lnTo>
                    <a:pt x="78" y="183"/>
                  </a:lnTo>
                  <a:lnTo>
                    <a:pt x="80" y="180"/>
                  </a:lnTo>
                  <a:lnTo>
                    <a:pt x="85" y="178"/>
                  </a:lnTo>
                  <a:lnTo>
                    <a:pt x="87" y="176"/>
                  </a:lnTo>
                  <a:lnTo>
                    <a:pt x="90" y="173"/>
                  </a:lnTo>
                  <a:lnTo>
                    <a:pt x="97" y="173"/>
                  </a:lnTo>
                  <a:lnTo>
                    <a:pt x="99" y="171"/>
                  </a:lnTo>
                  <a:lnTo>
                    <a:pt x="101" y="171"/>
                  </a:lnTo>
                  <a:lnTo>
                    <a:pt x="106" y="166"/>
                  </a:lnTo>
                  <a:lnTo>
                    <a:pt x="109" y="166"/>
                  </a:lnTo>
                  <a:lnTo>
                    <a:pt x="111" y="164"/>
                  </a:lnTo>
                  <a:lnTo>
                    <a:pt x="113" y="166"/>
                  </a:lnTo>
                  <a:lnTo>
                    <a:pt x="116" y="166"/>
                  </a:lnTo>
                  <a:lnTo>
                    <a:pt x="125" y="173"/>
                  </a:lnTo>
                  <a:lnTo>
                    <a:pt x="132" y="176"/>
                  </a:lnTo>
                  <a:lnTo>
                    <a:pt x="137" y="164"/>
                  </a:lnTo>
                  <a:lnTo>
                    <a:pt x="137" y="161"/>
                  </a:lnTo>
                  <a:lnTo>
                    <a:pt x="132" y="150"/>
                  </a:lnTo>
                  <a:lnTo>
                    <a:pt x="132" y="147"/>
                  </a:lnTo>
                  <a:lnTo>
                    <a:pt x="135" y="138"/>
                  </a:lnTo>
                  <a:lnTo>
                    <a:pt x="135" y="135"/>
                  </a:lnTo>
                  <a:lnTo>
                    <a:pt x="132" y="128"/>
                  </a:lnTo>
                  <a:lnTo>
                    <a:pt x="132" y="128"/>
                  </a:lnTo>
                  <a:lnTo>
                    <a:pt x="132" y="126"/>
                  </a:lnTo>
                  <a:lnTo>
                    <a:pt x="135" y="124"/>
                  </a:lnTo>
                  <a:lnTo>
                    <a:pt x="135" y="124"/>
                  </a:lnTo>
                  <a:lnTo>
                    <a:pt x="137" y="116"/>
                  </a:lnTo>
                  <a:lnTo>
                    <a:pt x="139" y="112"/>
                  </a:lnTo>
                  <a:lnTo>
                    <a:pt x="142" y="109"/>
                  </a:lnTo>
                  <a:lnTo>
                    <a:pt x="146" y="105"/>
                  </a:lnTo>
                  <a:lnTo>
                    <a:pt x="149" y="100"/>
                  </a:lnTo>
                  <a:lnTo>
                    <a:pt x="151" y="97"/>
                  </a:lnTo>
                  <a:lnTo>
                    <a:pt x="151" y="97"/>
                  </a:lnTo>
                  <a:lnTo>
                    <a:pt x="158" y="95"/>
                  </a:lnTo>
                  <a:lnTo>
                    <a:pt x="161" y="93"/>
                  </a:lnTo>
                  <a:lnTo>
                    <a:pt x="161" y="93"/>
                  </a:lnTo>
                  <a:lnTo>
                    <a:pt x="170" y="95"/>
                  </a:lnTo>
                  <a:lnTo>
                    <a:pt x="182" y="95"/>
                  </a:lnTo>
                  <a:lnTo>
                    <a:pt x="184" y="95"/>
                  </a:lnTo>
                  <a:lnTo>
                    <a:pt x="184" y="95"/>
                  </a:lnTo>
                  <a:lnTo>
                    <a:pt x="187" y="93"/>
                  </a:lnTo>
                  <a:lnTo>
                    <a:pt x="187" y="90"/>
                  </a:lnTo>
                  <a:lnTo>
                    <a:pt x="189" y="88"/>
                  </a:lnTo>
                  <a:lnTo>
                    <a:pt x="191" y="86"/>
                  </a:lnTo>
                  <a:lnTo>
                    <a:pt x="191" y="86"/>
                  </a:lnTo>
                  <a:lnTo>
                    <a:pt x="189" y="81"/>
                  </a:lnTo>
                  <a:lnTo>
                    <a:pt x="189" y="76"/>
                  </a:lnTo>
                  <a:lnTo>
                    <a:pt x="191" y="7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5232421" y="4173749"/>
              <a:ext cx="405698" cy="346719"/>
            </a:xfrm>
            <a:custGeom>
              <a:avLst/>
              <a:gdLst>
                <a:gd name="T0" fmla="*/ 220 w 227"/>
                <a:gd name="T1" fmla="*/ 78 h 194"/>
                <a:gd name="T2" fmla="*/ 211 w 227"/>
                <a:gd name="T3" fmla="*/ 73 h 194"/>
                <a:gd name="T4" fmla="*/ 208 w 227"/>
                <a:gd name="T5" fmla="*/ 64 h 194"/>
                <a:gd name="T6" fmla="*/ 213 w 227"/>
                <a:gd name="T7" fmla="*/ 45 h 194"/>
                <a:gd name="T8" fmla="*/ 197 w 227"/>
                <a:gd name="T9" fmla="*/ 43 h 194"/>
                <a:gd name="T10" fmla="*/ 175 w 227"/>
                <a:gd name="T11" fmla="*/ 28 h 194"/>
                <a:gd name="T12" fmla="*/ 161 w 227"/>
                <a:gd name="T13" fmla="*/ 28 h 194"/>
                <a:gd name="T14" fmla="*/ 147 w 227"/>
                <a:gd name="T15" fmla="*/ 24 h 194"/>
                <a:gd name="T16" fmla="*/ 142 w 227"/>
                <a:gd name="T17" fmla="*/ 12 h 194"/>
                <a:gd name="T18" fmla="*/ 140 w 227"/>
                <a:gd name="T19" fmla="*/ 7 h 194"/>
                <a:gd name="T20" fmla="*/ 126 w 227"/>
                <a:gd name="T21" fmla="*/ 5 h 194"/>
                <a:gd name="T22" fmla="*/ 111 w 227"/>
                <a:gd name="T23" fmla="*/ 7 h 194"/>
                <a:gd name="T24" fmla="*/ 109 w 227"/>
                <a:gd name="T25" fmla="*/ 26 h 194"/>
                <a:gd name="T26" fmla="*/ 92 w 227"/>
                <a:gd name="T27" fmla="*/ 54 h 194"/>
                <a:gd name="T28" fmla="*/ 88 w 227"/>
                <a:gd name="T29" fmla="*/ 66 h 194"/>
                <a:gd name="T30" fmla="*/ 95 w 227"/>
                <a:gd name="T31" fmla="*/ 85 h 194"/>
                <a:gd name="T32" fmla="*/ 107 w 227"/>
                <a:gd name="T33" fmla="*/ 99 h 194"/>
                <a:gd name="T34" fmla="*/ 109 w 227"/>
                <a:gd name="T35" fmla="*/ 114 h 194"/>
                <a:gd name="T36" fmla="*/ 107 w 227"/>
                <a:gd name="T37" fmla="*/ 123 h 194"/>
                <a:gd name="T38" fmla="*/ 100 w 227"/>
                <a:gd name="T39" fmla="*/ 125 h 194"/>
                <a:gd name="T40" fmla="*/ 100 w 227"/>
                <a:gd name="T41" fmla="*/ 118 h 194"/>
                <a:gd name="T42" fmla="*/ 95 w 227"/>
                <a:gd name="T43" fmla="*/ 106 h 194"/>
                <a:gd name="T44" fmla="*/ 88 w 227"/>
                <a:gd name="T45" fmla="*/ 118 h 194"/>
                <a:gd name="T46" fmla="*/ 90 w 227"/>
                <a:gd name="T47" fmla="*/ 130 h 194"/>
                <a:gd name="T48" fmla="*/ 83 w 227"/>
                <a:gd name="T49" fmla="*/ 137 h 194"/>
                <a:gd name="T50" fmla="*/ 71 w 227"/>
                <a:gd name="T51" fmla="*/ 137 h 194"/>
                <a:gd name="T52" fmla="*/ 62 w 227"/>
                <a:gd name="T53" fmla="*/ 130 h 194"/>
                <a:gd name="T54" fmla="*/ 66 w 227"/>
                <a:gd name="T55" fmla="*/ 140 h 194"/>
                <a:gd name="T56" fmla="*/ 66 w 227"/>
                <a:gd name="T57" fmla="*/ 144 h 194"/>
                <a:gd name="T58" fmla="*/ 59 w 227"/>
                <a:gd name="T59" fmla="*/ 147 h 194"/>
                <a:gd name="T60" fmla="*/ 62 w 227"/>
                <a:gd name="T61" fmla="*/ 154 h 194"/>
                <a:gd name="T62" fmla="*/ 50 w 227"/>
                <a:gd name="T63" fmla="*/ 147 h 194"/>
                <a:gd name="T64" fmla="*/ 45 w 227"/>
                <a:gd name="T65" fmla="*/ 151 h 194"/>
                <a:gd name="T66" fmla="*/ 50 w 227"/>
                <a:gd name="T67" fmla="*/ 161 h 194"/>
                <a:gd name="T68" fmla="*/ 31 w 227"/>
                <a:gd name="T69" fmla="*/ 163 h 194"/>
                <a:gd name="T70" fmla="*/ 38 w 227"/>
                <a:gd name="T71" fmla="*/ 154 h 194"/>
                <a:gd name="T72" fmla="*/ 26 w 227"/>
                <a:gd name="T73" fmla="*/ 158 h 194"/>
                <a:gd name="T74" fmla="*/ 14 w 227"/>
                <a:gd name="T75" fmla="*/ 161 h 194"/>
                <a:gd name="T76" fmla="*/ 12 w 227"/>
                <a:gd name="T77" fmla="*/ 151 h 194"/>
                <a:gd name="T78" fmla="*/ 7 w 227"/>
                <a:gd name="T79" fmla="*/ 156 h 194"/>
                <a:gd name="T80" fmla="*/ 5 w 227"/>
                <a:gd name="T81" fmla="*/ 151 h 194"/>
                <a:gd name="T82" fmla="*/ 0 w 227"/>
                <a:gd name="T83" fmla="*/ 158 h 194"/>
                <a:gd name="T84" fmla="*/ 2 w 227"/>
                <a:gd name="T85" fmla="*/ 166 h 194"/>
                <a:gd name="T86" fmla="*/ 7 w 227"/>
                <a:gd name="T87" fmla="*/ 180 h 194"/>
                <a:gd name="T88" fmla="*/ 17 w 227"/>
                <a:gd name="T89" fmla="*/ 187 h 194"/>
                <a:gd name="T90" fmla="*/ 62 w 227"/>
                <a:gd name="T91" fmla="*/ 185 h 194"/>
                <a:gd name="T92" fmla="*/ 71 w 227"/>
                <a:gd name="T93" fmla="*/ 185 h 194"/>
                <a:gd name="T94" fmla="*/ 81 w 227"/>
                <a:gd name="T95" fmla="*/ 163 h 194"/>
                <a:gd name="T96" fmla="*/ 83 w 227"/>
                <a:gd name="T97" fmla="*/ 161 h 194"/>
                <a:gd name="T98" fmla="*/ 92 w 227"/>
                <a:gd name="T99" fmla="*/ 163 h 194"/>
                <a:gd name="T100" fmla="*/ 104 w 227"/>
                <a:gd name="T101" fmla="*/ 156 h 194"/>
                <a:gd name="T102" fmla="*/ 107 w 227"/>
                <a:gd name="T103" fmla="*/ 151 h 194"/>
                <a:gd name="T104" fmla="*/ 114 w 227"/>
                <a:gd name="T105" fmla="*/ 149 h 194"/>
                <a:gd name="T106" fmla="*/ 116 w 227"/>
                <a:gd name="T107" fmla="*/ 142 h 194"/>
                <a:gd name="T108" fmla="*/ 114 w 227"/>
                <a:gd name="T109" fmla="*/ 130 h 194"/>
                <a:gd name="T110" fmla="*/ 121 w 227"/>
                <a:gd name="T111" fmla="*/ 125 h 194"/>
                <a:gd name="T112" fmla="*/ 144 w 227"/>
                <a:gd name="T113" fmla="*/ 109 h 194"/>
                <a:gd name="T114" fmla="*/ 154 w 227"/>
                <a:gd name="T115" fmla="*/ 106 h 194"/>
                <a:gd name="T116" fmla="*/ 166 w 227"/>
                <a:gd name="T117" fmla="*/ 109 h 194"/>
                <a:gd name="T118" fmla="*/ 173 w 227"/>
                <a:gd name="T119" fmla="*/ 109 h 194"/>
                <a:gd name="T120" fmla="*/ 199 w 227"/>
                <a:gd name="T121" fmla="*/ 104 h 194"/>
                <a:gd name="T122" fmla="*/ 213 w 227"/>
                <a:gd name="T123" fmla="*/ 102 h 194"/>
                <a:gd name="T124" fmla="*/ 225 w 227"/>
                <a:gd name="T125"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94">
                  <a:moveTo>
                    <a:pt x="225" y="90"/>
                  </a:moveTo>
                  <a:lnTo>
                    <a:pt x="225" y="85"/>
                  </a:lnTo>
                  <a:lnTo>
                    <a:pt x="223" y="80"/>
                  </a:lnTo>
                  <a:lnTo>
                    <a:pt x="220" y="78"/>
                  </a:lnTo>
                  <a:lnTo>
                    <a:pt x="218" y="78"/>
                  </a:lnTo>
                  <a:lnTo>
                    <a:pt x="213" y="76"/>
                  </a:lnTo>
                  <a:lnTo>
                    <a:pt x="211" y="76"/>
                  </a:lnTo>
                  <a:lnTo>
                    <a:pt x="211" y="73"/>
                  </a:lnTo>
                  <a:lnTo>
                    <a:pt x="208" y="73"/>
                  </a:lnTo>
                  <a:lnTo>
                    <a:pt x="208" y="69"/>
                  </a:lnTo>
                  <a:lnTo>
                    <a:pt x="208" y="66"/>
                  </a:lnTo>
                  <a:lnTo>
                    <a:pt x="208" y="64"/>
                  </a:lnTo>
                  <a:lnTo>
                    <a:pt x="211" y="54"/>
                  </a:lnTo>
                  <a:lnTo>
                    <a:pt x="211" y="50"/>
                  </a:lnTo>
                  <a:lnTo>
                    <a:pt x="213" y="47"/>
                  </a:lnTo>
                  <a:lnTo>
                    <a:pt x="213" y="45"/>
                  </a:lnTo>
                  <a:lnTo>
                    <a:pt x="213" y="43"/>
                  </a:lnTo>
                  <a:lnTo>
                    <a:pt x="201" y="45"/>
                  </a:lnTo>
                  <a:lnTo>
                    <a:pt x="199" y="45"/>
                  </a:lnTo>
                  <a:lnTo>
                    <a:pt x="197" y="43"/>
                  </a:lnTo>
                  <a:lnTo>
                    <a:pt x="189" y="35"/>
                  </a:lnTo>
                  <a:lnTo>
                    <a:pt x="187" y="33"/>
                  </a:lnTo>
                  <a:lnTo>
                    <a:pt x="182" y="28"/>
                  </a:lnTo>
                  <a:lnTo>
                    <a:pt x="175" y="28"/>
                  </a:lnTo>
                  <a:lnTo>
                    <a:pt x="171" y="28"/>
                  </a:lnTo>
                  <a:lnTo>
                    <a:pt x="168" y="28"/>
                  </a:lnTo>
                  <a:lnTo>
                    <a:pt x="166" y="28"/>
                  </a:lnTo>
                  <a:lnTo>
                    <a:pt x="161" y="28"/>
                  </a:lnTo>
                  <a:lnTo>
                    <a:pt x="156" y="26"/>
                  </a:lnTo>
                  <a:lnTo>
                    <a:pt x="152" y="26"/>
                  </a:lnTo>
                  <a:lnTo>
                    <a:pt x="149" y="26"/>
                  </a:lnTo>
                  <a:lnTo>
                    <a:pt x="147" y="24"/>
                  </a:lnTo>
                  <a:lnTo>
                    <a:pt x="144" y="24"/>
                  </a:lnTo>
                  <a:lnTo>
                    <a:pt x="144" y="21"/>
                  </a:lnTo>
                  <a:lnTo>
                    <a:pt x="142" y="19"/>
                  </a:lnTo>
                  <a:lnTo>
                    <a:pt x="142" y="12"/>
                  </a:lnTo>
                  <a:lnTo>
                    <a:pt x="140" y="9"/>
                  </a:lnTo>
                  <a:lnTo>
                    <a:pt x="140" y="9"/>
                  </a:lnTo>
                  <a:lnTo>
                    <a:pt x="140" y="7"/>
                  </a:lnTo>
                  <a:lnTo>
                    <a:pt x="140" y="7"/>
                  </a:lnTo>
                  <a:lnTo>
                    <a:pt x="133" y="2"/>
                  </a:lnTo>
                  <a:lnTo>
                    <a:pt x="133" y="2"/>
                  </a:lnTo>
                  <a:lnTo>
                    <a:pt x="130" y="0"/>
                  </a:lnTo>
                  <a:lnTo>
                    <a:pt x="126" y="5"/>
                  </a:lnTo>
                  <a:lnTo>
                    <a:pt x="121" y="7"/>
                  </a:lnTo>
                  <a:lnTo>
                    <a:pt x="116" y="7"/>
                  </a:lnTo>
                  <a:lnTo>
                    <a:pt x="114" y="7"/>
                  </a:lnTo>
                  <a:lnTo>
                    <a:pt x="111" y="7"/>
                  </a:lnTo>
                  <a:lnTo>
                    <a:pt x="116" y="12"/>
                  </a:lnTo>
                  <a:lnTo>
                    <a:pt x="114" y="16"/>
                  </a:lnTo>
                  <a:lnTo>
                    <a:pt x="111" y="21"/>
                  </a:lnTo>
                  <a:lnTo>
                    <a:pt x="109" y="26"/>
                  </a:lnTo>
                  <a:lnTo>
                    <a:pt x="100" y="35"/>
                  </a:lnTo>
                  <a:lnTo>
                    <a:pt x="97" y="43"/>
                  </a:lnTo>
                  <a:lnTo>
                    <a:pt x="95" y="47"/>
                  </a:lnTo>
                  <a:lnTo>
                    <a:pt x="92" y="54"/>
                  </a:lnTo>
                  <a:lnTo>
                    <a:pt x="90" y="57"/>
                  </a:lnTo>
                  <a:lnTo>
                    <a:pt x="88" y="59"/>
                  </a:lnTo>
                  <a:lnTo>
                    <a:pt x="85" y="64"/>
                  </a:lnTo>
                  <a:lnTo>
                    <a:pt x="88" y="66"/>
                  </a:lnTo>
                  <a:lnTo>
                    <a:pt x="92" y="71"/>
                  </a:lnTo>
                  <a:lnTo>
                    <a:pt x="92" y="76"/>
                  </a:lnTo>
                  <a:lnTo>
                    <a:pt x="92" y="83"/>
                  </a:lnTo>
                  <a:lnTo>
                    <a:pt x="95" y="85"/>
                  </a:lnTo>
                  <a:lnTo>
                    <a:pt x="102" y="92"/>
                  </a:lnTo>
                  <a:lnTo>
                    <a:pt x="104" y="95"/>
                  </a:lnTo>
                  <a:lnTo>
                    <a:pt x="104" y="97"/>
                  </a:lnTo>
                  <a:lnTo>
                    <a:pt x="107" y="99"/>
                  </a:lnTo>
                  <a:lnTo>
                    <a:pt x="109" y="104"/>
                  </a:lnTo>
                  <a:lnTo>
                    <a:pt x="109" y="106"/>
                  </a:lnTo>
                  <a:lnTo>
                    <a:pt x="109" y="111"/>
                  </a:lnTo>
                  <a:lnTo>
                    <a:pt x="109" y="114"/>
                  </a:lnTo>
                  <a:lnTo>
                    <a:pt x="109" y="116"/>
                  </a:lnTo>
                  <a:lnTo>
                    <a:pt x="107" y="118"/>
                  </a:lnTo>
                  <a:lnTo>
                    <a:pt x="107" y="121"/>
                  </a:lnTo>
                  <a:lnTo>
                    <a:pt x="107" y="123"/>
                  </a:lnTo>
                  <a:lnTo>
                    <a:pt x="104" y="123"/>
                  </a:lnTo>
                  <a:lnTo>
                    <a:pt x="104" y="128"/>
                  </a:lnTo>
                  <a:lnTo>
                    <a:pt x="100" y="128"/>
                  </a:lnTo>
                  <a:lnTo>
                    <a:pt x="100" y="125"/>
                  </a:lnTo>
                  <a:lnTo>
                    <a:pt x="97" y="123"/>
                  </a:lnTo>
                  <a:lnTo>
                    <a:pt x="97" y="121"/>
                  </a:lnTo>
                  <a:lnTo>
                    <a:pt x="100" y="121"/>
                  </a:lnTo>
                  <a:lnTo>
                    <a:pt x="100" y="118"/>
                  </a:lnTo>
                  <a:lnTo>
                    <a:pt x="100" y="116"/>
                  </a:lnTo>
                  <a:lnTo>
                    <a:pt x="97" y="111"/>
                  </a:lnTo>
                  <a:lnTo>
                    <a:pt x="97" y="111"/>
                  </a:lnTo>
                  <a:lnTo>
                    <a:pt x="95" y="106"/>
                  </a:lnTo>
                  <a:lnTo>
                    <a:pt x="90" y="111"/>
                  </a:lnTo>
                  <a:lnTo>
                    <a:pt x="85" y="114"/>
                  </a:lnTo>
                  <a:lnTo>
                    <a:pt x="85" y="118"/>
                  </a:lnTo>
                  <a:lnTo>
                    <a:pt x="88" y="118"/>
                  </a:lnTo>
                  <a:lnTo>
                    <a:pt x="88" y="121"/>
                  </a:lnTo>
                  <a:lnTo>
                    <a:pt x="88" y="125"/>
                  </a:lnTo>
                  <a:lnTo>
                    <a:pt x="88" y="128"/>
                  </a:lnTo>
                  <a:lnTo>
                    <a:pt x="90" y="130"/>
                  </a:lnTo>
                  <a:lnTo>
                    <a:pt x="90" y="132"/>
                  </a:lnTo>
                  <a:lnTo>
                    <a:pt x="88" y="135"/>
                  </a:lnTo>
                  <a:lnTo>
                    <a:pt x="85" y="135"/>
                  </a:lnTo>
                  <a:lnTo>
                    <a:pt x="83" y="137"/>
                  </a:lnTo>
                  <a:lnTo>
                    <a:pt x="78" y="137"/>
                  </a:lnTo>
                  <a:lnTo>
                    <a:pt x="78" y="137"/>
                  </a:lnTo>
                  <a:lnTo>
                    <a:pt x="76" y="135"/>
                  </a:lnTo>
                  <a:lnTo>
                    <a:pt x="71" y="137"/>
                  </a:lnTo>
                  <a:lnTo>
                    <a:pt x="69" y="135"/>
                  </a:lnTo>
                  <a:lnTo>
                    <a:pt x="66" y="132"/>
                  </a:lnTo>
                  <a:lnTo>
                    <a:pt x="64" y="130"/>
                  </a:lnTo>
                  <a:lnTo>
                    <a:pt x="62" y="130"/>
                  </a:lnTo>
                  <a:lnTo>
                    <a:pt x="62" y="132"/>
                  </a:lnTo>
                  <a:lnTo>
                    <a:pt x="64" y="137"/>
                  </a:lnTo>
                  <a:lnTo>
                    <a:pt x="64" y="137"/>
                  </a:lnTo>
                  <a:lnTo>
                    <a:pt x="66" y="140"/>
                  </a:lnTo>
                  <a:lnTo>
                    <a:pt x="66" y="142"/>
                  </a:lnTo>
                  <a:lnTo>
                    <a:pt x="69" y="142"/>
                  </a:lnTo>
                  <a:lnTo>
                    <a:pt x="69" y="144"/>
                  </a:lnTo>
                  <a:lnTo>
                    <a:pt x="66" y="144"/>
                  </a:lnTo>
                  <a:lnTo>
                    <a:pt x="64" y="147"/>
                  </a:lnTo>
                  <a:lnTo>
                    <a:pt x="62" y="144"/>
                  </a:lnTo>
                  <a:lnTo>
                    <a:pt x="59" y="144"/>
                  </a:lnTo>
                  <a:lnTo>
                    <a:pt x="59" y="147"/>
                  </a:lnTo>
                  <a:lnTo>
                    <a:pt x="62" y="151"/>
                  </a:lnTo>
                  <a:lnTo>
                    <a:pt x="64" y="151"/>
                  </a:lnTo>
                  <a:lnTo>
                    <a:pt x="64" y="154"/>
                  </a:lnTo>
                  <a:lnTo>
                    <a:pt x="62" y="154"/>
                  </a:lnTo>
                  <a:lnTo>
                    <a:pt x="59" y="154"/>
                  </a:lnTo>
                  <a:lnTo>
                    <a:pt x="55" y="149"/>
                  </a:lnTo>
                  <a:lnTo>
                    <a:pt x="52" y="149"/>
                  </a:lnTo>
                  <a:lnTo>
                    <a:pt x="50" y="147"/>
                  </a:lnTo>
                  <a:lnTo>
                    <a:pt x="50" y="147"/>
                  </a:lnTo>
                  <a:lnTo>
                    <a:pt x="43" y="147"/>
                  </a:lnTo>
                  <a:lnTo>
                    <a:pt x="40" y="151"/>
                  </a:lnTo>
                  <a:lnTo>
                    <a:pt x="45" y="151"/>
                  </a:lnTo>
                  <a:lnTo>
                    <a:pt x="45" y="156"/>
                  </a:lnTo>
                  <a:lnTo>
                    <a:pt x="50" y="154"/>
                  </a:lnTo>
                  <a:lnTo>
                    <a:pt x="50" y="158"/>
                  </a:lnTo>
                  <a:lnTo>
                    <a:pt x="50" y="161"/>
                  </a:lnTo>
                  <a:lnTo>
                    <a:pt x="47" y="161"/>
                  </a:lnTo>
                  <a:lnTo>
                    <a:pt x="43" y="161"/>
                  </a:lnTo>
                  <a:lnTo>
                    <a:pt x="33" y="163"/>
                  </a:lnTo>
                  <a:lnTo>
                    <a:pt x="31" y="163"/>
                  </a:lnTo>
                  <a:lnTo>
                    <a:pt x="31" y="161"/>
                  </a:lnTo>
                  <a:lnTo>
                    <a:pt x="33" y="156"/>
                  </a:lnTo>
                  <a:lnTo>
                    <a:pt x="38" y="154"/>
                  </a:lnTo>
                  <a:lnTo>
                    <a:pt x="38" y="154"/>
                  </a:lnTo>
                  <a:lnTo>
                    <a:pt x="33" y="151"/>
                  </a:lnTo>
                  <a:lnTo>
                    <a:pt x="31" y="154"/>
                  </a:lnTo>
                  <a:lnTo>
                    <a:pt x="26" y="156"/>
                  </a:lnTo>
                  <a:lnTo>
                    <a:pt x="26" y="158"/>
                  </a:lnTo>
                  <a:lnTo>
                    <a:pt x="21" y="161"/>
                  </a:lnTo>
                  <a:lnTo>
                    <a:pt x="21" y="161"/>
                  </a:lnTo>
                  <a:lnTo>
                    <a:pt x="19" y="161"/>
                  </a:lnTo>
                  <a:lnTo>
                    <a:pt x="14" y="161"/>
                  </a:lnTo>
                  <a:lnTo>
                    <a:pt x="12" y="161"/>
                  </a:lnTo>
                  <a:lnTo>
                    <a:pt x="12" y="158"/>
                  </a:lnTo>
                  <a:lnTo>
                    <a:pt x="12" y="154"/>
                  </a:lnTo>
                  <a:lnTo>
                    <a:pt x="12" y="151"/>
                  </a:lnTo>
                  <a:lnTo>
                    <a:pt x="10" y="154"/>
                  </a:lnTo>
                  <a:lnTo>
                    <a:pt x="10" y="156"/>
                  </a:lnTo>
                  <a:lnTo>
                    <a:pt x="7" y="156"/>
                  </a:lnTo>
                  <a:lnTo>
                    <a:pt x="7" y="156"/>
                  </a:lnTo>
                  <a:lnTo>
                    <a:pt x="5" y="154"/>
                  </a:lnTo>
                  <a:lnTo>
                    <a:pt x="7" y="154"/>
                  </a:lnTo>
                  <a:lnTo>
                    <a:pt x="5" y="151"/>
                  </a:lnTo>
                  <a:lnTo>
                    <a:pt x="5" y="151"/>
                  </a:lnTo>
                  <a:lnTo>
                    <a:pt x="2" y="154"/>
                  </a:lnTo>
                  <a:lnTo>
                    <a:pt x="2" y="154"/>
                  </a:lnTo>
                  <a:lnTo>
                    <a:pt x="0" y="156"/>
                  </a:lnTo>
                  <a:lnTo>
                    <a:pt x="0" y="158"/>
                  </a:lnTo>
                  <a:lnTo>
                    <a:pt x="0" y="161"/>
                  </a:lnTo>
                  <a:lnTo>
                    <a:pt x="0" y="163"/>
                  </a:lnTo>
                  <a:lnTo>
                    <a:pt x="2" y="163"/>
                  </a:lnTo>
                  <a:lnTo>
                    <a:pt x="2" y="166"/>
                  </a:lnTo>
                  <a:lnTo>
                    <a:pt x="0" y="168"/>
                  </a:lnTo>
                  <a:lnTo>
                    <a:pt x="0" y="170"/>
                  </a:lnTo>
                  <a:lnTo>
                    <a:pt x="2" y="173"/>
                  </a:lnTo>
                  <a:lnTo>
                    <a:pt x="7" y="180"/>
                  </a:lnTo>
                  <a:lnTo>
                    <a:pt x="10" y="182"/>
                  </a:lnTo>
                  <a:lnTo>
                    <a:pt x="12" y="185"/>
                  </a:lnTo>
                  <a:lnTo>
                    <a:pt x="12" y="187"/>
                  </a:lnTo>
                  <a:lnTo>
                    <a:pt x="17" y="187"/>
                  </a:lnTo>
                  <a:lnTo>
                    <a:pt x="40" y="194"/>
                  </a:lnTo>
                  <a:lnTo>
                    <a:pt x="50" y="194"/>
                  </a:lnTo>
                  <a:lnTo>
                    <a:pt x="59" y="185"/>
                  </a:lnTo>
                  <a:lnTo>
                    <a:pt x="62" y="185"/>
                  </a:lnTo>
                  <a:lnTo>
                    <a:pt x="66" y="182"/>
                  </a:lnTo>
                  <a:lnTo>
                    <a:pt x="69" y="185"/>
                  </a:lnTo>
                  <a:lnTo>
                    <a:pt x="71" y="185"/>
                  </a:lnTo>
                  <a:lnTo>
                    <a:pt x="71" y="185"/>
                  </a:lnTo>
                  <a:lnTo>
                    <a:pt x="73" y="182"/>
                  </a:lnTo>
                  <a:lnTo>
                    <a:pt x="76" y="180"/>
                  </a:lnTo>
                  <a:lnTo>
                    <a:pt x="76" y="177"/>
                  </a:lnTo>
                  <a:lnTo>
                    <a:pt x="81" y="163"/>
                  </a:lnTo>
                  <a:lnTo>
                    <a:pt x="81" y="161"/>
                  </a:lnTo>
                  <a:lnTo>
                    <a:pt x="81" y="158"/>
                  </a:lnTo>
                  <a:lnTo>
                    <a:pt x="83" y="161"/>
                  </a:lnTo>
                  <a:lnTo>
                    <a:pt x="83" y="161"/>
                  </a:lnTo>
                  <a:lnTo>
                    <a:pt x="85" y="163"/>
                  </a:lnTo>
                  <a:lnTo>
                    <a:pt x="88" y="163"/>
                  </a:lnTo>
                  <a:lnTo>
                    <a:pt x="90" y="163"/>
                  </a:lnTo>
                  <a:lnTo>
                    <a:pt x="92" y="163"/>
                  </a:lnTo>
                  <a:lnTo>
                    <a:pt x="95" y="158"/>
                  </a:lnTo>
                  <a:lnTo>
                    <a:pt x="100" y="158"/>
                  </a:lnTo>
                  <a:lnTo>
                    <a:pt x="102" y="156"/>
                  </a:lnTo>
                  <a:lnTo>
                    <a:pt x="104" y="156"/>
                  </a:lnTo>
                  <a:lnTo>
                    <a:pt x="107" y="156"/>
                  </a:lnTo>
                  <a:lnTo>
                    <a:pt x="107" y="156"/>
                  </a:lnTo>
                  <a:lnTo>
                    <a:pt x="107" y="154"/>
                  </a:lnTo>
                  <a:lnTo>
                    <a:pt x="107" y="151"/>
                  </a:lnTo>
                  <a:lnTo>
                    <a:pt x="107" y="149"/>
                  </a:lnTo>
                  <a:lnTo>
                    <a:pt x="109" y="149"/>
                  </a:lnTo>
                  <a:lnTo>
                    <a:pt x="111" y="149"/>
                  </a:lnTo>
                  <a:lnTo>
                    <a:pt x="114" y="149"/>
                  </a:lnTo>
                  <a:lnTo>
                    <a:pt x="116" y="149"/>
                  </a:lnTo>
                  <a:lnTo>
                    <a:pt x="116" y="147"/>
                  </a:lnTo>
                  <a:lnTo>
                    <a:pt x="116" y="144"/>
                  </a:lnTo>
                  <a:lnTo>
                    <a:pt x="116" y="142"/>
                  </a:lnTo>
                  <a:lnTo>
                    <a:pt x="116" y="137"/>
                  </a:lnTo>
                  <a:lnTo>
                    <a:pt x="114" y="135"/>
                  </a:lnTo>
                  <a:lnTo>
                    <a:pt x="114" y="132"/>
                  </a:lnTo>
                  <a:lnTo>
                    <a:pt x="114" y="130"/>
                  </a:lnTo>
                  <a:lnTo>
                    <a:pt x="114" y="128"/>
                  </a:lnTo>
                  <a:lnTo>
                    <a:pt x="114" y="128"/>
                  </a:lnTo>
                  <a:lnTo>
                    <a:pt x="116" y="125"/>
                  </a:lnTo>
                  <a:lnTo>
                    <a:pt x="121" y="125"/>
                  </a:lnTo>
                  <a:lnTo>
                    <a:pt x="135" y="130"/>
                  </a:lnTo>
                  <a:lnTo>
                    <a:pt x="140" y="121"/>
                  </a:lnTo>
                  <a:lnTo>
                    <a:pt x="142" y="111"/>
                  </a:lnTo>
                  <a:lnTo>
                    <a:pt x="144" y="109"/>
                  </a:lnTo>
                  <a:lnTo>
                    <a:pt x="147" y="106"/>
                  </a:lnTo>
                  <a:lnTo>
                    <a:pt x="149" y="106"/>
                  </a:lnTo>
                  <a:lnTo>
                    <a:pt x="152" y="106"/>
                  </a:lnTo>
                  <a:lnTo>
                    <a:pt x="154" y="106"/>
                  </a:lnTo>
                  <a:lnTo>
                    <a:pt x="159" y="109"/>
                  </a:lnTo>
                  <a:lnTo>
                    <a:pt x="161" y="109"/>
                  </a:lnTo>
                  <a:lnTo>
                    <a:pt x="163" y="109"/>
                  </a:lnTo>
                  <a:lnTo>
                    <a:pt x="166" y="109"/>
                  </a:lnTo>
                  <a:lnTo>
                    <a:pt x="168" y="109"/>
                  </a:lnTo>
                  <a:lnTo>
                    <a:pt x="173" y="111"/>
                  </a:lnTo>
                  <a:lnTo>
                    <a:pt x="173" y="111"/>
                  </a:lnTo>
                  <a:lnTo>
                    <a:pt x="173" y="109"/>
                  </a:lnTo>
                  <a:lnTo>
                    <a:pt x="175" y="109"/>
                  </a:lnTo>
                  <a:lnTo>
                    <a:pt x="178" y="106"/>
                  </a:lnTo>
                  <a:lnTo>
                    <a:pt x="194" y="104"/>
                  </a:lnTo>
                  <a:lnTo>
                    <a:pt x="199" y="104"/>
                  </a:lnTo>
                  <a:lnTo>
                    <a:pt x="204" y="104"/>
                  </a:lnTo>
                  <a:lnTo>
                    <a:pt x="206" y="104"/>
                  </a:lnTo>
                  <a:lnTo>
                    <a:pt x="211" y="104"/>
                  </a:lnTo>
                  <a:lnTo>
                    <a:pt x="213" y="102"/>
                  </a:lnTo>
                  <a:lnTo>
                    <a:pt x="218" y="102"/>
                  </a:lnTo>
                  <a:lnTo>
                    <a:pt x="220" y="102"/>
                  </a:lnTo>
                  <a:lnTo>
                    <a:pt x="223" y="97"/>
                  </a:lnTo>
                  <a:lnTo>
                    <a:pt x="225" y="95"/>
                  </a:lnTo>
                  <a:lnTo>
                    <a:pt x="227" y="92"/>
                  </a:lnTo>
                  <a:lnTo>
                    <a:pt x="225"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4213708" y="4892210"/>
              <a:ext cx="489697" cy="498634"/>
            </a:xfrm>
            <a:custGeom>
              <a:avLst/>
              <a:gdLst>
                <a:gd name="T0" fmla="*/ 104 w 274"/>
                <a:gd name="T1" fmla="*/ 64 h 279"/>
                <a:gd name="T2" fmla="*/ 101 w 274"/>
                <a:gd name="T3" fmla="*/ 59 h 279"/>
                <a:gd name="T4" fmla="*/ 97 w 274"/>
                <a:gd name="T5" fmla="*/ 69 h 279"/>
                <a:gd name="T6" fmla="*/ 262 w 274"/>
                <a:gd name="T7" fmla="*/ 55 h 279"/>
                <a:gd name="T8" fmla="*/ 248 w 274"/>
                <a:gd name="T9" fmla="*/ 66 h 279"/>
                <a:gd name="T10" fmla="*/ 217 w 274"/>
                <a:gd name="T11" fmla="*/ 62 h 279"/>
                <a:gd name="T12" fmla="*/ 194 w 274"/>
                <a:gd name="T13" fmla="*/ 71 h 279"/>
                <a:gd name="T14" fmla="*/ 175 w 274"/>
                <a:gd name="T15" fmla="*/ 66 h 279"/>
                <a:gd name="T16" fmla="*/ 156 w 274"/>
                <a:gd name="T17" fmla="*/ 36 h 279"/>
                <a:gd name="T18" fmla="*/ 149 w 274"/>
                <a:gd name="T19" fmla="*/ 38 h 279"/>
                <a:gd name="T20" fmla="*/ 139 w 274"/>
                <a:gd name="T21" fmla="*/ 52 h 279"/>
                <a:gd name="T22" fmla="*/ 116 w 274"/>
                <a:gd name="T23" fmla="*/ 78 h 279"/>
                <a:gd name="T24" fmla="*/ 111 w 274"/>
                <a:gd name="T25" fmla="*/ 116 h 279"/>
                <a:gd name="T26" fmla="*/ 75 w 274"/>
                <a:gd name="T27" fmla="*/ 140 h 279"/>
                <a:gd name="T28" fmla="*/ 42 w 274"/>
                <a:gd name="T29" fmla="*/ 166 h 279"/>
                <a:gd name="T30" fmla="*/ 23 w 274"/>
                <a:gd name="T31" fmla="*/ 173 h 279"/>
                <a:gd name="T32" fmla="*/ 2 w 274"/>
                <a:gd name="T33" fmla="*/ 187 h 279"/>
                <a:gd name="T34" fmla="*/ 16 w 274"/>
                <a:gd name="T35" fmla="*/ 187 h 279"/>
                <a:gd name="T36" fmla="*/ 40 w 274"/>
                <a:gd name="T37" fmla="*/ 171 h 279"/>
                <a:gd name="T38" fmla="*/ 59 w 274"/>
                <a:gd name="T39" fmla="*/ 166 h 279"/>
                <a:gd name="T40" fmla="*/ 64 w 274"/>
                <a:gd name="T41" fmla="*/ 175 h 279"/>
                <a:gd name="T42" fmla="*/ 68 w 274"/>
                <a:gd name="T43" fmla="*/ 185 h 279"/>
                <a:gd name="T44" fmla="*/ 61 w 274"/>
                <a:gd name="T45" fmla="*/ 197 h 279"/>
                <a:gd name="T46" fmla="*/ 85 w 274"/>
                <a:gd name="T47" fmla="*/ 199 h 279"/>
                <a:gd name="T48" fmla="*/ 83 w 274"/>
                <a:gd name="T49" fmla="*/ 208 h 279"/>
                <a:gd name="T50" fmla="*/ 87 w 274"/>
                <a:gd name="T51" fmla="*/ 216 h 279"/>
                <a:gd name="T52" fmla="*/ 75 w 274"/>
                <a:gd name="T53" fmla="*/ 220 h 279"/>
                <a:gd name="T54" fmla="*/ 66 w 274"/>
                <a:gd name="T55" fmla="*/ 220 h 279"/>
                <a:gd name="T56" fmla="*/ 71 w 274"/>
                <a:gd name="T57" fmla="*/ 227 h 279"/>
                <a:gd name="T58" fmla="*/ 78 w 274"/>
                <a:gd name="T59" fmla="*/ 234 h 279"/>
                <a:gd name="T60" fmla="*/ 75 w 274"/>
                <a:gd name="T61" fmla="*/ 239 h 279"/>
                <a:gd name="T62" fmla="*/ 66 w 274"/>
                <a:gd name="T63" fmla="*/ 244 h 279"/>
                <a:gd name="T64" fmla="*/ 71 w 274"/>
                <a:gd name="T65" fmla="*/ 251 h 279"/>
                <a:gd name="T66" fmla="*/ 80 w 274"/>
                <a:gd name="T67" fmla="*/ 268 h 279"/>
                <a:gd name="T68" fmla="*/ 87 w 274"/>
                <a:gd name="T69" fmla="*/ 279 h 279"/>
                <a:gd name="T70" fmla="*/ 92 w 274"/>
                <a:gd name="T71" fmla="*/ 275 h 279"/>
                <a:gd name="T72" fmla="*/ 104 w 274"/>
                <a:gd name="T73" fmla="*/ 277 h 279"/>
                <a:gd name="T74" fmla="*/ 109 w 274"/>
                <a:gd name="T75" fmla="*/ 258 h 279"/>
                <a:gd name="T76" fmla="*/ 104 w 274"/>
                <a:gd name="T77" fmla="*/ 242 h 279"/>
                <a:gd name="T78" fmla="*/ 109 w 274"/>
                <a:gd name="T79" fmla="*/ 232 h 279"/>
                <a:gd name="T80" fmla="*/ 123 w 274"/>
                <a:gd name="T81" fmla="*/ 223 h 279"/>
                <a:gd name="T82" fmla="*/ 125 w 274"/>
                <a:gd name="T83" fmla="*/ 211 h 279"/>
                <a:gd name="T84" fmla="*/ 144 w 274"/>
                <a:gd name="T85" fmla="*/ 194 h 279"/>
                <a:gd name="T86" fmla="*/ 135 w 274"/>
                <a:gd name="T87" fmla="*/ 182 h 279"/>
                <a:gd name="T88" fmla="*/ 135 w 274"/>
                <a:gd name="T89" fmla="*/ 171 h 279"/>
                <a:gd name="T90" fmla="*/ 170 w 274"/>
                <a:gd name="T91" fmla="*/ 154 h 279"/>
                <a:gd name="T92" fmla="*/ 175 w 274"/>
                <a:gd name="T93" fmla="*/ 135 h 279"/>
                <a:gd name="T94" fmla="*/ 191 w 274"/>
                <a:gd name="T95" fmla="*/ 109 h 279"/>
                <a:gd name="T96" fmla="*/ 203 w 274"/>
                <a:gd name="T97" fmla="*/ 104 h 279"/>
                <a:gd name="T98" fmla="*/ 227 w 274"/>
                <a:gd name="T99" fmla="*/ 97 h 279"/>
                <a:gd name="T100" fmla="*/ 272 w 274"/>
                <a:gd name="T101" fmla="*/ 90 h 279"/>
                <a:gd name="T102" fmla="*/ 168 w 274"/>
                <a:gd name="T103" fmla="*/ 24 h 279"/>
                <a:gd name="T104" fmla="*/ 168 w 274"/>
                <a:gd name="T105" fmla="*/ 33 h 279"/>
                <a:gd name="T106" fmla="*/ 180 w 274"/>
                <a:gd name="T107" fmla="*/ 26 h 279"/>
                <a:gd name="T108" fmla="*/ 170 w 274"/>
                <a:gd name="T109" fmla="*/ 22 h 279"/>
                <a:gd name="T110" fmla="*/ 168 w 274"/>
                <a:gd name="T111" fmla="*/ 0 h 279"/>
                <a:gd name="T112" fmla="*/ 163 w 274"/>
                <a:gd name="T113" fmla="*/ 12 h 279"/>
                <a:gd name="T114" fmla="*/ 158 w 274"/>
                <a:gd name="T115" fmla="*/ 2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9">
                  <a:moveTo>
                    <a:pt x="97" y="71"/>
                  </a:moveTo>
                  <a:lnTo>
                    <a:pt x="101" y="69"/>
                  </a:lnTo>
                  <a:lnTo>
                    <a:pt x="104" y="66"/>
                  </a:lnTo>
                  <a:lnTo>
                    <a:pt x="104" y="64"/>
                  </a:lnTo>
                  <a:lnTo>
                    <a:pt x="104" y="64"/>
                  </a:lnTo>
                  <a:lnTo>
                    <a:pt x="104" y="64"/>
                  </a:lnTo>
                  <a:lnTo>
                    <a:pt x="104" y="62"/>
                  </a:lnTo>
                  <a:lnTo>
                    <a:pt x="104" y="59"/>
                  </a:lnTo>
                  <a:lnTo>
                    <a:pt x="104" y="57"/>
                  </a:lnTo>
                  <a:lnTo>
                    <a:pt x="104" y="57"/>
                  </a:lnTo>
                  <a:lnTo>
                    <a:pt x="104" y="59"/>
                  </a:lnTo>
                  <a:lnTo>
                    <a:pt x="101" y="59"/>
                  </a:lnTo>
                  <a:lnTo>
                    <a:pt x="101" y="62"/>
                  </a:lnTo>
                  <a:lnTo>
                    <a:pt x="99" y="62"/>
                  </a:lnTo>
                  <a:lnTo>
                    <a:pt x="99" y="62"/>
                  </a:lnTo>
                  <a:lnTo>
                    <a:pt x="97" y="64"/>
                  </a:lnTo>
                  <a:lnTo>
                    <a:pt x="94" y="66"/>
                  </a:lnTo>
                  <a:lnTo>
                    <a:pt x="97" y="69"/>
                  </a:lnTo>
                  <a:lnTo>
                    <a:pt x="97" y="71"/>
                  </a:lnTo>
                  <a:close/>
                  <a:moveTo>
                    <a:pt x="274" y="62"/>
                  </a:moveTo>
                  <a:lnTo>
                    <a:pt x="272" y="57"/>
                  </a:lnTo>
                  <a:lnTo>
                    <a:pt x="267" y="57"/>
                  </a:lnTo>
                  <a:lnTo>
                    <a:pt x="262" y="55"/>
                  </a:lnTo>
                  <a:lnTo>
                    <a:pt x="262" y="55"/>
                  </a:lnTo>
                  <a:lnTo>
                    <a:pt x="262" y="57"/>
                  </a:lnTo>
                  <a:lnTo>
                    <a:pt x="260" y="59"/>
                  </a:lnTo>
                  <a:lnTo>
                    <a:pt x="258" y="62"/>
                  </a:lnTo>
                  <a:lnTo>
                    <a:pt x="255" y="64"/>
                  </a:lnTo>
                  <a:lnTo>
                    <a:pt x="253" y="66"/>
                  </a:lnTo>
                  <a:lnTo>
                    <a:pt x="248" y="66"/>
                  </a:lnTo>
                  <a:lnTo>
                    <a:pt x="246" y="66"/>
                  </a:lnTo>
                  <a:lnTo>
                    <a:pt x="236" y="64"/>
                  </a:lnTo>
                  <a:lnTo>
                    <a:pt x="234" y="64"/>
                  </a:lnTo>
                  <a:lnTo>
                    <a:pt x="225" y="64"/>
                  </a:lnTo>
                  <a:lnTo>
                    <a:pt x="220" y="62"/>
                  </a:lnTo>
                  <a:lnTo>
                    <a:pt x="217" y="62"/>
                  </a:lnTo>
                  <a:lnTo>
                    <a:pt x="213" y="64"/>
                  </a:lnTo>
                  <a:lnTo>
                    <a:pt x="210" y="64"/>
                  </a:lnTo>
                  <a:lnTo>
                    <a:pt x="206" y="66"/>
                  </a:lnTo>
                  <a:lnTo>
                    <a:pt x="203" y="69"/>
                  </a:lnTo>
                  <a:lnTo>
                    <a:pt x="198" y="71"/>
                  </a:lnTo>
                  <a:lnTo>
                    <a:pt x="194" y="71"/>
                  </a:lnTo>
                  <a:lnTo>
                    <a:pt x="189" y="74"/>
                  </a:lnTo>
                  <a:lnTo>
                    <a:pt x="184" y="74"/>
                  </a:lnTo>
                  <a:lnTo>
                    <a:pt x="182" y="71"/>
                  </a:lnTo>
                  <a:lnTo>
                    <a:pt x="177" y="71"/>
                  </a:lnTo>
                  <a:lnTo>
                    <a:pt x="177" y="69"/>
                  </a:lnTo>
                  <a:lnTo>
                    <a:pt x="175" y="66"/>
                  </a:lnTo>
                  <a:lnTo>
                    <a:pt x="175" y="62"/>
                  </a:lnTo>
                  <a:lnTo>
                    <a:pt x="170" y="50"/>
                  </a:lnTo>
                  <a:lnTo>
                    <a:pt x="161" y="38"/>
                  </a:lnTo>
                  <a:lnTo>
                    <a:pt x="158" y="38"/>
                  </a:lnTo>
                  <a:lnTo>
                    <a:pt x="158" y="36"/>
                  </a:lnTo>
                  <a:lnTo>
                    <a:pt x="156" y="36"/>
                  </a:lnTo>
                  <a:lnTo>
                    <a:pt x="154" y="31"/>
                  </a:lnTo>
                  <a:lnTo>
                    <a:pt x="151" y="36"/>
                  </a:lnTo>
                  <a:lnTo>
                    <a:pt x="149" y="36"/>
                  </a:lnTo>
                  <a:lnTo>
                    <a:pt x="146" y="36"/>
                  </a:lnTo>
                  <a:lnTo>
                    <a:pt x="146" y="38"/>
                  </a:lnTo>
                  <a:lnTo>
                    <a:pt x="149" y="38"/>
                  </a:lnTo>
                  <a:lnTo>
                    <a:pt x="151" y="38"/>
                  </a:lnTo>
                  <a:lnTo>
                    <a:pt x="151" y="40"/>
                  </a:lnTo>
                  <a:lnTo>
                    <a:pt x="151" y="43"/>
                  </a:lnTo>
                  <a:lnTo>
                    <a:pt x="151" y="48"/>
                  </a:lnTo>
                  <a:lnTo>
                    <a:pt x="142" y="50"/>
                  </a:lnTo>
                  <a:lnTo>
                    <a:pt x="139" y="52"/>
                  </a:lnTo>
                  <a:lnTo>
                    <a:pt x="130" y="57"/>
                  </a:lnTo>
                  <a:lnTo>
                    <a:pt x="125" y="62"/>
                  </a:lnTo>
                  <a:lnTo>
                    <a:pt x="125" y="69"/>
                  </a:lnTo>
                  <a:lnTo>
                    <a:pt x="123" y="74"/>
                  </a:lnTo>
                  <a:lnTo>
                    <a:pt x="123" y="78"/>
                  </a:lnTo>
                  <a:lnTo>
                    <a:pt x="116" y="78"/>
                  </a:lnTo>
                  <a:lnTo>
                    <a:pt x="116" y="85"/>
                  </a:lnTo>
                  <a:lnTo>
                    <a:pt x="113" y="90"/>
                  </a:lnTo>
                  <a:lnTo>
                    <a:pt x="113" y="97"/>
                  </a:lnTo>
                  <a:lnTo>
                    <a:pt x="113" y="102"/>
                  </a:lnTo>
                  <a:lnTo>
                    <a:pt x="113" y="109"/>
                  </a:lnTo>
                  <a:lnTo>
                    <a:pt x="111" y="116"/>
                  </a:lnTo>
                  <a:lnTo>
                    <a:pt x="104" y="121"/>
                  </a:lnTo>
                  <a:lnTo>
                    <a:pt x="101" y="126"/>
                  </a:lnTo>
                  <a:lnTo>
                    <a:pt x="97" y="128"/>
                  </a:lnTo>
                  <a:lnTo>
                    <a:pt x="80" y="135"/>
                  </a:lnTo>
                  <a:lnTo>
                    <a:pt x="78" y="137"/>
                  </a:lnTo>
                  <a:lnTo>
                    <a:pt x="75" y="140"/>
                  </a:lnTo>
                  <a:lnTo>
                    <a:pt x="71" y="145"/>
                  </a:lnTo>
                  <a:lnTo>
                    <a:pt x="71" y="147"/>
                  </a:lnTo>
                  <a:lnTo>
                    <a:pt x="68" y="149"/>
                  </a:lnTo>
                  <a:lnTo>
                    <a:pt x="66" y="152"/>
                  </a:lnTo>
                  <a:lnTo>
                    <a:pt x="47" y="163"/>
                  </a:lnTo>
                  <a:lnTo>
                    <a:pt x="42" y="166"/>
                  </a:lnTo>
                  <a:lnTo>
                    <a:pt x="38" y="166"/>
                  </a:lnTo>
                  <a:lnTo>
                    <a:pt x="35" y="168"/>
                  </a:lnTo>
                  <a:lnTo>
                    <a:pt x="30" y="168"/>
                  </a:lnTo>
                  <a:lnTo>
                    <a:pt x="26" y="171"/>
                  </a:lnTo>
                  <a:lnTo>
                    <a:pt x="23" y="173"/>
                  </a:lnTo>
                  <a:lnTo>
                    <a:pt x="23" y="173"/>
                  </a:lnTo>
                  <a:lnTo>
                    <a:pt x="26" y="175"/>
                  </a:lnTo>
                  <a:lnTo>
                    <a:pt x="23" y="175"/>
                  </a:lnTo>
                  <a:lnTo>
                    <a:pt x="21" y="175"/>
                  </a:lnTo>
                  <a:lnTo>
                    <a:pt x="14" y="178"/>
                  </a:lnTo>
                  <a:lnTo>
                    <a:pt x="7" y="185"/>
                  </a:lnTo>
                  <a:lnTo>
                    <a:pt x="2" y="187"/>
                  </a:lnTo>
                  <a:lnTo>
                    <a:pt x="0" y="190"/>
                  </a:lnTo>
                  <a:lnTo>
                    <a:pt x="2" y="190"/>
                  </a:lnTo>
                  <a:lnTo>
                    <a:pt x="9" y="185"/>
                  </a:lnTo>
                  <a:lnTo>
                    <a:pt x="16" y="182"/>
                  </a:lnTo>
                  <a:lnTo>
                    <a:pt x="14" y="185"/>
                  </a:lnTo>
                  <a:lnTo>
                    <a:pt x="16" y="187"/>
                  </a:lnTo>
                  <a:lnTo>
                    <a:pt x="19" y="187"/>
                  </a:lnTo>
                  <a:lnTo>
                    <a:pt x="21" y="185"/>
                  </a:lnTo>
                  <a:lnTo>
                    <a:pt x="23" y="182"/>
                  </a:lnTo>
                  <a:lnTo>
                    <a:pt x="28" y="178"/>
                  </a:lnTo>
                  <a:lnTo>
                    <a:pt x="33" y="175"/>
                  </a:lnTo>
                  <a:lnTo>
                    <a:pt x="40" y="171"/>
                  </a:lnTo>
                  <a:lnTo>
                    <a:pt x="45" y="171"/>
                  </a:lnTo>
                  <a:lnTo>
                    <a:pt x="49" y="166"/>
                  </a:lnTo>
                  <a:lnTo>
                    <a:pt x="52" y="168"/>
                  </a:lnTo>
                  <a:lnTo>
                    <a:pt x="54" y="168"/>
                  </a:lnTo>
                  <a:lnTo>
                    <a:pt x="54" y="166"/>
                  </a:lnTo>
                  <a:lnTo>
                    <a:pt x="59" y="166"/>
                  </a:lnTo>
                  <a:lnTo>
                    <a:pt x="61" y="166"/>
                  </a:lnTo>
                  <a:lnTo>
                    <a:pt x="68" y="171"/>
                  </a:lnTo>
                  <a:lnTo>
                    <a:pt x="66" y="171"/>
                  </a:lnTo>
                  <a:lnTo>
                    <a:pt x="66" y="173"/>
                  </a:lnTo>
                  <a:lnTo>
                    <a:pt x="64" y="173"/>
                  </a:lnTo>
                  <a:lnTo>
                    <a:pt x="64" y="175"/>
                  </a:lnTo>
                  <a:lnTo>
                    <a:pt x="66" y="175"/>
                  </a:lnTo>
                  <a:lnTo>
                    <a:pt x="66" y="175"/>
                  </a:lnTo>
                  <a:lnTo>
                    <a:pt x="64" y="180"/>
                  </a:lnTo>
                  <a:lnTo>
                    <a:pt x="64" y="185"/>
                  </a:lnTo>
                  <a:lnTo>
                    <a:pt x="64" y="187"/>
                  </a:lnTo>
                  <a:lnTo>
                    <a:pt x="68" y="185"/>
                  </a:lnTo>
                  <a:lnTo>
                    <a:pt x="66" y="190"/>
                  </a:lnTo>
                  <a:lnTo>
                    <a:pt x="66" y="192"/>
                  </a:lnTo>
                  <a:lnTo>
                    <a:pt x="66" y="192"/>
                  </a:lnTo>
                  <a:lnTo>
                    <a:pt x="64" y="192"/>
                  </a:lnTo>
                  <a:lnTo>
                    <a:pt x="61" y="194"/>
                  </a:lnTo>
                  <a:lnTo>
                    <a:pt x="61" y="197"/>
                  </a:lnTo>
                  <a:lnTo>
                    <a:pt x="64" y="197"/>
                  </a:lnTo>
                  <a:lnTo>
                    <a:pt x="64" y="197"/>
                  </a:lnTo>
                  <a:lnTo>
                    <a:pt x="68" y="199"/>
                  </a:lnTo>
                  <a:lnTo>
                    <a:pt x="78" y="197"/>
                  </a:lnTo>
                  <a:lnTo>
                    <a:pt x="85" y="197"/>
                  </a:lnTo>
                  <a:lnTo>
                    <a:pt x="85" y="199"/>
                  </a:lnTo>
                  <a:lnTo>
                    <a:pt x="83" y="199"/>
                  </a:lnTo>
                  <a:lnTo>
                    <a:pt x="78" y="201"/>
                  </a:lnTo>
                  <a:lnTo>
                    <a:pt x="78" y="204"/>
                  </a:lnTo>
                  <a:lnTo>
                    <a:pt x="80" y="206"/>
                  </a:lnTo>
                  <a:lnTo>
                    <a:pt x="80" y="206"/>
                  </a:lnTo>
                  <a:lnTo>
                    <a:pt x="83" y="208"/>
                  </a:lnTo>
                  <a:lnTo>
                    <a:pt x="85" y="206"/>
                  </a:lnTo>
                  <a:lnTo>
                    <a:pt x="87" y="206"/>
                  </a:lnTo>
                  <a:lnTo>
                    <a:pt x="85" y="208"/>
                  </a:lnTo>
                  <a:lnTo>
                    <a:pt x="87" y="211"/>
                  </a:lnTo>
                  <a:lnTo>
                    <a:pt x="90" y="213"/>
                  </a:lnTo>
                  <a:lnTo>
                    <a:pt x="87" y="216"/>
                  </a:lnTo>
                  <a:lnTo>
                    <a:pt x="83" y="216"/>
                  </a:lnTo>
                  <a:lnTo>
                    <a:pt x="80" y="220"/>
                  </a:lnTo>
                  <a:lnTo>
                    <a:pt x="83" y="223"/>
                  </a:lnTo>
                  <a:lnTo>
                    <a:pt x="78" y="225"/>
                  </a:lnTo>
                  <a:lnTo>
                    <a:pt x="78" y="223"/>
                  </a:lnTo>
                  <a:lnTo>
                    <a:pt x="75" y="220"/>
                  </a:lnTo>
                  <a:lnTo>
                    <a:pt x="73" y="218"/>
                  </a:lnTo>
                  <a:lnTo>
                    <a:pt x="71" y="218"/>
                  </a:lnTo>
                  <a:lnTo>
                    <a:pt x="68" y="218"/>
                  </a:lnTo>
                  <a:lnTo>
                    <a:pt x="64" y="218"/>
                  </a:lnTo>
                  <a:lnTo>
                    <a:pt x="64" y="223"/>
                  </a:lnTo>
                  <a:lnTo>
                    <a:pt x="66" y="220"/>
                  </a:lnTo>
                  <a:lnTo>
                    <a:pt x="68" y="220"/>
                  </a:lnTo>
                  <a:lnTo>
                    <a:pt x="71" y="220"/>
                  </a:lnTo>
                  <a:lnTo>
                    <a:pt x="73" y="223"/>
                  </a:lnTo>
                  <a:lnTo>
                    <a:pt x="73" y="225"/>
                  </a:lnTo>
                  <a:lnTo>
                    <a:pt x="71" y="225"/>
                  </a:lnTo>
                  <a:lnTo>
                    <a:pt x="71" y="227"/>
                  </a:lnTo>
                  <a:lnTo>
                    <a:pt x="71" y="230"/>
                  </a:lnTo>
                  <a:lnTo>
                    <a:pt x="73" y="232"/>
                  </a:lnTo>
                  <a:lnTo>
                    <a:pt x="78" y="232"/>
                  </a:lnTo>
                  <a:lnTo>
                    <a:pt x="80" y="232"/>
                  </a:lnTo>
                  <a:lnTo>
                    <a:pt x="78" y="234"/>
                  </a:lnTo>
                  <a:lnTo>
                    <a:pt x="78" y="234"/>
                  </a:lnTo>
                  <a:lnTo>
                    <a:pt x="78" y="237"/>
                  </a:lnTo>
                  <a:lnTo>
                    <a:pt x="75" y="237"/>
                  </a:lnTo>
                  <a:lnTo>
                    <a:pt x="73" y="237"/>
                  </a:lnTo>
                  <a:lnTo>
                    <a:pt x="73" y="237"/>
                  </a:lnTo>
                  <a:lnTo>
                    <a:pt x="75" y="237"/>
                  </a:lnTo>
                  <a:lnTo>
                    <a:pt x="75" y="239"/>
                  </a:lnTo>
                  <a:lnTo>
                    <a:pt x="75" y="242"/>
                  </a:lnTo>
                  <a:lnTo>
                    <a:pt x="75" y="246"/>
                  </a:lnTo>
                  <a:lnTo>
                    <a:pt x="78" y="246"/>
                  </a:lnTo>
                  <a:lnTo>
                    <a:pt x="75" y="249"/>
                  </a:lnTo>
                  <a:lnTo>
                    <a:pt x="73" y="249"/>
                  </a:lnTo>
                  <a:lnTo>
                    <a:pt x="66" y="244"/>
                  </a:lnTo>
                  <a:lnTo>
                    <a:pt x="64" y="246"/>
                  </a:lnTo>
                  <a:lnTo>
                    <a:pt x="64" y="251"/>
                  </a:lnTo>
                  <a:lnTo>
                    <a:pt x="61" y="256"/>
                  </a:lnTo>
                  <a:lnTo>
                    <a:pt x="64" y="256"/>
                  </a:lnTo>
                  <a:lnTo>
                    <a:pt x="68" y="249"/>
                  </a:lnTo>
                  <a:lnTo>
                    <a:pt x="71" y="251"/>
                  </a:lnTo>
                  <a:lnTo>
                    <a:pt x="75" y="251"/>
                  </a:lnTo>
                  <a:lnTo>
                    <a:pt x="78" y="253"/>
                  </a:lnTo>
                  <a:lnTo>
                    <a:pt x="80" y="261"/>
                  </a:lnTo>
                  <a:lnTo>
                    <a:pt x="80" y="261"/>
                  </a:lnTo>
                  <a:lnTo>
                    <a:pt x="78" y="265"/>
                  </a:lnTo>
                  <a:lnTo>
                    <a:pt x="80" y="268"/>
                  </a:lnTo>
                  <a:lnTo>
                    <a:pt x="75" y="272"/>
                  </a:lnTo>
                  <a:lnTo>
                    <a:pt x="80" y="277"/>
                  </a:lnTo>
                  <a:lnTo>
                    <a:pt x="83" y="279"/>
                  </a:lnTo>
                  <a:lnTo>
                    <a:pt x="85" y="279"/>
                  </a:lnTo>
                  <a:lnTo>
                    <a:pt x="87" y="279"/>
                  </a:lnTo>
                  <a:lnTo>
                    <a:pt x="87" y="279"/>
                  </a:lnTo>
                  <a:lnTo>
                    <a:pt x="85" y="277"/>
                  </a:lnTo>
                  <a:lnTo>
                    <a:pt x="83" y="277"/>
                  </a:lnTo>
                  <a:lnTo>
                    <a:pt x="85" y="272"/>
                  </a:lnTo>
                  <a:lnTo>
                    <a:pt x="87" y="272"/>
                  </a:lnTo>
                  <a:lnTo>
                    <a:pt x="90" y="272"/>
                  </a:lnTo>
                  <a:lnTo>
                    <a:pt x="92" y="275"/>
                  </a:lnTo>
                  <a:lnTo>
                    <a:pt x="90" y="270"/>
                  </a:lnTo>
                  <a:lnTo>
                    <a:pt x="94" y="272"/>
                  </a:lnTo>
                  <a:lnTo>
                    <a:pt x="101" y="277"/>
                  </a:lnTo>
                  <a:lnTo>
                    <a:pt x="101" y="277"/>
                  </a:lnTo>
                  <a:lnTo>
                    <a:pt x="104" y="277"/>
                  </a:lnTo>
                  <a:lnTo>
                    <a:pt x="104" y="277"/>
                  </a:lnTo>
                  <a:lnTo>
                    <a:pt x="104" y="277"/>
                  </a:lnTo>
                  <a:lnTo>
                    <a:pt x="109" y="270"/>
                  </a:lnTo>
                  <a:lnTo>
                    <a:pt x="109" y="268"/>
                  </a:lnTo>
                  <a:lnTo>
                    <a:pt x="111" y="265"/>
                  </a:lnTo>
                  <a:lnTo>
                    <a:pt x="109" y="263"/>
                  </a:lnTo>
                  <a:lnTo>
                    <a:pt x="109" y="258"/>
                  </a:lnTo>
                  <a:lnTo>
                    <a:pt x="106" y="251"/>
                  </a:lnTo>
                  <a:lnTo>
                    <a:pt x="106" y="249"/>
                  </a:lnTo>
                  <a:lnTo>
                    <a:pt x="106" y="246"/>
                  </a:lnTo>
                  <a:lnTo>
                    <a:pt x="106" y="244"/>
                  </a:lnTo>
                  <a:lnTo>
                    <a:pt x="104" y="244"/>
                  </a:lnTo>
                  <a:lnTo>
                    <a:pt x="104" y="242"/>
                  </a:lnTo>
                  <a:lnTo>
                    <a:pt x="101" y="234"/>
                  </a:lnTo>
                  <a:lnTo>
                    <a:pt x="99" y="232"/>
                  </a:lnTo>
                  <a:lnTo>
                    <a:pt x="99" y="230"/>
                  </a:lnTo>
                  <a:lnTo>
                    <a:pt x="101" y="227"/>
                  </a:lnTo>
                  <a:lnTo>
                    <a:pt x="104" y="230"/>
                  </a:lnTo>
                  <a:lnTo>
                    <a:pt x="109" y="232"/>
                  </a:lnTo>
                  <a:lnTo>
                    <a:pt x="109" y="234"/>
                  </a:lnTo>
                  <a:lnTo>
                    <a:pt x="111" y="234"/>
                  </a:lnTo>
                  <a:lnTo>
                    <a:pt x="113" y="232"/>
                  </a:lnTo>
                  <a:lnTo>
                    <a:pt x="116" y="227"/>
                  </a:lnTo>
                  <a:lnTo>
                    <a:pt x="118" y="225"/>
                  </a:lnTo>
                  <a:lnTo>
                    <a:pt x="123" y="223"/>
                  </a:lnTo>
                  <a:lnTo>
                    <a:pt x="123" y="220"/>
                  </a:lnTo>
                  <a:lnTo>
                    <a:pt x="125" y="220"/>
                  </a:lnTo>
                  <a:lnTo>
                    <a:pt x="125" y="218"/>
                  </a:lnTo>
                  <a:lnTo>
                    <a:pt x="125" y="216"/>
                  </a:lnTo>
                  <a:lnTo>
                    <a:pt x="125" y="213"/>
                  </a:lnTo>
                  <a:lnTo>
                    <a:pt x="125" y="211"/>
                  </a:lnTo>
                  <a:lnTo>
                    <a:pt x="127" y="208"/>
                  </a:lnTo>
                  <a:lnTo>
                    <a:pt x="130" y="206"/>
                  </a:lnTo>
                  <a:lnTo>
                    <a:pt x="142" y="201"/>
                  </a:lnTo>
                  <a:lnTo>
                    <a:pt x="144" y="199"/>
                  </a:lnTo>
                  <a:lnTo>
                    <a:pt x="144" y="197"/>
                  </a:lnTo>
                  <a:lnTo>
                    <a:pt x="144" y="194"/>
                  </a:lnTo>
                  <a:lnTo>
                    <a:pt x="142" y="192"/>
                  </a:lnTo>
                  <a:lnTo>
                    <a:pt x="139" y="190"/>
                  </a:lnTo>
                  <a:lnTo>
                    <a:pt x="139" y="190"/>
                  </a:lnTo>
                  <a:lnTo>
                    <a:pt x="137" y="187"/>
                  </a:lnTo>
                  <a:lnTo>
                    <a:pt x="137" y="185"/>
                  </a:lnTo>
                  <a:lnTo>
                    <a:pt x="135" y="182"/>
                  </a:lnTo>
                  <a:lnTo>
                    <a:pt x="132" y="182"/>
                  </a:lnTo>
                  <a:lnTo>
                    <a:pt x="132" y="180"/>
                  </a:lnTo>
                  <a:lnTo>
                    <a:pt x="132" y="178"/>
                  </a:lnTo>
                  <a:lnTo>
                    <a:pt x="132" y="173"/>
                  </a:lnTo>
                  <a:lnTo>
                    <a:pt x="132" y="171"/>
                  </a:lnTo>
                  <a:lnTo>
                    <a:pt x="135" y="171"/>
                  </a:lnTo>
                  <a:lnTo>
                    <a:pt x="156" y="171"/>
                  </a:lnTo>
                  <a:lnTo>
                    <a:pt x="158" y="168"/>
                  </a:lnTo>
                  <a:lnTo>
                    <a:pt x="161" y="168"/>
                  </a:lnTo>
                  <a:lnTo>
                    <a:pt x="165" y="163"/>
                  </a:lnTo>
                  <a:lnTo>
                    <a:pt x="170" y="156"/>
                  </a:lnTo>
                  <a:lnTo>
                    <a:pt x="170" y="154"/>
                  </a:lnTo>
                  <a:lnTo>
                    <a:pt x="172" y="152"/>
                  </a:lnTo>
                  <a:lnTo>
                    <a:pt x="170" y="149"/>
                  </a:lnTo>
                  <a:lnTo>
                    <a:pt x="172" y="147"/>
                  </a:lnTo>
                  <a:lnTo>
                    <a:pt x="172" y="142"/>
                  </a:lnTo>
                  <a:lnTo>
                    <a:pt x="175" y="140"/>
                  </a:lnTo>
                  <a:lnTo>
                    <a:pt x="175" y="135"/>
                  </a:lnTo>
                  <a:lnTo>
                    <a:pt x="177" y="133"/>
                  </a:lnTo>
                  <a:lnTo>
                    <a:pt x="180" y="130"/>
                  </a:lnTo>
                  <a:lnTo>
                    <a:pt x="182" y="128"/>
                  </a:lnTo>
                  <a:lnTo>
                    <a:pt x="184" y="126"/>
                  </a:lnTo>
                  <a:lnTo>
                    <a:pt x="189" y="114"/>
                  </a:lnTo>
                  <a:lnTo>
                    <a:pt x="191" y="109"/>
                  </a:lnTo>
                  <a:lnTo>
                    <a:pt x="191" y="107"/>
                  </a:lnTo>
                  <a:lnTo>
                    <a:pt x="194" y="107"/>
                  </a:lnTo>
                  <a:lnTo>
                    <a:pt x="196" y="104"/>
                  </a:lnTo>
                  <a:lnTo>
                    <a:pt x="198" y="104"/>
                  </a:lnTo>
                  <a:lnTo>
                    <a:pt x="201" y="104"/>
                  </a:lnTo>
                  <a:lnTo>
                    <a:pt x="203" y="104"/>
                  </a:lnTo>
                  <a:lnTo>
                    <a:pt x="206" y="100"/>
                  </a:lnTo>
                  <a:lnTo>
                    <a:pt x="208" y="100"/>
                  </a:lnTo>
                  <a:lnTo>
                    <a:pt x="210" y="100"/>
                  </a:lnTo>
                  <a:lnTo>
                    <a:pt x="215" y="100"/>
                  </a:lnTo>
                  <a:lnTo>
                    <a:pt x="220" y="97"/>
                  </a:lnTo>
                  <a:lnTo>
                    <a:pt x="227" y="97"/>
                  </a:lnTo>
                  <a:lnTo>
                    <a:pt x="234" y="97"/>
                  </a:lnTo>
                  <a:lnTo>
                    <a:pt x="241" y="97"/>
                  </a:lnTo>
                  <a:lnTo>
                    <a:pt x="246" y="95"/>
                  </a:lnTo>
                  <a:lnTo>
                    <a:pt x="251" y="93"/>
                  </a:lnTo>
                  <a:lnTo>
                    <a:pt x="258" y="90"/>
                  </a:lnTo>
                  <a:lnTo>
                    <a:pt x="272" y="90"/>
                  </a:lnTo>
                  <a:lnTo>
                    <a:pt x="274" y="85"/>
                  </a:lnTo>
                  <a:lnTo>
                    <a:pt x="274" y="81"/>
                  </a:lnTo>
                  <a:lnTo>
                    <a:pt x="274" y="74"/>
                  </a:lnTo>
                  <a:lnTo>
                    <a:pt x="274" y="62"/>
                  </a:lnTo>
                  <a:close/>
                  <a:moveTo>
                    <a:pt x="170" y="22"/>
                  </a:moveTo>
                  <a:lnTo>
                    <a:pt x="168" y="24"/>
                  </a:lnTo>
                  <a:lnTo>
                    <a:pt x="170" y="29"/>
                  </a:lnTo>
                  <a:lnTo>
                    <a:pt x="170" y="29"/>
                  </a:lnTo>
                  <a:lnTo>
                    <a:pt x="170" y="29"/>
                  </a:lnTo>
                  <a:lnTo>
                    <a:pt x="168" y="29"/>
                  </a:lnTo>
                  <a:lnTo>
                    <a:pt x="168" y="31"/>
                  </a:lnTo>
                  <a:lnTo>
                    <a:pt x="168" y="33"/>
                  </a:lnTo>
                  <a:lnTo>
                    <a:pt x="168" y="36"/>
                  </a:lnTo>
                  <a:lnTo>
                    <a:pt x="168" y="38"/>
                  </a:lnTo>
                  <a:lnTo>
                    <a:pt x="172" y="36"/>
                  </a:lnTo>
                  <a:lnTo>
                    <a:pt x="180" y="29"/>
                  </a:lnTo>
                  <a:lnTo>
                    <a:pt x="182" y="26"/>
                  </a:lnTo>
                  <a:lnTo>
                    <a:pt x="180" y="26"/>
                  </a:lnTo>
                  <a:lnTo>
                    <a:pt x="180" y="26"/>
                  </a:lnTo>
                  <a:lnTo>
                    <a:pt x="177" y="26"/>
                  </a:lnTo>
                  <a:lnTo>
                    <a:pt x="177" y="24"/>
                  </a:lnTo>
                  <a:lnTo>
                    <a:pt x="175" y="22"/>
                  </a:lnTo>
                  <a:lnTo>
                    <a:pt x="172" y="22"/>
                  </a:lnTo>
                  <a:lnTo>
                    <a:pt x="170" y="22"/>
                  </a:lnTo>
                  <a:close/>
                  <a:moveTo>
                    <a:pt x="163" y="19"/>
                  </a:moveTo>
                  <a:lnTo>
                    <a:pt x="170" y="19"/>
                  </a:lnTo>
                  <a:lnTo>
                    <a:pt x="172" y="17"/>
                  </a:lnTo>
                  <a:lnTo>
                    <a:pt x="172" y="12"/>
                  </a:lnTo>
                  <a:lnTo>
                    <a:pt x="172" y="5"/>
                  </a:lnTo>
                  <a:lnTo>
                    <a:pt x="168" y="0"/>
                  </a:lnTo>
                  <a:lnTo>
                    <a:pt x="165" y="3"/>
                  </a:lnTo>
                  <a:lnTo>
                    <a:pt x="163" y="5"/>
                  </a:lnTo>
                  <a:lnTo>
                    <a:pt x="158" y="10"/>
                  </a:lnTo>
                  <a:lnTo>
                    <a:pt x="161" y="10"/>
                  </a:lnTo>
                  <a:lnTo>
                    <a:pt x="161" y="10"/>
                  </a:lnTo>
                  <a:lnTo>
                    <a:pt x="163" y="12"/>
                  </a:lnTo>
                  <a:lnTo>
                    <a:pt x="163" y="14"/>
                  </a:lnTo>
                  <a:lnTo>
                    <a:pt x="161" y="14"/>
                  </a:lnTo>
                  <a:lnTo>
                    <a:pt x="158" y="17"/>
                  </a:lnTo>
                  <a:lnTo>
                    <a:pt x="158" y="17"/>
                  </a:lnTo>
                  <a:lnTo>
                    <a:pt x="156" y="22"/>
                  </a:lnTo>
                  <a:lnTo>
                    <a:pt x="158" y="22"/>
                  </a:lnTo>
                  <a:lnTo>
                    <a:pt x="163" y="1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p:cNvSpPr>
            <p:nvPr/>
          </p:nvSpPr>
          <p:spPr bwMode="auto">
            <a:xfrm>
              <a:off x="6513856" y="4250599"/>
              <a:ext cx="334209" cy="427145"/>
            </a:xfrm>
            <a:custGeom>
              <a:avLst/>
              <a:gdLst>
                <a:gd name="T0" fmla="*/ 183 w 187"/>
                <a:gd name="T1" fmla="*/ 68 h 239"/>
                <a:gd name="T2" fmla="*/ 173 w 187"/>
                <a:gd name="T3" fmla="*/ 68 h 239"/>
                <a:gd name="T4" fmla="*/ 159 w 187"/>
                <a:gd name="T5" fmla="*/ 52 h 239"/>
                <a:gd name="T6" fmla="*/ 145 w 187"/>
                <a:gd name="T7" fmla="*/ 44 h 239"/>
                <a:gd name="T8" fmla="*/ 116 w 187"/>
                <a:gd name="T9" fmla="*/ 37 h 239"/>
                <a:gd name="T10" fmla="*/ 97 w 187"/>
                <a:gd name="T11" fmla="*/ 44 h 239"/>
                <a:gd name="T12" fmla="*/ 69 w 187"/>
                <a:gd name="T13" fmla="*/ 47 h 239"/>
                <a:gd name="T14" fmla="*/ 29 w 187"/>
                <a:gd name="T15" fmla="*/ 28 h 239"/>
                <a:gd name="T16" fmla="*/ 5 w 187"/>
                <a:gd name="T17" fmla="*/ 0 h 239"/>
                <a:gd name="T18" fmla="*/ 5 w 187"/>
                <a:gd name="T19" fmla="*/ 7 h 239"/>
                <a:gd name="T20" fmla="*/ 14 w 187"/>
                <a:gd name="T21" fmla="*/ 30 h 239"/>
                <a:gd name="T22" fmla="*/ 19 w 187"/>
                <a:gd name="T23" fmla="*/ 42 h 239"/>
                <a:gd name="T24" fmla="*/ 22 w 187"/>
                <a:gd name="T25" fmla="*/ 78 h 239"/>
                <a:gd name="T26" fmla="*/ 19 w 187"/>
                <a:gd name="T27" fmla="*/ 89 h 239"/>
                <a:gd name="T28" fmla="*/ 22 w 187"/>
                <a:gd name="T29" fmla="*/ 92 h 239"/>
                <a:gd name="T30" fmla="*/ 31 w 187"/>
                <a:gd name="T31" fmla="*/ 89 h 239"/>
                <a:gd name="T32" fmla="*/ 38 w 187"/>
                <a:gd name="T33" fmla="*/ 82 h 239"/>
                <a:gd name="T34" fmla="*/ 45 w 187"/>
                <a:gd name="T35" fmla="*/ 89 h 239"/>
                <a:gd name="T36" fmla="*/ 55 w 187"/>
                <a:gd name="T37" fmla="*/ 97 h 239"/>
                <a:gd name="T38" fmla="*/ 57 w 187"/>
                <a:gd name="T39" fmla="*/ 104 h 239"/>
                <a:gd name="T40" fmla="*/ 52 w 187"/>
                <a:gd name="T41" fmla="*/ 108 h 239"/>
                <a:gd name="T42" fmla="*/ 41 w 187"/>
                <a:gd name="T43" fmla="*/ 123 h 239"/>
                <a:gd name="T44" fmla="*/ 31 w 187"/>
                <a:gd name="T45" fmla="*/ 130 h 239"/>
                <a:gd name="T46" fmla="*/ 26 w 187"/>
                <a:gd name="T47" fmla="*/ 139 h 239"/>
                <a:gd name="T48" fmla="*/ 14 w 187"/>
                <a:gd name="T49" fmla="*/ 142 h 239"/>
                <a:gd name="T50" fmla="*/ 12 w 187"/>
                <a:gd name="T51" fmla="*/ 151 h 239"/>
                <a:gd name="T52" fmla="*/ 5 w 187"/>
                <a:gd name="T53" fmla="*/ 156 h 239"/>
                <a:gd name="T54" fmla="*/ 14 w 187"/>
                <a:gd name="T55" fmla="*/ 163 h 239"/>
                <a:gd name="T56" fmla="*/ 17 w 187"/>
                <a:gd name="T57" fmla="*/ 175 h 239"/>
                <a:gd name="T58" fmla="*/ 12 w 187"/>
                <a:gd name="T59" fmla="*/ 184 h 239"/>
                <a:gd name="T60" fmla="*/ 14 w 187"/>
                <a:gd name="T61" fmla="*/ 198 h 239"/>
                <a:gd name="T62" fmla="*/ 17 w 187"/>
                <a:gd name="T63" fmla="*/ 208 h 239"/>
                <a:gd name="T64" fmla="*/ 14 w 187"/>
                <a:gd name="T65" fmla="*/ 212 h 239"/>
                <a:gd name="T66" fmla="*/ 19 w 187"/>
                <a:gd name="T67" fmla="*/ 220 h 239"/>
                <a:gd name="T68" fmla="*/ 14 w 187"/>
                <a:gd name="T69" fmla="*/ 220 h 239"/>
                <a:gd name="T70" fmla="*/ 10 w 187"/>
                <a:gd name="T71" fmla="*/ 224 h 239"/>
                <a:gd name="T72" fmla="*/ 3 w 187"/>
                <a:gd name="T73" fmla="*/ 224 h 239"/>
                <a:gd name="T74" fmla="*/ 0 w 187"/>
                <a:gd name="T75" fmla="*/ 227 h 239"/>
                <a:gd name="T76" fmla="*/ 12 w 187"/>
                <a:gd name="T77" fmla="*/ 231 h 239"/>
                <a:gd name="T78" fmla="*/ 14 w 187"/>
                <a:gd name="T79" fmla="*/ 239 h 239"/>
                <a:gd name="T80" fmla="*/ 19 w 187"/>
                <a:gd name="T81" fmla="*/ 239 h 239"/>
                <a:gd name="T82" fmla="*/ 29 w 187"/>
                <a:gd name="T83" fmla="*/ 236 h 239"/>
                <a:gd name="T84" fmla="*/ 33 w 187"/>
                <a:gd name="T85" fmla="*/ 231 h 239"/>
                <a:gd name="T86" fmla="*/ 36 w 187"/>
                <a:gd name="T87" fmla="*/ 220 h 239"/>
                <a:gd name="T88" fmla="*/ 45 w 187"/>
                <a:gd name="T89" fmla="*/ 210 h 239"/>
                <a:gd name="T90" fmla="*/ 57 w 187"/>
                <a:gd name="T91" fmla="*/ 203 h 239"/>
                <a:gd name="T92" fmla="*/ 67 w 187"/>
                <a:gd name="T93" fmla="*/ 194 h 239"/>
                <a:gd name="T94" fmla="*/ 83 w 187"/>
                <a:gd name="T95" fmla="*/ 191 h 239"/>
                <a:gd name="T96" fmla="*/ 90 w 187"/>
                <a:gd name="T97" fmla="*/ 191 h 239"/>
                <a:gd name="T98" fmla="*/ 95 w 187"/>
                <a:gd name="T99" fmla="*/ 186 h 239"/>
                <a:gd name="T100" fmla="*/ 107 w 187"/>
                <a:gd name="T101" fmla="*/ 179 h 239"/>
                <a:gd name="T102" fmla="*/ 109 w 187"/>
                <a:gd name="T103" fmla="*/ 158 h 239"/>
                <a:gd name="T104" fmla="*/ 112 w 187"/>
                <a:gd name="T105" fmla="*/ 118 h 239"/>
                <a:gd name="T106" fmla="*/ 152 w 187"/>
                <a:gd name="T107" fmla="*/ 78 h 239"/>
                <a:gd name="T108" fmla="*/ 168 w 187"/>
                <a:gd name="T109" fmla="*/ 78 h 239"/>
                <a:gd name="T110" fmla="*/ 180 w 187"/>
                <a:gd name="T111" fmla="*/ 75 h 239"/>
                <a:gd name="T112" fmla="*/ 185 w 187"/>
                <a:gd name="T11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39">
                  <a:moveTo>
                    <a:pt x="185" y="71"/>
                  </a:moveTo>
                  <a:lnTo>
                    <a:pt x="185" y="71"/>
                  </a:lnTo>
                  <a:lnTo>
                    <a:pt x="183" y="68"/>
                  </a:lnTo>
                  <a:lnTo>
                    <a:pt x="183" y="71"/>
                  </a:lnTo>
                  <a:lnTo>
                    <a:pt x="178" y="68"/>
                  </a:lnTo>
                  <a:lnTo>
                    <a:pt x="173" y="68"/>
                  </a:lnTo>
                  <a:lnTo>
                    <a:pt x="171" y="66"/>
                  </a:lnTo>
                  <a:lnTo>
                    <a:pt x="166" y="61"/>
                  </a:lnTo>
                  <a:lnTo>
                    <a:pt x="159" y="52"/>
                  </a:lnTo>
                  <a:lnTo>
                    <a:pt x="156" y="49"/>
                  </a:lnTo>
                  <a:lnTo>
                    <a:pt x="152" y="47"/>
                  </a:lnTo>
                  <a:lnTo>
                    <a:pt x="145" y="44"/>
                  </a:lnTo>
                  <a:lnTo>
                    <a:pt x="135" y="40"/>
                  </a:lnTo>
                  <a:lnTo>
                    <a:pt x="133" y="37"/>
                  </a:lnTo>
                  <a:lnTo>
                    <a:pt x="116" y="37"/>
                  </a:lnTo>
                  <a:lnTo>
                    <a:pt x="107" y="40"/>
                  </a:lnTo>
                  <a:lnTo>
                    <a:pt x="102" y="40"/>
                  </a:lnTo>
                  <a:lnTo>
                    <a:pt x="97" y="44"/>
                  </a:lnTo>
                  <a:lnTo>
                    <a:pt x="95" y="47"/>
                  </a:lnTo>
                  <a:lnTo>
                    <a:pt x="71" y="47"/>
                  </a:lnTo>
                  <a:lnTo>
                    <a:pt x="69" y="47"/>
                  </a:lnTo>
                  <a:lnTo>
                    <a:pt x="62" y="44"/>
                  </a:lnTo>
                  <a:lnTo>
                    <a:pt x="36" y="33"/>
                  </a:lnTo>
                  <a:lnTo>
                    <a:pt x="29" y="28"/>
                  </a:lnTo>
                  <a:lnTo>
                    <a:pt x="19" y="14"/>
                  </a:lnTo>
                  <a:lnTo>
                    <a:pt x="7" y="0"/>
                  </a:lnTo>
                  <a:lnTo>
                    <a:pt x="5" y="0"/>
                  </a:lnTo>
                  <a:lnTo>
                    <a:pt x="3" y="0"/>
                  </a:lnTo>
                  <a:lnTo>
                    <a:pt x="0" y="0"/>
                  </a:lnTo>
                  <a:lnTo>
                    <a:pt x="5" y="7"/>
                  </a:lnTo>
                  <a:lnTo>
                    <a:pt x="7" y="11"/>
                  </a:lnTo>
                  <a:lnTo>
                    <a:pt x="12" y="28"/>
                  </a:lnTo>
                  <a:lnTo>
                    <a:pt x="14" y="30"/>
                  </a:lnTo>
                  <a:lnTo>
                    <a:pt x="17" y="35"/>
                  </a:lnTo>
                  <a:lnTo>
                    <a:pt x="19" y="37"/>
                  </a:lnTo>
                  <a:lnTo>
                    <a:pt x="19" y="42"/>
                  </a:lnTo>
                  <a:lnTo>
                    <a:pt x="19" y="47"/>
                  </a:lnTo>
                  <a:lnTo>
                    <a:pt x="19" y="61"/>
                  </a:lnTo>
                  <a:lnTo>
                    <a:pt x="22" y="78"/>
                  </a:lnTo>
                  <a:lnTo>
                    <a:pt x="22" y="82"/>
                  </a:lnTo>
                  <a:lnTo>
                    <a:pt x="19" y="85"/>
                  </a:lnTo>
                  <a:lnTo>
                    <a:pt x="19" y="89"/>
                  </a:lnTo>
                  <a:lnTo>
                    <a:pt x="19" y="89"/>
                  </a:lnTo>
                  <a:lnTo>
                    <a:pt x="22" y="92"/>
                  </a:lnTo>
                  <a:lnTo>
                    <a:pt x="22" y="92"/>
                  </a:lnTo>
                  <a:lnTo>
                    <a:pt x="24" y="94"/>
                  </a:lnTo>
                  <a:lnTo>
                    <a:pt x="26" y="92"/>
                  </a:lnTo>
                  <a:lnTo>
                    <a:pt x="31" y="89"/>
                  </a:lnTo>
                  <a:lnTo>
                    <a:pt x="26" y="85"/>
                  </a:lnTo>
                  <a:lnTo>
                    <a:pt x="33" y="82"/>
                  </a:lnTo>
                  <a:lnTo>
                    <a:pt x="38" y="82"/>
                  </a:lnTo>
                  <a:lnTo>
                    <a:pt x="41" y="85"/>
                  </a:lnTo>
                  <a:lnTo>
                    <a:pt x="43" y="85"/>
                  </a:lnTo>
                  <a:lnTo>
                    <a:pt x="45" y="89"/>
                  </a:lnTo>
                  <a:lnTo>
                    <a:pt x="48" y="89"/>
                  </a:lnTo>
                  <a:lnTo>
                    <a:pt x="52" y="94"/>
                  </a:lnTo>
                  <a:lnTo>
                    <a:pt x="55" y="97"/>
                  </a:lnTo>
                  <a:lnTo>
                    <a:pt x="55" y="99"/>
                  </a:lnTo>
                  <a:lnTo>
                    <a:pt x="55" y="104"/>
                  </a:lnTo>
                  <a:lnTo>
                    <a:pt x="57" y="104"/>
                  </a:lnTo>
                  <a:lnTo>
                    <a:pt x="57" y="106"/>
                  </a:lnTo>
                  <a:lnTo>
                    <a:pt x="55" y="108"/>
                  </a:lnTo>
                  <a:lnTo>
                    <a:pt x="52" y="108"/>
                  </a:lnTo>
                  <a:lnTo>
                    <a:pt x="48" y="115"/>
                  </a:lnTo>
                  <a:lnTo>
                    <a:pt x="43" y="118"/>
                  </a:lnTo>
                  <a:lnTo>
                    <a:pt x="41" y="123"/>
                  </a:lnTo>
                  <a:lnTo>
                    <a:pt x="38" y="125"/>
                  </a:lnTo>
                  <a:lnTo>
                    <a:pt x="33" y="125"/>
                  </a:lnTo>
                  <a:lnTo>
                    <a:pt x="31" y="130"/>
                  </a:lnTo>
                  <a:lnTo>
                    <a:pt x="26" y="130"/>
                  </a:lnTo>
                  <a:lnTo>
                    <a:pt x="24" y="132"/>
                  </a:lnTo>
                  <a:lnTo>
                    <a:pt x="26" y="139"/>
                  </a:lnTo>
                  <a:lnTo>
                    <a:pt x="26" y="142"/>
                  </a:lnTo>
                  <a:lnTo>
                    <a:pt x="24" y="144"/>
                  </a:lnTo>
                  <a:lnTo>
                    <a:pt x="14" y="142"/>
                  </a:lnTo>
                  <a:lnTo>
                    <a:pt x="14" y="146"/>
                  </a:lnTo>
                  <a:lnTo>
                    <a:pt x="12" y="149"/>
                  </a:lnTo>
                  <a:lnTo>
                    <a:pt x="12" y="151"/>
                  </a:lnTo>
                  <a:lnTo>
                    <a:pt x="7" y="153"/>
                  </a:lnTo>
                  <a:lnTo>
                    <a:pt x="5" y="153"/>
                  </a:lnTo>
                  <a:lnTo>
                    <a:pt x="5" y="156"/>
                  </a:lnTo>
                  <a:lnTo>
                    <a:pt x="10" y="156"/>
                  </a:lnTo>
                  <a:lnTo>
                    <a:pt x="14" y="158"/>
                  </a:lnTo>
                  <a:lnTo>
                    <a:pt x="14" y="163"/>
                  </a:lnTo>
                  <a:lnTo>
                    <a:pt x="19" y="168"/>
                  </a:lnTo>
                  <a:lnTo>
                    <a:pt x="19" y="172"/>
                  </a:lnTo>
                  <a:lnTo>
                    <a:pt x="17" y="175"/>
                  </a:lnTo>
                  <a:lnTo>
                    <a:pt x="12" y="177"/>
                  </a:lnTo>
                  <a:lnTo>
                    <a:pt x="10" y="182"/>
                  </a:lnTo>
                  <a:lnTo>
                    <a:pt x="12" y="184"/>
                  </a:lnTo>
                  <a:lnTo>
                    <a:pt x="10" y="186"/>
                  </a:lnTo>
                  <a:lnTo>
                    <a:pt x="14" y="191"/>
                  </a:lnTo>
                  <a:lnTo>
                    <a:pt x="14" y="198"/>
                  </a:lnTo>
                  <a:lnTo>
                    <a:pt x="14" y="201"/>
                  </a:lnTo>
                  <a:lnTo>
                    <a:pt x="14" y="205"/>
                  </a:lnTo>
                  <a:lnTo>
                    <a:pt x="17" y="208"/>
                  </a:lnTo>
                  <a:lnTo>
                    <a:pt x="14" y="210"/>
                  </a:lnTo>
                  <a:lnTo>
                    <a:pt x="12" y="210"/>
                  </a:lnTo>
                  <a:lnTo>
                    <a:pt x="14" y="212"/>
                  </a:lnTo>
                  <a:lnTo>
                    <a:pt x="17" y="215"/>
                  </a:lnTo>
                  <a:lnTo>
                    <a:pt x="19" y="215"/>
                  </a:lnTo>
                  <a:lnTo>
                    <a:pt x="19" y="220"/>
                  </a:lnTo>
                  <a:lnTo>
                    <a:pt x="19" y="220"/>
                  </a:lnTo>
                  <a:lnTo>
                    <a:pt x="17" y="222"/>
                  </a:lnTo>
                  <a:lnTo>
                    <a:pt x="14" y="220"/>
                  </a:lnTo>
                  <a:lnTo>
                    <a:pt x="12" y="220"/>
                  </a:lnTo>
                  <a:lnTo>
                    <a:pt x="10" y="222"/>
                  </a:lnTo>
                  <a:lnTo>
                    <a:pt x="10" y="224"/>
                  </a:lnTo>
                  <a:lnTo>
                    <a:pt x="7" y="224"/>
                  </a:lnTo>
                  <a:lnTo>
                    <a:pt x="5" y="224"/>
                  </a:lnTo>
                  <a:lnTo>
                    <a:pt x="3" y="224"/>
                  </a:lnTo>
                  <a:lnTo>
                    <a:pt x="0" y="224"/>
                  </a:lnTo>
                  <a:lnTo>
                    <a:pt x="0" y="227"/>
                  </a:lnTo>
                  <a:lnTo>
                    <a:pt x="0" y="227"/>
                  </a:lnTo>
                  <a:lnTo>
                    <a:pt x="5" y="227"/>
                  </a:lnTo>
                  <a:lnTo>
                    <a:pt x="10" y="229"/>
                  </a:lnTo>
                  <a:lnTo>
                    <a:pt x="12" y="231"/>
                  </a:lnTo>
                  <a:lnTo>
                    <a:pt x="12" y="234"/>
                  </a:lnTo>
                  <a:lnTo>
                    <a:pt x="12" y="236"/>
                  </a:lnTo>
                  <a:lnTo>
                    <a:pt x="14" y="239"/>
                  </a:lnTo>
                  <a:lnTo>
                    <a:pt x="14" y="239"/>
                  </a:lnTo>
                  <a:lnTo>
                    <a:pt x="17" y="239"/>
                  </a:lnTo>
                  <a:lnTo>
                    <a:pt x="19" y="239"/>
                  </a:lnTo>
                  <a:lnTo>
                    <a:pt x="22" y="239"/>
                  </a:lnTo>
                  <a:lnTo>
                    <a:pt x="24" y="239"/>
                  </a:lnTo>
                  <a:lnTo>
                    <a:pt x="29" y="236"/>
                  </a:lnTo>
                  <a:lnTo>
                    <a:pt x="31" y="234"/>
                  </a:lnTo>
                  <a:lnTo>
                    <a:pt x="33" y="234"/>
                  </a:lnTo>
                  <a:lnTo>
                    <a:pt x="33" y="231"/>
                  </a:lnTo>
                  <a:lnTo>
                    <a:pt x="36" y="227"/>
                  </a:lnTo>
                  <a:lnTo>
                    <a:pt x="36" y="224"/>
                  </a:lnTo>
                  <a:lnTo>
                    <a:pt x="36" y="220"/>
                  </a:lnTo>
                  <a:lnTo>
                    <a:pt x="38" y="217"/>
                  </a:lnTo>
                  <a:lnTo>
                    <a:pt x="38" y="215"/>
                  </a:lnTo>
                  <a:lnTo>
                    <a:pt x="45" y="210"/>
                  </a:lnTo>
                  <a:lnTo>
                    <a:pt x="50" y="205"/>
                  </a:lnTo>
                  <a:lnTo>
                    <a:pt x="52" y="205"/>
                  </a:lnTo>
                  <a:lnTo>
                    <a:pt x="57" y="203"/>
                  </a:lnTo>
                  <a:lnTo>
                    <a:pt x="59" y="198"/>
                  </a:lnTo>
                  <a:lnTo>
                    <a:pt x="64" y="194"/>
                  </a:lnTo>
                  <a:lnTo>
                    <a:pt x="67" y="194"/>
                  </a:lnTo>
                  <a:lnTo>
                    <a:pt x="74" y="196"/>
                  </a:lnTo>
                  <a:lnTo>
                    <a:pt x="81" y="196"/>
                  </a:lnTo>
                  <a:lnTo>
                    <a:pt x="83" y="191"/>
                  </a:lnTo>
                  <a:lnTo>
                    <a:pt x="88" y="191"/>
                  </a:lnTo>
                  <a:lnTo>
                    <a:pt x="90" y="189"/>
                  </a:lnTo>
                  <a:lnTo>
                    <a:pt x="90" y="191"/>
                  </a:lnTo>
                  <a:lnTo>
                    <a:pt x="95" y="191"/>
                  </a:lnTo>
                  <a:lnTo>
                    <a:pt x="97" y="189"/>
                  </a:lnTo>
                  <a:lnTo>
                    <a:pt x="95" y="186"/>
                  </a:lnTo>
                  <a:lnTo>
                    <a:pt x="100" y="182"/>
                  </a:lnTo>
                  <a:lnTo>
                    <a:pt x="104" y="182"/>
                  </a:lnTo>
                  <a:lnTo>
                    <a:pt x="107" y="179"/>
                  </a:lnTo>
                  <a:lnTo>
                    <a:pt x="107" y="175"/>
                  </a:lnTo>
                  <a:lnTo>
                    <a:pt x="107" y="165"/>
                  </a:lnTo>
                  <a:lnTo>
                    <a:pt x="109" y="158"/>
                  </a:lnTo>
                  <a:lnTo>
                    <a:pt x="109" y="151"/>
                  </a:lnTo>
                  <a:lnTo>
                    <a:pt x="104" y="142"/>
                  </a:lnTo>
                  <a:lnTo>
                    <a:pt x="112" y="118"/>
                  </a:lnTo>
                  <a:lnTo>
                    <a:pt x="121" y="104"/>
                  </a:lnTo>
                  <a:lnTo>
                    <a:pt x="140" y="87"/>
                  </a:lnTo>
                  <a:lnTo>
                    <a:pt x="152" y="78"/>
                  </a:lnTo>
                  <a:lnTo>
                    <a:pt x="159" y="78"/>
                  </a:lnTo>
                  <a:lnTo>
                    <a:pt x="161" y="80"/>
                  </a:lnTo>
                  <a:lnTo>
                    <a:pt x="168" y="78"/>
                  </a:lnTo>
                  <a:lnTo>
                    <a:pt x="173" y="75"/>
                  </a:lnTo>
                  <a:lnTo>
                    <a:pt x="178" y="73"/>
                  </a:lnTo>
                  <a:lnTo>
                    <a:pt x="180" y="75"/>
                  </a:lnTo>
                  <a:lnTo>
                    <a:pt x="183" y="78"/>
                  </a:lnTo>
                  <a:lnTo>
                    <a:pt x="185" y="80"/>
                  </a:lnTo>
                  <a:lnTo>
                    <a:pt x="185" y="78"/>
                  </a:lnTo>
                  <a:lnTo>
                    <a:pt x="187" y="73"/>
                  </a:lnTo>
                  <a:lnTo>
                    <a:pt x="185"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p:cNvSpPr>
            <p:nvPr/>
          </p:nvSpPr>
          <p:spPr bwMode="auto">
            <a:xfrm>
              <a:off x="6544237" y="2168493"/>
              <a:ext cx="541527" cy="525442"/>
            </a:xfrm>
            <a:custGeom>
              <a:avLst/>
              <a:gdLst>
                <a:gd name="T0" fmla="*/ 282 w 303"/>
                <a:gd name="T1" fmla="*/ 225 h 294"/>
                <a:gd name="T2" fmla="*/ 263 w 303"/>
                <a:gd name="T3" fmla="*/ 194 h 294"/>
                <a:gd name="T4" fmla="*/ 253 w 303"/>
                <a:gd name="T5" fmla="*/ 116 h 294"/>
                <a:gd name="T6" fmla="*/ 255 w 303"/>
                <a:gd name="T7" fmla="*/ 85 h 294"/>
                <a:gd name="T8" fmla="*/ 263 w 303"/>
                <a:gd name="T9" fmla="*/ 45 h 294"/>
                <a:gd name="T10" fmla="*/ 267 w 303"/>
                <a:gd name="T11" fmla="*/ 33 h 294"/>
                <a:gd name="T12" fmla="*/ 265 w 303"/>
                <a:gd name="T13" fmla="*/ 29 h 294"/>
                <a:gd name="T14" fmla="*/ 237 w 303"/>
                <a:gd name="T15" fmla="*/ 45 h 294"/>
                <a:gd name="T16" fmla="*/ 213 w 303"/>
                <a:gd name="T17" fmla="*/ 26 h 294"/>
                <a:gd name="T18" fmla="*/ 187 w 303"/>
                <a:gd name="T19" fmla="*/ 12 h 294"/>
                <a:gd name="T20" fmla="*/ 175 w 303"/>
                <a:gd name="T21" fmla="*/ 5 h 294"/>
                <a:gd name="T22" fmla="*/ 170 w 303"/>
                <a:gd name="T23" fmla="*/ 19 h 294"/>
                <a:gd name="T24" fmla="*/ 156 w 303"/>
                <a:gd name="T25" fmla="*/ 50 h 294"/>
                <a:gd name="T26" fmla="*/ 154 w 303"/>
                <a:gd name="T27" fmla="*/ 76 h 294"/>
                <a:gd name="T28" fmla="*/ 161 w 303"/>
                <a:gd name="T29" fmla="*/ 90 h 294"/>
                <a:gd name="T30" fmla="*/ 184 w 303"/>
                <a:gd name="T31" fmla="*/ 81 h 294"/>
                <a:gd name="T32" fmla="*/ 201 w 303"/>
                <a:gd name="T33" fmla="*/ 78 h 294"/>
                <a:gd name="T34" fmla="*/ 215 w 303"/>
                <a:gd name="T35" fmla="*/ 67 h 294"/>
                <a:gd name="T36" fmla="*/ 215 w 303"/>
                <a:gd name="T37" fmla="*/ 67 h 294"/>
                <a:gd name="T38" fmla="*/ 232 w 303"/>
                <a:gd name="T39" fmla="*/ 76 h 294"/>
                <a:gd name="T40" fmla="*/ 232 w 303"/>
                <a:gd name="T41" fmla="*/ 97 h 294"/>
                <a:gd name="T42" fmla="*/ 218 w 303"/>
                <a:gd name="T43" fmla="*/ 145 h 294"/>
                <a:gd name="T44" fmla="*/ 203 w 303"/>
                <a:gd name="T45" fmla="*/ 145 h 294"/>
                <a:gd name="T46" fmla="*/ 189 w 303"/>
                <a:gd name="T47" fmla="*/ 135 h 294"/>
                <a:gd name="T48" fmla="*/ 187 w 303"/>
                <a:gd name="T49" fmla="*/ 133 h 294"/>
                <a:gd name="T50" fmla="*/ 175 w 303"/>
                <a:gd name="T51" fmla="*/ 123 h 294"/>
                <a:gd name="T52" fmla="*/ 168 w 303"/>
                <a:gd name="T53" fmla="*/ 126 h 294"/>
                <a:gd name="T54" fmla="*/ 166 w 303"/>
                <a:gd name="T55" fmla="*/ 133 h 294"/>
                <a:gd name="T56" fmla="*/ 168 w 303"/>
                <a:gd name="T57" fmla="*/ 140 h 294"/>
                <a:gd name="T58" fmla="*/ 139 w 303"/>
                <a:gd name="T59" fmla="*/ 154 h 294"/>
                <a:gd name="T60" fmla="*/ 128 w 303"/>
                <a:gd name="T61" fmla="*/ 100 h 294"/>
                <a:gd name="T62" fmla="*/ 116 w 303"/>
                <a:gd name="T63" fmla="*/ 71 h 294"/>
                <a:gd name="T64" fmla="*/ 92 w 303"/>
                <a:gd name="T65" fmla="*/ 71 h 294"/>
                <a:gd name="T66" fmla="*/ 80 w 303"/>
                <a:gd name="T67" fmla="*/ 67 h 294"/>
                <a:gd name="T68" fmla="*/ 78 w 303"/>
                <a:gd name="T69" fmla="*/ 88 h 294"/>
                <a:gd name="T70" fmla="*/ 68 w 303"/>
                <a:gd name="T71" fmla="*/ 95 h 294"/>
                <a:gd name="T72" fmla="*/ 78 w 303"/>
                <a:gd name="T73" fmla="*/ 114 h 294"/>
                <a:gd name="T74" fmla="*/ 87 w 303"/>
                <a:gd name="T75" fmla="*/ 114 h 294"/>
                <a:gd name="T76" fmla="*/ 87 w 303"/>
                <a:gd name="T77" fmla="*/ 116 h 294"/>
                <a:gd name="T78" fmla="*/ 83 w 303"/>
                <a:gd name="T79" fmla="*/ 123 h 294"/>
                <a:gd name="T80" fmla="*/ 76 w 303"/>
                <a:gd name="T81" fmla="*/ 133 h 294"/>
                <a:gd name="T82" fmla="*/ 59 w 303"/>
                <a:gd name="T83" fmla="*/ 171 h 294"/>
                <a:gd name="T84" fmla="*/ 40 w 303"/>
                <a:gd name="T85" fmla="*/ 178 h 294"/>
                <a:gd name="T86" fmla="*/ 16 w 303"/>
                <a:gd name="T87" fmla="*/ 192 h 294"/>
                <a:gd name="T88" fmla="*/ 0 w 303"/>
                <a:gd name="T89" fmla="*/ 211 h 294"/>
                <a:gd name="T90" fmla="*/ 14 w 303"/>
                <a:gd name="T91" fmla="*/ 227 h 294"/>
                <a:gd name="T92" fmla="*/ 24 w 303"/>
                <a:gd name="T93" fmla="*/ 246 h 294"/>
                <a:gd name="T94" fmla="*/ 40 w 303"/>
                <a:gd name="T95" fmla="*/ 242 h 294"/>
                <a:gd name="T96" fmla="*/ 92 w 303"/>
                <a:gd name="T97" fmla="*/ 235 h 294"/>
                <a:gd name="T98" fmla="*/ 113 w 303"/>
                <a:gd name="T99" fmla="*/ 251 h 294"/>
                <a:gd name="T100" fmla="*/ 125 w 303"/>
                <a:gd name="T101" fmla="*/ 249 h 294"/>
                <a:gd name="T102" fmla="*/ 142 w 303"/>
                <a:gd name="T103" fmla="*/ 246 h 294"/>
                <a:gd name="T104" fmla="*/ 166 w 303"/>
                <a:gd name="T105" fmla="*/ 232 h 294"/>
                <a:gd name="T106" fmla="*/ 182 w 303"/>
                <a:gd name="T107" fmla="*/ 239 h 294"/>
                <a:gd name="T108" fmla="*/ 180 w 303"/>
                <a:gd name="T109" fmla="*/ 246 h 294"/>
                <a:gd name="T110" fmla="*/ 182 w 303"/>
                <a:gd name="T111" fmla="*/ 263 h 294"/>
                <a:gd name="T112" fmla="*/ 180 w 303"/>
                <a:gd name="T113" fmla="*/ 282 h 294"/>
                <a:gd name="T114" fmla="*/ 194 w 303"/>
                <a:gd name="T115" fmla="*/ 291 h 294"/>
                <a:gd name="T116" fmla="*/ 246 w 303"/>
                <a:gd name="T117" fmla="*/ 265 h 294"/>
                <a:gd name="T118" fmla="*/ 274 w 303"/>
                <a:gd name="T119" fmla="*/ 261 h 294"/>
                <a:gd name="T120" fmla="*/ 286 w 303"/>
                <a:gd name="T121" fmla="*/ 25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3" h="294">
                  <a:moveTo>
                    <a:pt x="293" y="230"/>
                  </a:moveTo>
                  <a:lnTo>
                    <a:pt x="289" y="227"/>
                  </a:lnTo>
                  <a:lnTo>
                    <a:pt x="286" y="225"/>
                  </a:lnTo>
                  <a:lnTo>
                    <a:pt x="286" y="223"/>
                  </a:lnTo>
                  <a:lnTo>
                    <a:pt x="284" y="223"/>
                  </a:lnTo>
                  <a:lnTo>
                    <a:pt x="282" y="225"/>
                  </a:lnTo>
                  <a:lnTo>
                    <a:pt x="279" y="225"/>
                  </a:lnTo>
                  <a:lnTo>
                    <a:pt x="277" y="223"/>
                  </a:lnTo>
                  <a:lnTo>
                    <a:pt x="272" y="218"/>
                  </a:lnTo>
                  <a:lnTo>
                    <a:pt x="270" y="216"/>
                  </a:lnTo>
                  <a:lnTo>
                    <a:pt x="267" y="211"/>
                  </a:lnTo>
                  <a:lnTo>
                    <a:pt x="263" y="194"/>
                  </a:lnTo>
                  <a:lnTo>
                    <a:pt x="260" y="182"/>
                  </a:lnTo>
                  <a:lnTo>
                    <a:pt x="258" y="161"/>
                  </a:lnTo>
                  <a:lnTo>
                    <a:pt x="255" y="140"/>
                  </a:lnTo>
                  <a:lnTo>
                    <a:pt x="255" y="135"/>
                  </a:lnTo>
                  <a:lnTo>
                    <a:pt x="255" y="126"/>
                  </a:lnTo>
                  <a:lnTo>
                    <a:pt x="253" y="116"/>
                  </a:lnTo>
                  <a:lnTo>
                    <a:pt x="255" y="102"/>
                  </a:lnTo>
                  <a:lnTo>
                    <a:pt x="255" y="100"/>
                  </a:lnTo>
                  <a:lnTo>
                    <a:pt x="255" y="97"/>
                  </a:lnTo>
                  <a:lnTo>
                    <a:pt x="255" y="93"/>
                  </a:lnTo>
                  <a:lnTo>
                    <a:pt x="255" y="93"/>
                  </a:lnTo>
                  <a:lnTo>
                    <a:pt x="255" y="85"/>
                  </a:lnTo>
                  <a:lnTo>
                    <a:pt x="258" y="74"/>
                  </a:lnTo>
                  <a:lnTo>
                    <a:pt x="258" y="71"/>
                  </a:lnTo>
                  <a:lnTo>
                    <a:pt x="258" y="67"/>
                  </a:lnTo>
                  <a:lnTo>
                    <a:pt x="260" y="52"/>
                  </a:lnTo>
                  <a:lnTo>
                    <a:pt x="263" y="50"/>
                  </a:lnTo>
                  <a:lnTo>
                    <a:pt x="263" y="45"/>
                  </a:lnTo>
                  <a:lnTo>
                    <a:pt x="265" y="40"/>
                  </a:lnTo>
                  <a:lnTo>
                    <a:pt x="265" y="38"/>
                  </a:lnTo>
                  <a:lnTo>
                    <a:pt x="267" y="36"/>
                  </a:lnTo>
                  <a:lnTo>
                    <a:pt x="265" y="36"/>
                  </a:lnTo>
                  <a:lnTo>
                    <a:pt x="265" y="33"/>
                  </a:lnTo>
                  <a:lnTo>
                    <a:pt x="267" y="33"/>
                  </a:lnTo>
                  <a:lnTo>
                    <a:pt x="267" y="33"/>
                  </a:lnTo>
                  <a:lnTo>
                    <a:pt x="267" y="31"/>
                  </a:lnTo>
                  <a:lnTo>
                    <a:pt x="267" y="29"/>
                  </a:lnTo>
                  <a:lnTo>
                    <a:pt x="267" y="29"/>
                  </a:lnTo>
                  <a:lnTo>
                    <a:pt x="267" y="26"/>
                  </a:lnTo>
                  <a:lnTo>
                    <a:pt x="265" y="29"/>
                  </a:lnTo>
                  <a:lnTo>
                    <a:pt x="263" y="33"/>
                  </a:lnTo>
                  <a:lnTo>
                    <a:pt x="258" y="36"/>
                  </a:lnTo>
                  <a:lnTo>
                    <a:pt x="253" y="40"/>
                  </a:lnTo>
                  <a:lnTo>
                    <a:pt x="248" y="43"/>
                  </a:lnTo>
                  <a:lnTo>
                    <a:pt x="244" y="45"/>
                  </a:lnTo>
                  <a:lnTo>
                    <a:pt x="237" y="45"/>
                  </a:lnTo>
                  <a:lnTo>
                    <a:pt x="229" y="40"/>
                  </a:lnTo>
                  <a:lnTo>
                    <a:pt x="222" y="36"/>
                  </a:lnTo>
                  <a:lnTo>
                    <a:pt x="220" y="33"/>
                  </a:lnTo>
                  <a:lnTo>
                    <a:pt x="220" y="33"/>
                  </a:lnTo>
                  <a:lnTo>
                    <a:pt x="218" y="31"/>
                  </a:lnTo>
                  <a:lnTo>
                    <a:pt x="213" y="26"/>
                  </a:lnTo>
                  <a:lnTo>
                    <a:pt x="208" y="19"/>
                  </a:lnTo>
                  <a:lnTo>
                    <a:pt x="201" y="17"/>
                  </a:lnTo>
                  <a:lnTo>
                    <a:pt x="194" y="14"/>
                  </a:lnTo>
                  <a:lnTo>
                    <a:pt x="192" y="14"/>
                  </a:lnTo>
                  <a:lnTo>
                    <a:pt x="189" y="14"/>
                  </a:lnTo>
                  <a:lnTo>
                    <a:pt x="187" y="12"/>
                  </a:lnTo>
                  <a:lnTo>
                    <a:pt x="184" y="10"/>
                  </a:lnTo>
                  <a:lnTo>
                    <a:pt x="182" y="7"/>
                  </a:lnTo>
                  <a:lnTo>
                    <a:pt x="177" y="5"/>
                  </a:lnTo>
                  <a:lnTo>
                    <a:pt x="175" y="0"/>
                  </a:lnTo>
                  <a:lnTo>
                    <a:pt x="175" y="3"/>
                  </a:lnTo>
                  <a:lnTo>
                    <a:pt x="175" y="5"/>
                  </a:lnTo>
                  <a:lnTo>
                    <a:pt x="173" y="7"/>
                  </a:lnTo>
                  <a:lnTo>
                    <a:pt x="175" y="10"/>
                  </a:lnTo>
                  <a:lnTo>
                    <a:pt x="175" y="12"/>
                  </a:lnTo>
                  <a:lnTo>
                    <a:pt x="173" y="17"/>
                  </a:lnTo>
                  <a:lnTo>
                    <a:pt x="173" y="17"/>
                  </a:lnTo>
                  <a:lnTo>
                    <a:pt x="170" y="19"/>
                  </a:lnTo>
                  <a:lnTo>
                    <a:pt x="166" y="26"/>
                  </a:lnTo>
                  <a:lnTo>
                    <a:pt x="163" y="29"/>
                  </a:lnTo>
                  <a:lnTo>
                    <a:pt x="161" y="36"/>
                  </a:lnTo>
                  <a:lnTo>
                    <a:pt x="161" y="40"/>
                  </a:lnTo>
                  <a:lnTo>
                    <a:pt x="158" y="48"/>
                  </a:lnTo>
                  <a:lnTo>
                    <a:pt x="156" y="50"/>
                  </a:lnTo>
                  <a:lnTo>
                    <a:pt x="156" y="52"/>
                  </a:lnTo>
                  <a:lnTo>
                    <a:pt x="156" y="55"/>
                  </a:lnTo>
                  <a:lnTo>
                    <a:pt x="156" y="59"/>
                  </a:lnTo>
                  <a:lnTo>
                    <a:pt x="154" y="67"/>
                  </a:lnTo>
                  <a:lnTo>
                    <a:pt x="154" y="71"/>
                  </a:lnTo>
                  <a:lnTo>
                    <a:pt x="154" y="76"/>
                  </a:lnTo>
                  <a:lnTo>
                    <a:pt x="151" y="78"/>
                  </a:lnTo>
                  <a:lnTo>
                    <a:pt x="151" y="81"/>
                  </a:lnTo>
                  <a:lnTo>
                    <a:pt x="151" y="90"/>
                  </a:lnTo>
                  <a:lnTo>
                    <a:pt x="156" y="93"/>
                  </a:lnTo>
                  <a:lnTo>
                    <a:pt x="158" y="93"/>
                  </a:lnTo>
                  <a:lnTo>
                    <a:pt x="161" y="90"/>
                  </a:lnTo>
                  <a:lnTo>
                    <a:pt x="168" y="85"/>
                  </a:lnTo>
                  <a:lnTo>
                    <a:pt x="170" y="85"/>
                  </a:lnTo>
                  <a:lnTo>
                    <a:pt x="173" y="85"/>
                  </a:lnTo>
                  <a:lnTo>
                    <a:pt x="175" y="83"/>
                  </a:lnTo>
                  <a:lnTo>
                    <a:pt x="182" y="83"/>
                  </a:lnTo>
                  <a:lnTo>
                    <a:pt x="184" y="81"/>
                  </a:lnTo>
                  <a:lnTo>
                    <a:pt x="187" y="78"/>
                  </a:lnTo>
                  <a:lnTo>
                    <a:pt x="189" y="78"/>
                  </a:lnTo>
                  <a:lnTo>
                    <a:pt x="192" y="78"/>
                  </a:lnTo>
                  <a:lnTo>
                    <a:pt x="196" y="81"/>
                  </a:lnTo>
                  <a:lnTo>
                    <a:pt x="199" y="81"/>
                  </a:lnTo>
                  <a:lnTo>
                    <a:pt x="201" y="78"/>
                  </a:lnTo>
                  <a:lnTo>
                    <a:pt x="206" y="76"/>
                  </a:lnTo>
                  <a:lnTo>
                    <a:pt x="208" y="74"/>
                  </a:lnTo>
                  <a:lnTo>
                    <a:pt x="215" y="69"/>
                  </a:lnTo>
                  <a:lnTo>
                    <a:pt x="215" y="67"/>
                  </a:lnTo>
                  <a:lnTo>
                    <a:pt x="215" y="67"/>
                  </a:lnTo>
                  <a:lnTo>
                    <a:pt x="215" y="67"/>
                  </a:lnTo>
                  <a:lnTo>
                    <a:pt x="215" y="67"/>
                  </a:lnTo>
                  <a:lnTo>
                    <a:pt x="215" y="67"/>
                  </a:lnTo>
                  <a:lnTo>
                    <a:pt x="213" y="69"/>
                  </a:lnTo>
                  <a:lnTo>
                    <a:pt x="213" y="69"/>
                  </a:lnTo>
                  <a:lnTo>
                    <a:pt x="213" y="67"/>
                  </a:lnTo>
                  <a:lnTo>
                    <a:pt x="215" y="67"/>
                  </a:lnTo>
                  <a:lnTo>
                    <a:pt x="215" y="64"/>
                  </a:lnTo>
                  <a:lnTo>
                    <a:pt x="218" y="59"/>
                  </a:lnTo>
                  <a:lnTo>
                    <a:pt x="220" y="62"/>
                  </a:lnTo>
                  <a:lnTo>
                    <a:pt x="225" y="64"/>
                  </a:lnTo>
                  <a:lnTo>
                    <a:pt x="229" y="69"/>
                  </a:lnTo>
                  <a:lnTo>
                    <a:pt x="232" y="76"/>
                  </a:lnTo>
                  <a:lnTo>
                    <a:pt x="234" y="81"/>
                  </a:lnTo>
                  <a:lnTo>
                    <a:pt x="237" y="88"/>
                  </a:lnTo>
                  <a:lnTo>
                    <a:pt x="234" y="93"/>
                  </a:lnTo>
                  <a:lnTo>
                    <a:pt x="234" y="95"/>
                  </a:lnTo>
                  <a:lnTo>
                    <a:pt x="232" y="95"/>
                  </a:lnTo>
                  <a:lnTo>
                    <a:pt x="232" y="97"/>
                  </a:lnTo>
                  <a:lnTo>
                    <a:pt x="232" y="100"/>
                  </a:lnTo>
                  <a:lnTo>
                    <a:pt x="229" y="104"/>
                  </a:lnTo>
                  <a:lnTo>
                    <a:pt x="229" y="119"/>
                  </a:lnTo>
                  <a:lnTo>
                    <a:pt x="227" y="126"/>
                  </a:lnTo>
                  <a:lnTo>
                    <a:pt x="220" y="142"/>
                  </a:lnTo>
                  <a:lnTo>
                    <a:pt x="218" y="145"/>
                  </a:lnTo>
                  <a:lnTo>
                    <a:pt x="215" y="149"/>
                  </a:lnTo>
                  <a:lnTo>
                    <a:pt x="210" y="149"/>
                  </a:lnTo>
                  <a:lnTo>
                    <a:pt x="208" y="149"/>
                  </a:lnTo>
                  <a:lnTo>
                    <a:pt x="206" y="147"/>
                  </a:lnTo>
                  <a:lnTo>
                    <a:pt x="203" y="147"/>
                  </a:lnTo>
                  <a:lnTo>
                    <a:pt x="203" y="145"/>
                  </a:lnTo>
                  <a:lnTo>
                    <a:pt x="201" y="142"/>
                  </a:lnTo>
                  <a:lnTo>
                    <a:pt x="199" y="140"/>
                  </a:lnTo>
                  <a:lnTo>
                    <a:pt x="199" y="140"/>
                  </a:lnTo>
                  <a:lnTo>
                    <a:pt x="196" y="140"/>
                  </a:lnTo>
                  <a:lnTo>
                    <a:pt x="192" y="137"/>
                  </a:lnTo>
                  <a:lnTo>
                    <a:pt x="189" y="135"/>
                  </a:lnTo>
                  <a:lnTo>
                    <a:pt x="187" y="135"/>
                  </a:lnTo>
                  <a:lnTo>
                    <a:pt x="187" y="135"/>
                  </a:lnTo>
                  <a:lnTo>
                    <a:pt x="187" y="133"/>
                  </a:lnTo>
                  <a:lnTo>
                    <a:pt x="187" y="133"/>
                  </a:lnTo>
                  <a:lnTo>
                    <a:pt x="187" y="133"/>
                  </a:lnTo>
                  <a:lnTo>
                    <a:pt x="187" y="133"/>
                  </a:lnTo>
                  <a:lnTo>
                    <a:pt x="187" y="130"/>
                  </a:lnTo>
                  <a:lnTo>
                    <a:pt x="184" y="128"/>
                  </a:lnTo>
                  <a:lnTo>
                    <a:pt x="182" y="126"/>
                  </a:lnTo>
                  <a:lnTo>
                    <a:pt x="182" y="123"/>
                  </a:lnTo>
                  <a:lnTo>
                    <a:pt x="180" y="123"/>
                  </a:lnTo>
                  <a:lnTo>
                    <a:pt x="175" y="123"/>
                  </a:lnTo>
                  <a:lnTo>
                    <a:pt x="173" y="121"/>
                  </a:lnTo>
                  <a:lnTo>
                    <a:pt x="173" y="119"/>
                  </a:lnTo>
                  <a:lnTo>
                    <a:pt x="170" y="121"/>
                  </a:lnTo>
                  <a:lnTo>
                    <a:pt x="168" y="123"/>
                  </a:lnTo>
                  <a:lnTo>
                    <a:pt x="168" y="126"/>
                  </a:lnTo>
                  <a:lnTo>
                    <a:pt x="168" y="126"/>
                  </a:lnTo>
                  <a:lnTo>
                    <a:pt x="168" y="128"/>
                  </a:lnTo>
                  <a:lnTo>
                    <a:pt x="166" y="130"/>
                  </a:lnTo>
                  <a:lnTo>
                    <a:pt x="168" y="130"/>
                  </a:lnTo>
                  <a:lnTo>
                    <a:pt x="166" y="130"/>
                  </a:lnTo>
                  <a:lnTo>
                    <a:pt x="163" y="133"/>
                  </a:lnTo>
                  <a:lnTo>
                    <a:pt x="166" y="133"/>
                  </a:lnTo>
                  <a:lnTo>
                    <a:pt x="166" y="133"/>
                  </a:lnTo>
                  <a:lnTo>
                    <a:pt x="168" y="133"/>
                  </a:lnTo>
                  <a:lnTo>
                    <a:pt x="168" y="133"/>
                  </a:lnTo>
                  <a:lnTo>
                    <a:pt x="168" y="135"/>
                  </a:lnTo>
                  <a:lnTo>
                    <a:pt x="168" y="137"/>
                  </a:lnTo>
                  <a:lnTo>
                    <a:pt x="168" y="140"/>
                  </a:lnTo>
                  <a:lnTo>
                    <a:pt x="168" y="140"/>
                  </a:lnTo>
                  <a:lnTo>
                    <a:pt x="166" y="147"/>
                  </a:lnTo>
                  <a:lnTo>
                    <a:pt x="161" y="152"/>
                  </a:lnTo>
                  <a:lnTo>
                    <a:pt x="156" y="156"/>
                  </a:lnTo>
                  <a:lnTo>
                    <a:pt x="149" y="159"/>
                  </a:lnTo>
                  <a:lnTo>
                    <a:pt x="139" y="154"/>
                  </a:lnTo>
                  <a:lnTo>
                    <a:pt x="135" y="145"/>
                  </a:lnTo>
                  <a:lnTo>
                    <a:pt x="132" y="121"/>
                  </a:lnTo>
                  <a:lnTo>
                    <a:pt x="130" y="114"/>
                  </a:lnTo>
                  <a:lnTo>
                    <a:pt x="130" y="107"/>
                  </a:lnTo>
                  <a:lnTo>
                    <a:pt x="128" y="102"/>
                  </a:lnTo>
                  <a:lnTo>
                    <a:pt x="128" y="100"/>
                  </a:lnTo>
                  <a:lnTo>
                    <a:pt x="130" y="97"/>
                  </a:lnTo>
                  <a:lnTo>
                    <a:pt x="130" y="90"/>
                  </a:lnTo>
                  <a:lnTo>
                    <a:pt x="130" y="83"/>
                  </a:lnTo>
                  <a:lnTo>
                    <a:pt x="130" y="78"/>
                  </a:lnTo>
                  <a:lnTo>
                    <a:pt x="123" y="74"/>
                  </a:lnTo>
                  <a:lnTo>
                    <a:pt x="116" y="71"/>
                  </a:lnTo>
                  <a:lnTo>
                    <a:pt x="111" y="74"/>
                  </a:lnTo>
                  <a:lnTo>
                    <a:pt x="109" y="78"/>
                  </a:lnTo>
                  <a:lnTo>
                    <a:pt x="104" y="81"/>
                  </a:lnTo>
                  <a:lnTo>
                    <a:pt x="102" y="81"/>
                  </a:lnTo>
                  <a:lnTo>
                    <a:pt x="97" y="78"/>
                  </a:lnTo>
                  <a:lnTo>
                    <a:pt x="92" y="71"/>
                  </a:lnTo>
                  <a:lnTo>
                    <a:pt x="90" y="69"/>
                  </a:lnTo>
                  <a:lnTo>
                    <a:pt x="87" y="69"/>
                  </a:lnTo>
                  <a:lnTo>
                    <a:pt x="83" y="67"/>
                  </a:lnTo>
                  <a:lnTo>
                    <a:pt x="80" y="64"/>
                  </a:lnTo>
                  <a:lnTo>
                    <a:pt x="80" y="64"/>
                  </a:lnTo>
                  <a:lnTo>
                    <a:pt x="80" y="67"/>
                  </a:lnTo>
                  <a:lnTo>
                    <a:pt x="78" y="69"/>
                  </a:lnTo>
                  <a:lnTo>
                    <a:pt x="78" y="76"/>
                  </a:lnTo>
                  <a:lnTo>
                    <a:pt x="78" y="78"/>
                  </a:lnTo>
                  <a:lnTo>
                    <a:pt x="78" y="81"/>
                  </a:lnTo>
                  <a:lnTo>
                    <a:pt x="78" y="83"/>
                  </a:lnTo>
                  <a:lnTo>
                    <a:pt x="78" y="88"/>
                  </a:lnTo>
                  <a:lnTo>
                    <a:pt x="73" y="93"/>
                  </a:lnTo>
                  <a:lnTo>
                    <a:pt x="71" y="90"/>
                  </a:lnTo>
                  <a:lnTo>
                    <a:pt x="66" y="90"/>
                  </a:lnTo>
                  <a:lnTo>
                    <a:pt x="64" y="93"/>
                  </a:lnTo>
                  <a:lnTo>
                    <a:pt x="66" y="95"/>
                  </a:lnTo>
                  <a:lnTo>
                    <a:pt x="68" y="95"/>
                  </a:lnTo>
                  <a:lnTo>
                    <a:pt x="71" y="95"/>
                  </a:lnTo>
                  <a:lnTo>
                    <a:pt x="73" y="97"/>
                  </a:lnTo>
                  <a:lnTo>
                    <a:pt x="78" y="104"/>
                  </a:lnTo>
                  <a:lnTo>
                    <a:pt x="78" y="107"/>
                  </a:lnTo>
                  <a:lnTo>
                    <a:pt x="78" y="111"/>
                  </a:lnTo>
                  <a:lnTo>
                    <a:pt x="78" y="114"/>
                  </a:lnTo>
                  <a:lnTo>
                    <a:pt x="80" y="111"/>
                  </a:lnTo>
                  <a:lnTo>
                    <a:pt x="80" y="111"/>
                  </a:lnTo>
                  <a:lnTo>
                    <a:pt x="80" y="111"/>
                  </a:lnTo>
                  <a:lnTo>
                    <a:pt x="83" y="114"/>
                  </a:lnTo>
                  <a:lnTo>
                    <a:pt x="85" y="114"/>
                  </a:lnTo>
                  <a:lnTo>
                    <a:pt x="87" y="114"/>
                  </a:lnTo>
                  <a:lnTo>
                    <a:pt x="90" y="114"/>
                  </a:lnTo>
                  <a:lnTo>
                    <a:pt x="90" y="114"/>
                  </a:lnTo>
                  <a:lnTo>
                    <a:pt x="92" y="116"/>
                  </a:lnTo>
                  <a:lnTo>
                    <a:pt x="90" y="116"/>
                  </a:lnTo>
                  <a:lnTo>
                    <a:pt x="87" y="116"/>
                  </a:lnTo>
                  <a:lnTo>
                    <a:pt x="87" y="116"/>
                  </a:lnTo>
                  <a:lnTo>
                    <a:pt x="85" y="116"/>
                  </a:lnTo>
                  <a:lnTo>
                    <a:pt x="85" y="119"/>
                  </a:lnTo>
                  <a:lnTo>
                    <a:pt x="87" y="123"/>
                  </a:lnTo>
                  <a:lnTo>
                    <a:pt x="85" y="126"/>
                  </a:lnTo>
                  <a:lnTo>
                    <a:pt x="85" y="123"/>
                  </a:lnTo>
                  <a:lnTo>
                    <a:pt x="83" y="123"/>
                  </a:lnTo>
                  <a:lnTo>
                    <a:pt x="80" y="121"/>
                  </a:lnTo>
                  <a:lnTo>
                    <a:pt x="78" y="116"/>
                  </a:lnTo>
                  <a:lnTo>
                    <a:pt x="78" y="116"/>
                  </a:lnTo>
                  <a:lnTo>
                    <a:pt x="78" y="121"/>
                  </a:lnTo>
                  <a:lnTo>
                    <a:pt x="76" y="126"/>
                  </a:lnTo>
                  <a:lnTo>
                    <a:pt x="76" y="133"/>
                  </a:lnTo>
                  <a:lnTo>
                    <a:pt x="76" y="135"/>
                  </a:lnTo>
                  <a:lnTo>
                    <a:pt x="73" y="149"/>
                  </a:lnTo>
                  <a:lnTo>
                    <a:pt x="68" y="164"/>
                  </a:lnTo>
                  <a:lnTo>
                    <a:pt x="66" y="166"/>
                  </a:lnTo>
                  <a:lnTo>
                    <a:pt x="64" y="168"/>
                  </a:lnTo>
                  <a:lnTo>
                    <a:pt x="59" y="171"/>
                  </a:lnTo>
                  <a:lnTo>
                    <a:pt x="57" y="168"/>
                  </a:lnTo>
                  <a:lnTo>
                    <a:pt x="50" y="173"/>
                  </a:lnTo>
                  <a:lnTo>
                    <a:pt x="47" y="178"/>
                  </a:lnTo>
                  <a:lnTo>
                    <a:pt x="45" y="178"/>
                  </a:lnTo>
                  <a:lnTo>
                    <a:pt x="42" y="178"/>
                  </a:lnTo>
                  <a:lnTo>
                    <a:pt x="40" y="178"/>
                  </a:lnTo>
                  <a:lnTo>
                    <a:pt x="35" y="173"/>
                  </a:lnTo>
                  <a:lnTo>
                    <a:pt x="31" y="173"/>
                  </a:lnTo>
                  <a:lnTo>
                    <a:pt x="24" y="178"/>
                  </a:lnTo>
                  <a:lnTo>
                    <a:pt x="21" y="182"/>
                  </a:lnTo>
                  <a:lnTo>
                    <a:pt x="19" y="190"/>
                  </a:lnTo>
                  <a:lnTo>
                    <a:pt x="16" y="192"/>
                  </a:lnTo>
                  <a:lnTo>
                    <a:pt x="14" y="194"/>
                  </a:lnTo>
                  <a:lnTo>
                    <a:pt x="12" y="199"/>
                  </a:lnTo>
                  <a:lnTo>
                    <a:pt x="7" y="199"/>
                  </a:lnTo>
                  <a:lnTo>
                    <a:pt x="5" y="204"/>
                  </a:lnTo>
                  <a:lnTo>
                    <a:pt x="0" y="208"/>
                  </a:lnTo>
                  <a:lnTo>
                    <a:pt x="0" y="211"/>
                  </a:lnTo>
                  <a:lnTo>
                    <a:pt x="2" y="213"/>
                  </a:lnTo>
                  <a:lnTo>
                    <a:pt x="9" y="213"/>
                  </a:lnTo>
                  <a:lnTo>
                    <a:pt x="12" y="216"/>
                  </a:lnTo>
                  <a:lnTo>
                    <a:pt x="12" y="220"/>
                  </a:lnTo>
                  <a:lnTo>
                    <a:pt x="14" y="220"/>
                  </a:lnTo>
                  <a:lnTo>
                    <a:pt x="14" y="227"/>
                  </a:lnTo>
                  <a:lnTo>
                    <a:pt x="14" y="237"/>
                  </a:lnTo>
                  <a:lnTo>
                    <a:pt x="14" y="246"/>
                  </a:lnTo>
                  <a:lnTo>
                    <a:pt x="14" y="246"/>
                  </a:lnTo>
                  <a:lnTo>
                    <a:pt x="14" y="246"/>
                  </a:lnTo>
                  <a:lnTo>
                    <a:pt x="21" y="246"/>
                  </a:lnTo>
                  <a:lnTo>
                    <a:pt x="24" y="246"/>
                  </a:lnTo>
                  <a:lnTo>
                    <a:pt x="26" y="244"/>
                  </a:lnTo>
                  <a:lnTo>
                    <a:pt x="28" y="242"/>
                  </a:lnTo>
                  <a:lnTo>
                    <a:pt x="31" y="239"/>
                  </a:lnTo>
                  <a:lnTo>
                    <a:pt x="33" y="239"/>
                  </a:lnTo>
                  <a:lnTo>
                    <a:pt x="38" y="239"/>
                  </a:lnTo>
                  <a:lnTo>
                    <a:pt x="40" y="242"/>
                  </a:lnTo>
                  <a:lnTo>
                    <a:pt x="45" y="242"/>
                  </a:lnTo>
                  <a:lnTo>
                    <a:pt x="73" y="242"/>
                  </a:lnTo>
                  <a:lnTo>
                    <a:pt x="78" y="242"/>
                  </a:lnTo>
                  <a:lnTo>
                    <a:pt x="83" y="237"/>
                  </a:lnTo>
                  <a:lnTo>
                    <a:pt x="87" y="235"/>
                  </a:lnTo>
                  <a:lnTo>
                    <a:pt x="92" y="235"/>
                  </a:lnTo>
                  <a:lnTo>
                    <a:pt x="95" y="237"/>
                  </a:lnTo>
                  <a:lnTo>
                    <a:pt x="95" y="237"/>
                  </a:lnTo>
                  <a:lnTo>
                    <a:pt x="97" y="239"/>
                  </a:lnTo>
                  <a:lnTo>
                    <a:pt x="102" y="244"/>
                  </a:lnTo>
                  <a:lnTo>
                    <a:pt x="111" y="251"/>
                  </a:lnTo>
                  <a:lnTo>
                    <a:pt x="113" y="251"/>
                  </a:lnTo>
                  <a:lnTo>
                    <a:pt x="116" y="251"/>
                  </a:lnTo>
                  <a:lnTo>
                    <a:pt x="116" y="249"/>
                  </a:lnTo>
                  <a:lnTo>
                    <a:pt x="118" y="249"/>
                  </a:lnTo>
                  <a:lnTo>
                    <a:pt x="123" y="246"/>
                  </a:lnTo>
                  <a:lnTo>
                    <a:pt x="125" y="249"/>
                  </a:lnTo>
                  <a:lnTo>
                    <a:pt x="125" y="249"/>
                  </a:lnTo>
                  <a:lnTo>
                    <a:pt x="130" y="251"/>
                  </a:lnTo>
                  <a:lnTo>
                    <a:pt x="132" y="251"/>
                  </a:lnTo>
                  <a:lnTo>
                    <a:pt x="135" y="249"/>
                  </a:lnTo>
                  <a:lnTo>
                    <a:pt x="137" y="249"/>
                  </a:lnTo>
                  <a:lnTo>
                    <a:pt x="139" y="246"/>
                  </a:lnTo>
                  <a:lnTo>
                    <a:pt x="142" y="246"/>
                  </a:lnTo>
                  <a:lnTo>
                    <a:pt x="149" y="242"/>
                  </a:lnTo>
                  <a:lnTo>
                    <a:pt x="151" y="242"/>
                  </a:lnTo>
                  <a:lnTo>
                    <a:pt x="154" y="239"/>
                  </a:lnTo>
                  <a:lnTo>
                    <a:pt x="158" y="235"/>
                  </a:lnTo>
                  <a:lnTo>
                    <a:pt x="161" y="232"/>
                  </a:lnTo>
                  <a:lnTo>
                    <a:pt x="166" y="232"/>
                  </a:lnTo>
                  <a:lnTo>
                    <a:pt x="168" y="232"/>
                  </a:lnTo>
                  <a:lnTo>
                    <a:pt x="175" y="235"/>
                  </a:lnTo>
                  <a:lnTo>
                    <a:pt x="177" y="237"/>
                  </a:lnTo>
                  <a:lnTo>
                    <a:pt x="180" y="237"/>
                  </a:lnTo>
                  <a:lnTo>
                    <a:pt x="180" y="239"/>
                  </a:lnTo>
                  <a:lnTo>
                    <a:pt x="182" y="239"/>
                  </a:lnTo>
                  <a:lnTo>
                    <a:pt x="182" y="242"/>
                  </a:lnTo>
                  <a:lnTo>
                    <a:pt x="182" y="242"/>
                  </a:lnTo>
                  <a:lnTo>
                    <a:pt x="182" y="244"/>
                  </a:lnTo>
                  <a:lnTo>
                    <a:pt x="180" y="244"/>
                  </a:lnTo>
                  <a:lnTo>
                    <a:pt x="180" y="244"/>
                  </a:lnTo>
                  <a:lnTo>
                    <a:pt x="180" y="246"/>
                  </a:lnTo>
                  <a:lnTo>
                    <a:pt x="182" y="246"/>
                  </a:lnTo>
                  <a:lnTo>
                    <a:pt x="182" y="249"/>
                  </a:lnTo>
                  <a:lnTo>
                    <a:pt x="184" y="251"/>
                  </a:lnTo>
                  <a:lnTo>
                    <a:pt x="184" y="258"/>
                  </a:lnTo>
                  <a:lnTo>
                    <a:pt x="184" y="261"/>
                  </a:lnTo>
                  <a:lnTo>
                    <a:pt x="182" y="263"/>
                  </a:lnTo>
                  <a:lnTo>
                    <a:pt x="182" y="265"/>
                  </a:lnTo>
                  <a:lnTo>
                    <a:pt x="182" y="265"/>
                  </a:lnTo>
                  <a:lnTo>
                    <a:pt x="180" y="270"/>
                  </a:lnTo>
                  <a:lnTo>
                    <a:pt x="180" y="275"/>
                  </a:lnTo>
                  <a:lnTo>
                    <a:pt x="180" y="277"/>
                  </a:lnTo>
                  <a:lnTo>
                    <a:pt x="180" y="282"/>
                  </a:lnTo>
                  <a:lnTo>
                    <a:pt x="177" y="287"/>
                  </a:lnTo>
                  <a:lnTo>
                    <a:pt x="187" y="291"/>
                  </a:lnTo>
                  <a:lnTo>
                    <a:pt x="189" y="294"/>
                  </a:lnTo>
                  <a:lnTo>
                    <a:pt x="189" y="294"/>
                  </a:lnTo>
                  <a:lnTo>
                    <a:pt x="192" y="294"/>
                  </a:lnTo>
                  <a:lnTo>
                    <a:pt x="194" y="291"/>
                  </a:lnTo>
                  <a:lnTo>
                    <a:pt x="203" y="282"/>
                  </a:lnTo>
                  <a:lnTo>
                    <a:pt x="229" y="268"/>
                  </a:lnTo>
                  <a:lnTo>
                    <a:pt x="241" y="263"/>
                  </a:lnTo>
                  <a:lnTo>
                    <a:pt x="241" y="263"/>
                  </a:lnTo>
                  <a:lnTo>
                    <a:pt x="244" y="263"/>
                  </a:lnTo>
                  <a:lnTo>
                    <a:pt x="246" y="265"/>
                  </a:lnTo>
                  <a:lnTo>
                    <a:pt x="248" y="265"/>
                  </a:lnTo>
                  <a:lnTo>
                    <a:pt x="253" y="265"/>
                  </a:lnTo>
                  <a:lnTo>
                    <a:pt x="263" y="261"/>
                  </a:lnTo>
                  <a:lnTo>
                    <a:pt x="265" y="261"/>
                  </a:lnTo>
                  <a:lnTo>
                    <a:pt x="270" y="261"/>
                  </a:lnTo>
                  <a:lnTo>
                    <a:pt x="274" y="261"/>
                  </a:lnTo>
                  <a:lnTo>
                    <a:pt x="279" y="263"/>
                  </a:lnTo>
                  <a:lnTo>
                    <a:pt x="282" y="261"/>
                  </a:lnTo>
                  <a:lnTo>
                    <a:pt x="284" y="261"/>
                  </a:lnTo>
                  <a:lnTo>
                    <a:pt x="284" y="258"/>
                  </a:lnTo>
                  <a:lnTo>
                    <a:pt x="286" y="256"/>
                  </a:lnTo>
                  <a:lnTo>
                    <a:pt x="286" y="253"/>
                  </a:lnTo>
                  <a:lnTo>
                    <a:pt x="289" y="251"/>
                  </a:lnTo>
                  <a:lnTo>
                    <a:pt x="303" y="242"/>
                  </a:lnTo>
                  <a:lnTo>
                    <a:pt x="303" y="242"/>
                  </a:lnTo>
                  <a:lnTo>
                    <a:pt x="293" y="23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0"/>
            <p:cNvSpPr>
              <a:spLocks/>
            </p:cNvSpPr>
            <p:nvPr/>
          </p:nvSpPr>
          <p:spPr bwMode="auto">
            <a:xfrm>
              <a:off x="6497771" y="2583127"/>
              <a:ext cx="375315" cy="625526"/>
            </a:xfrm>
            <a:custGeom>
              <a:avLst/>
              <a:gdLst>
                <a:gd name="T0" fmla="*/ 206 w 210"/>
                <a:gd name="T1" fmla="*/ 14 h 350"/>
                <a:gd name="T2" fmla="*/ 208 w 210"/>
                <a:gd name="T3" fmla="*/ 10 h 350"/>
                <a:gd name="T4" fmla="*/ 206 w 210"/>
                <a:gd name="T5" fmla="*/ 5 h 350"/>
                <a:gd name="T6" fmla="*/ 192 w 210"/>
                <a:gd name="T7" fmla="*/ 0 h 350"/>
                <a:gd name="T8" fmla="*/ 177 w 210"/>
                <a:gd name="T9" fmla="*/ 10 h 350"/>
                <a:gd name="T10" fmla="*/ 163 w 210"/>
                <a:gd name="T11" fmla="*/ 17 h 350"/>
                <a:gd name="T12" fmla="*/ 151 w 210"/>
                <a:gd name="T13" fmla="*/ 17 h 350"/>
                <a:gd name="T14" fmla="*/ 142 w 210"/>
                <a:gd name="T15" fmla="*/ 17 h 350"/>
                <a:gd name="T16" fmla="*/ 128 w 210"/>
                <a:gd name="T17" fmla="*/ 12 h 350"/>
                <a:gd name="T18" fmla="*/ 118 w 210"/>
                <a:gd name="T19" fmla="*/ 3 h 350"/>
                <a:gd name="T20" fmla="*/ 99 w 210"/>
                <a:gd name="T21" fmla="*/ 10 h 350"/>
                <a:gd name="T22" fmla="*/ 59 w 210"/>
                <a:gd name="T23" fmla="*/ 7 h 350"/>
                <a:gd name="T24" fmla="*/ 50 w 210"/>
                <a:gd name="T25" fmla="*/ 14 h 350"/>
                <a:gd name="T26" fmla="*/ 40 w 210"/>
                <a:gd name="T27" fmla="*/ 17 h 350"/>
                <a:gd name="T28" fmla="*/ 54 w 210"/>
                <a:gd name="T29" fmla="*/ 31 h 350"/>
                <a:gd name="T30" fmla="*/ 47 w 210"/>
                <a:gd name="T31" fmla="*/ 66 h 350"/>
                <a:gd name="T32" fmla="*/ 28 w 210"/>
                <a:gd name="T33" fmla="*/ 111 h 350"/>
                <a:gd name="T34" fmla="*/ 0 w 210"/>
                <a:gd name="T35" fmla="*/ 107 h 350"/>
                <a:gd name="T36" fmla="*/ 0 w 210"/>
                <a:gd name="T37" fmla="*/ 118 h 350"/>
                <a:gd name="T38" fmla="*/ 9 w 210"/>
                <a:gd name="T39" fmla="*/ 137 h 350"/>
                <a:gd name="T40" fmla="*/ 26 w 210"/>
                <a:gd name="T41" fmla="*/ 135 h 350"/>
                <a:gd name="T42" fmla="*/ 45 w 210"/>
                <a:gd name="T43" fmla="*/ 133 h 350"/>
                <a:gd name="T44" fmla="*/ 57 w 210"/>
                <a:gd name="T45" fmla="*/ 156 h 350"/>
                <a:gd name="T46" fmla="*/ 54 w 210"/>
                <a:gd name="T47" fmla="*/ 234 h 350"/>
                <a:gd name="T48" fmla="*/ 35 w 210"/>
                <a:gd name="T49" fmla="*/ 265 h 350"/>
                <a:gd name="T50" fmla="*/ 31 w 210"/>
                <a:gd name="T51" fmla="*/ 294 h 350"/>
                <a:gd name="T52" fmla="*/ 45 w 210"/>
                <a:gd name="T53" fmla="*/ 301 h 350"/>
                <a:gd name="T54" fmla="*/ 54 w 210"/>
                <a:gd name="T55" fmla="*/ 298 h 350"/>
                <a:gd name="T56" fmla="*/ 71 w 210"/>
                <a:gd name="T57" fmla="*/ 313 h 350"/>
                <a:gd name="T58" fmla="*/ 80 w 210"/>
                <a:gd name="T59" fmla="*/ 315 h 350"/>
                <a:gd name="T60" fmla="*/ 104 w 210"/>
                <a:gd name="T61" fmla="*/ 320 h 350"/>
                <a:gd name="T62" fmla="*/ 123 w 210"/>
                <a:gd name="T63" fmla="*/ 334 h 350"/>
                <a:gd name="T64" fmla="*/ 139 w 210"/>
                <a:gd name="T65" fmla="*/ 348 h 350"/>
                <a:gd name="T66" fmla="*/ 165 w 210"/>
                <a:gd name="T67" fmla="*/ 341 h 350"/>
                <a:gd name="T68" fmla="*/ 175 w 210"/>
                <a:gd name="T69" fmla="*/ 331 h 350"/>
                <a:gd name="T70" fmla="*/ 182 w 210"/>
                <a:gd name="T71" fmla="*/ 310 h 350"/>
                <a:gd name="T72" fmla="*/ 175 w 210"/>
                <a:gd name="T73" fmla="*/ 301 h 350"/>
                <a:gd name="T74" fmla="*/ 180 w 210"/>
                <a:gd name="T75" fmla="*/ 289 h 350"/>
                <a:gd name="T76" fmla="*/ 182 w 210"/>
                <a:gd name="T77" fmla="*/ 284 h 350"/>
                <a:gd name="T78" fmla="*/ 177 w 210"/>
                <a:gd name="T79" fmla="*/ 275 h 350"/>
                <a:gd name="T80" fmla="*/ 170 w 210"/>
                <a:gd name="T81" fmla="*/ 268 h 350"/>
                <a:gd name="T82" fmla="*/ 165 w 210"/>
                <a:gd name="T83" fmla="*/ 260 h 350"/>
                <a:gd name="T84" fmla="*/ 158 w 210"/>
                <a:gd name="T85" fmla="*/ 242 h 350"/>
                <a:gd name="T86" fmla="*/ 170 w 210"/>
                <a:gd name="T87" fmla="*/ 208 h 350"/>
                <a:gd name="T88" fmla="*/ 184 w 210"/>
                <a:gd name="T89" fmla="*/ 189 h 350"/>
                <a:gd name="T90" fmla="*/ 184 w 210"/>
                <a:gd name="T91" fmla="*/ 178 h 350"/>
                <a:gd name="T92" fmla="*/ 184 w 210"/>
                <a:gd name="T93" fmla="*/ 163 h 350"/>
                <a:gd name="T94" fmla="*/ 184 w 210"/>
                <a:gd name="T95" fmla="*/ 152 h 350"/>
                <a:gd name="T96" fmla="*/ 180 w 210"/>
                <a:gd name="T97" fmla="*/ 142 h 350"/>
                <a:gd name="T98" fmla="*/ 184 w 210"/>
                <a:gd name="T99" fmla="*/ 135 h 350"/>
                <a:gd name="T100" fmla="*/ 194 w 210"/>
                <a:gd name="T101" fmla="*/ 135 h 350"/>
                <a:gd name="T102" fmla="*/ 192 w 210"/>
                <a:gd name="T103" fmla="*/ 121 h 350"/>
                <a:gd name="T104" fmla="*/ 189 w 210"/>
                <a:gd name="T105" fmla="*/ 100 h 350"/>
                <a:gd name="T106" fmla="*/ 192 w 210"/>
                <a:gd name="T107" fmla="*/ 88 h 350"/>
                <a:gd name="T108" fmla="*/ 194 w 210"/>
                <a:gd name="T109" fmla="*/ 76 h 350"/>
                <a:gd name="T110" fmla="*/ 192 w 210"/>
                <a:gd name="T111" fmla="*/ 69 h 350"/>
                <a:gd name="T112" fmla="*/ 203 w 210"/>
                <a:gd name="T113" fmla="*/ 55 h 350"/>
                <a:gd name="T114" fmla="*/ 206 w 210"/>
                <a:gd name="T115" fmla="*/ 38 h 350"/>
                <a:gd name="T116" fmla="*/ 210 w 210"/>
                <a:gd name="T117" fmla="*/ 2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350">
                  <a:moveTo>
                    <a:pt x="210" y="19"/>
                  </a:moveTo>
                  <a:lnTo>
                    <a:pt x="208" y="17"/>
                  </a:lnTo>
                  <a:lnTo>
                    <a:pt x="208" y="14"/>
                  </a:lnTo>
                  <a:lnTo>
                    <a:pt x="206" y="14"/>
                  </a:lnTo>
                  <a:lnTo>
                    <a:pt x="206" y="12"/>
                  </a:lnTo>
                  <a:lnTo>
                    <a:pt x="206" y="12"/>
                  </a:lnTo>
                  <a:lnTo>
                    <a:pt x="208" y="12"/>
                  </a:lnTo>
                  <a:lnTo>
                    <a:pt x="208" y="10"/>
                  </a:lnTo>
                  <a:lnTo>
                    <a:pt x="208" y="10"/>
                  </a:lnTo>
                  <a:lnTo>
                    <a:pt x="208" y="7"/>
                  </a:lnTo>
                  <a:lnTo>
                    <a:pt x="206" y="7"/>
                  </a:lnTo>
                  <a:lnTo>
                    <a:pt x="206" y="5"/>
                  </a:lnTo>
                  <a:lnTo>
                    <a:pt x="203" y="5"/>
                  </a:lnTo>
                  <a:lnTo>
                    <a:pt x="201" y="3"/>
                  </a:lnTo>
                  <a:lnTo>
                    <a:pt x="194" y="0"/>
                  </a:lnTo>
                  <a:lnTo>
                    <a:pt x="192" y="0"/>
                  </a:lnTo>
                  <a:lnTo>
                    <a:pt x="187" y="0"/>
                  </a:lnTo>
                  <a:lnTo>
                    <a:pt x="184" y="3"/>
                  </a:lnTo>
                  <a:lnTo>
                    <a:pt x="180" y="7"/>
                  </a:lnTo>
                  <a:lnTo>
                    <a:pt x="177" y="10"/>
                  </a:lnTo>
                  <a:lnTo>
                    <a:pt x="175" y="10"/>
                  </a:lnTo>
                  <a:lnTo>
                    <a:pt x="168" y="14"/>
                  </a:lnTo>
                  <a:lnTo>
                    <a:pt x="165" y="14"/>
                  </a:lnTo>
                  <a:lnTo>
                    <a:pt x="163" y="17"/>
                  </a:lnTo>
                  <a:lnTo>
                    <a:pt x="161" y="17"/>
                  </a:lnTo>
                  <a:lnTo>
                    <a:pt x="158" y="19"/>
                  </a:lnTo>
                  <a:lnTo>
                    <a:pt x="156" y="19"/>
                  </a:lnTo>
                  <a:lnTo>
                    <a:pt x="151" y="17"/>
                  </a:lnTo>
                  <a:lnTo>
                    <a:pt x="151" y="17"/>
                  </a:lnTo>
                  <a:lnTo>
                    <a:pt x="149" y="14"/>
                  </a:lnTo>
                  <a:lnTo>
                    <a:pt x="144" y="17"/>
                  </a:lnTo>
                  <a:lnTo>
                    <a:pt x="142" y="17"/>
                  </a:lnTo>
                  <a:lnTo>
                    <a:pt x="142" y="19"/>
                  </a:lnTo>
                  <a:lnTo>
                    <a:pt x="139" y="19"/>
                  </a:lnTo>
                  <a:lnTo>
                    <a:pt x="137" y="19"/>
                  </a:lnTo>
                  <a:lnTo>
                    <a:pt x="128" y="12"/>
                  </a:lnTo>
                  <a:lnTo>
                    <a:pt x="123" y="7"/>
                  </a:lnTo>
                  <a:lnTo>
                    <a:pt x="121" y="5"/>
                  </a:lnTo>
                  <a:lnTo>
                    <a:pt x="121" y="5"/>
                  </a:lnTo>
                  <a:lnTo>
                    <a:pt x="118" y="3"/>
                  </a:lnTo>
                  <a:lnTo>
                    <a:pt x="113" y="3"/>
                  </a:lnTo>
                  <a:lnTo>
                    <a:pt x="109" y="5"/>
                  </a:lnTo>
                  <a:lnTo>
                    <a:pt x="104" y="10"/>
                  </a:lnTo>
                  <a:lnTo>
                    <a:pt x="99" y="10"/>
                  </a:lnTo>
                  <a:lnTo>
                    <a:pt x="71" y="10"/>
                  </a:lnTo>
                  <a:lnTo>
                    <a:pt x="66" y="10"/>
                  </a:lnTo>
                  <a:lnTo>
                    <a:pt x="64" y="7"/>
                  </a:lnTo>
                  <a:lnTo>
                    <a:pt x="59" y="7"/>
                  </a:lnTo>
                  <a:lnTo>
                    <a:pt x="57" y="7"/>
                  </a:lnTo>
                  <a:lnTo>
                    <a:pt x="54" y="10"/>
                  </a:lnTo>
                  <a:lnTo>
                    <a:pt x="52" y="12"/>
                  </a:lnTo>
                  <a:lnTo>
                    <a:pt x="50" y="14"/>
                  </a:lnTo>
                  <a:lnTo>
                    <a:pt x="47" y="14"/>
                  </a:lnTo>
                  <a:lnTo>
                    <a:pt x="40" y="14"/>
                  </a:lnTo>
                  <a:lnTo>
                    <a:pt x="40" y="14"/>
                  </a:lnTo>
                  <a:lnTo>
                    <a:pt x="40" y="17"/>
                  </a:lnTo>
                  <a:lnTo>
                    <a:pt x="45" y="19"/>
                  </a:lnTo>
                  <a:lnTo>
                    <a:pt x="50" y="26"/>
                  </a:lnTo>
                  <a:lnTo>
                    <a:pt x="52" y="29"/>
                  </a:lnTo>
                  <a:lnTo>
                    <a:pt x="54" y="31"/>
                  </a:lnTo>
                  <a:lnTo>
                    <a:pt x="52" y="36"/>
                  </a:lnTo>
                  <a:lnTo>
                    <a:pt x="52" y="57"/>
                  </a:lnTo>
                  <a:lnTo>
                    <a:pt x="50" y="59"/>
                  </a:lnTo>
                  <a:lnTo>
                    <a:pt x="47" y="66"/>
                  </a:lnTo>
                  <a:lnTo>
                    <a:pt x="50" y="71"/>
                  </a:lnTo>
                  <a:lnTo>
                    <a:pt x="47" y="81"/>
                  </a:lnTo>
                  <a:lnTo>
                    <a:pt x="33" y="104"/>
                  </a:lnTo>
                  <a:lnTo>
                    <a:pt x="28" y="111"/>
                  </a:lnTo>
                  <a:lnTo>
                    <a:pt x="21" y="116"/>
                  </a:lnTo>
                  <a:lnTo>
                    <a:pt x="16" y="116"/>
                  </a:lnTo>
                  <a:lnTo>
                    <a:pt x="7" y="111"/>
                  </a:lnTo>
                  <a:lnTo>
                    <a:pt x="0" y="107"/>
                  </a:lnTo>
                  <a:lnTo>
                    <a:pt x="0" y="109"/>
                  </a:lnTo>
                  <a:lnTo>
                    <a:pt x="0" y="116"/>
                  </a:lnTo>
                  <a:lnTo>
                    <a:pt x="2" y="118"/>
                  </a:lnTo>
                  <a:lnTo>
                    <a:pt x="0" y="118"/>
                  </a:lnTo>
                  <a:lnTo>
                    <a:pt x="2" y="123"/>
                  </a:lnTo>
                  <a:lnTo>
                    <a:pt x="5" y="128"/>
                  </a:lnTo>
                  <a:lnTo>
                    <a:pt x="7" y="130"/>
                  </a:lnTo>
                  <a:lnTo>
                    <a:pt x="9" y="137"/>
                  </a:lnTo>
                  <a:lnTo>
                    <a:pt x="9" y="137"/>
                  </a:lnTo>
                  <a:lnTo>
                    <a:pt x="21" y="137"/>
                  </a:lnTo>
                  <a:lnTo>
                    <a:pt x="23" y="137"/>
                  </a:lnTo>
                  <a:lnTo>
                    <a:pt x="26" y="135"/>
                  </a:lnTo>
                  <a:lnTo>
                    <a:pt x="28" y="133"/>
                  </a:lnTo>
                  <a:lnTo>
                    <a:pt x="28" y="130"/>
                  </a:lnTo>
                  <a:lnTo>
                    <a:pt x="38" y="130"/>
                  </a:lnTo>
                  <a:lnTo>
                    <a:pt x="45" y="133"/>
                  </a:lnTo>
                  <a:lnTo>
                    <a:pt x="50" y="140"/>
                  </a:lnTo>
                  <a:lnTo>
                    <a:pt x="54" y="145"/>
                  </a:lnTo>
                  <a:lnTo>
                    <a:pt x="57" y="152"/>
                  </a:lnTo>
                  <a:lnTo>
                    <a:pt x="57" y="156"/>
                  </a:lnTo>
                  <a:lnTo>
                    <a:pt x="59" y="166"/>
                  </a:lnTo>
                  <a:lnTo>
                    <a:pt x="59" y="173"/>
                  </a:lnTo>
                  <a:lnTo>
                    <a:pt x="57" y="213"/>
                  </a:lnTo>
                  <a:lnTo>
                    <a:pt x="54" y="234"/>
                  </a:lnTo>
                  <a:lnTo>
                    <a:pt x="50" y="253"/>
                  </a:lnTo>
                  <a:lnTo>
                    <a:pt x="45" y="258"/>
                  </a:lnTo>
                  <a:lnTo>
                    <a:pt x="38" y="260"/>
                  </a:lnTo>
                  <a:lnTo>
                    <a:pt x="35" y="265"/>
                  </a:lnTo>
                  <a:lnTo>
                    <a:pt x="33" y="275"/>
                  </a:lnTo>
                  <a:lnTo>
                    <a:pt x="33" y="282"/>
                  </a:lnTo>
                  <a:lnTo>
                    <a:pt x="33" y="289"/>
                  </a:lnTo>
                  <a:lnTo>
                    <a:pt x="31" y="294"/>
                  </a:lnTo>
                  <a:lnTo>
                    <a:pt x="31" y="298"/>
                  </a:lnTo>
                  <a:lnTo>
                    <a:pt x="31" y="298"/>
                  </a:lnTo>
                  <a:lnTo>
                    <a:pt x="42" y="301"/>
                  </a:lnTo>
                  <a:lnTo>
                    <a:pt x="45" y="301"/>
                  </a:lnTo>
                  <a:lnTo>
                    <a:pt x="47" y="301"/>
                  </a:lnTo>
                  <a:lnTo>
                    <a:pt x="50" y="298"/>
                  </a:lnTo>
                  <a:lnTo>
                    <a:pt x="52" y="298"/>
                  </a:lnTo>
                  <a:lnTo>
                    <a:pt x="54" y="298"/>
                  </a:lnTo>
                  <a:lnTo>
                    <a:pt x="57" y="301"/>
                  </a:lnTo>
                  <a:lnTo>
                    <a:pt x="61" y="305"/>
                  </a:lnTo>
                  <a:lnTo>
                    <a:pt x="66" y="310"/>
                  </a:lnTo>
                  <a:lnTo>
                    <a:pt x="71" y="313"/>
                  </a:lnTo>
                  <a:lnTo>
                    <a:pt x="76" y="313"/>
                  </a:lnTo>
                  <a:lnTo>
                    <a:pt x="78" y="313"/>
                  </a:lnTo>
                  <a:lnTo>
                    <a:pt x="80" y="313"/>
                  </a:lnTo>
                  <a:lnTo>
                    <a:pt x="80" y="315"/>
                  </a:lnTo>
                  <a:lnTo>
                    <a:pt x="83" y="317"/>
                  </a:lnTo>
                  <a:lnTo>
                    <a:pt x="85" y="317"/>
                  </a:lnTo>
                  <a:lnTo>
                    <a:pt x="97" y="320"/>
                  </a:lnTo>
                  <a:lnTo>
                    <a:pt x="104" y="320"/>
                  </a:lnTo>
                  <a:lnTo>
                    <a:pt x="106" y="322"/>
                  </a:lnTo>
                  <a:lnTo>
                    <a:pt x="118" y="327"/>
                  </a:lnTo>
                  <a:lnTo>
                    <a:pt x="121" y="329"/>
                  </a:lnTo>
                  <a:lnTo>
                    <a:pt x="123" y="334"/>
                  </a:lnTo>
                  <a:lnTo>
                    <a:pt x="125" y="341"/>
                  </a:lnTo>
                  <a:lnTo>
                    <a:pt x="130" y="346"/>
                  </a:lnTo>
                  <a:lnTo>
                    <a:pt x="139" y="348"/>
                  </a:lnTo>
                  <a:lnTo>
                    <a:pt x="139" y="348"/>
                  </a:lnTo>
                  <a:lnTo>
                    <a:pt x="142" y="350"/>
                  </a:lnTo>
                  <a:lnTo>
                    <a:pt x="147" y="350"/>
                  </a:lnTo>
                  <a:lnTo>
                    <a:pt x="156" y="346"/>
                  </a:lnTo>
                  <a:lnTo>
                    <a:pt x="165" y="341"/>
                  </a:lnTo>
                  <a:lnTo>
                    <a:pt x="168" y="339"/>
                  </a:lnTo>
                  <a:lnTo>
                    <a:pt x="170" y="336"/>
                  </a:lnTo>
                  <a:lnTo>
                    <a:pt x="173" y="334"/>
                  </a:lnTo>
                  <a:lnTo>
                    <a:pt x="175" y="331"/>
                  </a:lnTo>
                  <a:lnTo>
                    <a:pt x="177" y="322"/>
                  </a:lnTo>
                  <a:lnTo>
                    <a:pt x="182" y="315"/>
                  </a:lnTo>
                  <a:lnTo>
                    <a:pt x="182" y="313"/>
                  </a:lnTo>
                  <a:lnTo>
                    <a:pt x="182" y="310"/>
                  </a:lnTo>
                  <a:lnTo>
                    <a:pt x="180" y="308"/>
                  </a:lnTo>
                  <a:lnTo>
                    <a:pt x="177" y="305"/>
                  </a:lnTo>
                  <a:lnTo>
                    <a:pt x="175" y="303"/>
                  </a:lnTo>
                  <a:lnTo>
                    <a:pt x="175" y="301"/>
                  </a:lnTo>
                  <a:lnTo>
                    <a:pt x="175" y="298"/>
                  </a:lnTo>
                  <a:lnTo>
                    <a:pt x="175" y="296"/>
                  </a:lnTo>
                  <a:lnTo>
                    <a:pt x="177" y="291"/>
                  </a:lnTo>
                  <a:lnTo>
                    <a:pt x="180" y="289"/>
                  </a:lnTo>
                  <a:lnTo>
                    <a:pt x="180" y="286"/>
                  </a:lnTo>
                  <a:lnTo>
                    <a:pt x="182" y="286"/>
                  </a:lnTo>
                  <a:lnTo>
                    <a:pt x="182" y="284"/>
                  </a:lnTo>
                  <a:lnTo>
                    <a:pt x="182" y="284"/>
                  </a:lnTo>
                  <a:lnTo>
                    <a:pt x="180" y="282"/>
                  </a:lnTo>
                  <a:lnTo>
                    <a:pt x="177" y="279"/>
                  </a:lnTo>
                  <a:lnTo>
                    <a:pt x="177" y="277"/>
                  </a:lnTo>
                  <a:lnTo>
                    <a:pt x="177" y="275"/>
                  </a:lnTo>
                  <a:lnTo>
                    <a:pt x="177" y="272"/>
                  </a:lnTo>
                  <a:lnTo>
                    <a:pt x="177" y="270"/>
                  </a:lnTo>
                  <a:lnTo>
                    <a:pt x="175" y="270"/>
                  </a:lnTo>
                  <a:lnTo>
                    <a:pt x="170" y="268"/>
                  </a:lnTo>
                  <a:lnTo>
                    <a:pt x="170" y="265"/>
                  </a:lnTo>
                  <a:lnTo>
                    <a:pt x="168" y="263"/>
                  </a:lnTo>
                  <a:lnTo>
                    <a:pt x="168" y="260"/>
                  </a:lnTo>
                  <a:lnTo>
                    <a:pt x="165" y="260"/>
                  </a:lnTo>
                  <a:lnTo>
                    <a:pt x="165" y="258"/>
                  </a:lnTo>
                  <a:lnTo>
                    <a:pt x="163" y="251"/>
                  </a:lnTo>
                  <a:lnTo>
                    <a:pt x="161" y="244"/>
                  </a:lnTo>
                  <a:lnTo>
                    <a:pt x="158" y="242"/>
                  </a:lnTo>
                  <a:lnTo>
                    <a:pt x="158" y="239"/>
                  </a:lnTo>
                  <a:lnTo>
                    <a:pt x="163" y="230"/>
                  </a:lnTo>
                  <a:lnTo>
                    <a:pt x="168" y="218"/>
                  </a:lnTo>
                  <a:lnTo>
                    <a:pt x="170" y="208"/>
                  </a:lnTo>
                  <a:lnTo>
                    <a:pt x="173" y="206"/>
                  </a:lnTo>
                  <a:lnTo>
                    <a:pt x="175" y="201"/>
                  </a:lnTo>
                  <a:lnTo>
                    <a:pt x="182" y="194"/>
                  </a:lnTo>
                  <a:lnTo>
                    <a:pt x="184" y="189"/>
                  </a:lnTo>
                  <a:lnTo>
                    <a:pt x="184" y="187"/>
                  </a:lnTo>
                  <a:lnTo>
                    <a:pt x="184" y="185"/>
                  </a:lnTo>
                  <a:lnTo>
                    <a:pt x="184" y="180"/>
                  </a:lnTo>
                  <a:lnTo>
                    <a:pt x="184" y="178"/>
                  </a:lnTo>
                  <a:lnTo>
                    <a:pt x="182" y="173"/>
                  </a:lnTo>
                  <a:lnTo>
                    <a:pt x="182" y="168"/>
                  </a:lnTo>
                  <a:lnTo>
                    <a:pt x="182" y="166"/>
                  </a:lnTo>
                  <a:lnTo>
                    <a:pt x="184" y="163"/>
                  </a:lnTo>
                  <a:lnTo>
                    <a:pt x="187" y="159"/>
                  </a:lnTo>
                  <a:lnTo>
                    <a:pt x="187" y="156"/>
                  </a:lnTo>
                  <a:lnTo>
                    <a:pt x="187" y="154"/>
                  </a:lnTo>
                  <a:lnTo>
                    <a:pt x="184" y="152"/>
                  </a:lnTo>
                  <a:lnTo>
                    <a:pt x="182" y="149"/>
                  </a:lnTo>
                  <a:lnTo>
                    <a:pt x="180" y="147"/>
                  </a:lnTo>
                  <a:lnTo>
                    <a:pt x="180" y="145"/>
                  </a:lnTo>
                  <a:lnTo>
                    <a:pt x="180" y="142"/>
                  </a:lnTo>
                  <a:lnTo>
                    <a:pt x="180" y="140"/>
                  </a:lnTo>
                  <a:lnTo>
                    <a:pt x="182" y="137"/>
                  </a:lnTo>
                  <a:lnTo>
                    <a:pt x="184" y="137"/>
                  </a:lnTo>
                  <a:lnTo>
                    <a:pt x="184" y="135"/>
                  </a:lnTo>
                  <a:lnTo>
                    <a:pt x="187" y="135"/>
                  </a:lnTo>
                  <a:lnTo>
                    <a:pt x="189" y="137"/>
                  </a:lnTo>
                  <a:lnTo>
                    <a:pt x="192" y="137"/>
                  </a:lnTo>
                  <a:lnTo>
                    <a:pt x="194" y="135"/>
                  </a:lnTo>
                  <a:lnTo>
                    <a:pt x="194" y="133"/>
                  </a:lnTo>
                  <a:lnTo>
                    <a:pt x="194" y="130"/>
                  </a:lnTo>
                  <a:lnTo>
                    <a:pt x="192" y="126"/>
                  </a:lnTo>
                  <a:lnTo>
                    <a:pt x="192" y="121"/>
                  </a:lnTo>
                  <a:lnTo>
                    <a:pt x="189" y="116"/>
                  </a:lnTo>
                  <a:lnTo>
                    <a:pt x="189" y="114"/>
                  </a:lnTo>
                  <a:lnTo>
                    <a:pt x="189" y="111"/>
                  </a:lnTo>
                  <a:lnTo>
                    <a:pt x="189" y="100"/>
                  </a:lnTo>
                  <a:lnTo>
                    <a:pt x="189" y="95"/>
                  </a:lnTo>
                  <a:lnTo>
                    <a:pt x="189" y="92"/>
                  </a:lnTo>
                  <a:lnTo>
                    <a:pt x="189" y="90"/>
                  </a:lnTo>
                  <a:lnTo>
                    <a:pt x="192" y="88"/>
                  </a:lnTo>
                  <a:lnTo>
                    <a:pt x="192" y="85"/>
                  </a:lnTo>
                  <a:lnTo>
                    <a:pt x="192" y="83"/>
                  </a:lnTo>
                  <a:lnTo>
                    <a:pt x="192" y="78"/>
                  </a:lnTo>
                  <a:lnTo>
                    <a:pt x="194" y="76"/>
                  </a:lnTo>
                  <a:lnTo>
                    <a:pt x="194" y="76"/>
                  </a:lnTo>
                  <a:lnTo>
                    <a:pt x="192" y="74"/>
                  </a:lnTo>
                  <a:lnTo>
                    <a:pt x="192" y="71"/>
                  </a:lnTo>
                  <a:lnTo>
                    <a:pt x="192" y="69"/>
                  </a:lnTo>
                  <a:lnTo>
                    <a:pt x="194" y="64"/>
                  </a:lnTo>
                  <a:lnTo>
                    <a:pt x="196" y="62"/>
                  </a:lnTo>
                  <a:lnTo>
                    <a:pt x="201" y="57"/>
                  </a:lnTo>
                  <a:lnTo>
                    <a:pt x="203" y="55"/>
                  </a:lnTo>
                  <a:lnTo>
                    <a:pt x="206" y="50"/>
                  </a:lnTo>
                  <a:lnTo>
                    <a:pt x="206" y="45"/>
                  </a:lnTo>
                  <a:lnTo>
                    <a:pt x="206" y="43"/>
                  </a:lnTo>
                  <a:lnTo>
                    <a:pt x="206" y="38"/>
                  </a:lnTo>
                  <a:lnTo>
                    <a:pt x="208" y="33"/>
                  </a:lnTo>
                  <a:lnTo>
                    <a:pt x="208" y="33"/>
                  </a:lnTo>
                  <a:lnTo>
                    <a:pt x="208" y="31"/>
                  </a:lnTo>
                  <a:lnTo>
                    <a:pt x="210" y="29"/>
                  </a:lnTo>
                  <a:lnTo>
                    <a:pt x="210" y="26"/>
                  </a:lnTo>
                  <a:lnTo>
                    <a:pt x="210" y="19"/>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1"/>
            <p:cNvSpPr>
              <a:spLocks noEditPoints="1"/>
            </p:cNvSpPr>
            <p:nvPr/>
          </p:nvSpPr>
          <p:spPr bwMode="auto">
            <a:xfrm>
              <a:off x="5597013" y="4504385"/>
              <a:ext cx="337784" cy="285955"/>
            </a:xfrm>
            <a:custGeom>
              <a:avLst/>
              <a:gdLst>
                <a:gd name="T0" fmla="*/ 23 w 189"/>
                <a:gd name="T1" fmla="*/ 108 h 160"/>
                <a:gd name="T2" fmla="*/ 26 w 189"/>
                <a:gd name="T3" fmla="*/ 104 h 160"/>
                <a:gd name="T4" fmla="*/ 163 w 189"/>
                <a:gd name="T5" fmla="*/ 35 h 160"/>
                <a:gd name="T6" fmla="*/ 151 w 189"/>
                <a:gd name="T7" fmla="*/ 37 h 160"/>
                <a:gd name="T8" fmla="*/ 146 w 189"/>
                <a:gd name="T9" fmla="*/ 21 h 160"/>
                <a:gd name="T10" fmla="*/ 125 w 189"/>
                <a:gd name="T11" fmla="*/ 33 h 160"/>
                <a:gd name="T12" fmla="*/ 113 w 189"/>
                <a:gd name="T13" fmla="*/ 28 h 160"/>
                <a:gd name="T14" fmla="*/ 99 w 189"/>
                <a:gd name="T15" fmla="*/ 23 h 160"/>
                <a:gd name="T16" fmla="*/ 82 w 189"/>
                <a:gd name="T17" fmla="*/ 26 h 160"/>
                <a:gd name="T18" fmla="*/ 68 w 189"/>
                <a:gd name="T19" fmla="*/ 21 h 160"/>
                <a:gd name="T20" fmla="*/ 64 w 189"/>
                <a:gd name="T21" fmla="*/ 14 h 160"/>
                <a:gd name="T22" fmla="*/ 59 w 189"/>
                <a:gd name="T23" fmla="*/ 9 h 160"/>
                <a:gd name="T24" fmla="*/ 49 w 189"/>
                <a:gd name="T25" fmla="*/ 0 h 160"/>
                <a:gd name="T26" fmla="*/ 40 w 189"/>
                <a:gd name="T27" fmla="*/ 2 h 160"/>
                <a:gd name="T28" fmla="*/ 21 w 189"/>
                <a:gd name="T29" fmla="*/ 7 h 160"/>
                <a:gd name="T30" fmla="*/ 16 w 189"/>
                <a:gd name="T31" fmla="*/ 7 h 160"/>
                <a:gd name="T32" fmla="*/ 2 w 189"/>
                <a:gd name="T33" fmla="*/ 33 h 160"/>
                <a:gd name="T34" fmla="*/ 7 w 189"/>
                <a:gd name="T35" fmla="*/ 59 h 160"/>
                <a:gd name="T36" fmla="*/ 19 w 189"/>
                <a:gd name="T37" fmla="*/ 73 h 160"/>
                <a:gd name="T38" fmla="*/ 23 w 189"/>
                <a:gd name="T39" fmla="*/ 70 h 160"/>
                <a:gd name="T40" fmla="*/ 28 w 189"/>
                <a:gd name="T41" fmla="*/ 63 h 160"/>
                <a:gd name="T42" fmla="*/ 35 w 189"/>
                <a:gd name="T43" fmla="*/ 59 h 160"/>
                <a:gd name="T44" fmla="*/ 30 w 189"/>
                <a:gd name="T45" fmla="*/ 75 h 160"/>
                <a:gd name="T46" fmla="*/ 26 w 189"/>
                <a:gd name="T47" fmla="*/ 89 h 160"/>
                <a:gd name="T48" fmla="*/ 28 w 189"/>
                <a:gd name="T49" fmla="*/ 101 h 160"/>
                <a:gd name="T50" fmla="*/ 30 w 189"/>
                <a:gd name="T51" fmla="*/ 115 h 160"/>
                <a:gd name="T52" fmla="*/ 30 w 189"/>
                <a:gd name="T53" fmla="*/ 130 h 160"/>
                <a:gd name="T54" fmla="*/ 49 w 189"/>
                <a:gd name="T55" fmla="*/ 137 h 160"/>
                <a:gd name="T56" fmla="*/ 42 w 189"/>
                <a:gd name="T57" fmla="*/ 125 h 160"/>
                <a:gd name="T58" fmla="*/ 45 w 189"/>
                <a:gd name="T59" fmla="*/ 104 h 160"/>
                <a:gd name="T60" fmla="*/ 52 w 189"/>
                <a:gd name="T61" fmla="*/ 97 h 160"/>
                <a:gd name="T62" fmla="*/ 54 w 189"/>
                <a:gd name="T63" fmla="*/ 115 h 160"/>
                <a:gd name="T64" fmla="*/ 64 w 189"/>
                <a:gd name="T65" fmla="*/ 120 h 160"/>
                <a:gd name="T66" fmla="*/ 75 w 189"/>
                <a:gd name="T67" fmla="*/ 120 h 160"/>
                <a:gd name="T68" fmla="*/ 82 w 189"/>
                <a:gd name="T69" fmla="*/ 125 h 160"/>
                <a:gd name="T70" fmla="*/ 90 w 189"/>
                <a:gd name="T71" fmla="*/ 115 h 160"/>
                <a:gd name="T72" fmla="*/ 101 w 189"/>
                <a:gd name="T73" fmla="*/ 115 h 160"/>
                <a:gd name="T74" fmla="*/ 109 w 189"/>
                <a:gd name="T75" fmla="*/ 125 h 160"/>
                <a:gd name="T76" fmla="*/ 106 w 189"/>
                <a:gd name="T77" fmla="*/ 132 h 160"/>
                <a:gd name="T78" fmla="*/ 104 w 189"/>
                <a:gd name="T79" fmla="*/ 134 h 160"/>
                <a:gd name="T80" fmla="*/ 94 w 189"/>
                <a:gd name="T81" fmla="*/ 137 h 160"/>
                <a:gd name="T82" fmla="*/ 78 w 189"/>
                <a:gd name="T83" fmla="*/ 149 h 160"/>
                <a:gd name="T84" fmla="*/ 73 w 189"/>
                <a:gd name="T85" fmla="*/ 151 h 160"/>
                <a:gd name="T86" fmla="*/ 61 w 189"/>
                <a:gd name="T87" fmla="*/ 153 h 160"/>
                <a:gd name="T88" fmla="*/ 61 w 189"/>
                <a:gd name="T89" fmla="*/ 160 h 160"/>
                <a:gd name="T90" fmla="*/ 111 w 189"/>
                <a:gd name="T91" fmla="*/ 149 h 160"/>
                <a:gd name="T92" fmla="*/ 132 w 189"/>
                <a:gd name="T93" fmla="*/ 139 h 160"/>
                <a:gd name="T94" fmla="*/ 132 w 189"/>
                <a:gd name="T95" fmla="*/ 123 h 160"/>
                <a:gd name="T96" fmla="*/ 149 w 189"/>
                <a:gd name="T97" fmla="*/ 108 h 160"/>
                <a:gd name="T98" fmla="*/ 158 w 189"/>
                <a:gd name="T99" fmla="*/ 101 h 160"/>
                <a:gd name="T100" fmla="*/ 168 w 189"/>
                <a:gd name="T101" fmla="*/ 85 h 160"/>
                <a:gd name="T102" fmla="*/ 182 w 189"/>
                <a:gd name="T103" fmla="*/ 61 h 160"/>
                <a:gd name="T104" fmla="*/ 189 w 189"/>
                <a:gd name="T105"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60">
                  <a:moveTo>
                    <a:pt x="26" y="104"/>
                  </a:moveTo>
                  <a:lnTo>
                    <a:pt x="23" y="101"/>
                  </a:lnTo>
                  <a:lnTo>
                    <a:pt x="21" y="101"/>
                  </a:lnTo>
                  <a:lnTo>
                    <a:pt x="23" y="108"/>
                  </a:lnTo>
                  <a:lnTo>
                    <a:pt x="23" y="108"/>
                  </a:lnTo>
                  <a:lnTo>
                    <a:pt x="23" y="108"/>
                  </a:lnTo>
                  <a:lnTo>
                    <a:pt x="26" y="106"/>
                  </a:lnTo>
                  <a:lnTo>
                    <a:pt x="26" y="104"/>
                  </a:lnTo>
                  <a:close/>
                  <a:moveTo>
                    <a:pt x="180" y="37"/>
                  </a:moveTo>
                  <a:lnTo>
                    <a:pt x="168" y="35"/>
                  </a:lnTo>
                  <a:lnTo>
                    <a:pt x="165" y="35"/>
                  </a:lnTo>
                  <a:lnTo>
                    <a:pt x="163" y="35"/>
                  </a:lnTo>
                  <a:lnTo>
                    <a:pt x="161" y="37"/>
                  </a:lnTo>
                  <a:lnTo>
                    <a:pt x="158" y="37"/>
                  </a:lnTo>
                  <a:lnTo>
                    <a:pt x="153" y="37"/>
                  </a:lnTo>
                  <a:lnTo>
                    <a:pt x="151" y="37"/>
                  </a:lnTo>
                  <a:lnTo>
                    <a:pt x="149" y="37"/>
                  </a:lnTo>
                  <a:lnTo>
                    <a:pt x="146" y="35"/>
                  </a:lnTo>
                  <a:lnTo>
                    <a:pt x="144" y="28"/>
                  </a:lnTo>
                  <a:lnTo>
                    <a:pt x="146" y="21"/>
                  </a:lnTo>
                  <a:lnTo>
                    <a:pt x="137" y="26"/>
                  </a:lnTo>
                  <a:lnTo>
                    <a:pt x="137" y="26"/>
                  </a:lnTo>
                  <a:lnTo>
                    <a:pt x="132" y="30"/>
                  </a:lnTo>
                  <a:lnTo>
                    <a:pt x="125" y="33"/>
                  </a:lnTo>
                  <a:lnTo>
                    <a:pt x="123" y="33"/>
                  </a:lnTo>
                  <a:lnTo>
                    <a:pt x="120" y="33"/>
                  </a:lnTo>
                  <a:lnTo>
                    <a:pt x="116" y="28"/>
                  </a:lnTo>
                  <a:lnTo>
                    <a:pt x="113" y="28"/>
                  </a:lnTo>
                  <a:lnTo>
                    <a:pt x="111" y="26"/>
                  </a:lnTo>
                  <a:lnTo>
                    <a:pt x="104" y="23"/>
                  </a:lnTo>
                  <a:lnTo>
                    <a:pt x="101" y="21"/>
                  </a:lnTo>
                  <a:lnTo>
                    <a:pt x="99" y="23"/>
                  </a:lnTo>
                  <a:lnTo>
                    <a:pt x="87" y="28"/>
                  </a:lnTo>
                  <a:lnTo>
                    <a:pt x="85" y="28"/>
                  </a:lnTo>
                  <a:lnTo>
                    <a:pt x="82" y="28"/>
                  </a:lnTo>
                  <a:lnTo>
                    <a:pt x="82" y="26"/>
                  </a:lnTo>
                  <a:lnTo>
                    <a:pt x="75" y="23"/>
                  </a:lnTo>
                  <a:lnTo>
                    <a:pt x="73" y="21"/>
                  </a:lnTo>
                  <a:lnTo>
                    <a:pt x="73" y="21"/>
                  </a:lnTo>
                  <a:lnTo>
                    <a:pt x="68" y="21"/>
                  </a:lnTo>
                  <a:lnTo>
                    <a:pt x="68" y="21"/>
                  </a:lnTo>
                  <a:lnTo>
                    <a:pt x="66" y="18"/>
                  </a:lnTo>
                  <a:lnTo>
                    <a:pt x="64" y="14"/>
                  </a:lnTo>
                  <a:lnTo>
                    <a:pt x="64" y="14"/>
                  </a:lnTo>
                  <a:lnTo>
                    <a:pt x="61" y="11"/>
                  </a:lnTo>
                  <a:lnTo>
                    <a:pt x="61" y="11"/>
                  </a:lnTo>
                  <a:lnTo>
                    <a:pt x="61" y="11"/>
                  </a:lnTo>
                  <a:lnTo>
                    <a:pt x="59" y="9"/>
                  </a:lnTo>
                  <a:lnTo>
                    <a:pt x="59" y="7"/>
                  </a:lnTo>
                  <a:lnTo>
                    <a:pt x="56" y="4"/>
                  </a:lnTo>
                  <a:lnTo>
                    <a:pt x="54" y="2"/>
                  </a:lnTo>
                  <a:lnTo>
                    <a:pt x="49" y="0"/>
                  </a:lnTo>
                  <a:lnTo>
                    <a:pt x="47" y="0"/>
                  </a:lnTo>
                  <a:lnTo>
                    <a:pt x="45" y="0"/>
                  </a:lnTo>
                  <a:lnTo>
                    <a:pt x="45" y="0"/>
                  </a:lnTo>
                  <a:lnTo>
                    <a:pt x="40" y="2"/>
                  </a:lnTo>
                  <a:lnTo>
                    <a:pt x="30" y="4"/>
                  </a:lnTo>
                  <a:lnTo>
                    <a:pt x="26" y="4"/>
                  </a:lnTo>
                  <a:lnTo>
                    <a:pt x="23" y="7"/>
                  </a:lnTo>
                  <a:lnTo>
                    <a:pt x="21" y="7"/>
                  </a:lnTo>
                  <a:lnTo>
                    <a:pt x="21" y="7"/>
                  </a:lnTo>
                  <a:lnTo>
                    <a:pt x="19" y="7"/>
                  </a:lnTo>
                  <a:lnTo>
                    <a:pt x="16" y="4"/>
                  </a:lnTo>
                  <a:lnTo>
                    <a:pt x="16" y="7"/>
                  </a:lnTo>
                  <a:lnTo>
                    <a:pt x="14" y="9"/>
                  </a:lnTo>
                  <a:lnTo>
                    <a:pt x="9" y="18"/>
                  </a:lnTo>
                  <a:lnTo>
                    <a:pt x="2" y="28"/>
                  </a:lnTo>
                  <a:lnTo>
                    <a:pt x="2" y="33"/>
                  </a:lnTo>
                  <a:lnTo>
                    <a:pt x="0" y="49"/>
                  </a:lnTo>
                  <a:lnTo>
                    <a:pt x="2" y="52"/>
                  </a:lnTo>
                  <a:lnTo>
                    <a:pt x="4" y="54"/>
                  </a:lnTo>
                  <a:lnTo>
                    <a:pt x="7" y="59"/>
                  </a:lnTo>
                  <a:lnTo>
                    <a:pt x="9" y="63"/>
                  </a:lnTo>
                  <a:lnTo>
                    <a:pt x="11" y="68"/>
                  </a:lnTo>
                  <a:lnTo>
                    <a:pt x="14" y="70"/>
                  </a:lnTo>
                  <a:lnTo>
                    <a:pt x="19" y="73"/>
                  </a:lnTo>
                  <a:lnTo>
                    <a:pt x="21" y="70"/>
                  </a:lnTo>
                  <a:lnTo>
                    <a:pt x="21" y="66"/>
                  </a:lnTo>
                  <a:lnTo>
                    <a:pt x="23" y="66"/>
                  </a:lnTo>
                  <a:lnTo>
                    <a:pt x="23" y="70"/>
                  </a:lnTo>
                  <a:lnTo>
                    <a:pt x="28" y="70"/>
                  </a:lnTo>
                  <a:lnTo>
                    <a:pt x="26" y="61"/>
                  </a:lnTo>
                  <a:lnTo>
                    <a:pt x="28" y="61"/>
                  </a:lnTo>
                  <a:lnTo>
                    <a:pt x="28" y="63"/>
                  </a:lnTo>
                  <a:lnTo>
                    <a:pt x="30" y="68"/>
                  </a:lnTo>
                  <a:lnTo>
                    <a:pt x="30" y="63"/>
                  </a:lnTo>
                  <a:lnTo>
                    <a:pt x="33" y="59"/>
                  </a:lnTo>
                  <a:lnTo>
                    <a:pt x="35" y="59"/>
                  </a:lnTo>
                  <a:lnTo>
                    <a:pt x="35" y="61"/>
                  </a:lnTo>
                  <a:lnTo>
                    <a:pt x="35" y="68"/>
                  </a:lnTo>
                  <a:lnTo>
                    <a:pt x="33" y="70"/>
                  </a:lnTo>
                  <a:lnTo>
                    <a:pt x="30" y="75"/>
                  </a:lnTo>
                  <a:lnTo>
                    <a:pt x="28" y="78"/>
                  </a:lnTo>
                  <a:lnTo>
                    <a:pt x="28" y="82"/>
                  </a:lnTo>
                  <a:lnTo>
                    <a:pt x="26" y="85"/>
                  </a:lnTo>
                  <a:lnTo>
                    <a:pt x="26" y="89"/>
                  </a:lnTo>
                  <a:lnTo>
                    <a:pt x="26" y="92"/>
                  </a:lnTo>
                  <a:lnTo>
                    <a:pt x="26" y="97"/>
                  </a:lnTo>
                  <a:lnTo>
                    <a:pt x="26" y="101"/>
                  </a:lnTo>
                  <a:lnTo>
                    <a:pt x="28" y="101"/>
                  </a:lnTo>
                  <a:lnTo>
                    <a:pt x="30" y="106"/>
                  </a:lnTo>
                  <a:lnTo>
                    <a:pt x="33" y="108"/>
                  </a:lnTo>
                  <a:lnTo>
                    <a:pt x="33" y="113"/>
                  </a:lnTo>
                  <a:lnTo>
                    <a:pt x="30" y="115"/>
                  </a:lnTo>
                  <a:lnTo>
                    <a:pt x="30" y="120"/>
                  </a:lnTo>
                  <a:lnTo>
                    <a:pt x="28" y="123"/>
                  </a:lnTo>
                  <a:lnTo>
                    <a:pt x="28" y="127"/>
                  </a:lnTo>
                  <a:lnTo>
                    <a:pt x="30" y="130"/>
                  </a:lnTo>
                  <a:lnTo>
                    <a:pt x="35" y="132"/>
                  </a:lnTo>
                  <a:lnTo>
                    <a:pt x="40" y="134"/>
                  </a:lnTo>
                  <a:lnTo>
                    <a:pt x="47" y="137"/>
                  </a:lnTo>
                  <a:lnTo>
                    <a:pt x="49" y="137"/>
                  </a:lnTo>
                  <a:lnTo>
                    <a:pt x="49" y="134"/>
                  </a:lnTo>
                  <a:lnTo>
                    <a:pt x="49" y="130"/>
                  </a:lnTo>
                  <a:lnTo>
                    <a:pt x="45" y="127"/>
                  </a:lnTo>
                  <a:lnTo>
                    <a:pt x="42" y="125"/>
                  </a:lnTo>
                  <a:lnTo>
                    <a:pt x="40" y="123"/>
                  </a:lnTo>
                  <a:lnTo>
                    <a:pt x="42" y="111"/>
                  </a:lnTo>
                  <a:lnTo>
                    <a:pt x="45" y="108"/>
                  </a:lnTo>
                  <a:lnTo>
                    <a:pt x="45" y="104"/>
                  </a:lnTo>
                  <a:lnTo>
                    <a:pt x="47" y="99"/>
                  </a:lnTo>
                  <a:lnTo>
                    <a:pt x="49" y="94"/>
                  </a:lnTo>
                  <a:lnTo>
                    <a:pt x="52" y="92"/>
                  </a:lnTo>
                  <a:lnTo>
                    <a:pt x="52" y="97"/>
                  </a:lnTo>
                  <a:lnTo>
                    <a:pt x="49" y="106"/>
                  </a:lnTo>
                  <a:lnTo>
                    <a:pt x="47" y="111"/>
                  </a:lnTo>
                  <a:lnTo>
                    <a:pt x="52" y="111"/>
                  </a:lnTo>
                  <a:lnTo>
                    <a:pt x="54" y="115"/>
                  </a:lnTo>
                  <a:lnTo>
                    <a:pt x="56" y="115"/>
                  </a:lnTo>
                  <a:lnTo>
                    <a:pt x="59" y="120"/>
                  </a:lnTo>
                  <a:lnTo>
                    <a:pt x="59" y="120"/>
                  </a:lnTo>
                  <a:lnTo>
                    <a:pt x="64" y="120"/>
                  </a:lnTo>
                  <a:lnTo>
                    <a:pt x="66" y="120"/>
                  </a:lnTo>
                  <a:lnTo>
                    <a:pt x="68" y="123"/>
                  </a:lnTo>
                  <a:lnTo>
                    <a:pt x="71" y="120"/>
                  </a:lnTo>
                  <a:lnTo>
                    <a:pt x="75" y="120"/>
                  </a:lnTo>
                  <a:lnTo>
                    <a:pt x="78" y="120"/>
                  </a:lnTo>
                  <a:lnTo>
                    <a:pt x="80" y="120"/>
                  </a:lnTo>
                  <a:lnTo>
                    <a:pt x="82" y="120"/>
                  </a:lnTo>
                  <a:lnTo>
                    <a:pt x="82" y="125"/>
                  </a:lnTo>
                  <a:lnTo>
                    <a:pt x="87" y="123"/>
                  </a:lnTo>
                  <a:lnTo>
                    <a:pt x="87" y="120"/>
                  </a:lnTo>
                  <a:lnTo>
                    <a:pt x="87" y="115"/>
                  </a:lnTo>
                  <a:lnTo>
                    <a:pt x="90" y="115"/>
                  </a:lnTo>
                  <a:lnTo>
                    <a:pt x="92" y="113"/>
                  </a:lnTo>
                  <a:lnTo>
                    <a:pt x="97" y="115"/>
                  </a:lnTo>
                  <a:lnTo>
                    <a:pt x="99" y="115"/>
                  </a:lnTo>
                  <a:lnTo>
                    <a:pt x="101" y="115"/>
                  </a:lnTo>
                  <a:lnTo>
                    <a:pt x="104" y="118"/>
                  </a:lnTo>
                  <a:lnTo>
                    <a:pt x="109" y="123"/>
                  </a:lnTo>
                  <a:lnTo>
                    <a:pt x="109" y="123"/>
                  </a:lnTo>
                  <a:lnTo>
                    <a:pt x="109" y="125"/>
                  </a:lnTo>
                  <a:lnTo>
                    <a:pt x="106" y="130"/>
                  </a:lnTo>
                  <a:lnTo>
                    <a:pt x="111" y="132"/>
                  </a:lnTo>
                  <a:lnTo>
                    <a:pt x="111" y="132"/>
                  </a:lnTo>
                  <a:lnTo>
                    <a:pt x="106" y="132"/>
                  </a:lnTo>
                  <a:lnTo>
                    <a:pt x="106" y="137"/>
                  </a:lnTo>
                  <a:lnTo>
                    <a:pt x="106" y="139"/>
                  </a:lnTo>
                  <a:lnTo>
                    <a:pt x="104" y="139"/>
                  </a:lnTo>
                  <a:lnTo>
                    <a:pt x="104" y="134"/>
                  </a:lnTo>
                  <a:lnTo>
                    <a:pt x="104" y="132"/>
                  </a:lnTo>
                  <a:lnTo>
                    <a:pt x="101" y="130"/>
                  </a:lnTo>
                  <a:lnTo>
                    <a:pt x="99" y="137"/>
                  </a:lnTo>
                  <a:lnTo>
                    <a:pt x="94" y="137"/>
                  </a:lnTo>
                  <a:lnTo>
                    <a:pt x="87" y="141"/>
                  </a:lnTo>
                  <a:lnTo>
                    <a:pt x="82" y="146"/>
                  </a:lnTo>
                  <a:lnTo>
                    <a:pt x="80" y="146"/>
                  </a:lnTo>
                  <a:lnTo>
                    <a:pt x="78" y="149"/>
                  </a:lnTo>
                  <a:lnTo>
                    <a:pt x="75" y="149"/>
                  </a:lnTo>
                  <a:lnTo>
                    <a:pt x="75" y="151"/>
                  </a:lnTo>
                  <a:lnTo>
                    <a:pt x="73" y="151"/>
                  </a:lnTo>
                  <a:lnTo>
                    <a:pt x="73" y="151"/>
                  </a:lnTo>
                  <a:lnTo>
                    <a:pt x="71" y="149"/>
                  </a:lnTo>
                  <a:lnTo>
                    <a:pt x="66" y="144"/>
                  </a:lnTo>
                  <a:lnTo>
                    <a:pt x="64" y="149"/>
                  </a:lnTo>
                  <a:lnTo>
                    <a:pt x="61" y="153"/>
                  </a:lnTo>
                  <a:lnTo>
                    <a:pt x="59" y="158"/>
                  </a:lnTo>
                  <a:lnTo>
                    <a:pt x="59" y="158"/>
                  </a:lnTo>
                  <a:lnTo>
                    <a:pt x="56" y="160"/>
                  </a:lnTo>
                  <a:lnTo>
                    <a:pt x="61" y="160"/>
                  </a:lnTo>
                  <a:lnTo>
                    <a:pt x="64" y="160"/>
                  </a:lnTo>
                  <a:lnTo>
                    <a:pt x="71" y="158"/>
                  </a:lnTo>
                  <a:lnTo>
                    <a:pt x="78" y="158"/>
                  </a:lnTo>
                  <a:lnTo>
                    <a:pt x="111" y="149"/>
                  </a:lnTo>
                  <a:lnTo>
                    <a:pt x="125" y="144"/>
                  </a:lnTo>
                  <a:lnTo>
                    <a:pt x="132" y="144"/>
                  </a:lnTo>
                  <a:lnTo>
                    <a:pt x="132" y="139"/>
                  </a:lnTo>
                  <a:lnTo>
                    <a:pt x="132" y="139"/>
                  </a:lnTo>
                  <a:lnTo>
                    <a:pt x="132" y="134"/>
                  </a:lnTo>
                  <a:lnTo>
                    <a:pt x="132" y="132"/>
                  </a:lnTo>
                  <a:lnTo>
                    <a:pt x="132" y="127"/>
                  </a:lnTo>
                  <a:lnTo>
                    <a:pt x="132" y="123"/>
                  </a:lnTo>
                  <a:lnTo>
                    <a:pt x="137" y="115"/>
                  </a:lnTo>
                  <a:lnTo>
                    <a:pt x="137" y="113"/>
                  </a:lnTo>
                  <a:lnTo>
                    <a:pt x="139" y="111"/>
                  </a:lnTo>
                  <a:lnTo>
                    <a:pt x="149" y="108"/>
                  </a:lnTo>
                  <a:lnTo>
                    <a:pt x="151" y="108"/>
                  </a:lnTo>
                  <a:lnTo>
                    <a:pt x="151" y="108"/>
                  </a:lnTo>
                  <a:lnTo>
                    <a:pt x="156" y="104"/>
                  </a:lnTo>
                  <a:lnTo>
                    <a:pt x="158" y="101"/>
                  </a:lnTo>
                  <a:lnTo>
                    <a:pt x="158" y="97"/>
                  </a:lnTo>
                  <a:lnTo>
                    <a:pt x="161" y="94"/>
                  </a:lnTo>
                  <a:lnTo>
                    <a:pt x="165" y="87"/>
                  </a:lnTo>
                  <a:lnTo>
                    <a:pt x="168" y="85"/>
                  </a:lnTo>
                  <a:lnTo>
                    <a:pt x="168" y="75"/>
                  </a:lnTo>
                  <a:lnTo>
                    <a:pt x="170" y="73"/>
                  </a:lnTo>
                  <a:lnTo>
                    <a:pt x="180" y="63"/>
                  </a:lnTo>
                  <a:lnTo>
                    <a:pt x="182" y="61"/>
                  </a:lnTo>
                  <a:lnTo>
                    <a:pt x="187" y="54"/>
                  </a:lnTo>
                  <a:lnTo>
                    <a:pt x="187" y="49"/>
                  </a:lnTo>
                  <a:lnTo>
                    <a:pt x="187" y="44"/>
                  </a:lnTo>
                  <a:lnTo>
                    <a:pt x="189" y="37"/>
                  </a:lnTo>
                  <a:lnTo>
                    <a:pt x="180"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9" name="TextBox 48"/>
          <p:cNvSpPr txBox="1"/>
          <p:nvPr/>
        </p:nvSpPr>
        <p:spPr>
          <a:xfrm>
            <a:off x="1790223" y="2614222"/>
            <a:ext cx="37342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Japan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6196971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62995" y="985717"/>
            <a:ext cx="7630832" cy="8669530"/>
            <a:chOff x="2166" y="257"/>
            <a:chExt cx="3350" cy="3806"/>
          </a:xfrm>
          <a:solidFill>
            <a:schemeClr val="bg1">
              <a:lumMod val="85000"/>
            </a:schemeClr>
          </a:solidFill>
        </p:grpSpPr>
        <p:sp>
          <p:nvSpPr>
            <p:cNvPr id="3" name="Freeform 5"/>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0" name="TextBox 39"/>
          <p:cNvSpPr txBox="1"/>
          <p:nvPr/>
        </p:nvSpPr>
        <p:spPr>
          <a:xfrm>
            <a:off x="1790223" y="2614222"/>
            <a:ext cx="34167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India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28917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42150" y="1211133"/>
            <a:ext cx="8681120" cy="7864734"/>
            <a:chOff x="2066" y="555"/>
            <a:chExt cx="3541" cy="3208"/>
          </a:xfrm>
          <a:solidFill>
            <a:schemeClr val="bg1">
              <a:lumMod val="85000"/>
            </a:schemeClr>
          </a:solidFill>
        </p:grpSpPr>
        <p:sp>
          <p:nvSpPr>
            <p:cNvPr id="3" name="Freeform 5"/>
            <p:cNvSpPr>
              <a:spLocks/>
            </p:cNvSpPr>
            <p:nvPr/>
          </p:nvSpPr>
          <p:spPr bwMode="auto">
            <a:xfrm>
              <a:off x="3893" y="1369"/>
              <a:ext cx="391" cy="649"/>
            </a:xfrm>
            <a:custGeom>
              <a:avLst/>
              <a:gdLst>
                <a:gd name="T0" fmla="*/ 339 w 391"/>
                <a:gd name="T1" fmla="*/ 386 h 649"/>
                <a:gd name="T2" fmla="*/ 322 w 391"/>
                <a:gd name="T3" fmla="*/ 360 h 649"/>
                <a:gd name="T4" fmla="*/ 325 w 391"/>
                <a:gd name="T5" fmla="*/ 353 h 649"/>
                <a:gd name="T6" fmla="*/ 313 w 391"/>
                <a:gd name="T7" fmla="*/ 334 h 649"/>
                <a:gd name="T8" fmla="*/ 289 w 391"/>
                <a:gd name="T9" fmla="*/ 306 h 649"/>
                <a:gd name="T10" fmla="*/ 299 w 391"/>
                <a:gd name="T11" fmla="*/ 289 h 649"/>
                <a:gd name="T12" fmla="*/ 306 w 391"/>
                <a:gd name="T13" fmla="*/ 261 h 649"/>
                <a:gd name="T14" fmla="*/ 329 w 391"/>
                <a:gd name="T15" fmla="*/ 251 h 649"/>
                <a:gd name="T16" fmla="*/ 332 w 391"/>
                <a:gd name="T17" fmla="*/ 235 h 649"/>
                <a:gd name="T18" fmla="*/ 327 w 391"/>
                <a:gd name="T19" fmla="*/ 214 h 649"/>
                <a:gd name="T20" fmla="*/ 306 w 391"/>
                <a:gd name="T21" fmla="*/ 218 h 649"/>
                <a:gd name="T22" fmla="*/ 291 w 391"/>
                <a:gd name="T23" fmla="*/ 225 h 649"/>
                <a:gd name="T24" fmla="*/ 277 w 391"/>
                <a:gd name="T25" fmla="*/ 209 h 649"/>
                <a:gd name="T26" fmla="*/ 270 w 391"/>
                <a:gd name="T27" fmla="*/ 197 h 649"/>
                <a:gd name="T28" fmla="*/ 263 w 391"/>
                <a:gd name="T29" fmla="*/ 190 h 649"/>
                <a:gd name="T30" fmla="*/ 254 w 391"/>
                <a:gd name="T31" fmla="*/ 183 h 649"/>
                <a:gd name="T32" fmla="*/ 249 w 391"/>
                <a:gd name="T33" fmla="*/ 164 h 649"/>
                <a:gd name="T34" fmla="*/ 254 w 391"/>
                <a:gd name="T35" fmla="*/ 133 h 649"/>
                <a:gd name="T36" fmla="*/ 261 w 391"/>
                <a:gd name="T37" fmla="*/ 79 h 649"/>
                <a:gd name="T38" fmla="*/ 249 w 391"/>
                <a:gd name="T39" fmla="*/ 24 h 649"/>
                <a:gd name="T40" fmla="*/ 211 w 391"/>
                <a:gd name="T41" fmla="*/ 8 h 649"/>
                <a:gd name="T42" fmla="*/ 161 w 391"/>
                <a:gd name="T43" fmla="*/ 12 h 649"/>
                <a:gd name="T44" fmla="*/ 201 w 391"/>
                <a:gd name="T45" fmla="*/ 34 h 649"/>
                <a:gd name="T46" fmla="*/ 187 w 391"/>
                <a:gd name="T47" fmla="*/ 64 h 649"/>
                <a:gd name="T48" fmla="*/ 173 w 391"/>
                <a:gd name="T49" fmla="*/ 95 h 649"/>
                <a:gd name="T50" fmla="*/ 133 w 391"/>
                <a:gd name="T51" fmla="*/ 128 h 649"/>
                <a:gd name="T52" fmla="*/ 123 w 391"/>
                <a:gd name="T53" fmla="*/ 209 h 649"/>
                <a:gd name="T54" fmla="*/ 100 w 391"/>
                <a:gd name="T55" fmla="*/ 270 h 649"/>
                <a:gd name="T56" fmla="*/ 71 w 391"/>
                <a:gd name="T57" fmla="*/ 301 h 649"/>
                <a:gd name="T58" fmla="*/ 48 w 391"/>
                <a:gd name="T59" fmla="*/ 353 h 649"/>
                <a:gd name="T60" fmla="*/ 26 w 391"/>
                <a:gd name="T61" fmla="*/ 391 h 649"/>
                <a:gd name="T62" fmla="*/ 14 w 391"/>
                <a:gd name="T63" fmla="*/ 429 h 649"/>
                <a:gd name="T64" fmla="*/ 10 w 391"/>
                <a:gd name="T65" fmla="*/ 448 h 649"/>
                <a:gd name="T66" fmla="*/ 7 w 391"/>
                <a:gd name="T67" fmla="*/ 467 h 649"/>
                <a:gd name="T68" fmla="*/ 3 w 391"/>
                <a:gd name="T69" fmla="*/ 502 h 649"/>
                <a:gd name="T70" fmla="*/ 3 w 391"/>
                <a:gd name="T71" fmla="*/ 517 h 649"/>
                <a:gd name="T72" fmla="*/ 7 w 391"/>
                <a:gd name="T73" fmla="*/ 533 h 649"/>
                <a:gd name="T74" fmla="*/ 7 w 391"/>
                <a:gd name="T75" fmla="*/ 557 h 649"/>
                <a:gd name="T76" fmla="*/ 7 w 391"/>
                <a:gd name="T77" fmla="*/ 583 h 649"/>
                <a:gd name="T78" fmla="*/ 10 w 391"/>
                <a:gd name="T79" fmla="*/ 592 h 649"/>
                <a:gd name="T80" fmla="*/ 14 w 391"/>
                <a:gd name="T81" fmla="*/ 604 h 649"/>
                <a:gd name="T82" fmla="*/ 26 w 391"/>
                <a:gd name="T83" fmla="*/ 592 h 649"/>
                <a:gd name="T84" fmla="*/ 38 w 391"/>
                <a:gd name="T85" fmla="*/ 576 h 649"/>
                <a:gd name="T86" fmla="*/ 36 w 391"/>
                <a:gd name="T87" fmla="*/ 602 h 649"/>
                <a:gd name="T88" fmla="*/ 107 w 391"/>
                <a:gd name="T89" fmla="*/ 637 h 649"/>
                <a:gd name="T90" fmla="*/ 147 w 391"/>
                <a:gd name="T91" fmla="*/ 606 h 649"/>
                <a:gd name="T92" fmla="*/ 156 w 391"/>
                <a:gd name="T93" fmla="*/ 649 h 649"/>
                <a:gd name="T94" fmla="*/ 171 w 391"/>
                <a:gd name="T95" fmla="*/ 633 h 649"/>
                <a:gd name="T96" fmla="*/ 204 w 391"/>
                <a:gd name="T97" fmla="*/ 633 h 649"/>
                <a:gd name="T98" fmla="*/ 237 w 391"/>
                <a:gd name="T99" fmla="*/ 635 h 649"/>
                <a:gd name="T100" fmla="*/ 246 w 391"/>
                <a:gd name="T101" fmla="*/ 635 h 649"/>
                <a:gd name="T102" fmla="*/ 261 w 391"/>
                <a:gd name="T103" fmla="*/ 637 h 649"/>
                <a:gd name="T104" fmla="*/ 322 w 391"/>
                <a:gd name="T105" fmla="*/ 611 h 649"/>
                <a:gd name="T106" fmla="*/ 360 w 391"/>
                <a:gd name="T107" fmla="*/ 578 h 649"/>
                <a:gd name="T108" fmla="*/ 351 w 391"/>
                <a:gd name="T109" fmla="*/ 543 h 649"/>
                <a:gd name="T110" fmla="*/ 360 w 391"/>
                <a:gd name="T111" fmla="*/ 526 h 649"/>
                <a:gd name="T112" fmla="*/ 362 w 391"/>
                <a:gd name="T113" fmla="*/ 512 h 649"/>
                <a:gd name="T114" fmla="*/ 334 w 391"/>
                <a:gd name="T115" fmla="*/ 495 h 649"/>
                <a:gd name="T116" fmla="*/ 334 w 391"/>
                <a:gd name="T117" fmla="*/ 474 h 649"/>
                <a:gd name="T118" fmla="*/ 351 w 391"/>
                <a:gd name="T119" fmla="*/ 446 h 649"/>
                <a:gd name="T120" fmla="*/ 365 w 391"/>
                <a:gd name="T121" fmla="*/ 427 h 649"/>
                <a:gd name="T122" fmla="*/ 388 w 391"/>
                <a:gd name="T123" fmla="*/ 40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649">
                  <a:moveTo>
                    <a:pt x="386" y="405"/>
                  </a:moveTo>
                  <a:lnTo>
                    <a:pt x="377" y="405"/>
                  </a:lnTo>
                  <a:lnTo>
                    <a:pt x="372" y="403"/>
                  </a:lnTo>
                  <a:lnTo>
                    <a:pt x="370" y="403"/>
                  </a:lnTo>
                  <a:lnTo>
                    <a:pt x="370" y="401"/>
                  </a:lnTo>
                  <a:lnTo>
                    <a:pt x="370" y="401"/>
                  </a:lnTo>
                  <a:lnTo>
                    <a:pt x="365" y="398"/>
                  </a:lnTo>
                  <a:lnTo>
                    <a:pt x="365" y="396"/>
                  </a:lnTo>
                  <a:lnTo>
                    <a:pt x="358" y="393"/>
                  </a:lnTo>
                  <a:lnTo>
                    <a:pt x="355" y="393"/>
                  </a:lnTo>
                  <a:lnTo>
                    <a:pt x="353" y="393"/>
                  </a:lnTo>
                  <a:lnTo>
                    <a:pt x="348" y="393"/>
                  </a:lnTo>
                  <a:lnTo>
                    <a:pt x="348" y="393"/>
                  </a:lnTo>
                  <a:lnTo>
                    <a:pt x="348" y="393"/>
                  </a:lnTo>
                  <a:lnTo>
                    <a:pt x="346" y="393"/>
                  </a:lnTo>
                  <a:lnTo>
                    <a:pt x="346" y="393"/>
                  </a:lnTo>
                  <a:lnTo>
                    <a:pt x="343" y="393"/>
                  </a:lnTo>
                  <a:lnTo>
                    <a:pt x="343" y="391"/>
                  </a:lnTo>
                  <a:lnTo>
                    <a:pt x="341" y="389"/>
                  </a:lnTo>
                  <a:lnTo>
                    <a:pt x="341" y="389"/>
                  </a:lnTo>
                  <a:lnTo>
                    <a:pt x="339" y="386"/>
                  </a:lnTo>
                  <a:lnTo>
                    <a:pt x="339" y="384"/>
                  </a:lnTo>
                  <a:lnTo>
                    <a:pt x="339" y="384"/>
                  </a:lnTo>
                  <a:lnTo>
                    <a:pt x="336" y="384"/>
                  </a:lnTo>
                  <a:lnTo>
                    <a:pt x="334" y="382"/>
                  </a:lnTo>
                  <a:lnTo>
                    <a:pt x="334" y="382"/>
                  </a:lnTo>
                  <a:lnTo>
                    <a:pt x="334" y="382"/>
                  </a:lnTo>
                  <a:lnTo>
                    <a:pt x="334" y="379"/>
                  </a:lnTo>
                  <a:lnTo>
                    <a:pt x="334" y="379"/>
                  </a:lnTo>
                  <a:lnTo>
                    <a:pt x="334" y="379"/>
                  </a:lnTo>
                  <a:lnTo>
                    <a:pt x="334" y="379"/>
                  </a:lnTo>
                  <a:lnTo>
                    <a:pt x="334" y="377"/>
                  </a:lnTo>
                  <a:lnTo>
                    <a:pt x="334" y="377"/>
                  </a:lnTo>
                  <a:lnTo>
                    <a:pt x="334" y="375"/>
                  </a:lnTo>
                  <a:lnTo>
                    <a:pt x="334" y="375"/>
                  </a:lnTo>
                  <a:lnTo>
                    <a:pt x="334" y="370"/>
                  </a:lnTo>
                  <a:lnTo>
                    <a:pt x="332" y="370"/>
                  </a:lnTo>
                  <a:lnTo>
                    <a:pt x="332" y="367"/>
                  </a:lnTo>
                  <a:lnTo>
                    <a:pt x="327" y="365"/>
                  </a:lnTo>
                  <a:lnTo>
                    <a:pt x="322" y="363"/>
                  </a:lnTo>
                  <a:lnTo>
                    <a:pt x="322" y="363"/>
                  </a:lnTo>
                  <a:lnTo>
                    <a:pt x="322" y="360"/>
                  </a:lnTo>
                  <a:lnTo>
                    <a:pt x="320" y="360"/>
                  </a:lnTo>
                  <a:lnTo>
                    <a:pt x="320" y="360"/>
                  </a:lnTo>
                  <a:lnTo>
                    <a:pt x="320" y="360"/>
                  </a:lnTo>
                  <a:lnTo>
                    <a:pt x="320" y="360"/>
                  </a:lnTo>
                  <a:lnTo>
                    <a:pt x="317" y="358"/>
                  </a:lnTo>
                  <a:lnTo>
                    <a:pt x="317" y="358"/>
                  </a:lnTo>
                  <a:lnTo>
                    <a:pt x="320" y="356"/>
                  </a:lnTo>
                  <a:lnTo>
                    <a:pt x="320" y="356"/>
                  </a:lnTo>
                  <a:lnTo>
                    <a:pt x="320" y="353"/>
                  </a:lnTo>
                  <a:lnTo>
                    <a:pt x="320" y="353"/>
                  </a:lnTo>
                  <a:lnTo>
                    <a:pt x="320" y="353"/>
                  </a:lnTo>
                  <a:lnTo>
                    <a:pt x="320" y="353"/>
                  </a:lnTo>
                  <a:lnTo>
                    <a:pt x="320" y="353"/>
                  </a:lnTo>
                  <a:lnTo>
                    <a:pt x="322" y="353"/>
                  </a:lnTo>
                  <a:lnTo>
                    <a:pt x="322" y="353"/>
                  </a:lnTo>
                  <a:lnTo>
                    <a:pt x="322" y="353"/>
                  </a:lnTo>
                  <a:lnTo>
                    <a:pt x="322" y="353"/>
                  </a:lnTo>
                  <a:lnTo>
                    <a:pt x="322" y="353"/>
                  </a:lnTo>
                  <a:lnTo>
                    <a:pt x="325" y="353"/>
                  </a:lnTo>
                  <a:lnTo>
                    <a:pt x="325" y="353"/>
                  </a:lnTo>
                  <a:lnTo>
                    <a:pt x="325" y="353"/>
                  </a:lnTo>
                  <a:lnTo>
                    <a:pt x="325" y="351"/>
                  </a:lnTo>
                  <a:lnTo>
                    <a:pt x="325" y="348"/>
                  </a:lnTo>
                  <a:lnTo>
                    <a:pt x="325" y="348"/>
                  </a:lnTo>
                  <a:lnTo>
                    <a:pt x="325" y="348"/>
                  </a:lnTo>
                  <a:lnTo>
                    <a:pt x="327" y="348"/>
                  </a:lnTo>
                  <a:lnTo>
                    <a:pt x="327" y="346"/>
                  </a:lnTo>
                  <a:lnTo>
                    <a:pt x="329" y="346"/>
                  </a:lnTo>
                  <a:lnTo>
                    <a:pt x="329" y="344"/>
                  </a:lnTo>
                  <a:lnTo>
                    <a:pt x="329" y="344"/>
                  </a:lnTo>
                  <a:lnTo>
                    <a:pt x="329" y="344"/>
                  </a:lnTo>
                  <a:lnTo>
                    <a:pt x="329" y="344"/>
                  </a:lnTo>
                  <a:lnTo>
                    <a:pt x="329" y="344"/>
                  </a:lnTo>
                  <a:lnTo>
                    <a:pt x="329" y="341"/>
                  </a:lnTo>
                  <a:lnTo>
                    <a:pt x="329" y="341"/>
                  </a:lnTo>
                  <a:lnTo>
                    <a:pt x="329" y="341"/>
                  </a:lnTo>
                  <a:lnTo>
                    <a:pt x="329" y="341"/>
                  </a:lnTo>
                  <a:lnTo>
                    <a:pt x="327" y="339"/>
                  </a:lnTo>
                  <a:lnTo>
                    <a:pt x="327" y="339"/>
                  </a:lnTo>
                  <a:lnTo>
                    <a:pt x="325" y="339"/>
                  </a:lnTo>
                  <a:lnTo>
                    <a:pt x="320" y="337"/>
                  </a:lnTo>
                  <a:lnTo>
                    <a:pt x="313" y="334"/>
                  </a:lnTo>
                  <a:lnTo>
                    <a:pt x="310" y="332"/>
                  </a:lnTo>
                  <a:lnTo>
                    <a:pt x="308" y="330"/>
                  </a:lnTo>
                  <a:lnTo>
                    <a:pt x="306" y="327"/>
                  </a:lnTo>
                  <a:lnTo>
                    <a:pt x="306" y="327"/>
                  </a:lnTo>
                  <a:lnTo>
                    <a:pt x="306" y="325"/>
                  </a:lnTo>
                  <a:lnTo>
                    <a:pt x="306" y="322"/>
                  </a:lnTo>
                  <a:lnTo>
                    <a:pt x="306" y="320"/>
                  </a:lnTo>
                  <a:lnTo>
                    <a:pt x="306" y="320"/>
                  </a:lnTo>
                  <a:lnTo>
                    <a:pt x="306" y="315"/>
                  </a:lnTo>
                  <a:lnTo>
                    <a:pt x="306" y="313"/>
                  </a:lnTo>
                  <a:lnTo>
                    <a:pt x="301" y="311"/>
                  </a:lnTo>
                  <a:lnTo>
                    <a:pt x="301" y="308"/>
                  </a:lnTo>
                  <a:lnTo>
                    <a:pt x="299" y="306"/>
                  </a:lnTo>
                  <a:lnTo>
                    <a:pt x="296" y="306"/>
                  </a:lnTo>
                  <a:lnTo>
                    <a:pt x="296" y="306"/>
                  </a:lnTo>
                  <a:lnTo>
                    <a:pt x="296" y="306"/>
                  </a:lnTo>
                  <a:lnTo>
                    <a:pt x="291" y="306"/>
                  </a:lnTo>
                  <a:lnTo>
                    <a:pt x="291" y="306"/>
                  </a:lnTo>
                  <a:lnTo>
                    <a:pt x="289" y="306"/>
                  </a:lnTo>
                  <a:lnTo>
                    <a:pt x="289" y="306"/>
                  </a:lnTo>
                  <a:lnTo>
                    <a:pt x="289" y="306"/>
                  </a:lnTo>
                  <a:lnTo>
                    <a:pt x="287" y="303"/>
                  </a:lnTo>
                  <a:lnTo>
                    <a:pt x="287" y="303"/>
                  </a:lnTo>
                  <a:lnTo>
                    <a:pt x="287" y="303"/>
                  </a:lnTo>
                  <a:lnTo>
                    <a:pt x="287" y="303"/>
                  </a:lnTo>
                  <a:lnTo>
                    <a:pt x="287" y="301"/>
                  </a:lnTo>
                  <a:lnTo>
                    <a:pt x="287" y="301"/>
                  </a:lnTo>
                  <a:lnTo>
                    <a:pt x="287" y="301"/>
                  </a:lnTo>
                  <a:lnTo>
                    <a:pt x="287" y="299"/>
                  </a:lnTo>
                  <a:lnTo>
                    <a:pt x="287" y="299"/>
                  </a:lnTo>
                  <a:lnTo>
                    <a:pt x="287" y="299"/>
                  </a:lnTo>
                  <a:lnTo>
                    <a:pt x="289" y="296"/>
                  </a:lnTo>
                  <a:lnTo>
                    <a:pt x="291" y="296"/>
                  </a:lnTo>
                  <a:lnTo>
                    <a:pt x="291" y="296"/>
                  </a:lnTo>
                  <a:lnTo>
                    <a:pt x="291" y="294"/>
                  </a:lnTo>
                  <a:lnTo>
                    <a:pt x="294" y="294"/>
                  </a:lnTo>
                  <a:lnTo>
                    <a:pt x="294" y="292"/>
                  </a:lnTo>
                  <a:lnTo>
                    <a:pt x="294" y="292"/>
                  </a:lnTo>
                  <a:lnTo>
                    <a:pt x="296" y="292"/>
                  </a:lnTo>
                  <a:lnTo>
                    <a:pt x="296" y="292"/>
                  </a:lnTo>
                  <a:lnTo>
                    <a:pt x="296" y="289"/>
                  </a:lnTo>
                  <a:lnTo>
                    <a:pt x="299" y="289"/>
                  </a:lnTo>
                  <a:lnTo>
                    <a:pt x="299" y="289"/>
                  </a:lnTo>
                  <a:lnTo>
                    <a:pt x="301" y="287"/>
                  </a:lnTo>
                  <a:lnTo>
                    <a:pt x="301" y="287"/>
                  </a:lnTo>
                  <a:lnTo>
                    <a:pt x="301" y="287"/>
                  </a:lnTo>
                  <a:lnTo>
                    <a:pt x="301" y="287"/>
                  </a:lnTo>
                  <a:lnTo>
                    <a:pt x="301" y="287"/>
                  </a:lnTo>
                  <a:lnTo>
                    <a:pt x="299" y="280"/>
                  </a:lnTo>
                  <a:lnTo>
                    <a:pt x="299" y="280"/>
                  </a:lnTo>
                  <a:lnTo>
                    <a:pt x="299" y="280"/>
                  </a:lnTo>
                  <a:lnTo>
                    <a:pt x="301" y="277"/>
                  </a:lnTo>
                  <a:lnTo>
                    <a:pt x="301" y="277"/>
                  </a:lnTo>
                  <a:lnTo>
                    <a:pt x="301" y="275"/>
                  </a:lnTo>
                  <a:lnTo>
                    <a:pt x="301" y="273"/>
                  </a:lnTo>
                  <a:lnTo>
                    <a:pt x="301" y="273"/>
                  </a:lnTo>
                  <a:lnTo>
                    <a:pt x="301" y="273"/>
                  </a:lnTo>
                  <a:lnTo>
                    <a:pt x="301" y="268"/>
                  </a:lnTo>
                  <a:lnTo>
                    <a:pt x="303" y="266"/>
                  </a:lnTo>
                  <a:lnTo>
                    <a:pt x="303" y="263"/>
                  </a:lnTo>
                  <a:lnTo>
                    <a:pt x="306" y="261"/>
                  </a:lnTo>
                  <a:lnTo>
                    <a:pt x="306" y="261"/>
                  </a:lnTo>
                  <a:lnTo>
                    <a:pt x="306" y="261"/>
                  </a:lnTo>
                  <a:lnTo>
                    <a:pt x="306" y="259"/>
                  </a:lnTo>
                  <a:lnTo>
                    <a:pt x="306" y="259"/>
                  </a:lnTo>
                  <a:lnTo>
                    <a:pt x="308" y="256"/>
                  </a:lnTo>
                  <a:lnTo>
                    <a:pt x="308" y="256"/>
                  </a:lnTo>
                  <a:lnTo>
                    <a:pt x="315" y="254"/>
                  </a:lnTo>
                  <a:lnTo>
                    <a:pt x="320" y="254"/>
                  </a:lnTo>
                  <a:lnTo>
                    <a:pt x="320" y="254"/>
                  </a:lnTo>
                  <a:lnTo>
                    <a:pt x="322" y="254"/>
                  </a:lnTo>
                  <a:lnTo>
                    <a:pt x="322" y="254"/>
                  </a:lnTo>
                  <a:lnTo>
                    <a:pt x="325" y="254"/>
                  </a:lnTo>
                  <a:lnTo>
                    <a:pt x="332" y="254"/>
                  </a:lnTo>
                  <a:lnTo>
                    <a:pt x="332" y="254"/>
                  </a:lnTo>
                  <a:lnTo>
                    <a:pt x="332" y="254"/>
                  </a:lnTo>
                  <a:lnTo>
                    <a:pt x="332" y="254"/>
                  </a:lnTo>
                  <a:lnTo>
                    <a:pt x="332" y="251"/>
                  </a:lnTo>
                  <a:lnTo>
                    <a:pt x="332" y="251"/>
                  </a:lnTo>
                  <a:lnTo>
                    <a:pt x="332" y="251"/>
                  </a:lnTo>
                  <a:lnTo>
                    <a:pt x="332" y="251"/>
                  </a:lnTo>
                  <a:lnTo>
                    <a:pt x="332" y="251"/>
                  </a:lnTo>
                  <a:lnTo>
                    <a:pt x="332" y="251"/>
                  </a:lnTo>
                  <a:lnTo>
                    <a:pt x="329" y="251"/>
                  </a:lnTo>
                  <a:lnTo>
                    <a:pt x="329" y="249"/>
                  </a:lnTo>
                  <a:lnTo>
                    <a:pt x="329" y="247"/>
                  </a:lnTo>
                  <a:lnTo>
                    <a:pt x="329" y="247"/>
                  </a:lnTo>
                  <a:lnTo>
                    <a:pt x="329" y="247"/>
                  </a:lnTo>
                  <a:lnTo>
                    <a:pt x="329" y="247"/>
                  </a:lnTo>
                  <a:lnTo>
                    <a:pt x="329" y="247"/>
                  </a:lnTo>
                  <a:lnTo>
                    <a:pt x="329" y="244"/>
                  </a:lnTo>
                  <a:lnTo>
                    <a:pt x="329" y="244"/>
                  </a:lnTo>
                  <a:lnTo>
                    <a:pt x="332" y="244"/>
                  </a:lnTo>
                  <a:lnTo>
                    <a:pt x="332" y="244"/>
                  </a:lnTo>
                  <a:lnTo>
                    <a:pt x="332" y="244"/>
                  </a:lnTo>
                  <a:lnTo>
                    <a:pt x="332" y="244"/>
                  </a:lnTo>
                  <a:lnTo>
                    <a:pt x="332" y="242"/>
                  </a:lnTo>
                  <a:lnTo>
                    <a:pt x="332" y="240"/>
                  </a:lnTo>
                  <a:lnTo>
                    <a:pt x="332" y="240"/>
                  </a:lnTo>
                  <a:lnTo>
                    <a:pt x="332" y="237"/>
                  </a:lnTo>
                  <a:lnTo>
                    <a:pt x="332" y="237"/>
                  </a:lnTo>
                  <a:lnTo>
                    <a:pt x="332" y="237"/>
                  </a:lnTo>
                  <a:lnTo>
                    <a:pt x="332" y="237"/>
                  </a:lnTo>
                  <a:lnTo>
                    <a:pt x="332" y="235"/>
                  </a:lnTo>
                  <a:lnTo>
                    <a:pt x="332" y="235"/>
                  </a:lnTo>
                  <a:lnTo>
                    <a:pt x="332" y="235"/>
                  </a:lnTo>
                  <a:lnTo>
                    <a:pt x="332" y="235"/>
                  </a:lnTo>
                  <a:lnTo>
                    <a:pt x="332" y="232"/>
                  </a:lnTo>
                  <a:lnTo>
                    <a:pt x="332" y="232"/>
                  </a:lnTo>
                  <a:lnTo>
                    <a:pt x="334" y="230"/>
                  </a:lnTo>
                  <a:lnTo>
                    <a:pt x="334" y="230"/>
                  </a:lnTo>
                  <a:lnTo>
                    <a:pt x="334" y="230"/>
                  </a:lnTo>
                  <a:lnTo>
                    <a:pt x="334" y="228"/>
                  </a:lnTo>
                  <a:lnTo>
                    <a:pt x="334" y="228"/>
                  </a:lnTo>
                  <a:lnTo>
                    <a:pt x="334" y="228"/>
                  </a:lnTo>
                  <a:lnTo>
                    <a:pt x="334" y="225"/>
                  </a:lnTo>
                  <a:lnTo>
                    <a:pt x="334" y="225"/>
                  </a:lnTo>
                  <a:lnTo>
                    <a:pt x="334" y="223"/>
                  </a:lnTo>
                  <a:lnTo>
                    <a:pt x="334" y="221"/>
                  </a:lnTo>
                  <a:lnTo>
                    <a:pt x="332" y="221"/>
                  </a:lnTo>
                  <a:lnTo>
                    <a:pt x="332" y="218"/>
                  </a:lnTo>
                  <a:lnTo>
                    <a:pt x="329" y="218"/>
                  </a:lnTo>
                  <a:lnTo>
                    <a:pt x="327" y="216"/>
                  </a:lnTo>
                  <a:lnTo>
                    <a:pt x="327" y="216"/>
                  </a:lnTo>
                  <a:lnTo>
                    <a:pt x="327" y="216"/>
                  </a:lnTo>
                  <a:lnTo>
                    <a:pt x="327" y="214"/>
                  </a:lnTo>
                  <a:lnTo>
                    <a:pt x="325" y="214"/>
                  </a:lnTo>
                  <a:lnTo>
                    <a:pt x="325" y="214"/>
                  </a:lnTo>
                  <a:lnTo>
                    <a:pt x="325" y="214"/>
                  </a:lnTo>
                  <a:lnTo>
                    <a:pt x="325" y="214"/>
                  </a:lnTo>
                  <a:lnTo>
                    <a:pt x="325" y="214"/>
                  </a:lnTo>
                  <a:lnTo>
                    <a:pt x="325" y="214"/>
                  </a:lnTo>
                  <a:lnTo>
                    <a:pt x="322" y="214"/>
                  </a:lnTo>
                  <a:lnTo>
                    <a:pt x="322" y="214"/>
                  </a:lnTo>
                  <a:lnTo>
                    <a:pt x="322" y="214"/>
                  </a:lnTo>
                  <a:lnTo>
                    <a:pt x="322" y="216"/>
                  </a:lnTo>
                  <a:lnTo>
                    <a:pt x="322" y="216"/>
                  </a:lnTo>
                  <a:lnTo>
                    <a:pt x="320" y="216"/>
                  </a:lnTo>
                  <a:lnTo>
                    <a:pt x="315" y="216"/>
                  </a:lnTo>
                  <a:lnTo>
                    <a:pt x="313" y="216"/>
                  </a:lnTo>
                  <a:lnTo>
                    <a:pt x="313" y="216"/>
                  </a:lnTo>
                  <a:lnTo>
                    <a:pt x="310" y="216"/>
                  </a:lnTo>
                  <a:lnTo>
                    <a:pt x="310" y="218"/>
                  </a:lnTo>
                  <a:lnTo>
                    <a:pt x="310" y="218"/>
                  </a:lnTo>
                  <a:lnTo>
                    <a:pt x="310" y="218"/>
                  </a:lnTo>
                  <a:lnTo>
                    <a:pt x="306" y="218"/>
                  </a:lnTo>
                  <a:lnTo>
                    <a:pt x="306" y="218"/>
                  </a:lnTo>
                  <a:lnTo>
                    <a:pt x="306" y="218"/>
                  </a:lnTo>
                  <a:lnTo>
                    <a:pt x="306" y="218"/>
                  </a:lnTo>
                  <a:lnTo>
                    <a:pt x="303" y="218"/>
                  </a:lnTo>
                  <a:lnTo>
                    <a:pt x="303" y="218"/>
                  </a:lnTo>
                  <a:lnTo>
                    <a:pt x="301" y="218"/>
                  </a:lnTo>
                  <a:lnTo>
                    <a:pt x="301" y="221"/>
                  </a:lnTo>
                  <a:lnTo>
                    <a:pt x="301" y="221"/>
                  </a:lnTo>
                  <a:lnTo>
                    <a:pt x="301" y="221"/>
                  </a:lnTo>
                  <a:lnTo>
                    <a:pt x="301" y="221"/>
                  </a:lnTo>
                  <a:lnTo>
                    <a:pt x="299" y="221"/>
                  </a:lnTo>
                  <a:lnTo>
                    <a:pt x="299" y="221"/>
                  </a:lnTo>
                  <a:lnTo>
                    <a:pt x="299" y="221"/>
                  </a:lnTo>
                  <a:lnTo>
                    <a:pt x="299" y="223"/>
                  </a:lnTo>
                  <a:lnTo>
                    <a:pt x="296" y="223"/>
                  </a:lnTo>
                  <a:lnTo>
                    <a:pt x="296" y="223"/>
                  </a:lnTo>
                  <a:lnTo>
                    <a:pt x="296" y="223"/>
                  </a:lnTo>
                  <a:lnTo>
                    <a:pt x="296" y="223"/>
                  </a:lnTo>
                  <a:lnTo>
                    <a:pt x="296" y="225"/>
                  </a:lnTo>
                  <a:lnTo>
                    <a:pt x="296" y="225"/>
                  </a:lnTo>
                  <a:lnTo>
                    <a:pt x="294" y="225"/>
                  </a:lnTo>
                  <a:lnTo>
                    <a:pt x="291" y="225"/>
                  </a:lnTo>
                  <a:lnTo>
                    <a:pt x="291" y="225"/>
                  </a:lnTo>
                  <a:lnTo>
                    <a:pt x="291" y="225"/>
                  </a:lnTo>
                  <a:lnTo>
                    <a:pt x="291" y="225"/>
                  </a:lnTo>
                  <a:lnTo>
                    <a:pt x="289" y="225"/>
                  </a:lnTo>
                  <a:lnTo>
                    <a:pt x="289" y="223"/>
                  </a:lnTo>
                  <a:lnTo>
                    <a:pt x="289" y="223"/>
                  </a:lnTo>
                  <a:lnTo>
                    <a:pt x="289" y="223"/>
                  </a:lnTo>
                  <a:lnTo>
                    <a:pt x="289" y="223"/>
                  </a:lnTo>
                  <a:lnTo>
                    <a:pt x="289" y="221"/>
                  </a:lnTo>
                  <a:lnTo>
                    <a:pt x="289" y="221"/>
                  </a:lnTo>
                  <a:lnTo>
                    <a:pt x="289" y="221"/>
                  </a:lnTo>
                  <a:lnTo>
                    <a:pt x="287" y="221"/>
                  </a:lnTo>
                  <a:lnTo>
                    <a:pt x="287" y="221"/>
                  </a:lnTo>
                  <a:lnTo>
                    <a:pt x="287" y="218"/>
                  </a:lnTo>
                  <a:lnTo>
                    <a:pt x="284" y="218"/>
                  </a:lnTo>
                  <a:lnTo>
                    <a:pt x="284" y="216"/>
                  </a:lnTo>
                  <a:lnTo>
                    <a:pt x="280" y="211"/>
                  </a:lnTo>
                  <a:lnTo>
                    <a:pt x="280" y="211"/>
                  </a:lnTo>
                  <a:lnTo>
                    <a:pt x="280" y="211"/>
                  </a:lnTo>
                  <a:lnTo>
                    <a:pt x="277" y="209"/>
                  </a:lnTo>
                  <a:lnTo>
                    <a:pt x="277" y="209"/>
                  </a:lnTo>
                  <a:lnTo>
                    <a:pt x="277" y="206"/>
                  </a:lnTo>
                  <a:lnTo>
                    <a:pt x="275" y="204"/>
                  </a:lnTo>
                  <a:lnTo>
                    <a:pt x="275" y="204"/>
                  </a:lnTo>
                  <a:lnTo>
                    <a:pt x="275" y="202"/>
                  </a:lnTo>
                  <a:lnTo>
                    <a:pt x="272" y="202"/>
                  </a:lnTo>
                  <a:lnTo>
                    <a:pt x="272" y="202"/>
                  </a:lnTo>
                  <a:lnTo>
                    <a:pt x="272" y="202"/>
                  </a:lnTo>
                  <a:lnTo>
                    <a:pt x="272" y="202"/>
                  </a:lnTo>
                  <a:lnTo>
                    <a:pt x="272" y="202"/>
                  </a:lnTo>
                  <a:lnTo>
                    <a:pt x="270" y="202"/>
                  </a:lnTo>
                  <a:lnTo>
                    <a:pt x="270" y="202"/>
                  </a:lnTo>
                  <a:lnTo>
                    <a:pt x="270" y="202"/>
                  </a:lnTo>
                  <a:lnTo>
                    <a:pt x="270" y="199"/>
                  </a:lnTo>
                  <a:lnTo>
                    <a:pt x="270" y="199"/>
                  </a:lnTo>
                  <a:lnTo>
                    <a:pt x="270" y="199"/>
                  </a:lnTo>
                  <a:lnTo>
                    <a:pt x="270" y="199"/>
                  </a:lnTo>
                  <a:lnTo>
                    <a:pt x="270" y="199"/>
                  </a:lnTo>
                  <a:lnTo>
                    <a:pt x="270" y="199"/>
                  </a:lnTo>
                  <a:lnTo>
                    <a:pt x="270" y="197"/>
                  </a:lnTo>
                  <a:lnTo>
                    <a:pt x="270" y="197"/>
                  </a:lnTo>
                  <a:lnTo>
                    <a:pt x="270" y="197"/>
                  </a:lnTo>
                  <a:lnTo>
                    <a:pt x="270" y="197"/>
                  </a:lnTo>
                  <a:lnTo>
                    <a:pt x="270" y="197"/>
                  </a:lnTo>
                  <a:lnTo>
                    <a:pt x="270" y="197"/>
                  </a:lnTo>
                  <a:lnTo>
                    <a:pt x="270" y="195"/>
                  </a:lnTo>
                  <a:lnTo>
                    <a:pt x="268" y="195"/>
                  </a:lnTo>
                  <a:lnTo>
                    <a:pt x="268" y="195"/>
                  </a:lnTo>
                  <a:lnTo>
                    <a:pt x="268" y="195"/>
                  </a:lnTo>
                  <a:lnTo>
                    <a:pt x="268" y="195"/>
                  </a:lnTo>
                  <a:lnTo>
                    <a:pt x="268" y="195"/>
                  </a:lnTo>
                  <a:lnTo>
                    <a:pt x="268" y="195"/>
                  </a:lnTo>
                  <a:lnTo>
                    <a:pt x="268" y="195"/>
                  </a:lnTo>
                  <a:lnTo>
                    <a:pt x="268" y="195"/>
                  </a:lnTo>
                  <a:lnTo>
                    <a:pt x="265" y="195"/>
                  </a:lnTo>
                  <a:lnTo>
                    <a:pt x="265" y="197"/>
                  </a:lnTo>
                  <a:lnTo>
                    <a:pt x="265" y="195"/>
                  </a:lnTo>
                  <a:lnTo>
                    <a:pt x="265" y="195"/>
                  </a:lnTo>
                  <a:lnTo>
                    <a:pt x="265" y="195"/>
                  </a:lnTo>
                  <a:lnTo>
                    <a:pt x="265" y="195"/>
                  </a:lnTo>
                  <a:lnTo>
                    <a:pt x="265" y="195"/>
                  </a:lnTo>
                  <a:lnTo>
                    <a:pt x="265" y="192"/>
                  </a:lnTo>
                  <a:lnTo>
                    <a:pt x="263" y="190"/>
                  </a:lnTo>
                  <a:lnTo>
                    <a:pt x="263" y="190"/>
                  </a:lnTo>
                  <a:lnTo>
                    <a:pt x="263" y="190"/>
                  </a:lnTo>
                  <a:lnTo>
                    <a:pt x="263" y="190"/>
                  </a:lnTo>
                  <a:lnTo>
                    <a:pt x="261" y="190"/>
                  </a:lnTo>
                  <a:lnTo>
                    <a:pt x="261" y="190"/>
                  </a:lnTo>
                  <a:lnTo>
                    <a:pt x="261" y="190"/>
                  </a:lnTo>
                  <a:lnTo>
                    <a:pt x="261" y="187"/>
                  </a:lnTo>
                  <a:lnTo>
                    <a:pt x="261" y="187"/>
                  </a:lnTo>
                  <a:lnTo>
                    <a:pt x="261" y="187"/>
                  </a:lnTo>
                  <a:lnTo>
                    <a:pt x="261" y="185"/>
                  </a:lnTo>
                  <a:lnTo>
                    <a:pt x="261" y="185"/>
                  </a:lnTo>
                  <a:lnTo>
                    <a:pt x="261" y="185"/>
                  </a:lnTo>
                  <a:lnTo>
                    <a:pt x="258" y="185"/>
                  </a:lnTo>
                  <a:lnTo>
                    <a:pt x="258" y="185"/>
                  </a:lnTo>
                  <a:lnTo>
                    <a:pt x="258" y="185"/>
                  </a:lnTo>
                  <a:lnTo>
                    <a:pt x="258" y="185"/>
                  </a:lnTo>
                  <a:lnTo>
                    <a:pt x="256" y="185"/>
                  </a:lnTo>
                  <a:lnTo>
                    <a:pt x="256" y="185"/>
                  </a:lnTo>
                  <a:lnTo>
                    <a:pt x="256" y="185"/>
                  </a:lnTo>
                  <a:lnTo>
                    <a:pt x="256" y="185"/>
                  </a:lnTo>
                  <a:lnTo>
                    <a:pt x="254" y="183"/>
                  </a:lnTo>
                  <a:lnTo>
                    <a:pt x="254" y="183"/>
                  </a:lnTo>
                  <a:lnTo>
                    <a:pt x="254" y="183"/>
                  </a:lnTo>
                  <a:lnTo>
                    <a:pt x="254" y="180"/>
                  </a:lnTo>
                  <a:lnTo>
                    <a:pt x="254" y="180"/>
                  </a:lnTo>
                  <a:lnTo>
                    <a:pt x="254" y="178"/>
                  </a:lnTo>
                  <a:lnTo>
                    <a:pt x="254" y="178"/>
                  </a:lnTo>
                  <a:lnTo>
                    <a:pt x="254" y="178"/>
                  </a:lnTo>
                  <a:lnTo>
                    <a:pt x="254" y="178"/>
                  </a:lnTo>
                  <a:lnTo>
                    <a:pt x="251" y="178"/>
                  </a:lnTo>
                  <a:lnTo>
                    <a:pt x="251" y="178"/>
                  </a:lnTo>
                  <a:lnTo>
                    <a:pt x="249" y="178"/>
                  </a:lnTo>
                  <a:lnTo>
                    <a:pt x="249" y="178"/>
                  </a:lnTo>
                  <a:lnTo>
                    <a:pt x="246" y="180"/>
                  </a:lnTo>
                  <a:lnTo>
                    <a:pt x="246" y="178"/>
                  </a:lnTo>
                  <a:lnTo>
                    <a:pt x="249" y="176"/>
                  </a:lnTo>
                  <a:lnTo>
                    <a:pt x="251" y="176"/>
                  </a:lnTo>
                  <a:lnTo>
                    <a:pt x="254" y="173"/>
                  </a:lnTo>
                  <a:lnTo>
                    <a:pt x="256" y="171"/>
                  </a:lnTo>
                  <a:lnTo>
                    <a:pt x="254" y="166"/>
                  </a:lnTo>
                  <a:lnTo>
                    <a:pt x="251" y="166"/>
                  </a:lnTo>
                  <a:lnTo>
                    <a:pt x="249" y="164"/>
                  </a:lnTo>
                  <a:lnTo>
                    <a:pt x="246" y="164"/>
                  </a:lnTo>
                  <a:lnTo>
                    <a:pt x="244" y="166"/>
                  </a:lnTo>
                  <a:lnTo>
                    <a:pt x="244" y="166"/>
                  </a:lnTo>
                  <a:lnTo>
                    <a:pt x="242" y="169"/>
                  </a:lnTo>
                  <a:lnTo>
                    <a:pt x="242" y="164"/>
                  </a:lnTo>
                  <a:lnTo>
                    <a:pt x="239" y="164"/>
                  </a:lnTo>
                  <a:lnTo>
                    <a:pt x="237" y="161"/>
                  </a:lnTo>
                  <a:lnTo>
                    <a:pt x="235" y="159"/>
                  </a:lnTo>
                  <a:lnTo>
                    <a:pt x="235" y="157"/>
                  </a:lnTo>
                  <a:lnTo>
                    <a:pt x="239" y="154"/>
                  </a:lnTo>
                  <a:lnTo>
                    <a:pt x="242" y="157"/>
                  </a:lnTo>
                  <a:lnTo>
                    <a:pt x="246" y="150"/>
                  </a:lnTo>
                  <a:lnTo>
                    <a:pt x="251" y="145"/>
                  </a:lnTo>
                  <a:lnTo>
                    <a:pt x="254" y="143"/>
                  </a:lnTo>
                  <a:lnTo>
                    <a:pt x="254" y="140"/>
                  </a:lnTo>
                  <a:lnTo>
                    <a:pt x="254" y="135"/>
                  </a:lnTo>
                  <a:lnTo>
                    <a:pt x="254" y="135"/>
                  </a:lnTo>
                  <a:lnTo>
                    <a:pt x="254" y="135"/>
                  </a:lnTo>
                  <a:lnTo>
                    <a:pt x="254" y="133"/>
                  </a:lnTo>
                  <a:lnTo>
                    <a:pt x="254" y="133"/>
                  </a:lnTo>
                  <a:lnTo>
                    <a:pt x="254" y="133"/>
                  </a:lnTo>
                  <a:lnTo>
                    <a:pt x="254" y="133"/>
                  </a:lnTo>
                  <a:lnTo>
                    <a:pt x="254" y="133"/>
                  </a:lnTo>
                  <a:lnTo>
                    <a:pt x="254" y="128"/>
                  </a:lnTo>
                  <a:lnTo>
                    <a:pt x="254" y="126"/>
                  </a:lnTo>
                  <a:lnTo>
                    <a:pt x="256" y="124"/>
                  </a:lnTo>
                  <a:lnTo>
                    <a:pt x="254" y="119"/>
                  </a:lnTo>
                  <a:lnTo>
                    <a:pt x="254" y="116"/>
                  </a:lnTo>
                  <a:lnTo>
                    <a:pt x="256" y="112"/>
                  </a:lnTo>
                  <a:lnTo>
                    <a:pt x="256" y="109"/>
                  </a:lnTo>
                  <a:lnTo>
                    <a:pt x="256" y="107"/>
                  </a:lnTo>
                  <a:lnTo>
                    <a:pt x="258" y="107"/>
                  </a:lnTo>
                  <a:lnTo>
                    <a:pt x="261" y="105"/>
                  </a:lnTo>
                  <a:lnTo>
                    <a:pt x="261" y="102"/>
                  </a:lnTo>
                  <a:lnTo>
                    <a:pt x="258" y="100"/>
                  </a:lnTo>
                  <a:lnTo>
                    <a:pt x="258" y="100"/>
                  </a:lnTo>
                  <a:lnTo>
                    <a:pt x="261" y="95"/>
                  </a:lnTo>
                  <a:lnTo>
                    <a:pt x="261" y="93"/>
                  </a:lnTo>
                  <a:lnTo>
                    <a:pt x="263" y="86"/>
                  </a:lnTo>
                  <a:lnTo>
                    <a:pt x="263" y="83"/>
                  </a:lnTo>
                  <a:lnTo>
                    <a:pt x="263" y="81"/>
                  </a:lnTo>
                  <a:lnTo>
                    <a:pt x="261" y="79"/>
                  </a:lnTo>
                  <a:lnTo>
                    <a:pt x="261" y="79"/>
                  </a:lnTo>
                  <a:lnTo>
                    <a:pt x="261" y="76"/>
                  </a:lnTo>
                  <a:lnTo>
                    <a:pt x="258" y="74"/>
                  </a:lnTo>
                  <a:lnTo>
                    <a:pt x="258" y="62"/>
                  </a:lnTo>
                  <a:lnTo>
                    <a:pt x="261" y="57"/>
                  </a:lnTo>
                  <a:lnTo>
                    <a:pt x="261" y="55"/>
                  </a:lnTo>
                  <a:lnTo>
                    <a:pt x="258" y="55"/>
                  </a:lnTo>
                  <a:lnTo>
                    <a:pt x="258" y="53"/>
                  </a:lnTo>
                  <a:lnTo>
                    <a:pt x="258" y="53"/>
                  </a:lnTo>
                  <a:lnTo>
                    <a:pt x="258" y="50"/>
                  </a:lnTo>
                  <a:lnTo>
                    <a:pt x="258" y="50"/>
                  </a:lnTo>
                  <a:lnTo>
                    <a:pt x="258" y="50"/>
                  </a:lnTo>
                  <a:lnTo>
                    <a:pt x="258" y="48"/>
                  </a:lnTo>
                  <a:lnTo>
                    <a:pt x="256" y="48"/>
                  </a:lnTo>
                  <a:lnTo>
                    <a:pt x="256" y="48"/>
                  </a:lnTo>
                  <a:lnTo>
                    <a:pt x="254" y="45"/>
                  </a:lnTo>
                  <a:lnTo>
                    <a:pt x="254" y="45"/>
                  </a:lnTo>
                  <a:lnTo>
                    <a:pt x="256" y="34"/>
                  </a:lnTo>
                  <a:lnTo>
                    <a:pt x="254" y="29"/>
                  </a:lnTo>
                  <a:lnTo>
                    <a:pt x="251" y="27"/>
                  </a:lnTo>
                  <a:lnTo>
                    <a:pt x="249" y="24"/>
                  </a:lnTo>
                  <a:lnTo>
                    <a:pt x="249" y="24"/>
                  </a:lnTo>
                  <a:lnTo>
                    <a:pt x="246" y="24"/>
                  </a:lnTo>
                  <a:lnTo>
                    <a:pt x="244" y="24"/>
                  </a:lnTo>
                  <a:lnTo>
                    <a:pt x="242" y="22"/>
                  </a:lnTo>
                  <a:lnTo>
                    <a:pt x="235" y="17"/>
                  </a:lnTo>
                  <a:lnTo>
                    <a:pt x="235" y="17"/>
                  </a:lnTo>
                  <a:lnTo>
                    <a:pt x="232" y="17"/>
                  </a:lnTo>
                  <a:lnTo>
                    <a:pt x="230" y="17"/>
                  </a:lnTo>
                  <a:lnTo>
                    <a:pt x="227" y="17"/>
                  </a:lnTo>
                  <a:lnTo>
                    <a:pt x="225" y="17"/>
                  </a:lnTo>
                  <a:lnTo>
                    <a:pt x="225" y="17"/>
                  </a:lnTo>
                  <a:lnTo>
                    <a:pt x="225" y="15"/>
                  </a:lnTo>
                  <a:lnTo>
                    <a:pt x="225" y="10"/>
                  </a:lnTo>
                  <a:lnTo>
                    <a:pt x="225" y="10"/>
                  </a:lnTo>
                  <a:lnTo>
                    <a:pt x="223" y="8"/>
                  </a:lnTo>
                  <a:lnTo>
                    <a:pt x="220" y="8"/>
                  </a:lnTo>
                  <a:lnTo>
                    <a:pt x="218" y="5"/>
                  </a:lnTo>
                  <a:lnTo>
                    <a:pt x="216" y="5"/>
                  </a:lnTo>
                  <a:lnTo>
                    <a:pt x="213" y="5"/>
                  </a:lnTo>
                  <a:lnTo>
                    <a:pt x="211" y="5"/>
                  </a:lnTo>
                  <a:lnTo>
                    <a:pt x="211" y="8"/>
                  </a:lnTo>
                  <a:lnTo>
                    <a:pt x="209" y="8"/>
                  </a:lnTo>
                  <a:lnTo>
                    <a:pt x="204" y="8"/>
                  </a:lnTo>
                  <a:lnTo>
                    <a:pt x="201" y="8"/>
                  </a:lnTo>
                  <a:lnTo>
                    <a:pt x="190" y="0"/>
                  </a:lnTo>
                  <a:lnTo>
                    <a:pt x="187" y="0"/>
                  </a:lnTo>
                  <a:lnTo>
                    <a:pt x="187" y="0"/>
                  </a:lnTo>
                  <a:lnTo>
                    <a:pt x="187" y="0"/>
                  </a:lnTo>
                  <a:lnTo>
                    <a:pt x="180" y="0"/>
                  </a:lnTo>
                  <a:lnTo>
                    <a:pt x="178" y="0"/>
                  </a:lnTo>
                  <a:lnTo>
                    <a:pt x="175" y="3"/>
                  </a:lnTo>
                  <a:lnTo>
                    <a:pt x="171" y="3"/>
                  </a:lnTo>
                  <a:lnTo>
                    <a:pt x="171" y="5"/>
                  </a:lnTo>
                  <a:lnTo>
                    <a:pt x="171" y="5"/>
                  </a:lnTo>
                  <a:lnTo>
                    <a:pt x="168" y="10"/>
                  </a:lnTo>
                  <a:lnTo>
                    <a:pt x="168" y="12"/>
                  </a:lnTo>
                  <a:lnTo>
                    <a:pt x="166" y="12"/>
                  </a:lnTo>
                  <a:lnTo>
                    <a:pt x="166" y="12"/>
                  </a:lnTo>
                  <a:lnTo>
                    <a:pt x="166" y="12"/>
                  </a:lnTo>
                  <a:lnTo>
                    <a:pt x="164" y="12"/>
                  </a:lnTo>
                  <a:lnTo>
                    <a:pt x="164" y="10"/>
                  </a:lnTo>
                  <a:lnTo>
                    <a:pt x="161" y="12"/>
                  </a:lnTo>
                  <a:lnTo>
                    <a:pt x="159" y="12"/>
                  </a:lnTo>
                  <a:lnTo>
                    <a:pt x="156" y="15"/>
                  </a:lnTo>
                  <a:lnTo>
                    <a:pt x="159" y="15"/>
                  </a:lnTo>
                  <a:lnTo>
                    <a:pt x="164" y="17"/>
                  </a:lnTo>
                  <a:lnTo>
                    <a:pt x="168" y="19"/>
                  </a:lnTo>
                  <a:lnTo>
                    <a:pt x="168" y="19"/>
                  </a:lnTo>
                  <a:lnTo>
                    <a:pt x="171" y="19"/>
                  </a:lnTo>
                  <a:lnTo>
                    <a:pt x="173" y="19"/>
                  </a:lnTo>
                  <a:lnTo>
                    <a:pt x="183" y="17"/>
                  </a:lnTo>
                  <a:lnTo>
                    <a:pt x="185" y="17"/>
                  </a:lnTo>
                  <a:lnTo>
                    <a:pt x="185" y="19"/>
                  </a:lnTo>
                  <a:lnTo>
                    <a:pt x="190" y="24"/>
                  </a:lnTo>
                  <a:lnTo>
                    <a:pt x="190" y="27"/>
                  </a:lnTo>
                  <a:lnTo>
                    <a:pt x="192" y="29"/>
                  </a:lnTo>
                  <a:lnTo>
                    <a:pt x="194" y="29"/>
                  </a:lnTo>
                  <a:lnTo>
                    <a:pt x="197" y="29"/>
                  </a:lnTo>
                  <a:lnTo>
                    <a:pt x="197" y="29"/>
                  </a:lnTo>
                  <a:lnTo>
                    <a:pt x="197" y="31"/>
                  </a:lnTo>
                  <a:lnTo>
                    <a:pt x="199" y="31"/>
                  </a:lnTo>
                  <a:lnTo>
                    <a:pt x="199" y="31"/>
                  </a:lnTo>
                  <a:lnTo>
                    <a:pt x="201" y="34"/>
                  </a:lnTo>
                  <a:lnTo>
                    <a:pt x="201" y="36"/>
                  </a:lnTo>
                  <a:lnTo>
                    <a:pt x="201" y="36"/>
                  </a:lnTo>
                  <a:lnTo>
                    <a:pt x="201" y="38"/>
                  </a:lnTo>
                  <a:lnTo>
                    <a:pt x="201" y="38"/>
                  </a:lnTo>
                  <a:lnTo>
                    <a:pt x="199" y="43"/>
                  </a:lnTo>
                  <a:lnTo>
                    <a:pt x="197" y="43"/>
                  </a:lnTo>
                  <a:lnTo>
                    <a:pt x="197" y="43"/>
                  </a:lnTo>
                  <a:lnTo>
                    <a:pt x="192" y="43"/>
                  </a:lnTo>
                  <a:lnTo>
                    <a:pt x="192" y="43"/>
                  </a:lnTo>
                  <a:lnTo>
                    <a:pt x="190" y="45"/>
                  </a:lnTo>
                  <a:lnTo>
                    <a:pt x="190" y="50"/>
                  </a:lnTo>
                  <a:lnTo>
                    <a:pt x="190" y="53"/>
                  </a:lnTo>
                  <a:lnTo>
                    <a:pt x="192" y="53"/>
                  </a:lnTo>
                  <a:lnTo>
                    <a:pt x="194" y="57"/>
                  </a:lnTo>
                  <a:lnTo>
                    <a:pt x="197" y="60"/>
                  </a:lnTo>
                  <a:lnTo>
                    <a:pt x="197" y="60"/>
                  </a:lnTo>
                  <a:lnTo>
                    <a:pt x="194" y="62"/>
                  </a:lnTo>
                  <a:lnTo>
                    <a:pt x="190" y="62"/>
                  </a:lnTo>
                  <a:lnTo>
                    <a:pt x="190" y="62"/>
                  </a:lnTo>
                  <a:lnTo>
                    <a:pt x="187" y="64"/>
                  </a:lnTo>
                  <a:lnTo>
                    <a:pt x="187" y="64"/>
                  </a:lnTo>
                  <a:lnTo>
                    <a:pt x="187" y="67"/>
                  </a:lnTo>
                  <a:lnTo>
                    <a:pt x="190" y="67"/>
                  </a:lnTo>
                  <a:lnTo>
                    <a:pt x="190" y="69"/>
                  </a:lnTo>
                  <a:lnTo>
                    <a:pt x="192" y="69"/>
                  </a:lnTo>
                  <a:lnTo>
                    <a:pt x="192" y="74"/>
                  </a:lnTo>
                  <a:lnTo>
                    <a:pt x="187" y="74"/>
                  </a:lnTo>
                  <a:lnTo>
                    <a:pt x="180" y="76"/>
                  </a:lnTo>
                  <a:lnTo>
                    <a:pt x="180" y="79"/>
                  </a:lnTo>
                  <a:lnTo>
                    <a:pt x="180" y="79"/>
                  </a:lnTo>
                  <a:lnTo>
                    <a:pt x="180" y="86"/>
                  </a:lnTo>
                  <a:lnTo>
                    <a:pt x="180" y="88"/>
                  </a:lnTo>
                  <a:lnTo>
                    <a:pt x="183" y="88"/>
                  </a:lnTo>
                  <a:lnTo>
                    <a:pt x="183" y="90"/>
                  </a:lnTo>
                  <a:lnTo>
                    <a:pt x="183" y="90"/>
                  </a:lnTo>
                  <a:lnTo>
                    <a:pt x="185" y="90"/>
                  </a:lnTo>
                  <a:lnTo>
                    <a:pt x="185" y="93"/>
                  </a:lnTo>
                  <a:lnTo>
                    <a:pt x="185" y="93"/>
                  </a:lnTo>
                  <a:lnTo>
                    <a:pt x="183" y="93"/>
                  </a:lnTo>
                  <a:lnTo>
                    <a:pt x="178" y="93"/>
                  </a:lnTo>
                  <a:lnTo>
                    <a:pt x="175" y="93"/>
                  </a:lnTo>
                  <a:lnTo>
                    <a:pt x="173" y="95"/>
                  </a:lnTo>
                  <a:lnTo>
                    <a:pt x="168" y="98"/>
                  </a:lnTo>
                  <a:lnTo>
                    <a:pt x="166" y="100"/>
                  </a:lnTo>
                  <a:lnTo>
                    <a:pt x="166" y="100"/>
                  </a:lnTo>
                  <a:lnTo>
                    <a:pt x="166" y="100"/>
                  </a:lnTo>
                  <a:lnTo>
                    <a:pt x="166" y="102"/>
                  </a:lnTo>
                  <a:lnTo>
                    <a:pt x="164" y="105"/>
                  </a:lnTo>
                  <a:lnTo>
                    <a:pt x="161" y="107"/>
                  </a:lnTo>
                  <a:lnTo>
                    <a:pt x="161" y="107"/>
                  </a:lnTo>
                  <a:lnTo>
                    <a:pt x="161" y="109"/>
                  </a:lnTo>
                  <a:lnTo>
                    <a:pt x="161" y="109"/>
                  </a:lnTo>
                  <a:lnTo>
                    <a:pt x="164" y="114"/>
                  </a:lnTo>
                  <a:lnTo>
                    <a:pt x="161" y="114"/>
                  </a:lnTo>
                  <a:lnTo>
                    <a:pt x="161" y="116"/>
                  </a:lnTo>
                  <a:lnTo>
                    <a:pt x="161" y="116"/>
                  </a:lnTo>
                  <a:lnTo>
                    <a:pt x="149" y="121"/>
                  </a:lnTo>
                  <a:lnTo>
                    <a:pt x="147" y="124"/>
                  </a:lnTo>
                  <a:lnTo>
                    <a:pt x="145" y="124"/>
                  </a:lnTo>
                  <a:lnTo>
                    <a:pt x="145" y="124"/>
                  </a:lnTo>
                  <a:lnTo>
                    <a:pt x="135" y="126"/>
                  </a:lnTo>
                  <a:lnTo>
                    <a:pt x="133" y="128"/>
                  </a:lnTo>
                  <a:lnTo>
                    <a:pt x="133" y="128"/>
                  </a:lnTo>
                  <a:lnTo>
                    <a:pt x="121" y="135"/>
                  </a:lnTo>
                  <a:lnTo>
                    <a:pt x="119" y="138"/>
                  </a:lnTo>
                  <a:lnTo>
                    <a:pt x="119" y="140"/>
                  </a:lnTo>
                  <a:lnTo>
                    <a:pt x="121" y="150"/>
                  </a:lnTo>
                  <a:lnTo>
                    <a:pt x="121" y="161"/>
                  </a:lnTo>
                  <a:lnTo>
                    <a:pt x="121" y="164"/>
                  </a:lnTo>
                  <a:lnTo>
                    <a:pt x="119" y="169"/>
                  </a:lnTo>
                  <a:lnTo>
                    <a:pt x="107" y="183"/>
                  </a:lnTo>
                  <a:lnTo>
                    <a:pt x="104" y="185"/>
                  </a:lnTo>
                  <a:lnTo>
                    <a:pt x="104" y="187"/>
                  </a:lnTo>
                  <a:lnTo>
                    <a:pt x="104" y="190"/>
                  </a:lnTo>
                  <a:lnTo>
                    <a:pt x="107" y="195"/>
                  </a:lnTo>
                  <a:lnTo>
                    <a:pt x="109" y="197"/>
                  </a:lnTo>
                  <a:lnTo>
                    <a:pt x="111" y="199"/>
                  </a:lnTo>
                  <a:lnTo>
                    <a:pt x="119" y="204"/>
                  </a:lnTo>
                  <a:lnTo>
                    <a:pt x="121" y="206"/>
                  </a:lnTo>
                  <a:lnTo>
                    <a:pt x="123" y="206"/>
                  </a:lnTo>
                  <a:lnTo>
                    <a:pt x="123" y="206"/>
                  </a:lnTo>
                  <a:lnTo>
                    <a:pt x="123" y="209"/>
                  </a:lnTo>
                  <a:lnTo>
                    <a:pt x="123" y="209"/>
                  </a:lnTo>
                  <a:lnTo>
                    <a:pt x="123" y="209"/>
                  </a:lnTo>
                  <a:lnTo>
                    <a:pt x="123" y="214"/>
                  </a:lnTo>
                  <a:lnTo>
                    <a:pt x="123" y="214"/>
                  </a:lnTo>
                  <a:lnTo>
                    <a:pt x="121" y="216"/>
                  </a:lnTo>
                  <a:lnTo>
                    <a:pt x="121" y="218"/>
                  </a:lnTo>
                  <a:lnTo>
                    <a:pt x="121" y="221"/>
                  </a:lnTo>
                  <a:lnTo>
                    <a:pt x="121" y="225"/>
                  </a:lnTo>
                  <a:lnTo>
                    <a:pt x="121" y="228"/>
                  </a:lnTo>
                  <a:lnTo>
                    <a:pt x="119" y="228"/>
                  </a:lnTo>
                  <a:lnTo>
                    <a:pt x="119" y="228"/>
                  </a:lnTo>
                  <a:lnTo>
                    <a:pt x="119" y="230"/>
                  </a:lnTo>
                  <a:lnTo>
                    <a:pt x="119" y="230"/>
                  </a:lnTo>
                  <a:lnTo>
                    <a:pt x="119" y="232"/>
                  </a:lnTo>
                  <a:lnTo>
                    <a:pt x="111" y="249"/>
                  </a:lnTo>
                  <a:lnTo>
                    <a:pt x="111" y="251"/>
                  </a:lnTo>
                  <a:lnTo>
                    <a:pt x="111" y="254"/>
                  </a:lnTo>
                  <a:lnTo>
                    <a:pt x="109" y="254"/>
                  </a:lnTo>
                  <a:lnTo>
                    <a:pt x="109" y="256"/>
                  </a:lnTo>
                  <a:lnTo>
                    <a:pt x="107" y="256"/>
                  </a:lnTo>
                  <a:lnTo>
                    <a:pt x="104" y="259"/>
                  </a:lnTo>
                  <a:lnTo>
                    <a:pt x="102" y="266"/>
                  </a:lnTo>
                  <a:lnTo>
                    <a:pt x="100" y="270"/>
                  </a:lnTo>
                  <a:lnTo>
                    <a:pt x="97" y="270"/>
                  </a:lnTo>
                  <a:lnTo>
                    <a:pt x="97" y="275"/>
                  </a:lnTo>
                  <a:lnTo>
                    <a:pt x="97" y="277"/>
                  </a:lnTo>
                  <a:lnTo>
                    <a:pt x="97" y="277"/>
                  </a:lnTo>
                  <a:lnTo>
                    <a:pt x="97" y="277"/>
                  </a:lnTo>
                  <a:lnTo>
                    <a:pt x="93" y="285"/>
                  </a:lnTo>
                  <a:lnTo>
                    <a:pt x="93" y="285"/>
                  </a:lnTo>
                  <a:lnTo>
                    <a:pt x="93" y="287"/>
                  </a:lnTo>
                  <a:lnTo>
                    <a:pt x="90" y="287"/>
                  </a:lnTo>
                  <a:lnTo>
                    <a:pt x="88" y="289"/>
                  </a:lnTo>
                  <a:lnTo>
                    <a:pt x="88" y="289"/>
                  </a:lnTo>
                  <a:lnTo>
                    <a:pt x="83" y="292"/>
                  </a:lnTo>
                  <a:lnTo>
                    <a:pt x="81" y="292"/>
                  </a:lnTo>
                  <a:lnTo>
                    <a:pt x="76" y="296"/>
                  </a:lnTo>
                  <a:lnTo>
                    <a:pt x="76" y="296"/>
                  </a:lnTo>
                  <a:lnTo>
                    <a:pt x="74" y="299"/>
                  </a:lnTo>
                  <a:lnTo>
                    <a:pt x="74" y="299"/>
                  </a:lnTo>
                  <a:lnTo>
                    <a:pt x="74" y="299"/>
                  </a:lnTo>
                  <a:lnTo>
                    <a:pt x="74" y="299"/>
                  </a:lnTo>
                  <a:lnTo>
                    <a:pt x="74" y="301"/>
                  </a:lnTo>
                  <a:lnTo>
                    <a:pt x="71" y="301"/>
                  </a:lnTo>
                  <a:lnTo>
                    <a:pt x="71" y="303"/>
                  </a:lnTo>
                  <a:lnTo>
                    <a:pt x="71" y="306"/>
                  </a:lnTo>
                  <a:lnTo>
                    <a:pt x="69" y="308"/>
                  </a:lnTo>
                  <a:lnTo>
                    <a:pt x="64" y="315"/>
                  </a:lnTo>
                  <a:lnTo>
                    <a:pt x="62" y="318"/>
                  </a:lnTo>
                  <a:lnTo>
                    <a:pt x="59" y="318"/>
                  </a:lnTo>
                  <a:lnTo>
                    <a:pt x="57" y="320"/>
                  </a:lnTo>
                  <a:lnTo>
                    <a:pt x="57" y="322"/>
                  </a:lnTo>
                  <a:lnTo>
                    <a:pt x="57" y="322"/>
                  </a:lnTo>
                  <a:lnTo>
                    <a:pt x="55" y="325"/>
                  </a:lnTo>
                  <a:lnTo>
                    <a:pt x="52" y="327"/>
                  </a:lnTo>
                  <a:lnTo>
                    <a:pt x="52" y="327"/>
                  </a:lnTo>
                  <a:lnTo>
                    <a:pt x="52" y="330"/>
                  </a:lnTo>
                  <a:lnTo>
                    <a:pt x="52" y="332"/>
                  </a:lnTo>
                  <a:lnTo>
                    <a:pt x="52" y="332"/>
                  </a:lnTo>
                  <a:lnTo>
                    <a:pt x="52" y="334"/>
                  </a:lnTo>
                  <a:lnTo>
                    <a:pt x="50" y="339"/>
                  </a:lnTo>
                  <a:lnTo>
                    <a:pt x="50" y="346"/>
                  </a:lnTo>
                  <a:lnTo>
                    <a:pt x="50" y="348"/>
                  </a:lnTo>
                  <a:lnTo>
                    <a:pt x="48" y="351"/>
                  </a:lnTo>
                  <a:lnTo>
                    <a:pt x="48" y="353"/>
                  </a:lnTo>
                  <a:lnTo>
                    <a:pt x="45" y="356"/>
                  </a:lnTo>
                  <a:lnTo>
                    <a:pt x="45" y="356"/>
                  </a:lnTo>
                  <a:lnTo>
                    <a:pt x="45" y="358"/>
                  </a:lnTo>
                  <a:lnTo>
                    <a:pt x="45" y="358"/>
                  </a:lnTo>
                  <a:lnTo>
                    <a:pt x="45" y="358"/>
                  </a:lnTo>
                  <a:lnTo>
                    <a:pt x="45" y="358"/>
                  </a:lnTo>
                  <a:lnTo>
                    <a:pt x="43" y="360"/>
                  </a:lnTo>
                  <a:lnTo>
                    <a:pt x="43" y="360"/>
                  </a:lnTo>
                  <a:lnTo>
                    <a:pt x="43" y="360"/>
                  </a:lnTo>
                  <a:lnTo>
                    <a:pt x="43" y="363"/>
                  </a:lnTo>
                  <a:lnTo>
                    <a:pt x="40" y="367"/>
                  </a:lnTo>
                  <a:lnTo>
                    <a:pt x="38" y="367"/>
                  </a:lnTo>
                  <a:lnTo>
                    <a:pt x="38" y="372"/>
                  </a:lnTo>
                  <a:lnTo>
                    <a:pt x="36" y="375"/>
                  </a:lnTo>
                  <a:lnTo>
                    <a:pt x="33" y="379"/>
                  </a:lnTo>
                  <a:lnTo>
                    <a:pt x="33" y="382"/>
                  </a:lnTo>
                  <a:lnTo>
                    <a:pt x="33" y="382"/>
                  </a:lnTo>
                  <a:lnTo>
                    <a:pt x="33" y="384"/>
                  </a:lnTo>
                  <a:lnTo>
                    <a:pt x="29" y="389"/>
                  </a:lnTo>
                  <a:lnTo>
                    <a:pt x="29" y="389"/>
                  </a:lnTo>
                  <a:lnTo>
                    <a:pt x="26" y="391"/>
                  </a:lnTo>
                  <a:lnTo>
                    <a:pt x="26" y="391"/>
                  </a:lnTo>
                  <a:lnTo>
                    <a:pt x="26" y="393"/>
                  </a:lnTo>
                  <a:lnTo>
                    <a:pt x="26" y="396"/>
                  </a:lnTo>
                  <a:lnTo>
                    <a:pt x="26" y="398"/>
                  </a:lnTo>
                  <a:lnTo>
                    <a:pt x="26" y="401"/>
                  </a:lnTo>
                  <a:lnTo>
                    <a:pt x="26" y="405"/>
                  </a:lnTo>
                  <a:lnTo>
                    <a:pt x="24" y="408"/>
                  </a:lnTo>
                  <a:lnTo>
                    <a:pt x="22" y="410"/>
                  </a:lnTo>
                  <a:lnTo>
                    <a:pt x="19" y="412"/>
                  </a:lnTo>
                  <a:lnTo>
                    <a:pt x="19" y="415"/>
                  </a:lnTo>
                  <a:lnTo>
                    <a:pt x="19" y="415"/>
                  </a:lnTo>
                  <a:lnTo>
                    <a:pt x="19" y="417"/>
                  </a:lnTo>
                  <a:lnTo>
                    <a:pt x="19" y="419"/>
                  </a:lnTo>
                  <a:lnTo>
                    <a:pt x="19" y="419"/>
                  </a:lnTo>
                  <a:lnTo>
                    <a:pt x="17" y="422"/>
                  </a:lnTo>
                  <a:lnTo>
                    <a:pt x="17" y="422"/>
                  </a:lnTo>
                  <a:lnTo>
                    <a:pt x="17" y="424"/>
                  </a:lnTo>
                  <a:lnTo>
                    <a:pt x="17" y="424"/>
                  </a:lnTo>
                  <a:lnTo>
                    <a:pt x="17" y="424"/>
                  </a:lnTo>
                  <a:lnTo>
                    <a:pt x="17" y="427"/>
                  </a:lnTo>
                  <a:lnTo>
                    <a:pt x="14" y="429"/>
                  </a:lnTo>
                  <a:lnTo>
                    <a:pt x="14" y="429"/>
                  </a:lnTo>
                  <a:lnTo>
                    <a:pt x="14" y="429"/>
                  </a:lnTo>
                  <a:lnTo>
                    <a:pt x="12" y="429"/>
                  </a:lnTo>
                  <a:lnTo>
                    <a:pt x="12" y="429"/>
                  </a:lnTo>
                  <a:lnTo>
                    <a:pt x="12" y="431"/>
                  </a:lnTo>
                  <a:lnTo>
                    <a:pt x="12" y="431"/>
                  </a:lnTo>
                  <a:lnTo>
                    <a:pt x="10" y="434"/>
                  </a:lnTo>
                  <a:lnTo>
                    <a:pt x="10" y="434"/>
                  </a:lnTo>
                  <a:lnTo>
                    <a:pt x="10" y="434"/>
                  </a:lnTo>
                  <a:lnTo>
                    <a:pt x="12" y="436"/>
                  </a:lnTo>
                  <a:lnTo>
                    <a:pt x="12" y="436"/>
                  </a:lnTo>
                  <a:lnTo>
                    <a:pt x="12" y="441"/>
                  </a:lnTo>
                  <a:lnTo>
                    <a:pt x="12" y="441"/>
                  </a:lnTo>
                  <a:lnTo>
                    <a:pt x="10" y="443"/>
                  </a:lnTo>
                  <a:lnTo>
                    <a:pt x="10" y="443"/>
                  </a:lnTo>
                  <a:lnTo>
                    <a:pt x="10" y="443"/>
                  </a:lnTo>
                  <a:lnTo>
                    <a:pt x="10" y="443"/>
                  </a:lnTo>
                  <a:lnTo>
                    <a:pt x="10" y="446"/>
                  </a:lnTo>
                  <a:lnTo>
                    <a:pt x="10" y="446"/>
                  </a:lnTo>
                  <a:lnTo>
                    <a:pt x="10" y="446"/>
                  </a:lnTo>
                  <a:lnTo>
                    <a:pt x="10" y="448"/>
                  </a:lnTo>
                  <a:lnTo>
                    <a:pt x="10" y="448"/>
                  </a:lnTo>
                  <a:lnTo>
                    <a:pt x="10" y="450"/>
                  </a:lnTo>
                  <a:lnTo>
                    <a:pt x="10" y="450"/>
                  </a:lnTo>
                  <a:lnTo>
                    <a:pt x="10" y="450"/>
                  </a:lnTo>
                  <a:lnTo>
                    <a:pt x="10" y="453"/>
                  </a:lnTo>
                  <a:lnTo>
                    <a:pt x="10" y="453"/>
                  </a:lnTo>
                  <a:lnTo>
                    <a:pt x="10" y="453"/>
                  </a:lnTo>
                  <a:lnTo>
                    <a:pt x="7" y="453"/>
                  </a:lnTo>
                  <a:lnTo>
                    <a:pt x="7" y="455"/>
                  </a:lnTo>
                  <a:lnTo>
                    <a:pt x="7" y="455"/>
                  </a:lnTo>
                  <a:lnTo>
                    <a:pt x="10" y="457"/>
                  </a:lnTo>
                  <a:lnTo>
                    <a:pt x="10" y="462"/>
                  </a:lnTo>
                  <a:lnTo>
                    <a:pt x="10" y="462"/>
                  </a:lnTo>
                  <a:lnTo>
                    <a:pt x="10" y="462"/>
                  </a:lnTo>
                  <a:lnTo>
                    <a:pt x="10" y="464"/>
                  </a:lnTo>
                  <a:lnTo>
                    <a:pt x="10" y="467"/>
                  </a:lnTo>
                  <a:lnTo>
                    <a:pt x="10" y="467"/>
                  </a:lnTo>
                  <a:lnTo>
                    <a:pt x="10" y="467"/>
                  </a:lnTo>
                  <a:lnTo>
                    <a:pt x="10" y="467"/>
                  </a:lnTo>
                  <a:lnTo>
                    <a:pt x="7" y="467"/>
                  </a:lnTo>
                  <a:lnTo>
                    <a:pt x="7" y="467"/>
                  </a:lnTo>
                  <a:lnTo>
                    <a:pt x="7" y="469"/>
                  </a:lnTo>
                  <a:lnTo>
                    <a:pt x="7" y="469"/>
                  </a:lnTo>
                  <a:lnTo>
                    <a:pt x="7" y="472"/>
                  </a:lnTo>
                  <a:lnTo>
                    <a:pt x="5" y="472"/>
                  </a:lnTo>
                  <a:lnTo>
                    <a:pt x="5" y="479"/>
                  </a:lnTo>
                  <a:lnTo>
                    <a:pt x="5" y="481"/>
                  </a:lnTo>
                  <a:lnTo>
                    <a:pt x="5" y="481"/>
                  </a:lnTo>
                  <a:lnTo>
                    <a:pt x="5" y="483"/>
                  </a:lnTo>
                  <a:lnTo>
                    <a:pt x="5" y="483"/>
                  </a:lnTo>
                  <a:lnTo>
                    <a:pt x="5" y="483"/>
                  </a:lnTo>
                  <a:lnTo>
                    <a:pt x="3" y="483"/>
                  </a:lnTo>
                  <a:lnTo>
                    <a:pt x="0" y="493"/>
                  </a:lnTo>
                  <a:lnTo>
                    <a:pt x="0" y="493"/>
                  </a:lnTo>
                  <a:lnTo>
                    <a:pt x="0" y="495"/>
                  </a:lnTo>
                  <a:lnTo>
                    <a:pt x="0" y="495"/>
                  </a:lnTo>
                  <a:lnTo>
                    <a:pt x="0" y="498"/>
                  </a:lnTo>
                  <a:lnTo>
                    <a:pt x="0" y="500"/>
                  </a:lnTo>
                  <a:lnTo>
                    <a:pt x="0" y="500"/>
                  </a:lnTo>
                  <a:lnTo>
                    <a:pt x="0" y="502"/>
                  </a:lnTo>
                  <a:lnTo>
                    <a:pt x="3" y="502"/>
                  </a:lnTo>
                  <a:lnTo>
                    <a:pt x="3" y="502"/>
                  </a:lnTo>
                  <a:lnTo>
                    <a:pt x="3" y="505"/>
                  </a:lnTo>
                  <a:lnTo>
                    <a:pt x="3" y="505"/>
                  </a:lnTo>
                  <a:lnTo>
                    <a:pt x="3" y="505"/>
                  </a:lnTo>
                  <a:lnTo>
                    <a:pt x="5" y="507"/>
                  </a:lnTo>
                  <a:lnTo>
                    <a:pt x="7" y="507"/>
                  </a:lnTo>
                  <a:lnTo>
                    <a:pt x="7" y="507"/>
                  </a:lnTo>
                  <a:lnTo>
                    <a:pt x="7" y="507"/>
                  </a:lnTo>
                  <a:lnTo>
                    <a:pt x="7" y="507"/>
                  </a:lnTo>
                  <a:lnTo>
                    <a:pt x="7" y="509"/>
                  </a:lnTo>
                  <a:lnTo>
                    <a:pt x="7" y="512"/>
                  </a:lnTo>
                  <a:lnTo>
                    <a:pt x="7" y="512"/>
                  </a:lnTo>
                  <a:lnTo>
                    <a:pt x="7" y="512"/>
                  </a:lnTo>
                  <a:lnTo>
                    <a:pt x="7" y="514"/>
                  </a:lnTo>
                  <a:lnTo>
                    <a:pt x="5" y="514"/>
                  </a:lnTo>
                  <a:lnTo>
                    <a:pt x="5" y="514"/>
                  </a:lnTo>
                  <a:lnTo>
                    <a:pt x="5" y="514"/>
                  </a:lnTo>
                  <a:lnTo>
                    <a:pt x="5" y="514"/>
                  </a:lnTo>
                  <a:lnTo>
                    <a:pt x="3" y="517"/>
                  </a:lnTo>
                  <a:lnTo>
                    <a:pt x="3" y="517"/>
                  </a:lnTo>
                  <a:lnTo>
                    <a:pt x="3" y="517"/>
                  </a:lnTo>
                  <a:lnTo>
                    <a:pt x="3" y="517"/>
                  </a:lnTo>
                  <a:lnTo>
                    <a:pt x="3" y="519"/>
                  </a:lnTo>
                  <a:lnTo>
                    <a:pt x="3" y="519"/>
                  </a:lnTo>
                  <a:lnTo>
                    <a:pt x="3" y="519"/>
                  </a:lnTo>
                  <a:lnTo>
                    <a:pt x="3" y="521"/>
                  </a:lnTo>
                  <a:lnTo>
                    <a:pt x="3" y="521"/>
                  </a:lnTo>
                  <a:lnTo>
                    <a:pt x="3" y="521"/>
                  </a:lnTo>
                  <a:lnTo>
                    <a:pt x="3" y="521"/>
                  </a:lnTo>
                  <a:lnTo>
                    <a:pt x="5" y="524"/>
                  </a:lnTo>
                  <a:lnTo>
                    <a:pt x="5" y="526"/>
                  </a:lnTo>
                  <a:lnTo>
                    <a:pt x="5" y="526"/>
                  </a:lnTo>
                  <a:lnTo>
                    <a:pt x="5" y="526"/>
                  </a:lnTo>
                  <a:lnTo>
                    <a:pt x="5" y="528"/>
                  </a:lnTo>
                  <a:lnTo>
                    <a:pt x="5" y="528"/>
                  </a:lnTo>
                  <a:lnTo>
                    <a:pt x="5" y="528"/>
                  </a:lnTo>
                  <a:lnTo>
                    <a:pt x="5" y="528"/>
                  </a:lnTo>
                  <a:lnTo>
                    <a:pt x="7" y="531"/>
                  </a:lnTo>
                  <a:lnTo>
                    <a:pt x="7" y="531"/>
                  </a:lnTo>
                  <a:lnTo>
                    <a:pt x="7" y="531"/>
                  </a:lnTo>
                  <a:lnTo>
                    <a:pt x="7" y="531"/>
                  </a:lnTo>
                  <a:lnTo>
                    <a:pt x="7" y="531"/>
                  </a:lnTo>
                  <a:lnTo>
                    <a:pt x="7" y="533"/>
                  </a:lnTo>
                  <a:lnTo>
                    <a:pt x="7" y="533"/>
                  </a:lnTo>
                  <a:lnTo>
                    <a:pt x="7" y="533"/>
                  </a:lnTo>
                  <a:lnTo>
                    <a:pt x="7" y="533"/>
                  </a:lnTo>
                  <a:lnTo>
                    <a:pt x="5" y="533"/>
                  </a:lnTo>
                  <a:lnTo>
                    <a:pt x="5" y="533"/>
                  </a:lnTo>
                  <a:lnTo>
                    <a:pt x="5" y="533"/>
                  </a:lnTo>
                  <a:lnTo>
                    <a:pt x="5" y="535"/>
                  </a:lnTo>
                  <a:lnTo>
                    <a:pt x="7" y="535"/>
                  </a:lnTo>
                  <a:lnTo>
                    <a:pt x="7" y="535"/>
                  </a:lnTo>
                  <a:lnTo>
                    <a:pt x="7" y="538"/>
                  </a:lnTo>
                  <a:lnTo>
                    <a:pt x="7" y="538"/>
                  </a:lnTo>
                  <a:lnTo>
                    <a:pt x="5" y="538"/>
                  </a:lnTo>
                  <a:lnTo>
                    <a:pt x="5" y="538"/>
                  </a:lnTo>
                  <a:lnTo>
                    <a:pt x="5" y="540"/>
                  </a:lnTo>
                  <a:lnTo>
                    <a:pt x="5" y="540"/>
                  </a:lnTo>
                  <a:lnTo>
                    <a:pt x="5" y="540"/>
                  </a:lnTo>
                  <a:lnTo>
                    <a:pt x="5" y="540"/>
                  </a:lnTo>
                  <a:lnTo>
                    <a:pt x="5" y="543"/>
                  </a:lnTo>
                  <a:lnTo>
                    <a:pt x="5" y="554"/>
                  </a:lnTo>
                  <a:lnTo>
                    <a:pt x="5" y="554"/>
                  </a:lnTo>
                  <a:lnTo>
                    <a:pt x="7" y="557"/>
                  </a:lnTo>
                  <a:lnTo>
                    <a:pt x="7" y="559"/>
                  </a:lnTo>
                  <a:lnTo>
                    <a:pt x="7" y="559"/>
                  </a:lnTo>
                  <a:lnTo>
                    <a:pt x="10" y="562"/>
                  </a:lnTo>
                  <a:lnTo>
                    <a:pt x="10" y="562"/>
                  </a:lnTo>
                  <a:lnTo>
                    <a:pt x="10" y="564"/>
                  </a:lnTo>
                  <a:lnTo>
                    <a:pt x="10" y="564"/>
                  </a:lnTo>
                  <a:lnTo>
                    <a:pt x="10" y="564"/>
                  </a:lnTo>
                  <a:lnTo>
                    <a:pt x="10" y="573"/>
                  </a:lnTo>
                  <a:lnTo>
                    <a:pt x="10" y="573"/>
                  </a:lnTo>
                  <a:lnTo>
                    <a:pt x="10" y="576"/>
                  </a:lnTo>
                  <a:lnTo>
                    <a:pt x="10" y="576"/>
                  </a:lnTo>
                  <a:lnTo>
                    <a:pt x="10" y="576"/>
                  </a:lnTo>
                  <a:lnTo>
                    <a:pt x="10" y="576"/>
                  </a:lnTo>
                  <a:lnTo>
                    <a:pt x="10" y="576"/>
                  </a:lnTo>
                  <a:lnTo>
                    <a:pt x="7" y="576"/>
                  </a:lnTo>
                  <a:lnTo>
                    <a:pt x="7" y="576"/>
                  </a:lnTo>
                  <a:lnTo>
                    <a:pt x="10" y="578"/>
                  </a:lnTo>
                  <a:lnTo>
                    <a:pt x="10" y="578"/>
                  </a:lnTo>
                  <a:lnTo>
                    <a:pt x="7" y="580"/>
                  </a:lnTo>
                  <a:lnTo>
                    <a:pt x="7" y="580"/>
                  </a:lnTo>
                  <a:lnTo>
                    <a:pt x="7" y="583"/>
                  </a:lnTo>
                  <a:lnTo>
                    <a:pt x="7" y="583"/>
                  </a:lnTo>
                  <a:lnTo>
                    <a:pt x="7" y="583"/>
                  </a:lnTo>
                  <a:lnTo>
                    <a:pt x="7" y="585"/>
                  </a:lnTo>
                  <a:lnTo>
                    <a:pt x="7" y="585"/>
                  </a:lnTo>
                  <a:lnTo>
                    <a:pt x="7" y="588"/>
                  </a:lnTo>
                  <a:lnTo>
                    <a:pt x="7" y="588"/>
                  </a:lnTo>
                  <a:lnTo>
                    <a:pt x="7" y="588"/>
                  </a:lnTo>
                  <a:lnTo>
                    <a:pt x="7" y="588"/>
                  </a:lnTo>
                  <a:lnTo>
                    <a:pt x="7" y="588"/>
                  </a:lnTo>
                  <a:lnTo>
                    <a:pt x="7" y="588"/>
                  </a:lnTo>
                  <a:lnTo>
                    <a:pt x="5" y="588"/>
                  </a:lnTo>
                  <a:lnTo>
                    <a:pt x="5" y="588"/>
                  </a:lnTo>
                  <a:lnTo>
                    <a:pt x="5" y="588"/>
                  </a:lnTo>
                  <a:lnTo>
                    <a:pt x="5" y="588"/>
                  </a:lnTo>
                  <a:lnTo>
                    <a:pt x="5" y="588"/>
                  </a:lnTo>
                  <a:lnTo>
                    <a:pt x="5" y="590"/>
                  </a:lnTo>
                  <a:lnTo>
                    <a:pt x="5" y="590"/>
                  </a:lnTo>
                  <a:lnTo>
                    <a:pt x="7" y="590"/>
                  </a:lnTo>
                  <a:lnTo>
                    <a:pt x="10" y="592"/>
                  </a:lnTo>
                  <a:lnTo>
                    <a:pt x="10" y="592"/>
                  </a:lnTo>
                  <a:lnTo>
                    <a:pt x="10" y="592"/>
                  </a:lnTo>
                  <a:lnTo>
                    <a:pt x="10" y="595"/>
                  </a:lnTo>
                  <a:lnTo>
                    <a:pt x="10" y="595"/>
                  </a:lnTo>
                  <a:lnTo>
                    <a:pt x="10" y="595"/>
                  </a:lnTo>
                  <a:lnTo>
                    <a:pt x="10" y="597"/>
                  </a:lnTo>
                  <a:lnTo>
                    <a:pt x="10" y="597"/>
                  </a:lnTo>
                  <a:lnTo>
                    <a:pt x="10" y="599"/>
                  </a:lnTo>
                  <a:lnTo>
                    <a:pt x="10" y="599"/>
                  </a:lnTo>
                  <a:lnTo>
                    <a:pt x="10" y="599"/>
                  </a:lnTo>
                  <a:lnTo>
                    <a:pt x="10" y="602"/>
                  </a:lnTo>
                  <a:lnTo>
                    <a:pt x="10" y="602"/>
                  </a:lnTo>
                  <a:lnTo>
                    <a:pt x="12" y="602"/>
                  </a:lnTo>
                  <a:lnTo>
                    <a:pt x="12" y="604"/>
                  </a:lnTo>
                  <a:lnTo>
                    <a:pt x="12" y="604"/>
                  </a:lnTo>
                  <a:lnTo>
                    <a:pt x="12" y="604"/>
                  </a:lnTo>
                  <a:lnTo>
                    <a:pt x="12" y="604"/>
                  </a:lnTo>
                  <a:lnTo>
                    <a:pt x="12" y="604"/>
                  </a:lnTo>
                  <a:lnTo>
                    <a:pt x="14" y="604"/>
                  </a:lnTo>
                  <a:lnTo>
                    <a:pt x="14" y="604"/>
                  </a:lnTo>
                  <a:lnTo>
                    <a:pt x="14" y="604"/>
                  </a:lnTo>
                  <a:lnTo>
                    <a:pt x="14" y="604"/>
                  </a:lnTo>
                  <a:lnTo>
                    <a:pt x="14" y="604"/>
                  </a:lnTo>
                  <a:lnTo>
                    <a:pt x="14" y="604"/>
                  </a:lnTo>
                  <a:lnTo>
                    <a:pt x="14" y="604"/>
                  </a:lnTo>
                  <a:lnTo>
                    <a:pt x="14" y="606"/>
                  </a:lnTo>
                  <a:lnTo>
                    <a:pt x="14" y="606"/>
                  </a:lnTo>
                  <a:lnTo>
                    <a:pt x="14" y="606"/>
                  </a:lnTo>
                  <a:lnTo>
                    <a:pt x="17" y="606"/>
                  </a:lnTo>
                  <a:lnTo>
                    <a:pt x="17" y="606"/>
                  </a:lnTo>
                  <a:lnTo>
                    <a:pt x="19" y="606"/>
                  </a:lnTo>
                  <a:lnTo>
                    <a:pt x="19" y="606"/>
                  </a:lnTo>
                  <a:lnTo>
                    <a:pt x="22" y="604"/>
                  </a:lnTo>
                  <a:lnTo>
                    <a:pt x="22" y="602"/>
                  </a:lnTo>
                  <a:lnTo>
                    <a:pt x="22" y="602"/>
                  </a:lnTo>
                  <a:lnTo>
                    <a:pt x="22" y="599"/>
                  </a:lnTo>
                  <a:lnTo>
                    <a:pt x="24" y="599"/>
                  </a:lnTo>
                  <a:lnTo>
                    <a:pt x="24" y="597"/>
                  </a:lnTo>
                  <a:lnTo>
                    <a:pt x="24" y="597"/>
                  </a:lnTo>
                  <a:lnTo>
                    <a:pt x="24" y="595"/>
                  </a:lnTo>
                  <a:lnTo>
                    <a:pt x="24" y="595"/>
                  </a:lnTo>
                  <a:lnTo>
                    <a:pt x="24" y="595"/>
                  </a:lnTo>
                  <a:lnTo>
                    <a:pt x="26" y="592"/>
                  </a:lnTo>
                  <a:lnTo>
                    <a:pt x="26" y="592"/>
                  </a:lnTo>
                  <a:lnTo>
                    <a:pt x="26" y="592"/>
                  </a:lnTo>
                  <a:lnTo>
                    <a:pt x="26" y="590"/>
                  </a:lnTo>
                  <a:lnTo>
                    <a:pt x="26" y="590"/>
                  </a:lnTo>
                  <a:lnTo>
                    <a:pt x="26" y="588"/>
                  </a:lnTo>
                  <a:lnTo>
                    <a:pt x="29" y="585"/>
                  </a:lnTo>
                  <a:lnTo>
                    <a:pt x="31" y="585"/>
                  </a:lnTo>
                  <a:lnTo>
                    <a:pt x="31" y="585"/>
                  </a:lnTo>
                  <a:lnTo>
                    <a:pt x="31" y="583"/>
                  </a:lnTo>
                  <a:lnTo>
                    <a:pt x="31" y="583"/>
                  </a:lnTo>
                  <a:lnTo>
                    <a:pt x="31" y="583"/>
                  </a:lnTo>
                  <a:lnTo>
                    <a:pt x="33" y="583"/>
                  </a:lnTo>
                  <a:lnTo>
                    <a:pt x="33" y="580"/>
                  </a:lnTo>
                  <a:lnTo>
                    <a:pt x="33" y="580"/>
                  </a:lnTo>
                  <a:lnTo>
                    <a:pt x="33" y="580"/>
                  </a:lnTo>
                  <a:lnTo>
                    <a:pt x="33" y="580"/>
                  </a:lnTo>
                  <a:lnTo>
                    <a:pt x="33" y="580"/>
                  </a:lnTo>
                  <a:lnTo>
                    <a:pt x="36" y="580"/>
                  </a:lnTo>
                  <a:lnTo>
                    <a:pt x="36" y="578"/>
                  </a:lnTo>
                  <a:lnTo>
                    <a:pt x="36" y="578"/>
                  </a:lnTo>
                  <a:lnTo>
                    <a:pt x="36" y="578"/>
                  </a:lnTo>
                  <a:lnTo>
                    <a:pt x="38" y="576"/>
                  </a:lnTo>
                  <a:lnTo>
                    <a:pt x="40" y="576"/>
                  </a:lnTo>
                  <a:lnTo>
                    <a:pt x="48" y="571"/>
                  </a:lnTo>
                  <a:lnTo>
                    <a:pt x="48" y="571"/>
                  </a:lnTo>
                  <a:lnTo>
                    <a:pt x="48" y="573"/>
                  </a:lnTo>
                  <a:lnTo>
                    <a:pt x="48" y="573"/>
                  </a:lnTo>
                  <a:lnTo>
                    <a:pt x="48" y="573"/>
                  </a:lnTo>
                  <a:lnTo>
                    <a:pt x="48" y="576"/>
                  </a:lnTo>
                  <a:lnTo>
                    <a:pt x="48" y="576"/>
                  </a:lnTo>
                  <a:lnTo>
                    <a:pt x="48" y="578"/>
                  </a:lnTo>
                  <a:lnTo>
                    <a:pt x="43" y="583"/>
                  </a:lnTo>
                  <a:lnTo>
                    <a:pt x="43" y="583"/>
                  </a:lnTo>
                  <a:lnTo>
                    <a:pt x="43" y="583"/>
                  </a:lnTo>
                  <a:lnTo>
                    <a:pt x="43" y="585"/>
                  </a:lnTo>
                  <a:lnTo>
                    <a:pt x="43" y="585"/>
                  </a:lnTo>
                  <a:lnTo>
                    <a:pt x="43" y="588"/>
                  </a:lnTo>
                  <a:lnTo>
                    <a:pt x="43" y="590"/>
                  </a:lnTo>
                  <a:lnTo>
                    <a:pt x="43" y="592"/>
                  </a:lnTo>
                  <a:lnTo>
                    <a:pt x="43" y="592"/>
                  </a:lnTo>
                  <a:lnTo>
                    <a:pt x="38" y="599"/>
                  </a:lnTo>
                  <a:lnTo>
                    <a:pt x="38" y="599"/>
                  </a:lnTo>
                  <a:lnTo>
                    <a:pt x="36" y="602"/>
                  </a:lnTo>
                  <a:lnTo>
                    <a:pt x="36" y="602"/>
                  </a:lnTo>
                  <a:lnTo>
                    <a:pt x="38" y="611"/>
                  </a:lnTo>
                  <a:lnTo>
                    <a:pt x="38" y="611"/>
                  </a:lnTo>
                  <a:lnTo>
                    <a:pt x="38" y="614"/>
                  </a:lnTo>
                  <a:lnTo>
                    <a:pt x="40" y="614"/>
                  </a:lnTo>
                  <a:lnTo>
                    <a:pt x="55" y="621"/>
                  </a:lnTo>
                  <a:lnTo>
                    <a:pt x="59" y="621"/>
                  </a:lnTo>
                  <a:lnTo>
                    <a:pt x="59" y="621"/>
                  </a:lnTo>
                  <a:lnTo>
                    <a:pt x="59" y="621"/>
                  </a:lnTo>
                  <a:lnTo>
                    <a:pt x="62" y="621"/>
                  </a:lnTo>
                  <a:lnTo>
                    <a:pt x="64" y="625"/>
                  </a:lnTo>
                  <a:lnTo>
                    <a:pt x="83" y="633"/>
                  </a:lnTo>
                  <a:lnTo>
                    <a:pt x="93" y="635"/>
                  </a:lnTo>
                  <a:lnTo>
                    <a:pt x="97" y="635"/>
                  </a:lnTo>
                  <a:lnTo>
                    <a:pt x="104" y="640"/>
                  </a:lnTo>
                  <a:lnTo>
                    <a:pt x="107" y="640"/>
                  </a:lnTo>
                  <a:lnTo>
                    <a:pt x="107" y="640"/>
                  </a:lnTo>
                  <a:lnTo>
                    <a:pt x="107" y="637"/>
                  </a:lnTo>
                  <a:lnTo>
                    <a:pt x="107" y="637"/>
                  </a:lnTo>
                  <a:lnTo>
                    <a:pt x="107" y="637"/>
                  </a:lnTo>
                  <a:lnTo>
                    <a:pt x="107" y="637"/>
                  </a:lnTo>
                  <a:lnTo>
                    <a:pt x="107" y="635"/>
                  </a:lnTo>
                  <a:lnTo>
                    <a:pt x="109" y="633"/>
                  </a:lnTo>
                  <a:lnTo>
                    <a:pt x="109" y="630"/>
                  </a:lnTo>
                  <a:lnTo>
                    <a:pt x="114" y="618"/>
                  </a:lnTo>
                  <a:lnTo>
                    <a:pt x="126" y="597"/>
                  </a:lnTo>
                  <a:lnTo>
                    <a:pt x="133" y="592"/>
                  </a:lnTo>
                  <a:lnTo>
                    <a:pt x="135" y="592"/>
                  </a:lnTo>
                  <a:lnTo>
                    <a:pt x="135" y="592"/>
                  </a:lnTo>
                  <a:lnTo>
                    <a:pt x="135" y="592"/>
                  </a:lnTo>
                  <a:lnTo>
                    <a:pt x="138" y="592"/>
                  </a:lnTo>
                  <a:lnTo>
                    <a:pt x="138" y="592"/>
                  </a:lnTo>
                  <a:lnTo>
                    <a:pt x="138" y="592"/>
                  </a:lnTo>
                  <a:lnTo>
                    <a:pt x="135" y="595"/>
                  </a:lnTo>
                  <a:lnTo>
                    <a:pt x="135" y="597"/>
                  </a:lnTo>
                  <a:lnTo>
                    <a:pt x="135" y="597"/>
                  </a:lnTo>
                  <a:lnTo>
                    <a:pt x="135" y="597"/>
                  </a:lnTo>
                  <a:lnTo>
                    <a:pt x="135" y="597"/>
                  </a:lnTo>
                  <a:lnTo>
                    <a:pt x="138" y="599"/>
                  </a:lnTo>
                  <a:lnTo>
                    <a:pt x="138" y="599"/>
                  </a:lnTo>
                  <a:lnTo>
                    <a:pt x="142" y="602"/>
                  </a:lnTo>
                  <a:lnTo>
                    <a:pt x="147" y="606"/>
                  </a:lnTo>
                  <a:lnTo>
                    <a:pt x="149" y="606"/>
                  </a:lnTo>
                  <a:lnTo>
                    <a:pt x="152" y="609"/>
                  </a:lnTo>
                  <a:lnTo>
                    <a:pt x="152" y="611"/>
                  </a:lnTo>
                  <a:lnTo>
                    <a:pt x="152" y="614"/>
                  </a:lnTo>
                  <a:lnTo>
                    <a:pt x="152" y="614"/>
                  </a:lnTo>
                  <a:lnTo>
                    <a:pt x="152" y="616"/>
                  </a:lnTo>
                  <a:lnTo>
                    <a:pt x="152" y="618"/>
                  </a:lnTo>
                  <a:lnTo>
                    <a:pt x="152" y="618"/>
                  </a:lnTo>
                  <a:lnTo>
                    <a:pt x="152" y="621"/>
                  </a:lnTo>
                  <a:lnTo>
                    <a:pt x="152" y="621"/>
                  </a:lnTo>
                  <a:lnTo>
                    <a:pt x="152" y="621"/>
                  </a:lnTo>
                  <a:lnTo>
                    <a:pt x="154" y="625"/>
                  </a:lnTo>
                  <a:lnTo>
                    <a:pt x="154" y="628"/>
                  </a:lnTo>
                  <a:lnTo>
                    <a:pt x="156" y="635"/>
                  </a:lnTo>
                  <a:lnTo>
                    <a:pt x="154" y="642"/>
                  </a:lnTo>
                  <a:lnTo>
                    <a:pt x="154" y="642"/>
                  </a:lnTo>
                  <a:lnTo>
                    <a:pt x="154" y="644"/>
                  </a:lnTo>
                  <a:lnTo>
                    <a:pt x="154" y="644"/>
                  </a:lnTo>
                  <a:lnTo>
                    <a:pt x="154" y="647"/>
                  </a:lnTo>
                  <a:lnTo>
                    <a:pt x="154" y="649"/>
                  </a:lnTo>
                  <a:lnTo>
                    <a:pt x="156" y="649"/>
                  </a:lnTo>
                  <a:lnTo>
                    <a:pt x="156" y="649"/>
                  </a:lnTo>
                  <a:lnTo>
                    <a:pt x="156" y="649"/>
                  </a:lnTo>
                  <a:lnTo>
                    <a:pt x="156" y="649"/>
                  </a:lnTo>
                  <a:lnTo>
                    <a:pt x="156" y="649"/>
                  </a:lnTo>
                  <a:lnTo>
                    <a:pt x="161" y="647"/>
                  </a:lnTo>
                  <a:lnTo>
                    <a:pt x="161" y="647"/>
                  </a:lnTo>
                  <a:lnTo>
                    <a:pt x="161" y="647"/>
                  </a:lnTo>
                  <a:lnTo>
                    <a:pt x="161" y="647"/>
                  </a:lnTo>
                  <a:lnTo>
                    <a:pt x="161" y="644"/>
                  </a:lnTo>
                  <a:lnTo>
                    <a:pt x="161" y="644"/>
                  </a:lnTo>
                  <a:lnTo>
                    <a:pt x="164" y="640"/>
                  </a:lnTo>
                  <a:lnTo>
                    <a:pt x="164" y="635"/>
                  </a:lnTo>
                  <a:lnTo>
                    <a:pt x="164" y="635"/>
                  </a:lnTo>
                  <a:lnTo>
                    <a:pt x="164" y="633"/>
                  </a:lnTo>
                  <a:lnTo>
                    <a:pt x="164" y="633"/>
                  </a:lnTo>
                  <a:lnTo>
                    <a:pt x="164" y="633"/>
                  </a:lnTo>
                  <a:lnTo>
                    <a:pt x="166" y="633"/>
                  </a:lnTo>
                  <a:lnTo>
                    <a:pt x="166" y="630"/>
                  </a:lnTo>
                  <a:lnTo>
                    <a:pt x="168" y="630"/>
                  </a:lnTo>
                  <a:lnTo>
                    <a:pt x="168" y="630"/>
                  </a:lnTo>
                  <a:lnTo>
                    <a:pt x="171" y="633"/>
                  </a:lnTo>
                  <a:lnTo>
                    <a:pt x="175" y="635"/>
                  </a:lnTo>
                  <a:lnTo>
                    <a:pt x="178" y="635"/>
                  </a:lnTo>
                  <a:lnTo>
                    <a:pt x="183" y="635"/>
                  </a:lnTo>
                  <a:lnTo>
                    <a:pt x="185" y="635"/>
                  </a:lnTo>
                  <a:lnTo>
                    <a:pt x="187" y="635"/>
                  </a:lnTo>
                  <a:lnTo>
                    <a:pt x="187" y="633"/>
                  </a:lnTo>
                  <a:lnTo>
                    <a:pt x="190" y="633"/>
                  </a:lnTo>
                  <a:lnTo>
                    <a:pt x="197" y="625"/>
                  </a:lnTo>
                  <a:lnTo>
                    <a:pt x="199" y="625"/>
                  </a:lnTo>
                  <a:lnTo>
                    <a:pt x="201" y="623"/>
                  </a:lnTo>
                  <a:lnTo>
                    <a:pt x="204" y="623"/>
                  </a:lnTo>
                  <a:lnTo>
                    <a:pt x="204" y="625"/>
                  </a:lnTo>
                  <a:lnTo>
                    <a:pt x="204" y="625"/>
                  </a:lnTo>
                  <a:lnTo>
                    <a:pt x="204" y="625"/>
                  </a:lnTo>
                  <a:lnTo>
                    <a:pt x="204" y="625"/>
                  </a:lnTo>
                  <a:lnTo>
                    <a:pt x="204" y="625"/>
                  </a:lnTo>
                  <a:lnTo>
                    <a:pt x="201" y="630"/>
                  </a:lnTo>
                  <a:lnTo>
                    <a:pt x="201" y="633"/>
                  </a:lnTo>
                  <a:lnTo>
                    <a:pt x="201" y="633"/>
                  </a:lnTo>
                  <a:lnTo>
                    <a:pt x="201" y="633"/>
                  </a:lnTo>
                  <a:lnTo>
                    <a:pt x="204" y="633"/>
                  </a:lnTo>
                  <a:lnTo>
                    <a:pt x="206" y="633"/>
                  </a:lnTo>
                  <a:lnTo>
                    <a:pt x="209" y="633"/>
                  </a:lnTo>
                  <a:lnTo>
                    <a:pt x="209" y="635"/>
                  </a:lnTo>
                  <a:lnTo>
                    <a:pt x="213" y="637"/>
                  </a:lnTo>
                  <a:lnTo>
                    <a:pt x="216" y="640"/>
                  </a:lnTo>
                  <a:lnTo>
                    <a:pt x="216" y="640"/>
                  </a:lnTo>
                  <a:lnTo>
                    <a:pt x="218" y="640"/>
                  </a:lnTo>
                  <a:lnTo>
                    <a:pt x="218" y="640"/>
                  </a:lnTo>
                  <a:lnTo>
                    <a:pt x="218" y="637"/>
                  </a:lnTo>
                  <a:lnTo>
                    <a:pt x="220" y="637"/>
                  </a:lnTo>
                  <a:lnTo>
                    <a:pt x="220" y="637"/>
                  </a:lnTo>
                  <a:lnTo>
                    <a:pt x="220" y="640"/>
                  </a:lnTo>
                  <a:lnTo>
                    <a:pt x="223" y="640"/>
                  </a:lnTo>
                  <a:lnTo>
                    <a:pt x="227" y="642"/>
                  </a:lnTo>
                  <a:lnTo>
                    <a:pt x="239" y="647"/>
                  </a:lnTo>
                  <a:lnTo>
                    <a:pt x="242" y="647"/>
                  </a:lnTo>
                  <a:lnTo>
                    <a:pt x="242" y="647"/>
                  </a:lnTo>
                  <a:lnTo>
                    <a:pt x="242" y="647"/>
                  </a:lnTo>
                  <a:lnTo>
                    <a:pt x="242" y="644"/>
                  </a:lnTo>
                  <a:lnTo>
                    <a:pt x="242" y="644"/>
                  </a:lnTo>
                  <a:lnTo>
                    <a:pt x="237" y="635"/>
                  </a:lnTo>
                  <a:lnTo>
                    <a:pt x="237" y="633"/>
                  </a:lnTo>
                  <a:lnTo>
                    <a:pt x="237" y="633"/>
                  </a:lnTo>
                  <a:lnTo>
                    <a:pt x="237" y="633"/>
                  </a:lnTo>
                  <a:lnTo>
                    <a:pt x="237" y="630"/>
                  </a:lnTo>
                  <a:lnTo>
                    <a:pt x="237" y="630"/>
                  </a:lnTo>
                  <a:lnTo>
                    <a:pt x="237" y="630"/>
                  </a:lnTo>
                  <a:lnTo>
                    <a:pt x="242" y="628"/>
                  </a:lnTo>
                  <a:lnTo>
                    <a:pt x="242" y="628"/>
                  </a:lnTo>
                  <a:lnTo>
                    <a:pt x="242" y="628"/>
                  </a:lnTo>
                  <a:lnTo>
                    <a:pt x="242" y="628"/>
                  </a:lnTo>
                  <a:lnTo>
                    <a:pt x="244" y="628"/>
                  </a:lnTo>
                  <a:lnTo>
                    <a:pt x="244" y="628"/>
                  </a:lnTo>
                  <a:lnTo>
                    <a:pt x="244" y="628"/>
                  </a:lnTo>
                  <a:lnTo>
                    <a:pt x="244" y="630"/>
                  </a:lnTo>
                  <a:lnTo>
                    <a:pt x="244" y="630"/>
                  </a:lnTo>
                  <a:lnTo>
                    <a:pt x="246" y="633"/>
                  </a:lnTo>
                  <a:lnTo>
                    <a:pt x="246" y="633"/>
                  </a:lnTo>
                  <a:lnTo>
                    <a:pt x="246" y="633"/>
                  </a:lnTo>
                  <a:lnTo>
                    <a:pt x="246" y="633"/>
                  </a:lnTo>
                  <a:lnTo>
                    <a:pt x="246" y="635"/>
                  </a:lnTo>
                  <a:lnTo>
                    <a:pt x="246" y="635"/>
                  </a:lnTo>
                  <a:lnTo>
                    <a:pt x="249" y="635"/>
                  </a:lnTo>
                  <a:lnTo>
                    <a:pt x="251" y="637"/>
                  </a:lnTo>
                  <a:lnTo>
                    <a:pt x="251" y="637"/>
                  </a:lnTo>
                  <a:lnTo>
                    <a:pt x="251" y="640"/>
                  </a:lnTo>
                  <a:lnTo>
                    <a:pt x="251" y="640"/>
                  </a:lnTo>
                  <a:lnTo>
                    <a:pt x="251" y="640"/>
                  </a:lnTo>
                  <a:lnTo>
                    <a:pt x="251" y="640"/>
                  </a:lnTo>
                  <a:lnTo>
                    <a:pt x="251" y="642"/>
                  </a:lnTo>
                  <a:lnTo>
                    <a:pt x="251" y="642"/>
                  </a:lnTo>
                  <a:lnTo>
                    <a:pt x="251" y="642"/>
                  </a:lnTo>
                  <a:lnTo>
                    <a:pt x="251" y="642"/>
                  </a:lnTo>
                  <a:lnTo>
                    <a:pt x="254" y="642"/>
                  </a:lnTo>
                  <a:lnTo>
                    <a:pt x="254" y="642"/>
                  </a:lnTo>
                  <a:lnTo>
                    <a:pt x="254" y="640"/>
                  </a:lnTo>
                  <a:lnTo>
                    <a:pt x="254" y="640"/>
                  </a:lnTo>
                  <a:lnTo>
                    <a:pt x="254" y="640"/>
                  </a:lnTo>
                  <a:lnTo>
                    <a:pt x="254" y="640"/>
                  </a:lnTo>
                  <a:lnTo>
                    <a:pt x="254" y="640"/>
                  </a:lnTo>
                  <a:lnTo>
                    <a:pt x="254" y="640"/>
                  </a:lnTo>
                  <a:lnTo>
                    <a:pt x="258" y="640"/>
                  </a:lnTo>
                  <a:lnTo>
                    <a:pt x="261" y="637"/>
                  </a:lnTo>
                  <a:lnTo>
                    <a:pt x="263" y="637"/>
                  </a:lnTo>
                  <a:lnTo>
                    <a:pt x="268" y="635"/>
                  </a:lnTo>
                  <a:lnTo>
                    <a:pt x="268" y="635"/>
                  </a:lnTo>
                  <a:lnTo>
                    <a:pt x="270" y="635"/>
                  </a:lnTo>
                  <a:lnTo>
                    <a:pt x="270" y="635"/>
                  </a:lnTo>
                  <a:lnTo>
                    <a:pt x="270" y="635"/>
                  </a:lnTo>
                  <a:lnTo>
                    <a:pt x="272" y="635"/>
                  </a:lnTo>
                  <a:lnTo>
                    <a:pt x="272" y="633"/>
                  </a:lnTo>
                  <a:lnTo>
                    <a:pt x="287" y="625"/>
                  </a:lnTo>
                  <a:lnTo>
                    <a:pt x="289" y="625"/>
                  </a:lnTo>
                  <a:lnTo>
                    <a:pt x="296" y="623"/>
                  </a:lnTo>
                  <a:lnTo>
                    <a:pt x="296" y="623"/>
                  </a:lnTo>
                  <a:lnTo>
                    <a:pt x="299" y="623"/>
                  </a:lnTo>
                  <a:lnTo>
                    <a:pt x="299" y="625"/>
                  </a:lnTo>
                  <a:lnTo>
                    <a:pt x="303" y="625"/>
                  </a:lnTo>
                  <a:lnTo>
                    <a:pt x="308" y="623"/>
                  </a:lnTo>
                  <a:lnTo>
                    <a:pt x="310" y="623"/>
                  </a:lnTo>
                  <a:lnTo>
                    <a:pt x="310" y="623"/>
                  </a:lnTo>
                  <a:lnTo>
                    <a:pt x="313" y="623"/>
                  </a:lnTo>
                  <a:lnTo>
                    <a:pt x="313" y="621"/>
                  </a:lnTo>
                  <a:lnTo>
                    <a:pt x="322" y="611"/>
                  </a:lnTo>
                  <a:lnTo>
                    <a:pt x="322" y="611"/>
                  </a:lnTo>
                  <a:lnTo>
                    <a:pt x="325" y="611"/>
                  </a:lnTo>
                  <a:lnTo>
                    <a:pt x="325" y="609"/>
                  </a:lnTo>
                  <a:lnTo>
                    <a:pt x="332" y="609"/>
                  </a:lnTo>
                  <a:lnTo>
                    <a:pt x="334" y="609"/>
                  </a:lnTo>
                  <a:lnTo>
                    <a:pt x="336" y="606"/>
                  </a:lnTo>
                  <a:lnTo>
                    <a:pt x="336" y="606"/>
                  </a:lnTo>
                  <a:lnTo>
                    <a:pt x="339" y="606"/>
                  </a:lnTo>
                  <a:lnTo>
                    <a:pt x="346" y="606"/>
                  </a:lnTo>
                  <a:lnTo>
                    <a:pt x="348" y="604"/>
                  </a:lnTo>
                  <a:lnTo>
                    <a:pt x="353" y="602"/>
                  </a:lnTo>
                  <a:lnTo>
                    <a:pt x="353" y="602"/>
                  </a:lnTo>
                  <a:lnTo>
                    <a:pt x="353" y="599"/>
                  </a:lnTo>
                  <a:lnTo>
                    <a:pt x="353" y="599"/>
                  </a:lnTo>
                  <a:lnTo>
                    <a:pt x="353" y="597"/>
                  </a:lnTo>
                  <a:lnTo>
                    <a:pt x="353" y="597"/>
                  </a:lnTo>
                  <a:lnTo>
                    <a:pt x="353" y="595"/>
                  </a:lnTo>
                  <a:lnTo>
                    <a:pt x="360" y="588"/>
                  </a:lnTo>
                  <a:lnTo>
                    <a:pt x="360" y="585"/>
                  </a:lnTo>
                  <a:lnTo>
                    <a:pt x="360" y="585"/>
                  </a:lnTo>
                  <a:lnTo>
                    <a:pt x="360" y="578"/>
                  </a:lnTo>
                  <a:lnTo>
                    <a:pt x="360" y="578"/>
                  </a:lnTo>
                  <a:lnTo>
                    <a:pt x="360" y="578"/>
                  </a:lnTo>
                  <a:lnTo>
                    <a:pt x="360" y="578"/>
                  </a:lnTo>
                  <a:lnTo>
                    <a:pt x="358" y="578"/>
                  </a:lnTo>
                  <a:lnTo>
                    <a:pt x="358" y="578"/>
                  </a:lnTo>
                  <a:lnTo>
                    <a:pt x="358" y="576"/>
                  </a:lnTo>
                  <a:lnTo>
                    <a:pt x="355" y="576"/>
                  </a:lnTo>
                  <a:lnTo>
                    <a:pt x="351" y="576"/>
                  </a:lnTo>
                  <a:lnTo>
                    <a:pt x="348" y="573"/>
                  </a:lnTo>
                  <a:lnTo>
                    <a:pt x="348" y="573"/>
                  </a:lnTo>
                  <a:lnTo>
                    <a:pt x="348" y="573"/>
                  </a:lnTo>
                  <a:lnTo>
                    <a:pt x="346" y="571"/>
                  </a:lnTo>
                  <a:lnTo>
                    <a:pt x="346" y="566"/>
                  </a:lnTo>
                  <a:lnTo>
                    <a:pt x="346" y="566"/>
                  </a:lnTo>
                  <a:lnTo>
                    <a:pt x="346" y="550"/>
                  </a:lnTo>
                  <a:lnTo>
                    <a:pt x="346" y="547"/>
                  </a:lnTo>
                  <a:lnTo>
                    <a:pt x="346" y="547"/>
                  </a:lnTo>
                  <a:lnTo>
                    <a:pt x="346" y="547"/>
                  </a:lnTo>
                  <a:lnTo>
                    <a:pt x="346" y="545"/>
                  </a:lnTo>
                  <a:lnTo>
                    <a:pt x="346" y="545"/>
                  </a:lnTo>
                  <a:lnTo>
                    <a:pt x="351" y="543"/>
                  </a:lnTo>
                  <a:lnTo>
                    <a:pt x="351" y="543"/>
                  </a:lnTo>
                  <a:lnTo>
                    <a:pt x="353" y="543"/>
                  </a:lnTo>
                  <a:lnTo>
                    <a:pt x="355" y="538"/>
                  </a:lnTo>
                  <a:lnTo>
                    <a:pt x="355" y="538"/>
                  </a:lnTo>
                  <a:lnTo>
                    <a:pt x="355" y="538"/>
                  </a:lnTo>
                  <a:lnTo>
                    <a:pt x="355" y="538"/>
                  </a:lnTo>
                  <a:lnTo>
                    <a:pt x="360" y="535"/>
                  </a:lnTo>
                  <a:lnTo>
                    <a:pt x="362" y="535"/>
                  </a:lnTo>
                  <a:lnTo>
                    <a:pt x="362" y="533"/>
                  </a:lnTo>
                  <a:lnTo>
                    <a:pt x="365" y="533"/>
                  </a:lnTo>
                  <a:lnTo>
                    <a:pt x="365" y="533"/>
                  </a:lnTo>
                  <a:lnTo>
                    <a:pt x="365" y="533"/>
                  </a:lnTo>
                  <a:lnTo>
                    <a:pt x="365" y="533"/>
                  </a:lnTo>
                  <a:lnTo>
                    <a:pt x="367" y="533"/>
                  </a:lnTo>
                  <a:lnTo>
                    <a:pt x="367" y="531"/>
                  </a:lnTo>
                  <a:lnTo>
                    <a:pt x="367" y="531"/>
                  </a:lnTo>
                  <a:lnTo>
                    <a:pt x="365" y="528"/>
                  </a:lnTo>
                  <a:lnTo>
                    <a:pt x="365" y="528"/>
                  </a:lnTo>
                  <a:lnTo>
                    <a:pt x="362" y="526"/>
                  </a:lnTo>
                  <a:lnTo>
                    <a:pt x="360" y="526"/>
                  </a:lnTo>
                  <a:lnTo>
                    <a:pt x="360" y="526"/>
                  </a:lnTo>
                  <a:lnTo>
                    <a:pt x="358" y="526"/>
                  </a:lnTo>
                  <a:lnTo>
                    <a:pt x="358" y="526"/>
                  </a:lnTo>
                  <a:lnTo>
                    <a:pt x="358" y="526"/>
                  </a:lnTo>
                  <a:lnTo>
                    <a:pt x="355" y="526"/>
                  </a:lnTo>
                  <a:lnTo>
                    <a:pt x="353" y="526"/>
                  </a:lnTo>
                  <a:lnTo>
                    <a:pt x="353" y="526"/>
                  </a:lnTo>
                  <a:lnTo>
                    <a:pt x="351" y="526"/>
                  </a:lnTo>
                  <a:lnTo>
                    <a:pt x="351" y="526"/>
                  </a:lnTo>
                  <a:lnTo>
                    <a:pt x="351" y="526"/>
                  </a:lnTo>
                  <a:lnTo>
                    <a:pt x="351" y="524"/>
                  </a:lnTo>
                  <a:lnTo>
                    <a:pt x="351" y="521"/>
                  </a:lnTo>
                  <a:lnTo>
                    <a:pt x="351" y="519"/>
                  </a:lnTo>
                  <a:lnTo>
                    <a:pt x="351" y="519"/>
                  </a:lnTo>
                  <a:lnTo>
                    <a:pt x="351" y="519"/>
                  </a:lnTo>
                  <a:lnTo>
                    <a:pt x="351" y="519"/>
                  </a:lnTo>
                  <a:lnTo>
                    <a:pt x="351" y="517"/>
                  </a:lnTo>
                  <a:lnTo>
                    <a:pt x="353" y="517"/>
                  </a:lnTo>
                  <a:lnTo>
                    <a:pt x="353" y="517"/>
                  </a:lnTo>
                  <a:lnTo>
                    <a:pt x="358" y="514"/>
                  </a:lnTo>
                  <a:lnTo>
                    <a:pt x="362" y="514"/>
                  </a:lnTo>
                  <a:lnTo>
                    <a:pt x="362" y="512"/>
                  </a:lnTo>
                  <a:lnTo>
                    <a:pt x="362" y="512"/>
                  </a:lnTo>
                  <a:lnTo>
                    <a:pt x="362" y="512"/>
                  </a:lnTo>
                  <a:lnTo>
                    <a:pt x="362" y="512"/>
                  </a:lnTo>
                  <a:lnTo>
                    <a:pt x="365" y="512"/>
                  </a:lnTo>
                  <a:lnTo>
                    <a:pt x="365" y="509"/>
                  </a:lnTo>
                  <a:lnTo>
                    <a:pt x="365" y="509"/>
                  </a:lnTo>
                  <a:lnTo>
                    <a:pt x="365" y="507"/>
                  </a:lnTo>
                  <a:lnTo>
                    <a:pt x="365" y="507"/>
                  </a:lnTo>
                  <a:lnTo>
                    <a:pt x="365" y="507"/>
                  </a:lnTo>
                  <a:lnTo>
                    <a:pt x="365" y="505"/>
                  </a:lnTo>
                  <a:lnTo>
                    <a:pt x="362" y="505"/>
                  </a:lnTo>
                  <a:lnTo>
                    <a:pt x="358" y="502"/>
                  </a:lnTo>
                  <a:lnTo>
                    <a:pt x="351" y="500"/>
                  </a:lnTo>
                  <a:lnTo>
                    <a:pt x="339" y="498"/>
                  </a:lnTo>
                  <a:lnTo>
                    <a:pt x="339" y="498"/>
                  </a:lnTo>
                  <a:lnTo>
                    <a:pt x="336" y="498"/>
                  </a:lnTo>
                  <a:lnTo>
                    <a:pt x="336" y="498"/>
                  </a:lnTo>
                  <a:lnTo>
                    <a:pt x="336" y="498"/>
                  </a:lnTo>
                  <a:lnTo>
                    <a:pt x="336" y="498"/>
                  </a:lnTo>
                  <a:lnTo>
                    <a:pt x="336" y="498"/>
                  </a:lnTo>
                  <a:lnTo>
                    <a:pt x="334" y="495"/>
                  </a:lnTo>
                  <a:lnTo>
                    <a:pt x="334" y="493"/>
                  </a:lnTo>
                  <a:lnTo>
                    <a:pt x="334" y="493"/>
                  </a:lnTo>
                  <a:lnTo>
                    <a:pt x="334" y="493"/>
                  </a:lnTo>
                  <a:lnTo>
                    <a:pt x="332" y="491"/>
                  </a:lnTo>
                  <a:lnTo>
                    <a:pt x="332" y="491"/>
                  </a:lnTo>
                  <a:lnTo>
                    <a:pt x="332" y="491"/>
                  </a:lnTo>
                  <a:lnTo>
                    <a:pt x="329" y="491"/>
                  </a:lnTo>
                  <a:lnTo>
                    <a:pt x="329" y="488"/>
                  </a:lnTo>
                  <a:lnTo>
                    <a:pt x="327" y="488"/>
                  </a:lnTo>
                  <a:lnTo>
                    <a:pt x="327" y="486"/>
                  </a:lnTo>
                  <a:lnTo>
                    <a:pt x="327" y="486"/>
                  </a:lnTo>
                  <a:lnTo>
                    <a:pt x="327" y="486"/>
                  </a:lnTo>
                  <a:lnTo>
                    <a:pt x="327" y="486"/>
                  </a:lnTo>
                  <a:lnTo>
                    <a:pt x="327" y="483"/>
                  </a:lnTo>
                  <a:lnTo>
                    <a:pt x="327" y="481"/>
                  </a:lnTo>
                  <a:lnTo>
                    <a:pt x="327" y="481"/>
                  </a:lnTo>
                  <a:lnTo>
                    <a:pt x="329" y="479"/>
                  </a:lnTo>
                  <a:lnTo>
                    <a:pt x="332" y="476"/>
                  </a:lnTo>
                  <a:lnTo>
                    <a:pt x="332" y="476"/>
                  </a:lnTo>
                  <a:lnTo>
                    <a:pt x="332" y="476"/>
                  </a:lnTo>
                  <a:lnTo>
                    <a:pt x="334" y="474"/>
                  </a:lnTo>
                  <a:lnTo>
                    <a:pt x="334" y="474"/>
                  </a:lnTo>
                  <a:lnTo>
                    <a:pt x="336" y="474"/>
                  </a:lnTo>
                  <a:lnTo>
                    <a:pt x="339" y="467"/>
                  </a:lnTo>
                  <a:lnTo>
                    <a:pt x="341" y="457"/>
                  </a:lnTo>
                  <a:lnTo>
                    <a:pt x="343" y="457"/>
                  </a:lnTo>
                  <a:lnTo>
                    <a:pt x="343" y="455"/>
                  </a:lnTo>
                  <a:lnTo>
                    <a:pt x="343" y="455"/>
                  </a:lnTo>
                  <a:lnTo>
                    <a:pt x="346" y="455"/>
                  </a:lnTo>
                  <a:lnTo>
                    <a:pt x="348" y="453"/>
                  </a:lnTo>
                  <a:lnTo>
                    <a:pt x="351" y="453"/>
                  </a:lnTo>
                  <a:lnTo>
                    <a:pt x="351" y="453"/>
                  </a:lnTo>
                  <a:lnTo>
                    <a:pt x="353" y="453"/>
                  </a:lnTo>
                  <a:lnTo>
                    <a:pt x="353" y="453"/>
                  </a:lnTo>
                  <a:lnTo>
                    <a:pt x="353" y="450"/>
                  </a:lnTo>
                  <a:lnTo>
                    <a:pt x="353" y="450"/>
                  </a:lnTo>
                  <a:lnTo>
                    <a:pt x="353" y="450"/>
                  </a:lnTo>
                  <a:lnTo>
                    <a:pt x="353" y="450"/>
                  </a:lnTo>
                  <a:lnTo>
                    <a:pt x="351" y="446"/>
                  </a:lnTo>
                  <a:lnTo>
                    <a:pt x="351" y="446"/>
                  </a:lnTo>
                  <a:lnTo>
                    <a:pt x="351" y="446"/>
                  </a:lnTo>
                  <a:lnTo>
                    <a:pt x="351" y="446"/>
                  </a:lnTo>
                  <a:lnTo>
                    <a:pt x="351" y="443"/>
                  </a:lnTo>
                  <a:lnTo>
                    <a:pt x="351" y="443"/>
                  </a:lnTo>
                  <a:lnTo>
                    <a:pt x="351" y="443"/>
                  </a:lnTo>
                  <a:lnTo>
                    <a:pt x="351" y="443"/>
                  </a:lnTo>
                  <a:lnTo>
                    <a:pt x="348" y="443"/>
                  </a:lnTo>
                  <a:lnTo>
                    <a:pt x="348" y="443"/>
                  </a:lnTo>
                  <a:lnTo>
                    <a:pt x="348" y="443"/>
                  </a:lnTo>
                  <a:lnTo>
                    <a:pt x="348" y="441"/>
                  </a:lnTo>
                  <a:lnTo>
                    <a:pt x="348" y="441"/>
                  </a:lnTo>
                  <a:lnTo>
                    <a:pt x="348" y="441"/>
                  </a:lnTo>
                  <a:lnTo>
                    <a:pt x="348" y="441"/>
                  </a:lnTo>
                  <a:lnTo>
                    <a:pt x="351" y="438"/>
                  </a:lnTo>
                  <a:lnTo>
                    <a:pt x="351" y="436"/>
                  </a:lnTo>
                  <a:lnTo>
                    <a:pt x="353" y="436"/>
                  </a:lnTo>
                  <a:lnTo>
                    <a:pt x="355" y="434"/>
                  </a:lnTo>
                  <a:lnTo>
                    <a:pt x="355" y="431"/>
                  </a:lnTo>
                  <a:lnTo>
                    <a:pt x="358" y="431"/>
                  </a:lnTo>
                  <a:lnTo>
                    <a:pt x="360" y="429"/>
                  </a:lnTo>
                  <a:lnTo>
                    <a:pt x="362" y="429"/>
                  </a:lnTo>
                  <a:lnTo>
                    <a:pt x="365" y="427"/>
                  </a:lnTo>
                  <a:lnTo>
                    <a:pt x="365" y="427"/>
                  </a:lnTo>
                  <a:lnTo>
                    <a:pt x="367" y="427"/>
                  </a:lnTo>
                  <a:lnTo>
                    <a:pt x="367" y="424"/>
                  </a:lnTo>
                  <a:lnTo>
                    <a:pt x="370" y="424"/>
                  </a:lnTo>
                  <a:lnTo>
                    <a:pt x="372" y="422"/>
                  </a:lnTo>
                  <a:lnTo>
                    <a:pt x="374" y="422"/>
                  </a:lnTo>
                  <a:lnTo>
                    <a:pt x="377" y="419"/>
                  </a:lnTo>
                  <a:lnTo>
                    <a:pt x="379" y="419"/>
                  </a:lnTo>
                  <a:lnTo>
                    <a:pt x="381" y="417"/>
                  </a:lnTo>
                  <a:lnTo>
                    <a:pt x="381" y="417"/>
                  </a:lnTo>
                  <a:lnTo>
                    <a:pt x="384" y="417"/>
                  </a:lnTo>
                  <a:lnTo>
                    <a:pt x="384" y="417"/>
                  </a:lnTo>
                  <a:lnTo>
                    <a:pt x="384" y="415"/>
                  </a:lnTo>
                  <a:lnTo>
                    <a:pt x="386" y="415"/>
                  </a:lnTo>
                  <a:lnTo>
                    <a:pt x="386" y="412"/>
                  </a:lnTo>
                  <a:lnTo>
                    <a:pt x="386" y="412"/>
                  </a:lnTo>
                  <a:lnTo>
                    <a:pt x="386" y="412"/>
                  </a:lnTo>
                  <a:lnTo>
                    <a:pt x="386" y="412"/>
                  </a:lnTo>
                  <a:lnTo>
                    <a:pt x="386" y="410"/>
                  </a:lnTo>
                  <a:lnTo>
                    <a:pt x="388" y="410"/>
                  </a:lnTo>
                  <a:lnTo>
                    <a:pt x="388" y="408"/>
                  </a:lnTo>
                  <a:lnTo>
                    <a:pt x="388" y="408"/>
                  </a:lnTo>
                  <a:lnTo>
                    <a:pt x="388" y="408"/>
                  </a:lnTo>
                  <a:lnTo>
                    <a:pt x="388" y="405"/>
                  </a:lnTo>
                  <a:lnTo>
                    <a:pt x="391" y="405"/>
                  </a:lnTo>
                  <a:lnTo>
                    <a:pt x="386" y="40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873" y="1713"/>
              <a:ext cx="145" cy="161"/>
            </a:xfrm>
            <a:custGeom>
              <a:avLst/>
              <a:gdLst>
                <a:gd name="T0" fmla="*/ 135 w 145"/>
                <a:gd name="T1" fmla="*/ 68 h 161"/>
                <a:gd name="T2" fmla="*/ 131 w 145"/>
                <a:gd name="T3" fmla="*/ 61 h 161"/>
                <a:gd name="T4" fmla="*/ 123 w 145"/>
                <a:gd name="T5" fmla="*/ 59 h 161"/>
                <a:gd name="T6" fmla="*/ 112 w 145"/>
                <a:gd name="T7" fmla="*/ 54 h 161"/>
                <a:gd name="T8" fmla="*/ 104 w 145"/>
                <a:gd name="T9" fmla="*/ 47 h 161"/>
                <a:gd name="T10" fmla="*/ 97 w 145"/>
                <a:gd name="T11" fmla="*/ 33 h 161"/>
                <a:gd name="T12" fmla="*/ 86 w 145"/>
                <a:gd name="T13" fmla="*/ 28 h 161"/>
                <a:gd name="T14" fmla="*/ 78 w 145"/>
                <a:gd name="T15" fmla="*/ 26 h 161"/>
                <a:gd name="T16" fmla="*/ 62 w 145"/>
                <a:gd name="T17" fmla="*/ 16 h 161"/>
                <a:gd name="T18" fmla="*/ 48 w 145"/>
                <a:gd name="T19" fmla="*/ 12 h 161"/>
                <a:gd name="T20" fmla="*/ 33 w 145"/>
                <a:gd name="T21" fmla="*/ 4 h 161"/>
                <a:gd name="T22" fmla="*/ 19 w 145"/>
                <a:gd name="T23" fmla="*/ 0 h 161"/>
                <a:gd name="T24" fmla="*/ 17 w 145"/>
                <a:gd name="T25" fmla="*/ 4 h 161"/>
                <a:gd name="T26" fmla="*/ 17 w 145"/>
                <a:gd name="T27" fmla="*/ 7 h 161"/>
                <a:gd name="T28" fmla="*/ 17 w 145"/>
                <a:gd name="T29" fmla="*/ 12 h 161"/>
                <a:gd name="T30" fmla="*/ 19 w 145"/>
                <a:gd name="T31" fmla="*/ 19 h 161"/>
                <a:gd name="T32" fmla="*/ 26 w 145"/>
                <a:gd name="T33" fmla="*/ 28 h 161"/>
                <a:gd name="T34" fmla="*/ 31 w 145"/>
                <a:gd name="T35" fmla="*/ 38 h 161"/>
                <a:gd name="T36" fmla="*/ 36 w 145"/>
                <a:gd name="T37" fmla="*/ 49 h 161"/>
                <a:gd name="T38" fmla="*/ 33 w 145"/>
                <a:gd name="T39" fmla="*/ 66 h 161"/>
                <a:gd name="T40" fmla="*/ 33 w 145"/>
                <a:gd name="T41" fmla="*/ 78 h 161"/>
                <a:gd name="T42" fmla="*/ 36 w 145"/>
                <a:gd name="T43" fmla="*/ 83 h 161"/>
                <a:gd name="T44" fmla="*/ 33 w 145"/>
                <a:gd name="T45" fmla="*/ 90 h 161"/>
                <a:gd name="T46" fmla="*/ 17 w 145"/>
                <a:gd name="T47" fmla="*/ 97 h 161"/>
                <a:gd name="T48" fmla="*/ 5 w 145"/>
                <a:gd name="T49" fmla="*/ 92 h 161"/>
                <a:gd name="T50" fmla="*/ 3 w 145"/>
                <a:gd name="T51" fmla="*/ 97 h 161"/>
                <a:gd name="T52" fmla="*/ 0 w 145"/>
                <a:gd name="T53" fmla="*/ 106 h 161"/>
                <a:gd name="T54" fmla="*/ 7 w 145"/>
                <a:gd name="T55" fmla="*/ 116 h 161"/>
                <a:gd name="T56" fmla="*/ 12 w 145"/>
                <a:gd name="T57" fmla="*/ 120 h 161"/>
                <a:gd name="T58" fmla="*/ 17 w 145"/>
                <a:gd name="T59" fmla="*/ 130 h 161"/>
                <a:gd name="T60" fmla="*/ 19 w 145"/>
                <a:gd name="T61" fmla="*/ 135 h 161"/>
                <a:gd name="T62" fmla="*/ 19 w 145"/>
                <a:gd name="T63" fmla="*/ 144 h 161"/>
                <a:gd name="T64" fmla="*/ 24 w 145"/>
                <a:gd name="T65" fmla="*/ 149 h 161"/>
                <a:gd name="T66" fmla="*/ 29 w 145"/>
                <a:gd name="T67" fmla="*/ 149 h 161"/>
                <a:gd name="T68" fmla="*/ 33 w 145"/>
                <a:gd name="T69" fmla="*/ 156 h 161"/>
                <a:gd name="T70" fmla="*/ 45 w 145"/>
                <a:gd name="T71" fmla="*/ 161 h 161"/>
                <a:gd name="T72" fmla="*/ 59 w 145"/>
                <a:gd name="T73" fmla="*/ 156 h 161"/>
                <a:gd name="T74" fmla="*/ 67 w 145"/>
                <a:gd name="T75" fmla="*/ 149 h 161"/>
                <a:gd name="T76" fmla="*/ 62 w 145"/>
                <a:gd name="T77" fmla="*/ 144 h 161"/>
                <a:gd name="T78" fmla="*/ 64 w 145"/>
                <a:gd name="T79" fmla="*/ 147 h 161"/>
                <a:gd name="T80" fmla="*/ 71 w 145"/>
                <a:gd name="T81" fmla="*/ 139 h 161"/>
                <a:gd name="T82" fmla="*/ 69 w 145"/>
                <a:gd name="T83" fmla="*/ 135 h 161"/>
                <a:gd name="T84" fmla="*/ 71 w 145"/>
                <a:gd name="T85" fmla="*/ 130 h 161"/>
                <a:gd name="T86" fmla="*/ 74 w 145"/>
                <a:gd name="T87" fmla="*/ 130 h 161"/>
                <a:gd name="T88" fmla="*/ 74 w 145"/>
                <a:gd name="T89" fmla="*/ 137 h 161"/>
                <a:gd name="T90" fmla="*/ 67 w 145"/>
                <a:gd name="T91" fmla="*/ 147 h 161"/>
                <a:gd name="T92" fmla="*/ 71 w 145"/>
                <a:gd name="T93" fmla="*/ 149 h 161"/>
                <a:gd name="T94" fmla="*/ 78 w 145"/>
                <a:gd name="T95" fmla="*/ 137 h 161"/>
                <a:gd name="T96" fmla="*/ 86 w 145"/>
                <a:gd name="T97" fmla="*/ 130 h 161"/>
                <a:gd name="T98" fmla="*/ 83 w 145"/>
                <a:gd name="T99" fmla="*/ 125 h 161"/>
                <a:gd name="T100" fmla="*/ 81 w 145"/>
                <a:gd name="T101" fmla="*/ 125 h 161"/>
                <a:gd name="T102" fmla="*/ 81 w 145"/>
                <a:gd name="T103" fmla="*/ 123 h 161"/>
                <a:gd name="T104" fmla="*/ 78 w 145"/>
                <a:gd name="T105" fmla="*/ 120 h 161"/>
                <a:gd name="T106" fmla="*/ 76 w 145"/>
                <a:gd name="T107" fmla="*/ 118 h 161"/>
                <a:gd name="T108" fmla="*/ 81 w 145"/>
                <a:gd name="T109" fmla="*/ 118 h 161"/>
                <a:gd name="T110" fmla="*/ 86 w 145"/>
                <a:gd name="T111" fmla="*/ 123 h 161"/>
                <a:gd name="T112" fmla="*/ 86 w 145"/>
                <a:gd name="T113" fmla="*/ 125 h 161"/>
                <a:gd name="T114" fmla="*/ 95 w 145"/>
                <a:gd name="T115" fmla="*/ 111 h 161"/>
                <a:gd name="T116" fmla="*/ 128 w 145"/>
                <a:gd name="T117" fmla="*/ 83 h 161"/>
                <a:gd name="T118" fmla="*/ 135 w 145"/>
                <a:gd name="T119" fmla="*/ 78 h 161"/>
                <a:gd name="T120" fmla="*/ 145 w 145"/>
                <a:gd name="T121" fmla="*/ 7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61">
                  <a:moveTo>
                    <a:pt x="142" y="73"/>
                  </a:moveTo>
                  <a:lnTo>
                    <a:pt x="142" y="71"/>
                  </a:lnTo>
                  <a:lnTo>
                    <a:pt x="142" y="71"/>
                  </a:lnTo>
                  <a:lnTo>
                    <a:pt x="140" y="68"/>
                  </a:lnTo>
                  <a:lnTo>
                    <a:pt x="140" y="68"/>
                  </a:lnTo>
                  <a:lnTo>
                    <a:pt x="135" y="68"/>
                  </a:lnTo>
                  <a:lnTo>
                    <a:pt x="133" y="68"/>
                  </a:lnTo>
                  <a:lnTo>
                    <a:pt x="131" y="68"/>
                  </a:lnTo>
                  <a:lnTo>
                    <a:pt x="131" y="66"/>
                  </a:lnTo>
                  <a:lnTo>
                    <a:pt x="133" y="64"/>
                  </a:lnTo>
                  <a:lnTo>
                    <a:pt x="131" y="61"/>
                  </a:lnTo>
                  <a:lnTo>
                    <a:pt x="131" y="61"/>
                  </a:lnTo>
                  <a:lnTo>
                    <a:pt x="131" y="59"/>
                  </a:lnTo>
                  <a:lnTo>
                    <a:pt x="126" y="57"/>
                  </a:lnTo>
                  <a:lnTo>
                    <a:pt x="126" y="57"/>
                  </a:lnTo>
                  <a:lnTo>
                    <a:pt x="123" y="57"/>
                  </a:lnTo>
                  <a:lnTo>
                    <a:pt x="123" y="59"/>
                  </a:lnTo>
                  <a:lnTo>
                    <a:pt x="123" y="59"/>
                  </a:lnTo>
                  <a:lnTo>
                    <a:pt x="121" y="59"/>
                  </a:lnTo>
                  <a:lnTo>
                    <a:pt x="119" y="57"/>
                  </a:lnTo>
                  <a:lnTo>
                    <a:pt x="116" y="54"/>
                  </a:lnTo>
                  <a:lnTo>
                    <a:pt x="116" y="54"/>
                  </a:lnTo>
                  <a:lnTo>
                    <a:pt x="112" y="54"/>
                  </a:lnTo>
                  <a:lnTo>
                    <a:pt x="112" y="54"/>
                  </a:lnTo>
                  <a:lnTo>
                    <a:pt x="109" y="52"/>
                  </a:lnTo>
                  <a:lnTo>
                    <a:pt x="109" y="52"/>
                  </a:lnTo>
                  <a:lnTo>
                    <a:pt x="109" y="49"/>
                  </a:lnTo>
                  <a:lnTo>
                    <a:pt x="107" y="47"/>
                  </a:lnTo>
                  <a:lnTo>
                    <a:pt x="107" y="47"/>
                  </a:lnTo>
                  <a:lnTo>
                    <a:pt x="104" y="47"/>
                  </a:lnTo>
                  <a:lnTo>
                    <a:pt x="102" y="45"/>
                  </a:lnTo>
                  <a:lnTo>
                    <a:pt x="102" y="45"/>
                  </a:lnTo>
                  <a:lnTo>
                    <a:pt x="102" y="38"/>
                  </a:lnTo>
                  <a:lnTo>
                    <a:pt x="102" y="35"/>
                  </a:lnTo>
                  <a:lnTo>
                    <a:pt x="100" y="35"/>
                  </a:lnTo>
                  <a:lnTo>
                    <a:pt x="97" y="33"/>
                  </a:lnTo>
                  <a:lnTo>
                    <a:pt x="97" y="33"/>
                  </a:lnTo>
                  <a:lnTo>
                    <a:pt x="95" y="35"/>
                  </a:lnTo>
                  <a:lnTo>
                    <a:pt x="95" y="35"/>
                  </a:lnTo>
                  <a:lnTo>
                    <a:pt x="93" y="33"/>
                  </a:lnTo>
                  <a:lnTo>
                    <a:pt x="88" y="31"/>
                  </a:lnTo>
                  <a:lnTo>
                    <a:pt x="86" y="28"/>
                  </a:lnTo>
                  <a:lnTo>
                    <a:pt x="83" y="28"/>
                  </a:lnTo>
                  <a:lnTo>
                    <a:pt x="81" y="28"/>
                  </a:lnTo>
                  <a:lnTo>
                    <a:pt x="81" y="28"/>
                  </a:lnTo>
                  <a:lnTo>
                    <a:pt x="81" y="28"/>
                  </a:lnTo>
                  <a:lnTo>
                    <a:pt x="78" y="28"/>
                  </a:lnTo>
                  <a:lnTo>
                    <a:pt x="78" y="26"/>
                  </a:lnTo>
                  <a:lnTo>
                    <a:pt x="78" y="26"/>
                  </a:lnTo>
                  <a:lnTo>
                    <a:pt x="78" y="26"/>
                  </a:lnTo>
                  <a:lnTo>
                    <a:pt x="74" y="21"/>
                  </a:lnTo>
                  <a:lnTo>
                    <a:pt x="71" y="19"/>
                  </a:lnTo>
                  <a:lnTo>
                    <a:pt x="69" y="19"/>
                  </a:lnTo>
                  <a:lnTo>
                    <a:pt x="62" y="16"/>
                  </a:lnTo>
                  <a:lnTo>
                    <a:pt x="59" y="16"/>
                  </a:lnTo>
                  <a:lnTo>
                    <a:pt x="59" y="16"/>
                  </a:lnTo>
                  <a:lnTo>
                    <a:pt x="57" y="16"/>
                  </a:lnTo>
                  <a:lnTo>
                    <a:pt x="55" y="16"/>
                  </a:lnTo>
                  <a:lnTo>
                    <a:pt x="52" y="14"/>
                  </a:lnTo>
                  <a:lnTo>
                    <a:pt x="48" y="12"/>
                  </a:lnTo>
                  <a:lnTo>
                    <a:pt x="45" y="12"/>
                  </a:lnTo>
                  <a:lnTo>
                    <a:pt x="45" y="9"/>
                  </a:lnTo>
                  <a:lnTo>
                    <a:pt x="43" y="7"/>
                  </a:lnTo>
                  <a:lnTo>
                    <a:pt x="36" y="7"/>
                  </a:lnTo>
                  <a:lnTo>
                    <a:pt x="36" y="7"/>
                  </a:lnTo>
                  <a:lnTo>
                    <a:pt x="33" y="4"/>
                  </a:lnTo>
                  <a:lnTo>
                    <a:pt x="31" y="4"/>
                  </a:lnTo>
                  <a:lnTo>
                    <a:pt x="29" y="2"/>
                  </a:lnTo>
                  <a:lnTo>
                    <a:pt x="29" y="2"/>
                  </a:lnTo>
                  <a:lnTo>
                    <a:pt x="26" y="2"/>
                  </a:lnTo>
                  <a:lnTo>
                    <a:pt x="19" y="0"/>
                  </a:lnTo>
                  <a:lnTo>
                    <a:pt x="19" y="0"/>
                  </a:lnTo>
                  <a:lnTo>
                    <a:pt x="17" y="0"/>
                  </a:lnTo>
                  <a:lnTo>
                    <a:pt x="17" y="0"/>
                  </a:lnTo>
                  <a:lnTo>
                    <a:pt x="17" y="0"/>
                  </a:lnTo>
                  <a:lnTo>
                    <a:pt x="17" y="2"/>
                  </a:lnTo>
                  <a:lnTo>
                    <a:pt x="17" y="2"/>
                  </a:lnTo>
                  <a:lnTo>
                    <a:pt x="17" y="4"/>
                  </a:lnTo>
                  <a:lnTo>
                    <a:pt x="15" y="4"/>
                  </a:lnTo>
                  <a:lnTo>
                    <a:pt x="15" y="4"/>
                  </a:lnTo>
                  <a:lnTo>
                    <a:pt x="15" y="7"/>
                  </a:lnTo>
                  <a:lnTo>
                    <a:pt x="15" y="7"/>
                  </a:lnTo>
                  <a:lnTo>
                    <a:pt x="17" y="7"/>
                  </a:lnTo>
                  <a:lnTo>
                    <a:pt x="17" y="7"/>
                  </a:lnTo>
                  <a:lnTo>
                    <a:pt x="19" y="7"/>
                  </a:lnTo>
                  <a:lnTo>
                    <a:pt x="19" y="7"/>
                  </a:lnTo>
                  <a:lnTo>
                    <a:pt x="19" y="9"/>
                  </a:lnTo>
                  <a:lnTo>
                    <a:pt x="19" y="9"/>
                  </a:lnTo>
                  <a:lnTo>
                    <a:pt x="19" y="9"/>
                  </a:lnTo>
                  <a:lnTo>
                    <a:pt x="17" y="12"/>
                  </a:lnTo>
                  <a:lnTo>
                    <a:pt x="17" y="14"/>
                  </a:lnTo>
                  <a:lnTo>
                    <a:pt x="17" y="14"/>
                  </a:lnTo>
                  <a:lnTo>
                    <a:pt x="17" y="14"/>
                  </a:lnTo>
                  <a:lnTo>
                    <a:pt x="17" y="16"/>
                  </a:lnTo>
                  <a:lnTo>
                    <a:pt x="17" y="16"/>
                  </a:lnTo>
                  <a:lnTo>
                    <a:pt x="19" y="19"/>
                  </a:lnTo>
                  <a:lnTo>
                    <a:pt x="22" y="26"/>
                  </a:lnTo>
                  <a:lnTo>
                    <a:pt x="22" y="28"/>
                  </a:lnTo>
                  <a:lnTo>
                    <a:pt x="24" y="28"/>
                  </a:lnTo>
                  <a:lnTo>
                    <a:pt x="24" y="28"/>
                  </a:lnTo>
                  <a:lnTo>
                    <a:pt x="26" y="28"/>
                  </a:lnTo>
                  <a:lnTo>
                    <a:pt x="26" y="28"/>
                  </a:lnTo>
                  <a:lnTo>
                    <a:pt x="26" y="31"/>
                  </a:lnTo>
                  <a:lnTo>
                    <a:pt x="26" y="31"/>
                  </a:lnTo>
                  <a:lnTo>
                    <a:pt x="26" y="31"/>
                  </a:lnTo>
                  <a:lnTo>
                    <a:pt x="26" y="33"/>
                  </a:lnTo>
                  <a:lnTo>
                    <a:pt x="31" y="35"/>
                  </a:lnTo>
                  <a:lnTo>
                    <a:pt x="31" y="38"/>
                  </a:lnTo>
                  <a:lnTo>
                    <a:pt x="31" y="38"/>
                  </a:lnTo>
                  <a:lnTo>
                    <a:pt x="33" y="38"/>
                  </a:lnTo>
                  <a:lnTo>
                    <a:pt x="36" y="42"/>
                  </a:lnTo>
                  <a:lnTo>
                    <a:pt x="36" y="45"/>
                  </a:lnTo>
                  <a:lnTo>
                    <a:pt x="36" y="45"/>
                  </a:lnTo>
                  <a:lnTo>
                    <a:pt x="36" y="49"/>
                  </a:lnTo>
                  <a:lnTo>
                    <a:pt x="36" y="52"/>
                  </a:lnTo>
                  <a:lnTo>
                    <a:pt x="36" y="61"/>
                  </a:lnTo>
                  <a:lnTo>
                    <a:pt x="36" y="64"/>
                  </a:lnTo>
                  <a:lnTo>
                    <a:pt x="33" y="64"/>
                  </a:lnTo>
                  <a:lnTo>
                    <a:pt x="33" y="64"/>
                  </a:lnTo>
                  <a:lnTo>
                    <a:pt x="33" y="66"/>
                  </a:lnTo>
                  <a:lnTo>
                    <a:pt x="33" y="66"/>
                  </a:lnTo>
                  <a:lnTo>
                    <a:pt x="31" y="68"/>
                  </a:lnTo>
                  <a:lnTo>
                    <a:pt x="31" y="68"/>
                  </a:lnTo>
                  <a:lnTo>
                    <a:pt x="31" y="71"/>
                  </a:lnTo>
                  <a:lnTo>
                    <a:pt x="33" y="75"/>
                  </a:lnTo>
                  <a:lnTo>
                    <a:pt x="33" y="78"/>
                  </a:lnTo>
                  <a:lnTo>
                    <a:pt x="33" y="80"/>
                  </a:lnTo>
                  <a:lnTo>
                    <a:pt x="33" y="80"/>
                  </a:lnTo>
                  <a:lnTo>
                    <a:pt x="33" y="80"/>
                  </a:lnTo>
                  <a:lnTo>
                    <a:pt x="33" y="83"/>
                  </a:lnTo>
                  <a:lnTo>
                    <a:pt x="33" y="83"/>
                  </a:lnTo>
                  <a:lnTo>
                    <a:pt x="36" y="83"/>
                  </a:lnTo>
                  <a:lnTo>
                    <a:pt x="36" y="85"/>
                  </a:lnTo>
                  <a:lnTo>
                    <a:pt x="36" y="85"/>
                  </a:lnTo>
                  <a:lnTo>
                    <a:pt x="36" y="85"/>
                  </a:lnTo>
                  <a:lnTo>
                    <a:pt x="36" y="87"/>
                  </a:lnTo>
                  <a:lnTo>
                    <a:pt x="36" y="87"/>
                  </a:lnTo>
                  <a:lnTo>
                    <a:pt x="33" y="90"/>
                  </a:lnTo>
                  <a:lnTo>
                    <a:pt x="33" y="90"/>
                  </a:lnTo>
                  <a:lnTo>
                    <a:pt x="29" y="92"/>
                  </a:lnTo>
                  <a:lnTo>
                    <a:pt x="22" y="97"/>
                  </a:lnTo>
                  <a:lnTo>
                    <a:pt x="19" y="97"/>
                  </a:lnTo>
                  <a:lnTo>
                    <a:pt x="19" y="97"/>
                  </a:lnTo>
                  <a:lnTo>
                    <a:pt x="17" y="97"/>
                  </a:lnTo>
                  <a:lnTo>
                    <a:pt x="15" y="94"/>
                  </a:lnTo>
                  <a:lnTo>
                    <a:pt x="12" y="92"/>
                  </a:lnTo>
                  <a:lnTo>
                    <a:pt x="12" y="92"/>
                  </a:lnTo>
                  <a:lnTo>
                    <a:pt x="10" y="92"/>
                  </a:lnTo>
                  <a:lnTo>
                    <a:pt x="7" y="92"/>
                  </a:lnTo>
                  <a:lnTo>
                    <a:pt x="5" y="92"/>
                  </a:lnTo>
                  <a:lnTo>
                    <a:pt x="5" y="92"/>
                  </a:lnTo>
                  <a:lnTo>
                    <a:pt x="3" y="92"/>
                  </a:lnTo>
                  <a:lnTo>
                    <a:pt x="3" y="94"/>
                  </a:lnTo>
                  <a:lnTo>
                    <a:pt x="3" y="94"/>
                  </a:lnTo>
                  <a:lnTo>
                    <a:pt x="3" y="94"/>
                  </a:lnTo>
                  <a:lnTo>
                    <a:pt x="3" y="97"/>
                  </a:lnTo>
                  <a:lnTo>
                    <a:pt x="0" y="102"/>
                  </a:lnTo>
                  <a:lnTo>
                    <a:pt x="0" y="102"/>
                  </a:lnTo>
                  <a:lnTo>
                    <a:pt x="0" y="104"/>
                  </a:lnTo>
                  <a:lnTo>
                    <a:pt x="0" y="106"/>
                  </a:lnTo>
                  <a:lnTo>
                    <a:pt x="0" y="106"/>
                  </a:lnTo>
                  <a:lnTo>
                    <a:pt x="0" y="106"/>
                  </a:lnTo>
                  <a:lnTo>
                    <a:pt x="3" y="109"/>
                  </a:lnTo>
                  <a:lnTo>
                    <a:pt x="3" y="109"/>
                  </a:lnTo>
                  <a:lnTo>
                    <a:pt x="5" y="111"/>
                  </a:lnTo>
                  <a:lnTo>
                    <a:pt x="5" y="113"/>
                  </a:lnTo>
                  <a:lnTo>
                    <a:pt x="5" y="113"/>
                  </a:lnTo>
                  <a:lnTo>
                    <a:pt x="7" y="116"/>
                  </a:lnTo>
                  <a:lnTo>
                    <a:pt x="7" y="116"/>
                  </a:lnTo>
                  <a:lnTo>
                    <a:pt x="7" y="116"/>
                  </a:lnTo>
                  <a:lnTo>
                    <a:pt x="10" y="118"/>
                  </a:lnTo>
                  <a:lnTo>
                    <a:pt x="10" y="118"/>
                  </a:lnTo>
                  <a:lnTo>
                    <a:pt x="10" y="118"/>
                  </a:lnTo>
                  <a:lnTo>
                    <a:pt x="12" y="120"/>
                  </a:lnTo>
                  <a:lnTo>
                    <a:pt x="12" y="123"/>
                  </a:lnTo>
                  <a:lnTo>
                    <a:pt x="12" y="125"/>
                  </a:lnTo>
                  <a:lnTo>
                    <a:pt x="12" y="128"/>
                  </a:lnTo>
                  <a:lnTo>
                    <a:pt x="15" y="128"/>
                  </a:lnTo>
                  <a:lnTo>
                    <a:pt x="15" y="130"/>
                  </a:lnTo>
                  <a:lnTo>
                    <a:pt x="17" y="130"/>
                  </a:lnTo>
                  <a:lnTo>
                    <a:pt x="19" y="132"/>
                  </a:lnTo>
                  <a:lnTo>
                    <a:pt x="19" y="132"/>
                  </a:lnTo>
                  <a:lnTo>
                    <a:pt x="19" y="132"/>
                  </a:lnTo>
                  <a:lnTo>
                    <a:pt x="19" y="132"/>
                  </a:lnTo>
                  <a:lnTo>
                    <a:pt x="19" y="135"/>
                  </a:lnTo>
                  <a:lnTo>
                    <a:pt x="19" y="135"/>
                  </a:lnTo>
                  <a:lnTo>
                    <a:pt x="19" y="137"/>
                  </a:lnTo>
                  <a:lnTo>
                    <a:pt x="19" y="139"/>
                  </a:lnTo>
                  <a:lnTo>
                    <a:pt x="19" y="142"/>
                  </a:lnTo>
                  <a:lnTo>
                    <a:pt x="19" y="142"/>
                  </a:lnTo>
                  <a:lnTo>
                    <a:pt x="19" y="144"/>
                  </a:lnTo>
                  <a:lnTo>
                    <a:pt x="19" y="144"/>
                  </a:lnTo>
                  <a:lnTo>
                    <a:pt x="19" y="144"/>
                  </a:lnTo>
                  <a:lnTo>
                    <a:pt x="19" y="147"/>
                  </a:lnTo>
                  <a:lnTo>
                    <a:pt x="19" y="147"/>
                  </a:lnTo>
                  <a:lnTo>
                    <a:pt x="22" y="147"/>
                  </a:lnTo>
                  <a:lnTo>
                    <a:pt x="24" y="149"/>
                  </a:lnTo>
                  <a:lnTo>
                    <a:pt x="24" y="149"/>
                  </a:lnTo>
                  <a:lnTo>
                    <a:pt x="24" y="149"/>
                  </a:lnTo>
                  <a:lnTo>
                    <a:pt x="26" y="149"/>
                  </a:lnTo>
                  <a:lnTo>
                    <a:pt x="26" y="149"/>
                  </a:lnTo>
                  <a:lnTo>
                    <a:pt x="26" y="147"/>
                  </a:lnTo>
                  <a:lnTo>
                    <a:pt x="26" y="149"/>
                  </a:lnTo>
                  <a:lnTo>
                    <a:pt x="29" y="149"/>
                  </a:lnTo>
                  <a:lnTo>
                    <a:pt x="29" y="149"/>
                  </a:lnTo>
                  <a:lnTo>
                    <a:pt x="29" y="149"/>
                  </a:lnTo>
                  <a:lnTo>
                    <a:pt x="31" y="151"/>
                  </a:lnTo>
                  <a:lnTo>
                    <a:pt x="31" y="151"/>
                  </a:lnTo>
                  <a:lnTo>
                    <a:pt x="31" y="154"/>
                  </a:lnTo>
                  <a:lnTo>
                    <a:pt x="33" y="156"/>
                  </a:lnTo>
                  <a:lnTo>
                    <a:pt x="36" y="156"/>
                  </a:lnTo>
                  <a:lnTo>
                    <a:pt x="38" y="158"/>
                  </a:lnTo>
                  <a:lnTo>
                    <a:pt x="38" y="158"/>
                  </a:lnTo>
                  <a:lnTo>
                    <a:pt x="43" y="161"/>
                  </a:lnTo>
                  <a:lnTo>
                    <a:pt x="43" y="161"/>
                  </a:lnTo>
                  <a:lnTo>
                    <a:pt x="45" y="161"/>
                  </a:lnTo>
                  <a:lnTo>
                    <a:pt x="45" y="161"/>
                  </a:lnTo>
                  <a:lnTo>
                    <a:pt x="45" y="158"/>
                  </a:lnTo>
                  <a:lnTo>
                    <a:pt x="48" y="156"/>
                  </a:lnTo>
                  <a:lnTo>
                    <a:pt x="52" y="158"/>
                  </a:lnTo>
                  <a:lnTo>
                    <a:pt x="55" y="158"/>
                  </a:lnTo>
                  <a:lnTo>
                    <a:pt x="59" y="156"/>
                  </a:lnTo>
                  <a:lnTo>
                    <a:pt x="59" y="156"/>
                  </a:lnTo>
                  <a:lnTo>
                    <a:pt x="62" y="156"/>
                  </a:lnTo>
                  <a:lnTo>
                    <a:pt x="64" y="154"/>
                  </a:lnTo>
                  <a:lnTo>
                    <a:pt x="64" y="154"/>
                  </a:lnTo>
                  <a:lnTo>
                    <a:pt x="67" y="151"/>
                  </a:lnTo>
                  <a:lnTo>
                    <a:pt x="67" y="149"/>
                  </a:lnTo>
                  <a:lnTo>
                    <a:pt x="62" y="149"/>
                  </a:lnTo>
                  <a:lnTo>
                    <a:pt x="62" y="147"/>
                  </a:lnTo>
                  <a:lnTo>
                    <a:pt x="62" y="147"/>
                  </a:lnTo>
                  <a:lnTo>
                    <a:pt x="59" y="144"/>
                  </a:lnTo>
                  <a:lnTo>
                    <a:pt x="62" y="144"/>
                  </a:lnTo>
                  <a:lnTo>
                    <a:pt x="62" y="144"/>
                  </a:lnTo>
                  <a:lnTo>
                    <a:pt x="62" y="144"/>
                  </a:lnTo>
                  <a:lnTo>
                    <a:pt x="62" y="144"/>
                  </a:lnTo>
                  <a:lnTo>
                    <a:pt x="62" y="147"/>
                  </a:lnTo>
                  <a:lnTo>
                    <a:pt x="64" y="147"/>
                  </a:lnTo>
                  <a:lnTo>
                    <a:pt x="64" y="149"/>
                  </a:lnTo>
                  <a:lnTo>
                    <a:pt x="64" y="147"/>
                  </a:lnTo>
                  <a:lnTo>
                    <a:pt x="67" y="142"/>
                  </a:lnTo>
                  <a:lnTo>
                    <a:pt x="67" y="142"/>
                  </a:lnTo>
                  <a:lnTo>
                    <a:pt x="69" y="139"/>
                  </a:lnTo>
                  <a:lnTo>
                    <a:pt x="69" y="139"/>
                  </a:lnTo>
                  <a:lnTo>
                    <a:pt x="69" y="139"/>
                  </a:lnTo>
                  <a:lnTo>
                    <a:pt x="71" y="139"/>
                  </a:lnTo>
                  <a:lnTo>
                    <a:pt x="71" y="139"/>
                  </a:lnTo>
                  <a:lnTo>
                    <a:pt x="71" y="137"/>
                  </a:lnTo>
                  <a:lnTo>
                    <a:pt x="71" y="137"/>
                  </a:lnTo>
                  <a:lnTo>
                    <a:pt x="71" y="137"/>
                  </a:lnTo>
                  <a:lnTo>
                    <a:pt x="69" y="137"/>
                  </a:lnTo>
                  <a:lnTo>
                    <a:pt x="69" y="135"/>
                  </a:lnTo>
                  <a:lnTo>
                    <a:pt x="71" y="137"/>
                  </a:lnTo>
                  <a:lnTo>
                    <a:pt x="71" y="137"/>
                  </a:lnTo>
                  <a:lnTo>
                    <a:pt x="71" y="135"/>
                  </a:lnTo>
                  <a:lnTo>
                    <a:pt x="69" y="132"/>
                  </a:lnTo>
                  <a:lnTo>
                    <a:pt x="71" y="130"/>
                  </a:lnTo>
                  <a:lnTo>
                    <a:pt x="71" y="130"/>
                  </a:lnTo>
                  <a:lnTo>
                    <a:pt x="71" y="132"/>
                  </a:lnTo>
                  <a:lnTo>
                    <a:pt x="74" y="135"/>
                  </a:lnTo>
                  <a:lnTo>
                    <a:pt x="74" y="135"/>
                  </a:lnTo>
                  <a:lnTo>
                    <a:pt x="74" y="135"/>
                  </a:lnTo>
                  <a:lnTo>
                    <a:pt x="74" y="132"/>
                  </a:lnTo>
                  <a:lnTo>
                    <a:pt x="74" y="130"/>
                  </a:lnTo>
                  <a:lnTo>
                    <a:pt x="74" y="132"/>
                  </a:lnTo>
                  <a:lnTo>
                    <a:pt x="74" y="135"/>
                  </a:lnTo>
                  <a:lnTo>
                    <a:pt x="76" y="135"/>
                  </a:lnTo>
                  <a:lnTo>
                    <a:pt x="74" y="135"/>
                  </a:lnTo>
                  <a:lnTo>
                    <a:pt x="74" y="137"/>
                  </a:lnTo>
                  <a:lnTo>
                    <a:pt x="74" y="137"/>
                  </a:lnTo>
                  <a:lnTo>
                    <a:pt x="69" y="139"/>
                  </a:lnTo>
                  <a:lnTo>
                    <a:pt x="69" y="139"/>
                  </a:lnTo>
                  <a:lnTo>
                    <a:pt x="69" y="142"/>
                  </a:lnTo>
                  <a:lnTo>
                    <a:pt x="69" y="144"/>
                  </a:lnTo>
                  <a:lnTo>
                    <a:pt x="69" y="144"/>
                  </a:lnTo>
                  <a:lnTo>
                    <a:pt x="67" y="147"/>
                  </a:lnTo>
                  <a:lnTo>
                    <a:pt x="67" y="147"/>
                  </a:lnTo>
                  <a:lnTo>
                    <a:pt x="67" y="149"/>
                  </a:lnTo>
                  <a:lnTo>
                    <a:pt x="67" y="149"/>
                  </a:lnTo>
                  <a:lnTo>
                    <a:pt x="67" y="149"/>
                  </a:lnTo>
                  <a:lnTo>
                    <a:pt x="67" y="149"/>
                  </a:lnTo>
                  <a:lnTo>
                    <a:pt x="71" y="149"/>
                  </a:lnTo>
                  <a:lnTo>
                    <a:pt x="71" y="149"/>
                  </a:lnTo>
                  <a:lnTo>
                    <a:pt x="74" y="142"/>
                  </a:lnTo>
                  <a:lnTo>
                    <a:pt x="76" y="137"/>
                  </a:lnTo>
                  <a:lnTo>
                    <a:pt x="76" y="137"/>
                  </a:lnTo>
                  <a:lnTo>
                    <a:pt x="76" y="137"/>
                  </a:lnTo>
                  <a:lnTo>
                    <a:pt x="78" y="137"/>
                  </a:lnTo>
                  <a:lnTo>
                    <a:pt x="78" y="137"/>
                  </a:lnTo>
                  <a:lnTo>
                    <a:pt x="78" y="135"/>
                  </a:lnTo>
                  <a:lnTo>
                    <a:pt x="81" y="135"/>
                  </a:lnTo>
                  <a:lnTo>
                    <a:pt x="81" y="132"/>
                  </a:lnTo>
                  <a:lnTo>
                    <a:pt x="83" y="132"/>
                  </a:lnTo>
                  <a:lnTo>
                    <a:pt x="86" y="130"/>
                  </a:lnTo>
                  <a:lnTo>
                    <a:pt x="86" y="130"/>
                  </a:lnTo>
                  <a:lnTo>
                    <a:pt x="86" y="130"/>
                  </a:lnTo>
                  <a:lnTo>
                    <a:pt x="83" y="130"/>
                  </a:lnTo>
                  <a:lnTo>
                    <a:pt x="86" y="125"/>
                  </a:lnTo>
                  <a:lnTo>
                    <a:pt x="83" y="125"/>
                  </a:lnTo>
                  <a:lnTo>
                    <a:pt x="83" y="125"/>
                  </a:lnTo>
                  <a:lnTo>
                    <a:pt x="83" y="125"/>
                  </a:lnTo>
                  <a:lnTo>
                    <a:pt x="83" y="123"/>
                  </a:lnTo>
                  <a:lnTo>
                    <a:pt x="83" y="123"/>
                  </a:lnTo>
                  <a:lnTo>
                    <a:pt x="83" y="123"/>
                  </a:lnTo>
                  <a:lnTo>
                    <a:pt x="83" y="123"/>
                  </a:lnTo>
                  <a:lnTo>
                    <a:pt x="81" y="125"/>
                  </a:lnTo>
                  <a:lnTo>
                    <a:pt x="81" y="125"/>
                  </a:lnTo>
                  <a:lnTo>
                    <a:pt x="81" y="123"/>
                  </a:lnTo>
                  <a:lnTo>
                    <a:pt x="81" y="123"/>
                  </a:lnTo>
                  <a:lnTo>
                    <a:pt x="81" y="123"/>
                  </a:lnTo>
                  <a:lnTo>
                    <a:pt x="81" y="123"/>
                  </a:lnTo>
                  <a:lnTo>
                    <a:pt x="81" y="123"/>
                  </a:lnTo>
                  <a:lnTo>
                    <a:pt x="81" y="123"/>
                  </a:lnTo>
                  <a:lnTo>
                    <a:pt x="81" y="123"/>
                  </a:lnTo>
                  <a:lnTo>
                    <a:pt x="78" y="120"/>
                  </a:lnTo>
                  <a:lnTo>
                    <a:pt x="78" y="120"/>
                  </a:lnTo>
                  <a:lnTo>
                    <a:pt x="78" y="120"/>
                  </a:lnTo>
                  <a:lnTo>
                    <a:pt x="78" y="120"/>
                  </a:lnTo>
                  <a:lnTo>
                    <a:pt x="76" y="120"/>
                  </a:lnTo>
                  <a:lnTo>
                    <a:pt x="76" y="120"/>
                  </a:lnTo>
                  <a:lnTo>
                    <a:pt x="76" y="120"/>
                  </a:lnTo>
                  <a:lnTo>
                    <a:pt x="76" y="118"/>
                  </a:lnTo>
                  <a:lnTo>
                    <a:pt x="76" y="118"/>
                  </a:lnTo>
                  <a:lnTo>
                    <a:pt x="76" y="118"/>
                  </a:lnTo>
                  <a:lnTo>
                    <a:pt x="76" y="116"/>
                  </a:lnTo>
                  <a:lnTo>
                    <a:pt x="76" y="116"/>
                  </a:lnTo>
                  <a:lnTo>
                    <a:pt x="76" y="118"/>
                  </a:lnTo>
                  <a:lnTo>
                    <a:pt x="78" y="118"/>
                  </a:lnTo>
                  <a:lnTo>
                    <a:pt x="81" y="118"/>
                  </a:lnTo>
                  <a:lnTo>
                    <a:pt x="81" y="118"/>
                  </a:lnTo>
                  <a:lnTo>
                    <a:pt x="83" y="120"/>
                  </a:lnTo>
                  <a:lnTo>
                    <a:pt x="83" y="123"/>
                  </a:lnTo>
                  <a:lnTo>
                    <a:pt x="83" y="120"/>
                  </a:lnTo>
                  <a:lnTo>
                    <a:pt x="86" y="120"/>
                  </a:lnTo>
                  <a:lnTo>
                    <a:pt x="86" y="123"/>
                  </a:lnTo>
                  <a:lnTo>
                    <a:pt x="86" y="123"/>
                  </a:lnTo>
                  <a:lnTo>
                    <a:pt x="86" y="123"/>
                  </a:lnTo>
                  <a:lnTo>
                    <a:pt x="86" y="123"/>
                  </a:lnTo>
                  <a:lnTo>
                    <a:pt x="86" y="123"/>
                  </a:lnTo>
                  <a:lnTo>
                    <a:pt x="86" y="125"/>
                  </a:lnTo>
                  <a:lnTo>
                    <a:pt x="86" y="125"/>
                  </a:lnTo>
                  <a:lnTo>
                    <a:pt x="86" y="125"/>
                  </a:lnTo>
                  <a:lnTo>
                    <a:pt x="88" y="125"/>
                  </a:lnTo>
                  <a:lnTo>
                    <a:pt x="93" y="116"/>
                  </a:lnTo>
                  <a:lnTo>
                    <a:pt x="93" y="113"/>
                  </a:lnTo>
                  <a:lnTo>
                    <a:pt x="93" y="113"/>
                  </a:lnTo>
                  <a:lnTo>
                    <a:pt x="95" y="111"/>
                  </a:lnTo>
                  <a:lnTo>
                    <a:pt x="95" y="111"/>
                  </a:lnTo>
                  <a:lnTo>
                    <a:pt x="100" y="106"/>
                  </a:lnTo>
                  <a:lnTo>
                    <a:pt x="100" y="104"/>
                  </a:lnTo>
                  <a:lnTo>
                    <a:pt x="100" y="102"/>
                  </a:lnTo>
                  <a:lnTo>
                    <a:pt x="104" y="97"/>
                  </a:lnTo>
                  <a:lnTo>
                    <a:pt x="116" y="90"/>
                  </a:lnTo>
                  <a:lnTo>
                    <a:pt x="128" y="83"/>
                  </a:lnTo>
                  <a:lnTo>
                    <a:pt x="128" y="80"/>
                  </a:lnTo>
                  <a:lnTo>
                    <a:pt x="128" y="80"/>
                  </a:lnTo>
                  <a:lnTo>
                    <a:pt x="131" y="80"/>
                  </a:lnTo>
                  <a:lnTo>
                    <a:pt x="131" y="80"/>
                  </a:lnTo>
                  <a:lnTo>
                    <a:pt x="133" y="80"/>
                  </a:lnTo>
                  <a:lnTo>
                    <a:pt x="135" y="78"/>
                  </a:lnTo>
                  <a:lnTo>
                    <a:pt x="135" y="78"/>
                  </a:lnTo>
                  <a:lnTo>
                    <a:pt x="138" y="78"/>
                  </a:lnTo>
                  <a:lnTo>
                    <a:pt x="140" y="78"/>
                  </a:lnTo>
                  <a:lnTo>
                    <a:pt x="142" y="75"/>
                  </a:lnTo>
                  <a:lnTo>
                    <a:pt x="145" y="75"/>
                  </a:lnTo>
                  <a:lnTo>
                    <a:pt x="145" y="75"/>
                  </a:lnTo>
                  <a:lnTo>
                    <a:pt x="142" y="7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701" y="2539"/>
              <a:ext cx="708" cy="466"/>
            </a:xfrm>
            <a:custGeom>
              <a:avLst/>
              <a:gdLst>
                <a:gd name="T0" fmla="*/ 448 w 708"/>
                <a:gd name="T1" fmla="*/ 414 h 466"/>
                <a:gd name="T2" fmla="*/ 708 w 708"/>
                <a:gd name="T3" fmla="*/ 241 h 466"/>
                <a:gd name="T4" fmla="*/ 682 w 708"/>
                <a:gd name="T5" fmla="*/ 237 h 466"/>
                <a:gd name="T6" fmla="*/ 666 w 708"/>
                <a:gd name="T7" fmla="*/ 230 h 466"/>
                <a:gd name="T8" fmla="*/ 625 w 708"/>
                <a:gd name="T9" fmla="*/ 232 h 466"/>
                <a:gd name="T10" fmla="*/ 604 w 708"/>
                <a:gd name="T11" fmla="*/ 237 h 466"/>
                <a:gd name="T12" fmla="*/ 590 w 708"/>
                <a:gd name="T13" fmla="*/ 237 h 466"/>
                <a:gd name="T14" fmla="*/ 583 w 708"/>
                <a:gd name="T15" fmla="*/ 246 h 466"/>
                <a:gd name="T16" fmla="*/ 580 w 708"/>
                <a:gd name="T17" fmla="*/ 256 h 466"/>
                <a:gd name="T18" fmla="*/ 569 w 708"/>
                <a:gd name="T19" fmla="*/ 256 h 466"/>
                <a:gd name="T20" fmla="*/ 547 w 708"/>
                <a:gd name="T21" fmla="*/ 258 h 466"/>
                <a:gd name="T22" fmla="*/ 535 w 708"/>
                <a:gd name="T23" fmla="*/ 251 h 466"/>
                <a:gd name="T24" fmla="*/ 533 w 708"/>
                <a:gd name="T25" fmla="*/ 232 h 466"/>
                <a:gd name="T26" fmla="*/ 507 w 708"/>
                <a:gd name="T27" fmla="*/ 213 h 466"/>
                <a:gd name="T28" fmla="*/ 512 w 708"/>
                <a:gd name="T29" fmla="*/ 187 h 466"/>
                <a:gd name="T30" fmla="*/ 512 w 708"/>
                <a:gd name="T31" fmla="*/ 168 h 466"/>
                <a:gd name="T32" fmla="*/ 524 w 708"/>
                <a:gd name="T33" fmla="*/ 144 h 466"/>
                <a:gd name="T34" fmla="*/ 512 w 708"/>
                <a:gd name="T35" fmla="*/ 132 h 466"/>
                <a:gd name="T36" fmla="*/ 495 w 708"/>
                <a:gd name="T37" fmla="*/ 135 h 466"/>
                <a:gd name="T38" fmla="*/ 474 w 708"/>
                <a:gd name="T39" fmla="*/ 109 h 466"/>
                <a:gd name="T40" fmla="*/ 472 w 708"/>
                <a:gd name="T41" fmla="*/ 80 h 466"/>
                <a:gd name="T42" fmla="*/ 462 w 708"/>
                <a:gd name="T43" fmla="*/ 45 h 466"/>
                <a:gd name="T44" fmla="*/ 450 w 708"/>
                <a:gd name="T45" fmla="*/ 16 h 466"/>
                <a:gd name="T46" fmla="*/ 415 w 708"/>
                <a:gd name="T47" fmla="*/ 28 h 466"/>
                <a:gd name="T48" fmla="*/ 391 w 708"/>
                <a:gd name="T49" fmla="*/ 24 h 466"/>
                <a:gd name="T50" fmla="*/ 337 w 708"/>
                <a:gd name="T51" fmla="*/ 40 h 466"/>
                <a:gd name="T52" fmla="*/ 303 w 708"/>
                <a:gd name="T53" fmla="*/ 26 h 466"/>
                <a:gd name="T54" fmla="*/ 197 w 708"/>
                <a:gd name="T55" fmla="*/ 12 h 466"/>
                <a:gd name="T56" fmla="*/ 121 w 708"/>
                <a:gd name="T57" fmla="*/ 92 h 466"/>
                <a:gd name="T58" fmla="*/ 86 w 708"/>
                <a:gd name="T59" fmla="*/ 142 h 466"/>
                <a:gd name="T60" fmla="*/ 74 w 708"/>
                <a:gd name="T61" fmla="*/ 175 h 466"/>
                <a:gd name="T62" fmla="*/ 27 w 708"/>
                <a:gd name="T63" fmla="*/ 220 h 466"/>
                <a:gd name="T64" fmla="*/ 27 w 708"/>
                <a:gd name="T65" fmla="*/ 234 h 466"/>
                <a:gd name="T66" fmla="*/ 81 w 708"/>
                <a:gd name="T67" fmla="*/ 234 h 466"/>
                <a:gd name="T68" fmla="*/ 138 w 708"/>
                <a:gd name="T69" fmla="*/ 241 h 466"/>
                <a:gd name="T70" fmla="*/ 192 w 708"/>
                <a:gd name="T71" fmla="*/ 265 h 466"/>
                <a:gd name="T72" fmla="*/ 232 w 708"/>
                <a:gd name="T73" fmla="*/ 265 h 466"/>
                <a:gd name="T74" fmla="*/ 268 w 708"/>
                <a:gd name="T75" fmla="*/ 277 h 466"/>
                <a:gd name="T76" fmla="*/ 280 w 708"/>
                <a:gd name="T77" fmla="*/ 322 h 466"/>
                <a:gd name="T78" fmla="*/ 287 w 708"/>
                <a:gd name="T79" fmla="*/ 350 h 466"/>
                <a:gd name="T80" fmla="*/ 301 w 708"/>
                <a:gd name="T81" fmla="*/ 364 h 466"/>
                <a:gd name="T82" fmla="*/ 311 w 708"/>
                <a:gd name="T83" fmla="*/ 386 h 466"/>
                <a:gd name="T84" fmla="*/ 303 w 708"/>
                <a:gd name="T85" fmla="*/ 402 h 466"/>
                <a:gd name="T86" fmla="*/ 339 w 708"/>
                <a:gd name="T87" fmla="*/ 412 h 466"/>
                <a:gd name="T88" fmla="*/ 360 w 708"/>
                <a:gd name="T89" fmla="*/ 412 h 466"/>
                <a:gd name="T90" fmla="*/ 363 w 708"/>
                <a:gd name="T91" fmla="*/ 435 h 466"/>
                <a:gd name="T92" fmla="*/ 370 w 708"/>
                <a:gd name="T93" fmla="*/ 443 h 466"/>
                <a:gd name="T94" fmla="*/ 382 w 708"/>
                <a:gd name="T95" fmla="*/ 443 h 466"/>
                <a:gd name="T96" fmla="*/ 401 w 708"/>
                <a:gd name="T97" fmla="*/ 459 h 466"/>
                <a:gd name="T98" fmla="*/ 403 w 708"/>
                <a:gd name="T99" fmla="*/ 445 h 466"/>
                <a:gd name="T100" fmla="*/ 441 w 708"/>
                <a:gd name="T101" fmla="*/ 417 h 466"/>
                <a:gd name="T102" fmla="*/ 517 w 708"/>
                <a:gd name="T103" fmla="*/ 362 h 466"/>
                <a:gd name="T104" fmla="*/ 533 w 708"/>
                <a:gd name="T105" fmla="*/ 346 h 466"/>
                <a:gd name="T106" fmla="*/ 550 w 708"/>
                <a:gd name="T107" fmla="*/ 353 h 466"/>
                <a:gd name="T108" fmla="*/ 564 w 708"/>
                <a:gd name="T109" fmla="*/ 336 h 466"/>
                <a:gd name="T110" fmla="*/ 611 w 708"/>
                <a:gd name="T111" fmla="*/ 336 h 466"/>
                <a:gd name="T112" fmla="*/ 625 w 708"/>
                <a:gd name="T113" fmla="*/ 317 h 466"/>
                <a:gd name="T114" fmla="*/ 642 w 708"/>
                <a:gd name="T115" fmla="*/ 305 h 466"/>
                <a:gd name="T116" fmla="*/ 659 w 708"/>
                <a:gd name="T117" fmla="*/ 296 h 466"/>
                <a:gd name="T118" fmla="*/ 659 w 708"/>
                <a:gd name="T119" fmla="*/ 270 h 466"/>
                <a:gd name="T120" fmla="*/ 682 w 708"/>
                <a:gd name="T121" fmla="*/ 258 h 466"/>
                <a:gd name="T122" fmla="*/ 704 w 708"/>
                <a:gd name="T123" fmla="*/ 246 h 466"/>
                <a:gd name="T124" fmla="*/ 614 w 708"/>
                <a:gd name="T125"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466">
                  <a:moveTo>
                    <a:pt x="540" y="353"/>
                  </a:moveTo>
                  <a:lnTo>
                    <a:pt x="540" y="350"/>
                  </a:lnTo>
                  <a:lnTo>
                    <a:pt x="538" y="350"/>
                  </a:lnTo>
                  <a:lnTo>
                    <a:pt x="538" y="350"/>
                  </a:lnTo>
                  <a:lnTo>
                    <a:pt x="538" y="348"/>
                  </a:lnTo>
                  <a:lnTo>
                    <a:pt x="538" y="348"/>
                  </a:lnTo>
                  <a:lnTo>
                    <a:pt x="538" y="348"/>
                  </a:lnTo>
                  <a:lnTo>
                    <a:pt x="535" y="348"/>
                  </a:lnTo>
                  <a:lnTo>
                    <a:pt x="533" y="348"/>
                  </a:lnTo>
                  <a:lnTo>
                    <a:pt x="533" y="348"/>
                  </a:lnTo>
                  <a:lnTo>
                    <a:pt x="533" y="348"/>
                  </a:lnTo>
                  <a:lnTo>
                    <a:pt x="533" y="350"/>
                  </a:lnTo>
                  <a:lnTo>
                    <a:pt x="533" y="350"/>
                  </a:lnTo>
                  <a:lnTo>
                    <a:pt x="533" y="350"/>
                  </a:lnTo>
                  <a:lnTo>
                    <a:pt x="531" y="350"/>
                  </a:lnTo>
                  <a:lnTo>
                    <a:pt x="531" y="350"/>
                  </a:lnTo>
                  <a:lnTo>
                    <a:pt x="531" y="350"/>
                  </a:lnTo>
                  <a:lnTo>
                    <a:pt x="531" y="353"/>
                  </a:lnTo>
                  <a:lnTo>
                    <a:pt x="531" y="353"/>
                  </a:lnTo>
                  <a:lnTo>
                    <a:pt x="533" y="353"/>
                  </a:lnTo>
                  <a:lnTo>
                    <a:pt x="533" y="353"/>
                  </a:lnTo>
                  <a:lnTo>
                    <a:pt x="535" y="353"/>
                  </a:lnTo>
                  <a:lnTo>
                    <a:pt x="535" y="353"/>
                  </a:lnTo>
                  <a:lnTo>
                    <a:pt x="535" y="353"/>
                  </a:lnTo>
                  <a:lnTo>
                    <a:pt x="540" y="355"/>
                  </a:lnTo>
                  <a:lnTo>
                    <a:pt x="540" y="353"/>
                  </a:lnTo>
                  <a:close/>
                  <a:moveTo>
                    <a:pt x="448" y="414"/>
                  </a:moveTo>
                  <a:lnTo>
                    <a:pt x="448" y="414"/>
                  </a:lnTo>
                  <a:lnTo>
                    <a:pt x="446" y="414"/>
                  </a:lnTo>
                  <a:lnTo>
                    <a:pt x="443" y="414"/>
                  </a:lnTo>
                  <a:lnTo>
                    <a:pt x="443" y="417"/>
                  </a:lnTo>
                  <a:lnTo>
                    <a:pt x="441" y="419"/>
                  </a:lnTo>
                  <a:lnTo>
                    <a:pt x="436" y="419"/>
                  </a:lnTo>
                  <a:lnTo>
                    <a:pt x="431" y="424"/>
                  </a:lnTo>
                  <a:lnTo>
                    <a:pt x="429" y="426"/>
                  </a:lnTo>
                  <a:lnTo>
                    <a:pt x="419" y="433"/>
                  </a:lnTo>
                  <a:lnTo>
                    <a:pt x="417" y="438"/>
                  </a:lnTo>
                  <a:lnTo>
                    <a:pt x="415" y="438"/>
                  </a:lnTo>
                  <a:lnTo>
                    <a:pt x="415" y="438"/>
                  </a:lnTo>
                  <a:lnTo>
                    <a:pt x="415" y="443"/>
                  </a:lnTo>
                  <a:lnTo>
                    <a:pt x="415" y="443"/>
                  </a:lnTo>
                  <a:lnTo>
                    <a:pt x="415" y="445"/>
                  </a:lnTo>
                  <a:lnTo>
                    <a:pt x="417" y="443"/>
                  </a:lnTo>
                  <a:lnTo>
                    <a:pt x="417" y="440"/>
                  </a:lnTo>
                  <a:lnTo>
                    <a:pt x="419" y="438"/>
                  </a:lnTo>
                  <a:lnTo>
                    <a:pt x="419" y="435"/>
                  </a:lnTo>
                  <a:lnTo>
                    <a:pt x="424" y="433"/>
                  </a:lnTo>
                  <a:lnTo>
                    <a:pt x="441" y="419"/>
                  </a:lnTo>
                  <a:lnTo>
                    <a:pt x="443" y="417"/>
                  </a:lnTo>
                  <a:lnTo>
                    <a:pt x="446" y="417"/>
                  </a:lnTo>
                  <a:lnTo>
                    <a:pt x="450" y="414"/>
                  </a:lnTo>
                  <a:lnTo>
                    <a:pt x="450" y="414"/>
                  </a:lnTo>
                  <a:lnTo>
                    <a:pt x="448" y="414"/>
                  </a:lnTo>
                  <a:lnTo>
                    <a:pt x="448" y="414"/>
                  </a:lnTo>
                  <a:close/>
                  <a:moveTo>
                    <a:pt x="708" y="244"/>
                  </a:moveTo>
                  <a:lnTo>
                    <a:pt x="708" y="241"/>
                  </a:lnTo>
                  <a:lnTo>
                    <a:pt x="706" y="241"/>
                  </a:lnTo>
                  <a:lnTo>
                    <a:pt x="706" y="239"/>
                  </a:lnTo>
                  <a:lnTo>
                    <a:pt x="704" y="237"/>
                  </a:lnTo>
                  <a:lnTo>
                    <a:pt x="704" y="234"/>
                  </a:lnTo>
                  <a:lnTo>
                    <a:pt x="704" y="234"/>
                  </a:lnTo>
                  <a:lnTo>
                    <a:pt x="704" y="234"/>
                  </a:lnTo>
                  <a:lnTo>
                    <a:pt x="701" y="234"/>
                  </a:lnTo>
                  <a:lnTo>
                    <a:pt x="701" y="237"/>
                  </a:lnTo>
                  <a:lnTo>
                    <a:pt x="701" y="237"/>
                  </a:lnTo>
                  <a:lnTo>
                    <a:pt x="701" y="237"/>
                  </a:lnTo>
                  <a:lnTo>
                    <a:pt x="699" y="234"/>
                  </a:lnTo>
                  <a:lnTo>
                    <a:pt x="696" y="234"/>
                  </a:lnTo>
                  <a:lnTo>
                    <a:pt x="694" y="237"/>
                  </a:lnTo>
                  <a:lnTo>
                    <a:pt x="694" y="237"/>
                  </a:lnTo>
                  <a:lnTo>
                    <a:pt x="692" y="237"/>
                  </a:lnTo>
                  <a:lnTo>
                    <a:pt x="692" y="237"/>
                  </a:lnTo>
                  <a:lnTo>
                    <a:pt x="692" y="234"/>
                  </a:lnTo>
                  <a:lnTo>
                    <a:pt x="692" y="234"/>
                  </a:lnTo>
                  <a:lnTo>
                    <a:pt x="692" y="234"/>
                  </a:lnTo>
                  <a:lnTo>
                    <a:pt x="689" y="234"/>
                  </a:lnTo>
                  <a:lnTo>
                    <a:pt x="689" y="237"/>
                  </a:lnTo>
                  <a:lnTo>
                    <a:pt x="689" y="237"/>
                  </a:lnTo>
                  <a:lnTo>
                    <a:pt x="687" y="237"/>
                  </a:lnTo>
                  <a:lnTo>
                    <a:pt x="687" y="237"/>
                  </a:lnTo>
                  <a:lnTo>
                    <a:pt x="687" y="237"/>
                  </a:lnTo>
                  <a:lnTo>
                    <a:pt x="687" y="237"/>
                  </a:lnTo>
                  <a:lnTo>
                    <a:pt x="685" y="237"/>
                  </a:lnTo>
                  <a:lnTo>
                    <a:pt x="682" y="237"/>
                  </a:lnTo>
                  <a:lnTo>
                    <a:pt x="682" y="237"/>
                  </a:lnTo>
                  <a:lnTo>
                    <a:pt x="682" y="237"/>
                  </a:lnTo>
                  <a:lnTo>
                    <a:pt x="682" y="237"/>
                  </a:lnTo>
                  <a:lnTo>
                    <a:pt x="680" y="237"/>
                  </a:lnTo>
                  <a:lnTo>
                    <a:pt x="680" y="237"/>
                  </a:lnTo>
                  <a:lnTo>
                    <a:pt x="680" y="239"/>
                  </a:lnTo>
                  <a:lnTo>
                    <a:pt x="678" y="237"/>
                  </a:lnTo>
                  <a:lnTo>
                    <a:pt x="678" y="237"/>
                  </a:lnTo>
                  <a:lnTo>
                    <a:pt x="678" y="237"/>
                  </a:lnTo>
                  <a:lnTo>
                    <a:pt x="675" y="237"/>
                  </a:lnTo>
                  <a:lnTo>
                    <a:pt x="675" y="237"/>
                  </a:lnTo>
                  <a:lnTo>
                    <a:pt x="675" y="237"/>
                  </a:lnTo>
                  <a:lnTo>
                    <a:pt x="673" y="237"/>
                  </a:lnTo>
                  <a:lnTo>
                    <a:pt x="673" y="237"/>
                  </a:lnTo>
                  <a:lnTo>
                    <a:pt x="673" y="237"/>
                  </a:lnTo>
                  <a:lnTo>
                    <a:pt x="670" y="237"/>
                  </a:lnTo>
                  <a:lnTo>
                    <a:pt x="670" y="237"/>
                  </a:lnTo>
                  <a:lnTo>
                    <a:pt x="670" y="237"/>
                  </a:lnTo>
                  <a:lnTo>
                    <a:pt x="670" y="237"/>
                  </a:lnTo>
                  <a:lnTo>
                    <a:pt x="670" y="234"/>
                  </a:lnTo>
                  <a:lnTo>
                    <a:pt x="670" y="232"/>
                  </a:lnTo>
                  <a:lnTo>
                    <a:pt x="668" y="232"/>
                  </a:lnTo>
                  <a:lnTo>
                    <a:pt x="668" y="232"/>
                  </a:lnTo>
                  <a:lnTo>
                    <a:pt x="668" y="232"/>
                  </a:lnTo>
                  <a:lnTo>
                    <a:pt x="668" y="232"/>
                  </a:lnTo>
                  <a:lnTo>
                    <a:pt x="668" y="232"/>
                  </a:lnTo>
                  <a:lnTo>
                    <a:pt x="668" y="232"/>
                  </a:lnTo>
                  <a:lnTo>
                    <a:pt x="666" y="230"/>
                  </a:lnTo>
                  <a:lnTo>
                    <a:pt x="666" y="230"/>
                  </a:lnTo>
                  <a:lnTo>
                    <a:pt x="663" y="227"/>
                  </a:lnTo>
                  <a:lnTo>
                    <a:pt x="663" y="227"/>
                  </a:lnTo>
                  <a:lnTo>
                    <a:pt x="661" y="222"/>
                  </a:lnTo>
                  <a:lnTo>
                    <a:pt x="661" y="222"/>
                  </a:lnTo>
                  <a:lnTo>
                    <a:pt x="661" y="222"/>
                  </a:lnTo>
                  <a:lnTo>
                    <a:pt x="659" y="220"/>
                  </a:lnTo>
                  <a:lnTo>
                    <a:pt x="656" y="220"/>
                  </a:lnTo>
                  <a:lnTo>
                    <a:pt x="656" y="220"/>
                  </a:lnTo>
                  <a:lnTo>
                    <a:pt x="654" y="220"/>
                  </a:lnTo>
                  <a:lnTo>
                    <a:pt x="649" y="222"/>
                  </a:lnTo>
                  <a:lnTo>
                    <a:pt x="647" y="222"/>
                  </a:lnTo>
                  <a:lnTo>
                    <a:pt x="647" y="222"/>
                  </a:lnTo>
                  <a:lnTo>
                    <a:pt x="647" y="222"/>
                  </a:lnTo>
                  <a:lnTo>
                    <a:pt x="644" y="222"/>
                  </a:lnTo>
                  <a:lnTo>
                    <a:pt x="642" y="222"/>
                  </a:lnTo>
                  <a:lnTo>
                    <a:pt x="642" y="225"/>
                  </a:lnTo>
                  <a:lnTo>
                    <a:pt x="642" y="225"/>
                  </a:lnTo>
                  <a:lnTo>
                    <a:pt x="640" y="225"/>
                  </a:lnTo>
                  <a:lnTo>
                    <a:pt x="640" y="225"/>
                  </a:lnTo>
                  <a:lnTo>
                    <a:pt x="637" y="225"/>
                  </a:lnTo>
                  <a:lnTo>
                    <a:pt x="637" y="225"/>
                  </a:lnTo>
                  <a:lnTo>
                    <a:pt x="633" y="227"/>
                  </a:lnTo>
                  <a:lnTo>
                    <a:pt x="633" y="227"/>
                  </a:lnTo>
                  <a:lnTo>
                    <a:pt x="628" y="230"/>
                  </a:lnTo>
                  <a:lnTo>
                    <a:pt x="628" y="230"/>
                  </a:lnTo>
                  <a:lnTo>
                    <a:pt x="625" y="232"/>
                  </a:lnTo>
                  <a:lnTo>
                    <a:pt x="625" y="232"/>
                  </a:lnTo>
                  <a:lnTo>
                    <a:pt x="623" y="232"/>
                  </a:lnTo>
                  <a:lnTo>
                    <a:pt x="623" y="232"/>
                  </a:lnTo>
                  <a:lnTo>
                    <a:pt x="623" y="232"/>
                  </a:lnTo>
                  <a:lnTo>
                    <a:pt x="623" y="232"/>
                  </a:lnTo>
                  <a:lnTo>
                    <a:pt x="623" y="234"/>
                  </a:lnTo>
                  <a:lnTo>
                    <a:pt x="623" y="234"/>
                  </a:lnTo>
                  <a:lnTo>
                    <a:pt x="623" y="234"/>
                  </a:lnTo>
                  <a:lnTo>
                    <a:pt x="621" y="237"/>
                  </a:lnTo>
                  <a:lnTo>
                    <a:pt x="621" y="237"/>
                  </a:lnTo>
                  <a:lnTo>
                    <a:pt x="621" y="237"/>
                  </a:lnTo>
                  <a:lnTo>
                    <a:pt x="614" y="239"/>
                  </a:lnTo>
                  <a:lnTo>
                    <a:pt x="611" y="239"/>
                  </a:lnTo>
                  <a:lnTo>
                    <a:pt x="611" y="239"/>
                  </a:lnTo>
                  <a:lnTo>
                    <a:pt x="609" y="239"/>
                  </a:lnTo>
                  <a:lnTo>
                    <a:pt x="609" y="239"/>
                  </a:lnTo>
                  <a:lnTo>
                    <a:pt x="609" y="239"/>
                  </a:lnTo>
                  <a:lnTo>
                    <a:pt x="609" y="239"/>
                  </a:lnTo>
                  <a:lnTo>
                    <a:pt x="609" y="239"/>
                  </a:lnTo>
                  <a:lnTo>
                    <a:pt x="609" y="237"/>
                  </a:lnTo>
                  <a:lnTo>
                    <a:pt x="609" y="237"/>
                  </a:lnTo>
                  <a:lnTo>
                    <a:pt x="609" y="237"/>
                  </a:lnTo>
                  <a:lnTo>
                    <a:pt x="609" y="237"/>
                  </a:lnTo>
                  <a:lnTo>
                    <a:pt x="607" y="237"/>
                  </a:lnTo>
                  <a:lnTo>
                    <a:pt x="607" y="237"/>
                  </a:lnTo>
                  <a:lnTo>
                    <a:pt x="607" y="237"/>
                  </a:lnTo>
                  <a:lnTo>
                    <a:pt x="607" y="237"/>
                  </a:lnTo>
                  <a:lnTo>
                    <a:pt x="607" y="237"/>
                  </a:lnTo>
                  <a:lnTo>
                    <a:pt x="604" y="237"/>
                  </a:lnTo>
                  <a:lnTo>
                    <a:pt x="604" y="239"/>
                  </a:lnTo>
                  <a:lnTo>
                    <a:pt x="604" y="239"/>
                  </a:lnTo>
                  <a:lnTo>
                    <a:pt x="602" y="239"/>
                  </a:lnTo>
                  <a:lnTo>
                    <a:pt x="602" y="239"/>
                  </a:lnTo>
                  <a:lnTo>
                    <a:pt x="599" y="239"/>
                  </a:lnTo>
                  <a:lnTo>
                    <a:pt x="597" y="239"/>
                  </a:lnTo>
                  <a:lnTo>
                    <a:pt x="597" y="239"/>
                  </a:lnTo>
                  <a:lnTo>
                    <a:pt x="597" y="239"/>
                  </a:lnTo>
                  <a:lnTo>
                    <a:pt x="597" y="239"/>
                  </a:lnTo>
                  <a:lnTo>
                    <a:pt x="597" y="239"/>
                  </a:lnTo>
                  <a:lnTo>
                    <a:pt x="597" y="237"/>
                  </a:lnTo>
                  <a:lnTo>
                    <a:pt x="597" y="237"/>
                  </a:lnTo>
                  <a:lnTo>
                    <a:pt x="597" y="237"/>
                  </a:lnTo>
                  <a:lnTo>
                    <a:pt x="595" y="237"/>
                  </a:lnTo>
                  <a:lnTo>
                    <a:pt x="595" y="237"/>
                  </a:lnTo>
                  <a:lnTo>
                    <a:pt x="595" y="239"/>
                  </a:lnTo>
                  <a:lnTo>
                    <a:pt x="592" y="239"/>
                  </a:lnTo>
                  <a:lnTo>
                    <a:pt x="590" y="239"/>
                  </a:lnTo>
                  <a:lnTo>
                    <a:pt x="590" y="241"/>
                  </a:lnTo>
                  <a:lnTo>
                    <a:pt x="590" y="241"/>
                  </a:lnTo>
                  <a:lnTo>
                    <a:pt x="590" y="239"/>
                  </a:lnTo>
                  <a:lnTo>
                    <a:pt x="588" y="239"/>
                  </a:lnTo>
                  <a:lnTo>
                    <a:pt x="588" y="239"/>
                  </a:lnTo>
                  <a:lnTo>
                    <a:pt x="588" y="239"/>
                  </a:lnTo>
                  <a:lnTo>
                    <a:pt x="588" y="239"/>
                  </a:lnTo>
                  <a:lnTo>
                    <a:pt x="588" y="239"/>
                  </a:lnTo>
                  <a:lnTo>
                    <a:pt x="588" y="239"/>
                  </a:lnTo>
                  <a:lnTo>
                    <a:pt x="590" y="237"/>
                  </a:lnTo>
                  <a:lnTo>
                    <a:pt x="590" y="237"/>
                  </a:lnTo>
                  <a:lnTo>
                    <a:pt x="590" y="237"/>
                  </a:lnTo>
                  <a:lnTo>
                    <a:pt x="590" y="234"/>
                  </a:lnTo>
                  <a:lnTo>
                    <a:pt x="590" y="234"/>
                  </a:lnTo>
                  <a:lnTo>
                    <a:pt x="590" y="234"/>
                  </a:lnTo>
                  <a:lnTo>
                    <a:pt x="590" y="234"/>
                  </a:lnTo>
                  <a:lnTo>
                    <a:pt x="585" y="234"/>
                  </a:lnTo>
                  <a:lnTo>
                    <a:pt x="585" y="234"/>
                  </a:lnTo>
                  <a:lnTo>
                    <a:pt x="585" y="234"/>
                  </a:lnTo>
                  <a:lnTo>
                    <a:pt x="585" y="237"/>
                  </a:lnTo>
                  <a:lnTo>
                    <a:pt x="585" y="237"/>
                  </a:lnTo>
                  <a:lnTo>
                    <a:pt x="585" y="237"/>
                  </a:lnTo>
                  <a:lnTo>
                    <a:pt x="585" y="239"/>
                  </a:lnTo>
                  <a:lnTo>
                    <a:pt x="585" y="239"/>
                  </a:lnTo>
                  <a:lnTo>
                    <a:pt x="585" y="239"/>
                  </a:lnTo>
                  <a:lnTo>
                    <a:pt x="585" y="239"/>
                  </a:lnTo>
                  <a:lnTo>
                    <a:pt x="585" y="239"/>
                  </a:lnTo>
                  <a:lnTo>
                    <a:pt x="585" y="241"/>
                  </a:lnTo>
                  <a:lnTo>
                    <a:pt x="578" y="244"/>
                  </a:lnTo>
                  <a:lnTo>
                    <a:pt x="578" y="244"/>
                  </a:lnTo>
                  <a:lnTo>
                    <a:pt x="578" y="246"/>
                  </a:lnTo>
                  <a:lnTo>
                    <a:pt x="578" y="246"/>
                  </a:lnTo>
                  <a:lnTo>
                    <a:pt x="578" y="246"/>
                  </a:lnTo>
                  <a:lnTo>
                    <a:pt x="578" y="246"/>
                  </a:lnTo>
                  <a:lnTo>
                    <a:pt x="578" y="246"/>
                  </a:lnTo>
                  <a:lnTo>
                    <a:pt x="580" y="246"/>
                  </a:lnTo>
                  <a:lnTo>
                    <a:pt x="580" y="246"/>
                  </a:lnTo>
                  <a:lnTo>
                    <a:pt x="583" y="246"/>
                  </a:lnTo>
                  <a:lnTo>
                    <a:pt x="583" y="246"/>
                  </a:lnTo>
                  <a:lnTo>
                    <a:pt x="583" y="246"/>
                  </a:lnTo>
                  <a:lnTo>
                    <a:pt x="583" y="246"/>
                  </a:lnTo>
                  <a:lnTo>
                    <a:pt x="585" y="246"/>
                  </a:lnTo>
                  <a:lnTo>
                    <a:pt x="585" y="246"/>
                  </a:lnTo>
                  <a:lnTo>
                    <a:pt x="585" y="246"/>
                  </a:lnTo>
                  <a:lnTo>
                    <a:pt x="585" y="248"/>
                  </a:lnTo>
                  <a:lnTo>
                    <a:pt x="585" y="248"/>
                  </a:lnTo>
                  <a:lnTo>
                    <a:pt x="585" y="248"/>
                  </a:lnTo>
                  <a:lnTo>
                    <a:pt x="585" y="251"/>
                  </a:lnTo>
                  <a:lnTo>
                    <a:pt x="585" y="251"/>
                  </a:lnTo>
                  <a:lnTo>
                    <a:pt x="585" y="251"/>
                  </a:lnTo>
                  <a:lnTo>
                    <a:pt x="583" y="253"/>
                  </a:lnTo>
                  <a:lnTo>
                    <a:pt x="583" y="253"/>
                  </a:lnTo>
                  <a:lnTo>
                    <a:pt x="583" y="253"/>
                  </a:lnTo>
                  <a:lnTo>
                    <a:pt x="583" y="253"/>
                  </a:lnTo>
                  <a:lnTo>
                    <a:pt x="583" y="251"/>
                  </a:lnTo>
                  <a:lnTo>
                    <a:pt x="580" y="251"/>
                  </a:lnTo>
                  <a:lnTo>
                    <a:pt x="580" y="251"/>
                  </a:lnTo>
                  <a:lnTo>
                    <a:pt x="580" y="253"/>
                  </a:lnTo>
                  <a:lnTo>
                    <a:pt x="580" y="253"/>
                  </a:lnTo>
                  <a:lnTo>
                    <a:pt x="580" y="253"/>
                  </a:lnTo>
                  <a:lnTo>
                    <a:pt x="580" y="253"/>
                  </a:lnTo>
                  <a:lnTo>
                    <a:pt x="580" y="253"/>
                  </a:lnTo>
                  <a:lnTo>
                    <a:pt x="580" y="256"/>
                  </a:lnTo>
                  <a:lnTo>
                    <a:pt x="580" y="256"/>
                  </a:lnTo>
                  <a:lnTo>
                    <a:pt x="580" y="256"/>
                  </a:lnTo>
                  <a:lnTo>
                    <a:pt x="580" y="256"/>
                  </a:lnTo>
                  <a:lnTo>
                    <a:pt x="580" y="256"/>
                  </a:lnTo>
                  <a:lnTo>
                    <a:pt x="580" y="258"/>
                  </a:lnTo>
                  <a:lnTo>
                    <a:pt x="580" y="258"/>
                  </a:lnTo>
                  <a:lnTo>
                    <a:pt x="578" y="258"/>
                  </a:lnTo>
                  <a:lnTo>
                    <a:pt x="578" y="256"/>
                  </a:lnTo>
                  <a:lnTo>
                    <a:pt x="578" y="256"/>
                  </a:lnTo>
                  <a:lnTo>
                    <a:pt x="578" y="256"/>
                  </a:lnTo>
                  <a:lnTo>
                    <a:pt x="578" y="256"/>
                  </a:lnTo>
                  <a:lnTo>
                    <a:pt x="578" y="256"/>
                  </a:lnTo>
                  <a:lnTo>
                    <a:pt x="578" y="256"/>
                  </a:lnTo>
                  <a:lnTo>
                    <a:pt x="576" y="256"/>
                  </a:lnTo>
                  <a:lnTo>
                    <a:pt x="576" y="256"/>
                  </a:lnTo>
                  <a:lnTo>
                    <a:pt x="576" y="256"/>
                  </a:lnTo>
                  <a:lnTo>
                    <a:pt x="576" y="256"/>
                  </a:lnTo>
                  <a:lnTo>
                    <a:pt x="576" y="258"/>
                  </a:lnTo>
                  <a:lnTo>
                    <a:pt x="573" y="258"/>
                  </a:lnTo>
                  <a:lnTo>
                    <a:pt x="573" y="258"/>
                  </a:lnTo>
                  <a:lnTo>
                    <a:pt x="573" y="258"/>
                  </a:lnTo>
                  <a:lnTo>
                    <a:pt x="573" y="258"/>
                  </a:lnTo>
                  <a:lnTo>
                    <a:pt x="573" y="258"/>
                  </a:lnTo>
                  <a:lnTo>
                    <a:pt x="571" y="256"/>
                  </a:lnTo>
                  <a:lnTo>
                    <a:pt x="571" y="256"/>
                  </a:lnTo>
                  <a:lnTo>
                    <a:pt x="571" y="256"/>
                  </a:lnTo>
                  <a:lnTo>
                    <a:pt x="571" y="256"/>
                  </a:lnTo>
                  <a:lnTo>
                    <a:pt x="571" y="256"/>
                  </a:lnTo>
                  <a:lnTo>
                    <a:pt x="571" y="253"/>
                  </a:lnTo>
                  <a:lnTo>
                    <a:pt x="569" y="256"/>
                  </a:lnTo>
                  <a:lnTo>
                    <a:pt x="569" y="256"/>
                  </a:lnTo>
                  <a:lnTo>
                    <a:pt x="569" y="256"/>
                  </a:lnTo>
                  <a:lnTo>
                    <a:pt x="569" y="256"/>
                  </a:lnTo>
                  <a:lnTo>
                    <a:pt x="569" y="256"/>
                  </a:lnTo>
                  <a:lnTo>
                    <a:pt x="566" y="256"/>
                  </a:lnTo>
                  <a:lnTo>
                    <a:pt x="566" y="256"/>
                  </a:lnTo>
                  <a:lnTo>
                    <a:pt x="566" y="256"/>
                  </a:lnTo>
                  <a:lnTo>
                    <a:pt x="566" y="256"/>
                  </a:lnTo>
                  <a:lnTo>
                    <a:pt x="564" y="258"/>
                  </a:lnTo>
                  <a:lnTo>
                    <a:pt x="564" y="258"/>
                  </a:lnTo>
                  <a:lnTo>
                    <a:pt x="564" y="258"/>
                  </a:lnTo>
                  <a:lnTo>
                    <a:pt x="564" y="258"/>
                  </a:lnTo>
                  <a:lnTo>
                    <a:pt x="562" y="258"/>
                  </a:lnTo>
                  <a:lnTo>
                    <a:pt x="562" y="260"/>
                  </a:lnTo>
                  <a:lnTo>
                    <a:pt x="559" y="260"/>
                  </a:lnTo>
                  <a:lnTo>
                    <a:pt x="554" y="260"/>
                  </a:lnTo>
                  <a:lnTo>
                    <a:pt x="552" y="260"/>
                  </a:lnTo>
                  <a:lnTo>
                    <a:pt x="552" y="260"/>
                  </a:lnTo>
                  <a:lnTo>
                    <a:pt x="552" y="260"/>
                  </a:lnTo>
                  <a:lnTo>
                    <a:pt x="552" y="260"/>
                  </a:lnTo>
                  <a:lnTo>
                    <a:pt x="552" y="258"/>
                  </a:lnTo>
                  <a:lnTo>
                    <a:pt x="552" y="258"/>
                  </a:lnTo>
                  <a:lnTo>
                    <a:pt x="552" y="258"/>
                  </a:lnTo>
                  <a:lnTo>
                    <a:pt x="552" y="258"/>
                  </a:lnTo>
                  <a:lnTo>
                    <a:pt x="552" y="258"/>
                  </a:lnTo>
                  <a:lnTo>
                    <a:pt x="552" y="258"/>
                  </a:lnTo>
                  <a:lnTo>
                    <a:pt x="552" y="258"/>
                  </a:lnTo>
                  <a:lnTo>
                    <a:pt x="550" y="258"/>
                  </a:lnTo>
                  <a:lnTo>
                    <a:pt x="547" y="258"/>
                  </a:lnTo>
                  <a:lnTo>
                    <a:pt x="547" y="258"/>
                  </a:lnTo>
                  <a:lnTo>
                    <a:pt x="547" y="258"/>
                  </a:lnTo>
                  <a:lnTo>
                    <a:pt x="547" y="258"/>
                  </a:lnTo>
                  <a:lnTo>
                    <a:pt x="547" y="258"/>
                  </a:lnTo>
                  <a:lnTo>
                    <a:pt x="547" y="258"/>
                  </a:lnTo>
                  <a:lnTo>
                    <a:pt x="545" y="260"/>
                  </a:lnTo>
                  <a:lnTo>
                    <a:pt x="545" y="258"/>
                  </a:lnTo>
                  <a:lnTo>
                    <a:pt x="545" y="258"/>
                  </a:lnTo>
                  <a:lnTo>
                    <a:pt x="543" y="258"/>
                  </a:lnTo>
                  <a:lnTo>
                    <a:pt x="543" y="258"/>
                  </a:lnTo>
                  <a:lnTo>
                    <a:pt x="543" y="258"/>
                  </a:lnTo>
                  <a:lnTo>
                    <a:pt x="543" y="258"/>
                  </a:lnTo>
                  <a:lnTo>
                    <a:pt x="543" y="260"/>
                  </a:lnTo>
                  <a:lnTo>
                    <a:pt x="540" y="260"/>
                  </a:lnTo>
                  <a:lnTo>
                    <a:pt x="540" y="260"/>
                  </a:lnTo>
                  <a:lnTo>
                    <a:pt x="540" y="258"/>
                  </a:lnTo>
                  <a:lnTo>
                    <a:pt x="538" y="258"/>
                  </a:lnTo>
                  <a:lnTo>
                    <a:pt x="538" y="258"/>
                  </a:lnTo>
                  <a:lnTo>
                    <a:pt x="538" y="258"/>
                  </a:lnTo>
                  <a:lnTo>
                    <a:pt x="535" y="258"/>
                  </a:lnTo>
                  <a:lnTo>
                    <a:pt x="535" y="258"/>
                  </a:lnTo>
                  <a:lnTo>
                    <a:pt x="535" y="258"/>
                  </a:lnTo>
                  <a:lnTo>
                    <a:pt x="535" y="256"/>
                  </a:lnTo>
                  <a:lnTo>
                    <a:pt x="535" y="256"/>
                  </a:lnTo>
                  <a:lnTo>
                    <a:pt x="535" y="256"/>
                  </a:lnTo>
                  <a:lnTo>
                    <a:pt x="535" y="253"/>
                  </a:lnTo>
                  <a:lnTo>
                    <a:pt x="535" y="251"/>
                  </a:lnTo>
                  <a:lnTo>
                    <a:pt x="535" y="251"/>
                  </a:lnTo>
                  <a:lnTo>
                    <a:pt x="535" y="251"/>
                  </a:lnTo>
                  <a:lnTo>
                    <a:pt x="535" y="251"/>
                  </a:lnTo>
                  <a:lnTo>
                    <a:pt x="535" y="248"/>
                  </a:lnTo>
                  <a:lnTo>
                    <a:pt x="535" y="248"/>
                  </a:lnTo>
                  <a:lnTo>
                    <a:pt x="531" y="246"/>
                  </a:lnTo>
                  <a:lnTo>
                    <a:pt x="528" y="244"/>
                  </a:lnTo>
                  <a:lnTo>
                    <a:pt x="526" y="244"/>
                  </a:lnTo>
                  <a:lnTo>
                    <a:pt x="526" y="241"/>
                  </a:lnTo>
                  <a:lnTo>
                    <a:pt x="526" y="241"/>
                  </a:lnTo>
                  <a:lnTo>
                    <a:pt x="526" y="241"/>
                  </a:lnTo>
                  <a:lnTo>
                    <a:pt x="526" y="241"/>
                  </a:lnTo>
                  <a:lnTo>
                    <a:pt x="526" y="241"/>
                  </a:lnTo>
                  <a:lnTo>
                    <a:pt x="528" y="241"/>
                  </a:lnTo>
                  <a:lnTo>
                    <a:pt x="531" y="239"/>
                  </a:lnTo>
                  <a:lnTo>
                    <a:pt x="531" y="239"/>
                  </a:lnTo>
                  <a:lnTo>
                    <a:pt x="533" y="239"/>
                  </a:lnTo>
                  <a:lnTo>
                    <a:pt x="533" y="237"/>
                  </a:lnTo>
                  <a:lnTo>
                    <a:pt x="533" y="237"/>
                  </a:lnTo>
                  <a:lnTo>
                    <a:pt x="531" y="237"/>
                  </a:lnTo>
                  <a:lnTo>
                    <a:pt x="531" y="234"/>
                  </a:lnTo>
                  <a:lnTo>
                    <a:pt x="531" y="234"/>
                  </a:lnTo>
                  <a:lnTo>
                    <a:pt x="531" y="234"/>
                  </a:lnTo>
                  <a:lnTo>
                    <a:pt x="531" y="232"/>
                  </a:lnTo>
                  <a:lnTo>
                    <a:pt x="531" y="232"/>
                  </a:lnTo>
                  <a:lnTo>
                    <a:pt x="531" y="232"/>
                  </a:lnTo>
                  <a:lnTo>
                    <a:pt x="531" y="232"/>
                  </a:lnTo>
                  <a:lnTo>
                    <a:pt x="533" y="232"/>
                  </a:lnTo>
                  <a:lnTo>
                    <a:pt x="533" y="232"/>
                  </a:lnTo>
                  <a:lnTo>
                    <a:pt x="533" y="230"/>
                  </a:lnTo>
                  <a:lnTo>
                    <a:pt x="533" y="230"/>
                  </a:lnTo>
                  <a:lnTo>
                    <a:pt x="533" y="230"/>
                  </a:lnTo>
                  <a:lnTo>
                    <a:pt x="531" y="230"/>
                  </a:lnTo>
                  <a:lnTo>
                    <a:pt x="531" y="230"/>
                  </a:lnTo>
                  <a:lnTo>
                    <a:pt x="528" y="230"/>
                  </a:lnTo>
                  <a:lnTo>
                    <a:pt x="528" y="230"/>
                  </a:lnTo>
                  <a:lnTo>
                    <a:pt x="524" y="227"/>
                  </a:lnTo>
                  <a:lnTo>
                    <a:pt x="524" y="227"/>
                  </a:lnTo>
                  <a:lnTo>
                    <a:pt x="521" y="225"/>
                  </a:lnTo>
                  <a:lnTo>
                    <a:pt x="521" y="225"/>
                  </a:lnTo>
                  <a:lnTo>
                    <a:pt x="521" y="225"/>
                  </a:lnTo>
                  <a:lnTo>
                    <a:pt x="521" y="225"/>
                  </a:lnTo>
                  <a:lnTo>
                    <a:pt x="521" y="222"/>
                  </a:lnTo>
                  <a:lnTo>
                    <a:pt x="521" y="222"/>
                  </a:lnTo>
                  <a:lnTo>
                    <a:pt x="519" y="222"/>
                  </a:lnTo>
                  <a:lnTo>
                    <a:pt x="519" y="222"/>
                  </a:lnTo>
                  <a:lnTo>
                    <a:pt x="517" y="222"/>
                  </a:lnTo>
                  <a:lnTo>
                    <a:pt x="512" y="220"/>
                  </a:lnTo>
                  <a:lnTo>
                    <a:pt x="512" y="220"/>
                  </a:lnTo>
                  <a:lnTo>
                    <a:pt x="512" y="218"/>
                  </a:lnTo>
                  <a:lnTo>
                    <a:pt x="512" y="218"/>
                  </a:lnTo>
                  <a:lnTo>
                    <a:pt x="512" y="218"/>
                  </a:lnTo>
                  <a:lnTo>
                    <a:pt x="512" y="215"/>
                  </a:lnTo>
                  <a:lnTo>
                    <a:pt x="512" y="215"/>
                  </a:lnTo>
                  <a:lnTo>
                    <a:pt x="509" y="213"/>
                  </a:lnTo>
                  <a:lnTo>
                    <a:pt x="507" y="213"/>
                  </a:lnTo>
                  <a:lnTo>
                    <a:pt x="507" y="213"/>
                  </a:lnTo>
                  <a:lnTo>
                    <a:pt x="507" y="211"/>
                  </a:lnTo>
                  <a:lnTo>
                    <a:pt x="509" y="208"/>
                  </a:lnTo>
                  <a:lnTo>
                    <a:pt x="512" y="203"/>
                  </a:lnTo>
                  <a:lnTo>
                    <a:pt x="512" y="201"/>
                  </a:lnTo>
                  <a:lnTo>
                    <a:pt x="514" y="199"/>
                  </a:lnTo>
                  <a:lnTo>
                    <a:pt x="517" y="199"/>
                  </a:lnTo>
                  <a:lnTo>
                    <a:pt x="517" y="196"/>
                  </a:lnTo>
                  <a:lnTo>
                    <a:pt x="517" y="196"/>
                  </a:lnTo>
                  <a:lnTo>
                    <a:pt x="514" y="194"/>
                  </a:lnTo>
                  <a:lnTo>
                    <a:pt x="514" y="194"/>
                  </a:lnTo>
                  <a:lnTo>
                    <a:pt x="514" y="194"/>
                  </a:lnTo>
                  <a:lnTo>
                    <a:pt x="514" y="194"/>
                  </a:lnTo>
                  <a:lnTo>
                    <a:pt x="509" y="194"/>
                  </a:lnTo>
                  <a:lnTo>
                    <a:pt x="509" y="192"/>
                  </a:lnTo>
                  <a:lnTo>
                    <a:pt x="509" y="192"/>
                  </a:lnTo>
                  <a:lnTo>
                    <a:pt x="509" y="192"/>
                  </a:lnTo>
                  <a:lnTo>
                    <a:pt x="509" y="192"/>
                  </a:lnTo>
                  <a:lnTo>
                    <a:pt x="509" y="192"/>
                  </a:lnTo>
                  <a:lnTo>
                    <a:pt x="509" y="192"/>
                  </a:lnTo>
                  <a:lnTo>
                    <a:pt x="509" y="189"/>
                  </a:lnTo>
                  <a:lnTo>
                    <a:pt x="509" y="189"/>
                  </a:lnTo>
                  <a:lnTo>
                    <a:pt x="512" y="189"/>
                  </a:lnTo>
                  <a:lnTo>
                    <a:pt x="512" y="189"/>
                  </a:lnTo>
                  <a:lnTo>
                    <a:pt x="512" y="189"/>
                  </a:lnTo>
                  <a:lnTo>
                    <a:pt x="512" y="189"/>
                  </a:lnTo>
                  <a:lnTo>
                    <a:pt x="512" y="189"/>
                  </a:lnTo>
                  <a:lnTo>
                    <a:pt x="509" y="187"/>
                  </a:lnTo>
                  <a:lnTo>
                    <a:pt x="512" y="187"/>
                  </a:lnTo>
                  <a:lnTo>
                    <a:pt x="512" y="187"/>
                  </a:lnTo>
                  <a:lnTo>
                    <a:pt x="512" y="187"/>
                  </a:lnTo>
                  <a:lnTo>
                    <a:pt x="512" y="187"/>
                  </a:lnTo>
                  <a:lnTo>
                    <a:pt x="512" y="187"/>
                  </a:lnTo>
                  <a:lnTo>
                    <a:pt x="512" y="187"/>
                  </a:lnTo>
                  <a:lnTo>
                    <a:pt x="512" y="187"/>
                  </a:lnTo>
                  <a:lnTo>
                    <a:pt x="514" y="187"/>
                  </a:lnTo>
                  <a:lnTo>
                    <a:pt x="514" y="185"/>
                  </a:lnTo>
                  <a:lnTo>
                    <a:pt x="514" y="185"/>
                  </a:lnTo>
                  <a:lnTo>
                    <a:pt x="514" y="185"/>
                  </a:lnTo>
                  <a:lnTo>
                    <a:pt x="514" y="185"/>
                  </a:lnTo>
                  <a:lnTo>
                    <a:pt x="514" y="182"/>
                  </a:lnTo>
                  <a:lnTo>
                    <a:pt x="512" y="177"/>
                  </a:lnTo>
                  <a:lnTo>
                    <a:pt x="512" y="177"/>
                  </a:lnTo>
                  <a:lnTo>
                    <a:pt x="512" y="175"/>
                  </a:lnTo>
                  <a:lnTo>
                    <a:pt x="512" y="175"/>
                  </a:lnTo>
                  <a:lnTo>
                    <a:pt x="512" y="175"/>
                  </a:lnTo>
                  <a:lnTo>
                    <a:pt x="512" y="175"/>
                  </a:lnTo>
                  <a:lnTo>
                    <a:pt x="512" y="173"/>
                  </a:lnTo>
                  <a:lnTo>
                    <a:pt x="512" y="173"/>
                  </a:lnTo>
                  <a:lnTo>
                    <a:pt x="512" y="173"/>
                  </a:lnTo>
                  <a:lnTo>
                    <a:pt x="512" y="173"/>
                  </a:lnTo>
                  <a:lnTo>
                    <a:pt x="512" y="173"/>
                  </a:lnTo>
                  <a:lnTo>
                    <a:pt x="512" y="173"/>
                  </a:lnTo>
                  <a:lnTo>
                    <a:pt x="512" y="170"/>
                  </a:lnTo>
                  <a:lnTo>
                    <a:pt x="512" y="170"/>
                  </a:lnTo>
                  <a:lnTo>
                    <a:pt x="512" y="170"/>
                  </a:lnTo>
                  <a:lnTo>
                    <a:pt x="512" y="168"/>
                  </a:lnTo>
                  <a:lnTo>
                    <a:pt x="512" y="168"/>
                  </a:lnTo>
                  <a:lnTo>
                    <a:pt x="512" y="168"/>
                  </a:lnTo>
                  <a:lnTo>
                    <a:pt x="514" y="168"/>
                  </a:lnTo>
                  <a:lnTo>
                    <a:pt x="514" y="168"/>
                  </a:lnTo>
                  <a:lnTo>
                    <a:pt x="514" y="166"/>
                  </a:lnTo>
                  <a:lnTo>
                    <a:pt x="514" y="159"/>
                  </a:lnTo>
                  <a:lnTo>
                    <a:pt x="517" y="159"/>
                  </a:lnTo>
                  <a:lnTo>
                    <a:pt x="517" y="159"/>
                  </a:lnTo>
                  <a:lnTo>
                    <a:pt x="519" y="159"/>
                  </a:lnTo>
                  <a:lnTo>
                    <a:pt x="519" y="159"/>
                  </a:lnTo>
                  <a:lnTo>
                    <a:pt x="519" y="159"/>
                  </a:lnTo>
                  <a:lnTo>
                    <a:pt x="519" y="159"/>
                  </a:lnTo>
                  <a:lnTo>
                    <a:pt x="521" y="154"/>
                  </a:lnTo>
                  <a:lnTo>
                    <a:pt x="521" y="154"/>
                  </a:lnTo>
                  <a:lnTo>
                    <a:pt x="521" y="154"/>
                  </a:lnTo>
                  <a:lnTo>
                    <a:pt x="521" y="154"/>
                  </a:lnTo>
                  <a:lnTo>
                    <a:pt x="521" y="151"/>
                  </a:lnTo>
                  <a:lnTo>
                    <a:pt x="524" y="151"/>
                  </a:lnTo>
                  <a:lnTo>
                    <a:pt x="524" y="151"/>
                  </a:lnTo>
                  <a:lnTo>
                    <a:pt x="521" y="151"/>
                  </a:lnTo>
                  <a:lnTo>
                    <a:pt x="521" y="149"/>
                  </a:lnTo>
                  <a:lnTo>
                    <a:pt x="524" y="147"/>
                  </a:lnTo>
                  <a:lnTo>
                    <a:pt x="524" y="147"/>
                  </a:lnTo>
                  <a:lnTo>
                    <a:pt x="524" y="147"/>
                  </a:lnTo>
                  <a:lnTo>
                    <a:pt x="524" y="147"/>
                  </a:lnTo>
                  <a:lnTo>
                    <a:pt x="524" y="147"/>
                  </a:lnTo>
                  <a:lnTo>
                    <a:pt x="524" y="144"/>
                  </a:lnTo>
                  <a:lnTo>
                    <a:pt x="524" y="144"/>
                  </a:lnTo>
                  <a:lnTo>
                    <a:pt x="524" y="144"/>
                  </a:lnTo>
                  <a:lnTo>
                    <a:pt x="524" y="144"/>
                  </a:lnTo>
                  <a:lnTo>
                    <a:pt x="524" y="144"/>
                  </a:lnTo>
                  <a:lnTo>
                    <a:pt x="524" y="140"/>
                  </a:lnTo>
                  <a:lnTo>
                    <a:pt x="524" y="140"/>
                  </a:lnTo>
                  <a:lnTo>
                    <a:pt x="524" y="140"/>
                  </a:lnTo>
                  <a:lnTo>
                    <a:pt x="524" y="140"/>
                  </a:lnTo>
                  <a:lnTo>
                    <a:pt x="521" y="137"/>
                  </a:lnTo>
                  <a:lnTo>
                    <a:pt x="521" y="137"/>
                  </a:lnTo>
                  <a:lnTo>
                    <a:pt x="521" y="137"/>
                  </a:lnTo>
                  <a:lnTo>
                    <a:pt x="521" y="137"/>
                  </a:lnTo>
                  <a:lnTo>
                    <a:pt x="519" y="137"/>
                  </a:lnTo>
                  <a:lnTo>
                    <a:pt x="519" y="137"/>
                  </a:lnTo>
                  <a:lnTo>
                    <a:pt x="519" y="137"/>
                  </a:lnTo>
                  <a:lnTo>
                    <a:pt x="519" y="137"/>
                  </a:lnTo>
                  <a:lnTo>
                    <a:pt x="517" y="137"/>
                  </a:lnTo>
                  <a:lnTo>
                    <a:pt x="517" y="137"/>
                  </a:lnTo>
                  <a:lnTo>
                    <a:pt x="517" y="137"/>
                  </a:lnTo>
                  <a:lnTo>
                    <a:pt x="517" y="137"/>
                  </a:lnTo>
                  <a:lnTo>
                    <a:pt x="517" y="137"/>
                  </a:lnTo>
                  <a:lnTo>
                    <a:pt x="517" y="137"/>
                  </a:lnTo>
                  <a:lnTo>
                    <a:pt x="514" y="135"/>
                  </a:lnTo>
                  <a:lnTo>
                    <a:pt x="514" y="135"/>
                  </a:lnTo>
                  <a:lnTo>
                    <a:pt x="514" y="135"/>
                  </a:lnTo>
                  <a:lnTo>
                    <a:pt x="514" y="135"/>
                  </a:lnTo>
                  <a:lnTo>
                    <a:pt x="512" y="135"/>
                  </a:lnTo>
                  <a:lnTo>
                    <a:pt x="512" y="132"/>
                  </a:lnTo>
                  <a:lnTo>
                    <a:pt x="512" y="132"/>
                  </a:lnTo>
                  <a:lnTo>
                    <a:pt x="512" y="132"/>
                  </a:lnTo>
                  <a:lnTo>
                    <a:pt x="512" y="132"/>
                  </a:lnTo>
                  <a:lnTo>
                    <a:pt x="512" y="132"/>
                  </a:lnTo>
                  <a:lnTo>
                    <a:pt x="512" y="132"/>
                  </a:lnTo>
                  <a:lnTo>
                    <a:pt x="509" y="135"/>
                  </a:lnTo>
                  <a:lnTo>
                    <a:pt x="509" y="135"/>
                  </a:lnTo>
                  <a:lnTo>
                    <a:pt x="509" y="135"/>
                  </a:lnTo>
                  <a:lnTo>
                    <a:pt x="509" y="135"/>
                  </a:lnTo>
                  <a:lnTo>
                    <a:pt x="509" y="135"/>
                  </a:lnTo>
                  <a:lnTo>
                    <a:pt x="507" y="132"/>
                  </a:lnTo>
                  <a:lnTo>
                    <a:pt x="505" y="132"/>
                  </a:lnTo>
                  <a:lnTo>
                    <a:pt x="502" y="132"/>
                  </a:lnTo>
                  <a:lnTo>
                    <a:pt x="502" y="132"/>
                  </a:lnTo>
                  <a:lnTo>
                    <a:pt x="502" y="132"/>
                  </a:lnTo>
                  <a:lnTo>
                    <a:pt x="502" y="132"/>
                  </a:lnTo>
                  <a:lnTo>
                    <a:pt x="500" y="132"/>
                  </a:lnTo>
                  <a:lnTo>
                    <a:pt x="500" y="132"/>
                  </a:lnTo>
                  <a:lnTo>
                    <a:pt x="498" y="132"/>
                  </a:lnTo>
                  <a:lnTo>
                    <a:pt x="498" y="132"/>
                  </a:lnTo>
                  <a:lnTo>
                    <a:pt x="498" y="132"/>
                  </a:lnTo>
                  <a:lnTo>
                    <a:pt x="498" y="132"/>
                  </a:lnTo>
                  <a:lnTo>
                    <a:pt x="498" y="135"/>
                  </a:lnTo>
                  <a:lnTo>
                    <a:pt x="498" y="135"/>
                  </a:lnTo>
                  <a:lnTo>
                    <a:pt x="498" y="135"/>
                  </a:lnTo>
                  <a:lnTo>
                    <a:pt x="495" y="135"/>
                  </a:lnTo>
                  <a:lnTo>
                    <a:pt x="495" y="135"/>
                  </a:lnTo>
                  <a:lnTo>
                    <a:pt x="495" y="135"/>
                  </a:lnTo>
                  <a:lnTo>
                    <a:pt x="495" y="135"/>
                  </a:lnTo>
                  <a:lnTo>
                    <a:pt x="493" y="135"/>
                  </a:lnTo>
                  <a:lnTo>
                    <a:pt x="493" y="135"/>
                  </a:lnTo>
                  <a:lnTo>
                    <a:pt x="493" y="135"/>
                  </a:lnTo>
                  <a:lnTo>
                    <a:pt x="486" y="135"/>
                  </a:lnTo>
                  <a:lnTo>
                    <a:pt x="486" y="135"/>
                  </a:lnTo>
                  <a:lnTo>
                    <a:pt x="486" y="135"/>
                  </a:lnTo>
                  <a:lnTo>
                    <a:pt x="486" y="135"/>
                  </a:lnTo>
                  <a:lnTo>
                    <a:pt x="486" y="135"/>
                  </a:lnTo>
                  <a:lnTo>
                    <a:pt x="486" y="135"/>
                  </a:lnTo>
                  <a:lnTo>
                    <a:pt x="486" y="132"/>
                  </a:lnTo>
                  <a:lnTo>
                    <a:pt x="486" y="132"/>
                  </a:lnTo>
                  <a:lnTo>
                    <a:pt x="486" y="130"/>
                  </a:lnTo>
                  <a:lnTo>
                    <a:pt x="486" y="130"/>
                  </a:lnTo>
                  <a:lnTo>
                    <a:pt x="486" y="130"/>
                  </a:lnTo>
                  <a:lnTo>
                    <a:pt x="483" y="128"/>
                  </a:lnTo>
                  <a:lnTo>
                    <a:pt x="483" y="128"/>
                  </a:lnTo>
                  <a:lnTo>
                    <a:pt x="483" y="125"/>
                  </a:lnTo>
                  <a:lnTo>
                    <a:pt x="483" y="125"/>
                  </a:lnTo>
                  <a:lnTo>
                    <a:pt x="481" y="121"/>
                  </a:lnTo>
                  <a:lnTo>
                    <a:pt x="481" y="118"/>
                  </a:lnTo>
                  <a:lnTo>
                    <a:pt x="481" y="118"/>
                  </a:lnTo>
                  <a:lnTo>
                    <a:pt x="481" y="118"/>
                  </a:lnTo>
                  <a:lnTo>
                    <a:pt x="479" y="118"/>
                  </a:lnTo>
                  <a:lnTo>
                    <a:pt x="479" y="116"/>
                  </a:lnTo>
                  <a:lnTo>
                    <a:pt x="474" y="114"/>
                  </a:lnTo>
                  <a:lnTo>
                    <a:pt x="474" y="111"/>
                  </a:lnTo>
                  <a:lnTo>
                    <a:pt x="474" y="111"/>
                  </a:lnTo>
                  <a:lnTo>
                    <a:pt x="474" y="109"/>
                  </a:lnTo>
                  <a:lnTo>
                    <a:pt x="474" y="109"/>
                  </a:lnTo>
                  <a:lnTo>
                    <a:pt x="474" y="102"/>
                  </a:lnTo>
                  <a:lnTo>
                    <a:pt x="474" y="102"/>
                  </a:lnTo>
                  <a:lnTo>
                    <a:pt x="474" y="102"/>
                  </a:lnTo>
                  <a:lnTo>
                    <a:pt x="474" y="102"/>
                  </a:lnTo>
                  <a:lnTo>
                    <a:pt x="474" y="102"/>
                  </a:lnTo>
                  <a:lnTo>
                    <a:pt x="474" y="99"/>
                  </a:lnTo>
                  <a:lnTo>
                    <a:pt x="474" y="99"/>
                  </a:lnTo>
                  <a:lnTo>
                    <a:pt x="474" y="99"/>
                  </a:lnTo>
                  <a:lnTo>
                    <a:pt x="472" y="99"/>
                  </a:lnTo>
                  <a:lnTo>
                    <a:pt x="472" y="97"/>
                  </a:lnTo>
                  <a:lnTo>
                    <a:pt x="472" y="97"/>
                  </a:lnTo>
                  <a:lnTo>
                    <a:pt x="469" y="97"/>
                  </a:lnTo>
                  <a:lnTo>
                    <a:pt x="469" y="95"/>
                  </a:lnTo>
                  <a:lnTo>
                    <a:pt x="469" y="95"/>
                  </a:lnTo>
                  <a:lnTo>
                    <a:pt x="469" y="95"/>
                  </a:lnTo>
                  <a:lnTo>
                    <a:pt x="469" y="95"/>
                  </a:lnTo>
                  <a:lnTo>
                    <a:pt x="467" y="95"/>
                  </a:lnTo>
                  <a:lnTo>
                    <a:pt x="467" y="95"/>
                  </a:lnTo>
                  <a:lnTo>
                    <a:pt x="467" y="92"/>
                  </a:lnTo>
                  <a:lnTo>
                    <a:pt x="467" y="92"/>
                  </a:lnTo>
                  <a:lnTo>
                    <a:pt x="469" y="85"/>
                  </a:lnTo>
                  <a:lnTo>
                    <a:pt x="469" y="83"/>
                  </a:lnTo>
                  <a:lnTo>
                    <a:pt x="469" y="83"/>
                  </a:lnTo>
                  <a:lnTo>
                    <a:pt x="472" y="83"/>
                  </a:lnTo>
                  <a:lnTo>
                    <a:pt x="472" y="83"/>
                  </a:lnTo>
                  <a:lnTo>
                    <a:pt x="472" y="80"/>
                  </a:lnTo>
                  <a:lnTo>
                    <a:pt x="472" y="80"/>
                  </a:lnTo>
                  <a:lnTo>
                    <a:pt x="472" y="78"/>
                  </a:lnTo>
                  <a:lnTo>
                    <a:pt x="472" y="78"/>
                  </a:lnTo>
                  <a:lnTo>
                    <a:pt x="472" y="76"/>
                  </a:lnTo>
                  <a:lnTo>
                    <a:pt x="474" y="76"/>
                  </a:lnTo>
                  <a:lnTo>
                    <a:pt x="474" y="76"/>
                  </a:lnTo>
                  <a:lnTo>
                    <a:pt x="474" y="76"/>
                  </a:lnTo>
                  <a:lnTo>
                    <a:pt x="474" y="76"/>
                  </a:lnTo>
                  <a:lnTo>
                    <a:pt x="476" y="73"/>
                  </a:lnTo>
                  <a:lnTo>
                    <a:pt x="476" y="73"/>
                  </a:lnTo>
                  <a:lnTo>
                    <a:pt x="476" y="73"/>
                  </a:lnTo>
                  <a:lnTo>
                    <a:pt x="476" y="71"/>
                  </a:lnTo>
                  <a:lnTo>
                    <a:pt x="476" y="71"/>
                  </a:lnTo>
                  <a:lnTo>
                    <a:pt x="474" y="64"/>
                  </a:lnTo>
                  <a:lnTo>
                    <a:pt x="474" y="64"/>
                  </a:lnTo>
                  <a:lnTo>
                    <a:pt x="474" y="64"/>
                  </a:lnTo>
                  <a:lnTo>
                    <a:pt x="474" y="61"/>
                  </a:lnTo>
                  <a:lnTo>
                    <a:pt x="474" y="61"/>
                  </a:lnTo>
                  <a:lnTo>
                    <a:pt x="474" y="61"/>
                  </a:lnTo>
                  <a:lnTo>
                    <a:pt x="464" y="59"/>
                  </a:lnTo>
                  <a:lnTo>
                    <a:pt x="464" y="57"/>
                  </a:lnTo>
                  <a:lnTo>
                    <a:pt x="462" y="54"/>
                  </a:lnTo>
                  <a:lnTo>
                    <a:pt x="462" y="54"/>
                  </a:lnTo>
                  <a:lnTo>
                    <a:pt x="462" y="54"/>
                  </a:lnTo>
                  <a:lnTo>
                    <a:pt x="462" y="54"/>
                  </a:lnTo>
                  <a:lnTo>
                    <a:pt x="462" y="52"/>
                  </a:lnTo>
                  <a:lnTo>
                    <a:pt x="462" y="52"/>
                  </a:lnTo>
                  <a:lnTo>
                    <a:pt x="462" y="50"/>
                  </a:lnTo>
                  <a:lnTo>
                    <a:pt x="462" y="45"/>
                  </a:lnTo>
                  <a:lnTo>
                    <a:pt x="462" y="43"/>
                  </a:lnTo>
                  <a:lnTo>
                    <a:pt x="464" y="43"/>
                  </a:lnTo>
                  <a:lnTo>
                    <a:pt x="464" y="43"/>
                  </a:lnTo>
                  <a:lnTo>
                    <a:pt x="464" y="43"/>
                  </a:lnTo>
                  <a:lnTo>
                    <a:pt x="464" y="40"/>
                  </a:lnTo>
                  <a:lnTo>
                    <a:pt x="464" y="40"/>
                  </a:lnTo>
                  <a:lnTo>
                    <a:pt x="464" y="40"/>
                  </a:lnTo>
                  <a:lnTo>
                    <a:pt x="467" y="40"/>
                  </a:lnTo>
                  <a:lnTo>
                    <a:pt x="467" y="38"/>
                  </a:lnTo>
                  <a:lnTo>
                    <a:pt x="467" y="38"/>
                  </a:lnTo>
                  <a:lnTo>
                    <a:pt x="467" y="38"/>
                  </a:lnTo>
                  <a:lnTo>
                    <a:pt x="467" y="35"/>
                  </a:lnTo>
                  <a:lnTo>
                    <a:pt x="464" y="33"/>
                  </a:lnTo>
                  <a:lnTo>
                    <a:pt x="464" y="33"/>
                  </a:lnTo>
                  <a:lnTo>
                    <a:pt x="462" y="31"/>
                  </a:lnTo>
                  <a:lnTo>
                    <a:pt x="462" y="28"/>
                  </a:lnTo>
                  <a:lnTo>
                    <a:pt x="455" y="24"/>
                  </a:lnTo>
                  <a:lnTo>
                    <a:pt x="455" y="24"/>
                  </a:lnTo>
                  <a:lnTo>
                    <a:pt x="453" y="24"/>
                  </a:lnTo>
                  <a:lnTo>
                    <a:pt x="453" y="24"/>
                  </a:lnTo>
                  <a:lnTo>
                    <a:pt x="450" y="21"/>
                  </a:lnTo>
                  <a:lnTo>
                    <a:pt x="450" y="21"/>
                  </a:lnTo>
                  <a:lnTo>
                    <a:pt x="450" y="21"/>
                  </a:lnTo>
                  <a:lnTo>
                    <a:pt x="450" y="19"/>
                  </a:lnTo>
                  <a:lnTo>
                    <a:pt x="450" y="19"/>
                  </a:lnTo>
                  <a:lnTo>
                    <a:pt x="450" y="19"/>
                  </a:lnTo>
                  <a:lnTo>
                    <a:pt x="450" y="19"/>
                  </a:lnTo>
                  <a:lnTo>
                    <a:pt x="450" y="16"/>
                  </a:lnTo>
                  <a:lnTo>
                    <a:pt x="450" y="16"/>
                  </a:lnTo>
                  <a:lnTo>
                    <a:pt x="448" y="16"/>
                  </a:lnTo>
                  <a:lnTo>
                    <a:pt x="448" y="14"/>
                  </a:lnTo>
                  <a:lnTo>
                    <a:pt x="446" y="16"/>
                  </a:lnTo>
                  <a:lnTo>
                    <a:pt x="446" y="16"/>
                  </a:lnTo>
                  <a:lnTo>
                    <a:pt x="443" y="16"/>
                  </a:lnTo>
                  <a:lnTo>
                    <a:pt x="441" y="16"/>
                  </a:lnTo>
                  <a:lnTo>
                    <a:pt x="438" y="16"/>
                  </a:lnTo>
                  <a:lnTo>
                    <a:pt x="438" y="19"/>
                  </a:lnTo>
                  <a:lnTo>
                    <a:pt x="438" y="19"/>
                  </a:lnTo>
                  <a:lnTo>
                    <a:pt x="436" y="21"/>
                  </a:lnTo>
                  <a:lnTo>
                    <a:pt x="436" y="21"/>
                  </a:lnTo>
                  <a:lnTo>
                    <a:pt x="434" y="21"/>
                  </a:lnTo>
                  <a:lnTo>
                    <a:pt x="431" y="19"/>
                  </a:lnTo>
                  <a:lnTo>
                    <a:pt x="429" y="16"/>
                  </a:lnTo>
                  <a:lnTo>
                    <a:pt x="429" y="16"/>
                  </a:lnTo>
                  <a:lnTo>
                    <a:pt x="419" y="16"/>
                  </a:lnTo>
                  <a:lnTo>
                    <a:pt x="417" y="16"/>
                  </a:lnTo>
                  <a:lnTo>
                    <a:pt x="417" y="16"/>
                  </a:lnTo>
                  <a:lnTo>
                    <a:pt x="417" y="19"/>
                  </a:lnTo>
                  <a:lnTo>
                    <a:pt x="417" y="19"/>
                  </a:lnTo>
                  <a:lnTo>
                    <a:pt x="417" y="19"/>
                  </a:lnTo>
                  <a:lnTo>
                    <a:pt x="417" y="21"/>
                  </a:lnTo>
                  <a:lnTo>
                    <a:pt x="417" y="24"/>
                  </a:lnTo>
                  <a:lnTo>
                    <a:pt x="417" y="24"/>
                  </a:lnTo>
                  <a:lnTo>
                    <a:pt x="415" y="26"/>
                  </a:lnTo>
                  <a:lnTo>
                    <a:pt x="415" y="28"/>
                  </a:lnTo>
                  <a:lnTo>
                    <a:pt x="415" y="28"/>
                  </a:lnTo>
                  <a:lnTo>
                    <a:pt x="412" y="28"/>
                  </a:lnTo>
                  <a:lnTo>
                    <a:pt x="412" y="28"/>
                  </a:lnTo>
                  <a:lnTo>
                    <a:pt x="412" y="26"/>
                  </a:lnTo>
                  <a:lnTo>
                    <a:pt x="410" y="26"/>
                  </a:lnTo>
                  <a:lnTo>
                    <a:pt x="410" y="26"/>
                  </a:lnTo>
                  <a:lnTo>
                    <a:pt x="410" y="24"/>
                  </a:lnTo>
                  <a:lnTo>
                    <a:pt x="410" y="24"/>
                  </a:lnTo>
                  <a:lnTo>
                    <a:pt x="410" y="21"/>
                  </a:lnTo>
                  <a:lnTo>
                    <a:pt x="410" y="21"/>
                  </a:lnTo>
                  <a:lnTo>
                    <a:pt x="408" y="21"/>
                  </a:lnTo>
                  <a:lnTo>
                    <a:pt x="408" y="21"/>
                  </a:lnTo>
                  <a:lnTo>
                    <a:pt x="408" y="24"/>
                  </a:lnTo>
                  <a:lnTo>
                    <a:pt x="408" y="26"/>
                  </a:lnTo>
                  <a:lnTo>
                    <a:pt x="405" y="28"/>
                  </a:lnTo>
                  <a:lnTo>
                    <a:pt x="405" y="28"/>
                  </a:lnTo>
                  <a:lnTo>
                    <a:pt x="405" y="28"/>
                  </a:lnTo>
                  <a:lnTo>
                    <a:pt x="403" y="28"/>
                  </a:lnTo>
                  <a:lnTo>
                    <a:pt x="403" y="28"/>
                  </a:lnTo>
                  <a:lnTo>
                    <a:pt x="403" y="31"/>
                  </a:lnTo>
                  <a:lnTo>
                    <a:pt x="403" y="31"/>
                  </a:lnTo>
                  <a:lnTo>
                    <a:pt x="401" y="31"/>
                  </a:lnTo>
                  <a:lnTo>
                    <a:pt x="401" y="31"/>
                  </a:lnTo>
                  <a:lnTo>
                    <a:pt x="401" y="31"/>
                  </a:lnTo>
                  <a:lnTo>
                    <a:pt x="398" y="28"/>
                  </a:lnTo>
                  <a:lnTo>
                    <a:pt x="393" y="28"/>
                  </a:lnTo>
                  <a:lnTo>
                    <a:pt x="393" y="26"/>
                  </a:lnTo>
                  <a:lnTo>
                    <a:pt x="391" y="26"/>
                  </a:lnTo>
                  <a:lnTo>
                    <a:pt x="391" y="24"/>
                  </a:lnTo>
                  <a:lnTo>
                    <a:pt x="391" y="21"/>
                  </a:lnTo>
                  <a:lnTo>
                    <a:pt x="389" y="19"/>
                  </a:lnTo>
                  <a:lnTo>
                    <a:pt x="386" y="21"/>
                  </a:lnTo>
                  <a:lnTo>
                    <a:pt x="389" y="28"/>
                  </a:lnTo>
                  <a:lnTo>
                    <a:pt x="386" y="31"/>
                  </a:lnTo>
                  <a:lnTo>
                    <a:pt x="386" y="31"/>
                  </a:lnTo>
                  <a:lnTo>
                    <a:pt x="384" y="28"/>
                  </a:lnTo>
                  <a:lnTo>
                    <a:pt x="382" y="28"/>
                  </a:lnTo>
                  <a:lnTo>
                    <a:pt x="375" y="28"/>
                  </a:lnTo>
                  <a:lnTo>
                    <a:pt x="372" y="28"/>
                  </a:lnTo>
                  <a:lnTo>
                    <a:pt x="370" y="28"/>
                  </a:lnTo>
                  <a:lnTo>
                    <a:pt x="370" y="28"/>
                  </a:lnTo>
                  <a:lnTo>
                    <a:pt x="367" y="28"/>
                  </a:lnTo>
                  <a:lnTo>
                    <a:pt x="363" y="28"/>
                  </a:lnTo>
                  <a:lnTo>
                    <a:pt x="360" y="28"/>
                  </a:lnTo>
                  <a:lnTo>
                    <a:pt x="358" y="31"/>
                  </a:lnTo>
                  <a:lnTo>
                    <a:pt x="356" y="31"/>
                  </a:lnTo>
                  <a:lnTo>
                    <a:pt x="356" y="31"/>
                  </a:lnTo>
                  <a:lnTo>
                    <a:pt x="351" y="31"/>
                  </a:lnTo>
                  <a:lnTo>
                    <a:pt x="348" y="31"/>
                  </a:lnTo>
                  <a:lnTo>
                    <a:pt x="346" y="31"/>
                  </a:lnTo>
                  <a:lnTo>
                    <a:pt x="341" y="31"/>
                  </a:lnTo>
                  <a:lnTo>
                    <a:pt x="341" y="33"/>
                  </a:lnTo>
                  <a:lnTo>
                    <a:pt x="339" y="33"/>
                  </a:lnTo>
                  <a:lnTo>
                    <a:pt x="339" y="35"/>
                  </a:lnTo>
                  <a:lnTo>
                    <a:pt x="337" y="38"/>
                  </a:lnTo>
                  <a:lnTo>
                    <a:pt x="337" y="40"/>
                  </a:lnTo>
                  <a:lnTo>
                    <a:pt x="337" y="40"/>
                  </a:lnTo>
                  <a:lnTo>
                    <a:pt x="337" y="43"/>
                  </a:lnTo>
                  <a:lnTo>
                    <a:pt x="337" y="43"/>
                  </a:lnTo>
                  <a:lnTo>
                    <a:pt x="337" y="47"/>
                  </a:lnTo>
                  <a:lnTo>
                    <a:pt x="337" y="50"/>
                  </a:lnTo>
                  <a:lnTo>
                    <a:pt x="339" y="52"/>
                  </a:lnTo>
                  <a:lnTo>
                    <a:pt x="339" y="52"/>
                  </a:lnTo>
                  <a:lnTo>
                    <a:pt x="339" y="52"/>
                  </a:lnTo>
                  <a:lnTo>
                    <a:pt x="337" y="54"/>
                  </a:lnTo>
                  <a:lnTo>
                    <a:pt x="334" y="54"/>
                  </a:lnTo>
                  <a:lnTo>
                    <a:pt x="332" y="52"/>
                  </a:lnTo>
                  <a:lnTo>
                    <a:pt x="330" y="52"/>
                  </a:lnTo>
                  <a:lnTo>
                    <a:pt x="330" y="45"/>
                  </a:lnTo>
                  <a:lnTo>
                    <a:pt x="330" y="38"/>
                  </a:lnTo>
                  <a:lnTo>
                    <a:pt x="330" y="33"/>
                  </a:lnTo>
                  <a:lnTo>
                    <a:pt x="327" y="31"/>
                  </a:lnTo>
                  <a:lnTo>
                    <a:pt x="325" y="31"/>
                  </a:lnTo>
                  <a:lnTo>
                    <a:pt x="322" y="33"/>
                  </a:lnTo>
                  <a:lnTo>
                    <a:pt x="320" y="38"/>
                  </a:lnTo>
                  <a:lnTo>
                    <a:pt x="318" y="40"/>
                  </a:lnTo>
                  <a:lnTo>
                    <a:pt x="315" y="43"/>
                  </a:lnTo>
                  <a:lnTo>
                    <a:pt x="313" y="45"/>
                  </a:lnTo>
                  <a:lnTo>
                    <a:pt x="311" y="43"/>
                  </a:lnTo>
                  <a:lnTo>
                    <a:pt x="311" y="43"/>
                  </a:lnTo>
                  <a:lnTo>
                    <a:pt x="308" y="38"/>
                  </a:lnTo>
                  <a:lnTo>
                    <a:pt x="306" y="35"/>
                  </a:lnTo>
                  <a:lnTo>
                    <a:pt x="306" y="33"/>
                  </a:lnTo>
                  <a:lnTo>
                    <a:pt x="303" y="31"/>
                  </a:lnTo>
                  <a:lnTo>
                    <a:pt x="303" y="26"/>
                  </a:lnTo>
                  <a:lnTo>
                    <a:pt x="303" y="24"/>
                  </a:lnTo>
                  <a:lnTo>
                    <a:pt x="303" y="21"/>
                  </a:lnTo>
                  <a:lnTo>
                    <a:pt x="303" y="21"/>
                  </a:lnTo>
                  <a:lnTo>
                    <a:pt x="306" y="21"/>
                  </a:lnTo>
                  <a:lnTo>
                    <a:pt x="306" y="19"/>
                  </a:lnTo>
                  <a:lnTo>
                    <a:pt x="306" y="19"/>
                  </a:lnTo>
                  <a:lnTo>
                    <a:pt x="308" y="19"/>
                  </a:lnTo>
                  <a:lnTo>
                    <a:pt x="308" y="16"/>
                  </a:lnTo>
                  <a:lnTo>
                    <a:pt x="308" y="16"/>
                  </a:lnTo>
                  <a:lnTo>
                    <a:pt x="306" y="16"/>
                  </a:lnTo>
                  <a:lnTo>
                    <a:pt x="306" y="16"/>
                  </a:lnTo>
                  <a:lnTo>
                    <a:pt x="303" y="16"/>
                  </a:lnTo>
                  <a:lnTo>
                    <a:pt x="299" y="16"/>
                  </a:lnTo>
                  <a:lnTo>
                    <a:pt x="296" y="16"/>
                  </a:lnTo>
                  <a:lnTo>
                    <a:pt x="289" y="14"/>
                  </a:lnTo>
                  <a:lnTo>
                    <a:pt x="285" y="12"/>
                  </a:lnTo>
                  <a:lnTo>
                    <a:pt x="259" y="12"/>
                  </a:lnTo>
                  <a:lnTo>
                    <a:pt x="249" y="12"/>
                  </a:lnTo>
                  <a:lnTo>
                    <a:pt x="223" y="7"/>
                  </a:lnTo>
                  <a:lnTo>
                    <a:pt x="221" y="7"/>
                  </a:lnTo>
                  <a:lnTo>
                    <a:pt x="218" y="2"/>
                  </a:lnTo>
                  <a:lnTo>
                    <a:pt x="216" y="0"/>
                  </a:lnTo>
                  <a:lnTo>
                    <a:pt x="214" y="0"/>
                  </a:lnTo>
                  <a:lnTo>
                    <a:pt x="211" y="0"/>
                  </a:lnTo>
                  <a:lnTo>
                    <a:pt x="209" y="0"/>
                  </a:lnTo>
                  <a:lnTo>
                    <a:pt x="206" y="2"/>
                  </a:lnTo>
                  <a:lnTo>
                    <a:pt x="204" y="5"/>
                  </a:lnTo>
                  <a:lnTo>
                    <a:pt x="197" y="12"/>
                  </a:lnTo>
                  <a:lnTo>
                    <a:pt x="197" y="12"/>
                  </a:lnTo>
                  <a:lnTo>
                    <a:pt x="195" y="14"/>
                  </a:lnTo>
                  <a:lnTo>
                    <a:pt x="180" y="19"/>
                  </a:lnTo>
                  <a:lnTo>
                    <a:pt x="180" y="19"/>
                  </a:lnTo>
                  <a:lnTo>
                    <a:pt x="176" y="24"/>
                  </a:lnTo>
                  <a:lnTo>
                    <a:pt x="171" y="26"/>
                  </a:lnTo>
                  <a:lnTo>
                    <a:pt x="169" y="33"/>
                  </a:lnTo>
                  <a:lnTo>
                    <a:pt x="166" y="38"/>
                  </a:lnTo>
                  <a:lnTo>
                    <a:pt x="164" y="40"/>
                  </a:lnTo>
                  <a:lnTo>
                    <a:pt x="161" y="43"/>
                  </a:lnTo>
                  <a:lnTo>
                    <a:pt x="161" y="43"/>
                  </a:lnTo>
                  <a:lnTo>
                    <a:pt x="150" y="45"/>
                  </a:lnTo>
                  <a:lnTo>
                    <a:pt x="145" y="47"/>
                  </a:lnTo>
                  <a:lnTo>
                    <a:pt x="145" y="50"/>
                  </a:lnTo>
                  <a:lnTo>
                    <a:pt x="140" y="52"/>
                  </a:lnTo>
                  <a:lnTo>
                    <a:pt x="140" y="54"/>
                  </a:lnTo>
                  <a:lnTo>
                    <a:pt x="138" y="59"/>
                  </a:lnTo>
                  <a:lnTo>
                    <a:pt x="135" y="61"/>
                  </a:lnTo>
                  <a:lnTo>
                    <a:pt x="131" y="66"/>
                  </a:lnTo>
                  <a:lnTo>
                    <a:pt x="126" y="66"/>
                  </a:lnTo>
                  <a:lnTo>
                    <a:pt x="126" y="69"/>
                  </a:lnTo>
                  <a:lnTo>
                    <a:pt x="126" y="69"/>
                  </a:lnTo>
                  <a:lnTo>
                    <a:pt x="124" y="73"/>
                  </a:lnTo>
                  <a:lnTo>
                    <a:pt x="124" y="76"/>
                  </a:lnTo>
                  <a:lnTo>
                    <a:pt x="121" y="78"/>
                  </a:lnTo>
                  <a:lnTo>
                    <a:pt x="121" y="83"/>
                  </a:lnTo>
                  <a:lnTo>
                    <a:pt x="121" y="92"/>
                  </a:lnTo>
                  <a:lnTo>
                    <a:pt x="121" y="92"/>
                  </a:lnTo>
                  <a:lnTo>
                    <a:pt x="116" y="99"/>
                  </a:lnTo>
                  <a:lnTo>
                    <a:pt x="114" y="99"/>
                  </a:lnTo>
                  <a:lnTo>
                    <a:pt x="114" y="99"/>
                  </a:lnTo>
                  <a:lnTo>
                    <a:pt x="112" y="102"/>
                  </a:lnTo>
                  <a:lnTo>
                    <a:pt x="109" y="106"/>
                  </a:lnTo>
                  <a:lnTo>
                    <a:pt x="109" y="109"/>
                  </a:lnTo>
                  <a:lnTo>
                    <a:pt x="109" y="109"/>
                  </a:lnTo>
                  <a:lnTo>
                    <a:pt x="109" y="109"/>
                  </a:lnTo>
                  <a:lnTo>
                    <a:pt x="107" y="109"/>
                  </a:lnTo>
                  <a:lnTo>
                    <a:pt x="105" y="111"/>
                  </a:lnTo>
                  <a:lnTo>
                    <a:pt x="105" y="111"/>
                  </a:lnTo>
                  <a:lnTo>
                    <a:pt x="102" y="114"/>
                  </a:lnTo>
                  <a:lnTo>
                    <a:pt x="102" y="116"/>
                  </a:lnTo>
                  <a:lnTo>
                    <a:pt x="105" y="123"/>
                  </a:lnTo>
                  <a:lnTo>
                    <a:pt x="105" y="125"/>
                  </a:lnTo>
                  <a:lnTo>
                    <a:pt x="102" y="130"/>
                  </a:lnTo>
                  <a:lnTo>
                    <a:pt x="98" y="135"/>
                  </a:lnTo>
                  <a:lnTo>
                    <a:pt x="98" y="137"/>
                  </a:lnTo>
                  <a:lnTo>
                    <a:pt x="95" y="140"/>
                  </a:lnTo>
                  <a:lnTo>
                    <a:pt x="95" y="142"/>
                  </a:lnTo>
                  <a:lnTo>
                    <a:pt x="93" y="142"/>
                  </a:lnTo>
                  <a:lnTo>
                    <a:pt x="90" y="142"/>
                  </a:lnTo>
                  <a:lnTo>
                    <a:pt x="90" y="142"/>
                  </a:lnTo>
                  <a:lnTo>
                    <a:pt x="88" y="142"/>
                  </a:lnTo>
                  <a:lnTo>
                    <a:pt x="88" y="142"/>
                  </a:lnTo>
                  <a:lnTo>
                    <a:pt x="88" y="142"/>
                  </a:lnTo>
                  <a:lnTo>
                    <a:pt x="86" y="142"/>
                  </a:lnTo>
                  <a:lnTo>
                    <a:pt x="86" y="142"/>
                  </a:lnTo>
                  <a:lnTo>
                    <a:pt x="86" y="144"/>
                  </a:lnTo>
                  <a:lnTo>
                    <a:pt x="86" y="144"/>
                  </a:lnTo>
                  <a:lnTo>
                    <a:pt x="86" y="144"/>
                  </a:lnTo>
                  <a:lnTo>
                    <a:pt x="86" y="144"/>
                  </a:lnTo>
                  <a:lnTo>
                    <a:pt x="86" y="144"/>
                  </a:lnTo>
                  <a:lnTo>
                    <a:pt x="86" y="144"/>
                  </a:lnTo>
                  <a:lnTo>
                    <a:pt x="83" y="144"/>
                  </a:lnTo>
                  <a:lnTo>
                    <a:pt x="83" y="147"/>
                  </a:lnTo>
                  <a:lnTo>
                    <a:pt x="88" y="154"/>
                  </a:lnTo>
                  <a:lnTo>
                    <a:pt x="88" y="154"/>
                  </a:lnTo>
                  <a:lnTo>
                    <a:pt x="90" y="154"/>
                  </a:lnTo>
                  <a:lnTo>
                    <a:pt x="90" y="156"/>
                  </a:lnTo>
                  <a:lnTo>
                    <a:pt x="88" y="156"/>
                  </a:lnTo>
                  <a:lnTo>
                    <a:pt x="88" y="159"/>
                  </a:lnTo>
                  <a:lnTo>
                    <a:pt x="86" y="161"/>
                  </a:lnTo>
                  <a:lnTo>
                    <a:pt x="86" y="161"/>
                  </a:lnTo>
                  <a:lnTo>
                    <a:pt x="81" y="163"/>
                  </a:lnTo>
                  <a:lnTo>
                    <a:pt x="81" y="163"/>
                  </a:lnTo>
                  <a:lnTo>
                    <a:pt x="79" y="168"/>
                  </a:lnTo>
                  <a:lnTo>
                    <a:pt x="79" y="168"/>
                  </a:lnTo>
                  <a:lnTo>
                    <a:pt x="79" y="170"/>
                  </a:lnTo>
                  <a:lnTo>
                    <a:pt x="79" y="170"/>
                  </a:lnTo>
                  <a:lnTo>
                    <a:pt x="76" y="173"/>
                  </a:lnTo>
                  <a:lnTo>
                    <a:pt x="76" y="173"/>
                  </a:lnTo>
                  <a:lnTo>
                    <a:pt x="76" y="173"/>
                  </a:lnTo>
                  <a:lnTo>
                    <a:pt x="74" y="175"/>
                  </a:lnTo>
                  <a:lnTo>
                    <a:pt x="74" y="175"/>
                  </a:lnTo>
                  <a:lnTo>
                    <a:pt x="74" y="175"/>
                  </a:lnTo>
                  <a:lnTo>
                    <a:pt x="69" y="180"/>
                  </a:lnTo>
                  <a:lnTo>
                    <a:pt x="69" y="180"/>
                  </a:lnTo>
                  <a:lnTo>
                    <a:pt x="67" y="182"/>
                  </a:lnTo>
                  <a:lnTo>
                    <a:pt x="67" y="185"/>
                  </a:lnTo>
                  <a:lnTo>
                    <a:pt x="67" y="185"/>
                  </a:lnTo>
                  <a:lnTo>
                    <a:pt x="64" y="189"/>
                  </a:lnTo>
                  <a:lnTo>
                    <a:pt x="64" y="192"/>
                  </a:lnTo>
                  <a:lnTo>
                    <a:pt x="64" y="194"/>
                  </a:lnTo>
                  <a:lnTo>
                    <a:pt x="64" y="194"/>
                  </a:lnTo>
                  <a:lnTo>
                    <a:pt x="57" y="199"/>
                  </a:lnTo>
                  <a:lnTo>
                    <a:pt x="57" y="201"/>
                  </a:lnTo>
                  <a:lnTo>
                    <a:pt x="57" y="201"/>
                  </a:lnTo>
                  <a:lnTo>
                    <a:pt x="55" y="201"/>
                  </a:lnTo>
                  <a:lnTo>
                    <a:pt x="55" y="201"/>
                  </a:lnTo>
                  <a:lnTo>
                    <a:pt x="53" y="203"/>
                  </a:lnTo>
                  <a:lnTo>
                    <a:pt x="50" y="203"/>
                  </a:lnTo>
                  <a:lnTo>
                    <a:pt x="50" y="206"/>
                  </a:lnTo>
                  <a:lnTo>
                    <a:pt x="48" y="206"/>
                  </a:lnTo>
                  <a:lnTo>
                    <a:pt x="48" y="206"/>
                  </a:lnTo>
                  <a:lnTo>
                    <a:pt x="45" y="206"/>
                  </a:lnTo>
                  <a:lnTo>
                    <a:pt x="43" y="208"/>
                  </a:lnTo>
                  <a:lnTo>
                    <a:pt x="41" y="211"/>
                  </a:lnTo>
                  <a:lnTo>
                    <a:pt x="38" y="211"/>
                  </a:lnTo>
                  <a:lnTo>
                    <a:pt x="36" y="213"/>
                  </a:lnTo>
                  <a:lnTo>
                    <a:pt x="29" y="218"/>
                  </a:lnTo>
                  <a:lnTo>
                    <a:pt x="29" y="218"/>
                  </a:lnTo>
                  <a:lnTo>
                    <a:pt x="29" y="218"/>
                  </a:lnTo>
                  <a:lnTo>
                    <a:pt x="27" y="220"/>
                  </a:lnTo>
                  <a:lnTo>
                    <a:pt x="27" y="220"/>
                  </a:lnTo>
                  <a:lnTo>
                    <a:pt x="19" y="225"/>
                  </a:lnTo>
                  <a:lnTo>
                    <a:pt x="19" y="225"/>
                  </a:lnTo>
                  <a:lnTo>
                    <a:pt x="17" y="225"/>
                  </a:lnTo>
                  <a:lnTo>
                    <a:pt x="17" y="222"/>
                  </a:lnTo>
                  <a:lnTo>
                    <a:pt x="17" y="225"/>
                  </a:lnTo>
                  <a:lnTo>
                    <a:pt x="15" y="227"/>
                  </a:lnTo>
                  <a:lnTo>
                    <a:pt x="15" y="230"/>
                  </a:lnTo>
                  <a:lnTo>
                    <a:pt x="12" y="230"/>
                  </a:lnTo>
                  <a:lnTo>
                    <a:pt x="12" y="230"/>
                  </a:lnTo>
                  <a:lnTo>
                    <a:pt x="12" y="230"/>
                  </a:lnTo>
                  <a:lnTo>
                    <a:pt x="10" y="232"/>
                  </a:lnTo>
                  <a:lnTo>
                    <a:pt x="10" y="232"/>
                  </a:lnTo>
                  <a:lnTo>
                    <a:pt x="5" y="239"/>
                  </a:lnTo>
                  <a:lnTo>
                    <a:pt x="3" y="241"/>
                  </a:lnTo>
                  <a:lnTo>
                    <a:pt x="0" y="244"/>
                  </a:lnTo>
                  <a:lnTo>
                    <a:pt x="0" y="244"/>
                  </a:lnTo>
                  <a:lnTo>
                    <a:pt x="3" y="244"/>
                  </a:lnTo>
                  <a:lnTo>
                    <a:pt x="5" y="244"/>
                  </a:lnTo>
                  <a:lnTo>
                    <a:pt x="5" y="244"/>
                  </a:lnTo>
                  <a:lnTo>
                    <a:pt x="10" y="239"/>
                  </a:lnTo>
                  <a:lnTo>
                    <a:pt x="15" y="237"/>
                  </a:lnTo>
                  <a:lnTo>
                    <a:pt x="15" y="234"/>
                  </a:lnTo>
                  <a:lnTo>
                    <a:pt x="17" y="234"/>
                  </a:lnTo>
                  <a:lnTo>
                    <a:pt x="19" y="234"/>
                  </a:lnTo>
                  <a:lnTo>
                    <a:pt x="22" y="234"/>
                  </a:lnTo>
                  <a:lnTo>
                    <a:pt x="24" y="234"/>
                  </a:lnTo>
                  <a:lnTo>
                    <a:pt x="27" y="234"/>
                  </a:lnTo>
                  <a:lnTo>
                    <a:pt x="27" y="234"/>
                  </a:lnTo>
                  <a:lnTo>
                    <a:pt x="31" y="234"/>
                  </a:lnTo>
                  <a:lnTo>
                    <a:pt x="38" y="237"/>
                  </a:lnTo>
                  <a:lnTo>
                    <a:pt x="41" y="237"/>
                  </a:lnTo>
                  <a:lnTo>
                    <a:pt x="45" y="234"/>
                  </a:lnTo>
                  <a:lnTo>
                    <a:pt x="48" y="234"/>
                  </a:lnTo>
                  <a:lnTo>
                    <a:pt x="50" y="237"/>
                  </a:lnTo>
                  <a:lnTo>
                    <a:pt x="53" y="237"/>
                  </a:lnTo>
                  <a:lnTo>
                    <a:pt x="55" y="237"/>
                  </a:lnTo>
                  <a:lnTo>
                    <a:pt x="57" y="237"/>
                  </a:lnTo>
                  <a:lnTo>
                    <a:pt x="57" y="237"/>
                  </a:lnTo>
                  <a:lnTo>
                    <a:pt x="62" y="237"/>
                  </a:lnTo>
                  <a:lnTo>
                    <a:pt x="62" y="237"/>
                  </a:lnTo>
                  <a:lnTo>
                    <a:pt x="67" y="237"/>
                  </a:lnTo>
                  <a:lnTo>
                    <a:pt x="69" y="237"/>
                  </a:lnTo>
                  <a:lnTo>
                    <a:pt x="69" y="237"/>
                  </a:lnTo>
                  <a:lnTo>
                    <a:pt x="71" y="237"/>
                  </a:lnTo>
                  <a:lnTo>
                    <a:pt x="71" y="237"/>
                  </a:lnTo>
                  <a:lnTo>
                    <a:pt x="74" y="237"/>
                  </a:lnTo>
                  <a:lnTo>
                    <a:pt x="74" y="237"/>
                  </a:lnTo>
                  <a:lnTo>
                    <a:pt x="74" y="237"/>
                  </a:lnTo>
                  <a:lnTo>
                    <a:pt x="74" y="237"/>
                  </a:lnTo>
                  <a:lnTo>
                    <a:pt x="74" y="239"/>
                  </a:lnTo>
                  <a:lnTo>
                    <a:pt x="76" y="239"/>
                  </a:lnTo>
                  <a:lnTo>
                    <a:pt x="79" y="239"/>
                  </a:lnTo>
                  <a:lnTo>
                    <a:pt x="79" y="239"/>
                  </a:lnTo>
                  <a:lnTo>
                    <a:pt x="81" y="237"/>
                  </a:lnTo>
                  <a:lnTo>
                    <a:pt x="81" y="234"/>
                  </a:lnTo>
                  <a:lnTo>
                    <a:pt x="81" y="232"/>
                  </a:lnTo>
                  <a:lnTo>
                    <a:pt x="81" y="232"/>
                  </a:lnTo>
                  <a:lnTo>
                    <a:pt x="83" y="230"/>
                  </a:lnTo>
                  <a:lnTo>
                    <a:pt x="86" y="230"/>
                  </a:lnTo>
                  <a:lnTo>
                    <a:pt x="88" y="230"/>
                  </a:lnTo>
                  <a:lnTo>
                    <a:pt x="90" y="230"/>
                  </a:lnTo>
                  <a:lnTo>
                    <a:pt x="93" y="232"/>
                  </a:lnTo>
                  <a:lnTo>
                    <a:pt x="102" y="237"/>
                  </a:lnTo>
                  <a:lnTo>
                    <a:pt x="105" y="237"/>
                  </a:lnTo>
                  <a:lnTo>
                    <a:pt x="107" y="237"/>
                  </a:lnTo>
                  <a:lnTo>
                    <a:pt x="112" y="237"/>
                  </a:lnTo>
                  <a:lnTo>
                    <a:pt x="112" y="237"/>
                  </a:lnTo>
                  <a:lnTo>
                    <a:pt x="114" y="239"/>
                  </a:lnTo>
                  <a:lnTo>
                    <a:pt x="116" y="241"/>
                  </a:lnTo>
                  <a:lnTo>
                    <a:pt x="119" y="241"/>
                  </a:lnTo>
                  <a:lnTo>
                    <a:pt x="119" y="241"/>
                  </a:lnTo>
                  <a:lnTo>
                    <a:pt x="121" y="241"/>
                  </a:lnTo>
                  <a:lnTo>
                    <a:pt x="121" y="241"/>
                  </a:lnTo>
                  <a:lnTo>
                    <a:pt x="126" y="241"/>
                  </a:lnTo>
                  <a:lnTo>
                    <a:pt x="126" y="244"/>
                  </a:lnTo>
                  <a:lnTo>
                    <a:pt x="128" y="244"/>
                  </a:lnTo>
                  <a:lnTo>
                    <a:pt x="131" y="244"/>
                  </a:lnTo>
                  <a:lnTo>
                    <a:pt x="133" y="244"/>
                  </a:lnTo>
                  <a:lnTo>
                    <a:pt x="133" y="241"/>
                  </a:lnTo>
                  <a:lnTo>
                    <a:pt x="133" y="241"/>
                  </a:lnTo>
                  <a:lnTo>
                    <a:pt x="135" y="241"/>
                  </a:lnTo>
                  <a:lnTo>
                    <a:pt x="135" y="241"/>
                  </a:lnTo>
                  <a:lnTo>
                    <a:pt x="138" y="241"/>
                  </a:lnTo>
                  <a:lnTo>
                    <a:pt x="138" y="241"/>
                  </a:lnTo>
                  <a:lnTo>
                    <a:pt x="138" y="241"/>
                  </a:lnTo>
                  <a:lnTo>
                    <a:pt x="140" y="241"/>
                  </a:lnTo>
                  <a:lnTo>
                    <a:pt x="140" y="241"/>
                  </a:lnTo>
                  <a:lnTo>
                    <a:pt x="143" y="241"/>
                  </a:lnTo>
                  <a:lnTo>
                    <a:pt x="143" y="241"/>
                  </a:lnTo>
                  <a:lnTo>
                    <a:pt x="143" y="239"/>
                  </a:lnTo>
                  <a:lnTo>
                    <a:pt x="143" y="239"/>
                  </a:lnTo>
                  <a:lnTo>
                    <a:pt x="145" y="241"/>
                  </a:lnTo>
                  <a:lnTo>
                    <a:pt x="145" y="241"/>
                  </a:lnTo>
                  <a:lnTo>
                    <a:pt x="147" y="241"/>
                  </a:lnTo>
                  <a:lnTo>
                    <a:pt x="150" y="241"/>
                  </a:lnTo>
                  <a:lnTo>
                    <a:pt x="150" y="244"/>
                  </a:lnTo>
                  <a:lnTo>
                    <a:pt x="157" y="248"/>
                  </a:lnTo>
                  <a:lnTo>
                    <a:pt x="161" y="251"/>
                  </a:lnTo>
                  <a:lnTo>
                    <a:pt x="171" y="253"/>
                  </a:lnTo>
                  <a:lnTo>
                    <a:pt x="180" y="256"/>
                  </a:lnTo>
                  <a:lnTo>
                    <a:pt x="180" y="256"/>
                  </a:lnTo>
                  <a:lnTo>
                    <a:pt x="183" y="256"/>
                  </a:lnTo>
                  <a:lnTo>
                    <a:pt x="185" y="260"/>
                  </a:lnTo>
                  <a:lnTo>
                    <a:pt x="185" y="260"/>
                  </a:lnTo>
                  <a:lnTo>
                    <a:pt x="187" y="263"/>
                  </a:lnTo>
                  <a:lnTo>
                    <a:pt x="187" y="265"/>
                  </a:lnTo>
                  <a:lnTo>
                    <a:pt x="187" y="265"/>
                  </a:lnTo>
                  <a:lnTo>
                    <a:pt x="187" y="265"/>
                  </a:lnTo>
                  <a:lnTo>
                    <a:pt x="190" y="265"/>
                  </a:lnTo>
                  <a:lnTo>
                    <a:pt x="190" y="265"/>
                  </a:lnTo>
                  <a:lnTo>
                    <a:pt x="192" y="265"/>
                  </a:lnTo>
                  <a:lnTo>
                    <a:pt x="195" y="265"/>
                  </a:lnTo>
                  <a:lnTo>
                    <a:pt x="195" y="265"/>
                  </a:lnTo>
                  <a:lnTo>
                    <a:pt x="197" y="263"/>
                  </a:lnTo>
                  <a:lnTo>
                    <a:pt x="197" y="263"/>
                  </a:lnTo>
                  <a:lnTo>
                    <a:pt x="199" y="263"/>
                  </a:lnTo>
                  <a:lnTo>
                    <a:pt x="206" y="265"/>
                  </a:lnTo>
                  <a:lnTo>
                    <a:pt x="209" y="265"/>
                  </a:lnTo>
                  <a:lnTo>
                    <a:pt x="209" y="265"/>
                  </a:lnTo>
                  <a:lnTo>
                    <a:pt x="209" y="265"/>
                  </a:lnTo>
                  <a:lnTo>
                    <a:pt x="209" y="265"/>
                  </a:lnTo>
                  <a:lnTo>
                    <a:pt x="211" y="265"/>
                  </a:lnTo>
                  <a:lnTo>
                    <a:pt x="216" y="265"/>
                  </a:lnTo>
                  <a:lnTo>
                    <a:pt x="216" y="265"/>
                  </a:lnTo>
                  <a:lnTo>
                    <a:pt x="218" y="263"/>
                  </a:lnTo>
                  <a:lnTo>
                    <a:pt x="218" y="263"/>
                  </a:lnTo>
                  <a:lnTo>
                    <a:pt x="218" y="263"/>
                  </a:lnTo>
                  <a:lnTo>
                    <a:pt x="221" y="263"/>
                  </a:lnTo>
                  <a:lnTo>
                    <a:pt x="221" y="263"/>
                  </a:lnTo>
                  <a:lnTo>
                    <a:pt x="223" y="265"/>
                  </a:lnTo>
                  <a:lnTo>
                    <a:pt x="225" y="265"/>
                  </a:lnTo>
                  <a:lnTo>
                    <a:pt x="225" y="265"/>
                  </a:lnTo>
                  <a:lnTo>
                    <a:pt x="228" y="265"/>
                  </a:lnTo>
                  <a:lnTo>
                    <a:pt x="228" y="265"/>
                  </a:lnTo>
                  <a:lnTo>
                    <a:pt x="228" y="265"/>
                  </a:lnTo>
                  <a:lnTo>
                    <a:pt x="230" y="265"/>
                  </a:lnTo>
                  <a:lnTo>
                    <a:pt x="230" y="265"/>
                  </a:lnTo>
                  <a:lnTo>
                    <a:pt x="230" y="265"/>
                  </a:lnTo>
                  <a:lnTo>
                    <a:pt x="232" y="265"/>
                  </a:lnTo>
                  <a:lnTo>
                    <a:pt x="240" y="265"/>
                  </a:lnTo>
                  <a:lnTo>
                    <a:pt x="242" y="265"/>
                  </a:lnTo>
                  <a:lnTo>
                    <a:pt x="242" y="265"/>
                  </a:lnTo>
                  <a:lnTo>
                    <a:pt x="247" y="263"/>
                  </a:lnTo>
                  <a:lnTo>
                    <a:pt x="249" y="263"/>
                  </a:lnTo>
                  <a:lnTo>
                    <a:pt x="249" y="263"/>
                  </a:lnTo>
                  <a:lnTo>
                    <a:pt x="249" y="263"/>
                  </a:lnTo>
                  <a:lnTo>
                    <a:pt x="251" y="260"/>
                  </a:lnTo>
                  <a:lnTo>
                    <a:pt x="251" y="263"/>
                  </a:lnTo>
                  <a:lnTo>
                    <a:pt x="251" y="263"/>
                  </a:lnTo>
                  <a:lnTo>
                    <a:pt x="251" y="263"/>
                  </a:lnTo>
                  <a:lnTo>
                    <a:pt x="251" y="265"/>
                  </a:lnTo>
                  <a:lnTo>
                    <a:pt x="254" y="267"/>
                  </a:lnTo>
                  <a:lnTo>
                    <a:pt x="256" y="267"/>
                  </a:lnTo>
                  <a:lnTo>
                    <a:pt x="256" y="267"/>
                  </a:lnTo>
                  <a:lnTo>
                    <a:pt x="256" y="270"/>
                  </a:lnTo>
                  <a:lnTo>
                    <a:pt x="256" y="272"/>
                  </a:lnTo>
                  <a:lnTo>
                    <a:pt x="256" y="272"/>
                  </a:lnTo>
                  <a:lnTo>
                    <a:pt x="259" y="275"/>
                  </a:lnTo>
                  <a:lnTo>
                    <a:pt x="259" y="275"/>
                  </a:lnTo>
                  <a:lnTo>
                    <a:pt x="261" y="275"/>
                  </a:lnTo>
                  <a:lnTo>
                    <a:pt x="263" y="275"/>
                  </a:lnTo>
                  <a:lnTo>
                    <a:pt x="263" y="275"/>
                  </a:lnTo>
                  <a:lnTo>
                    <a:pt x="266" y="277"/>
                  </a:lnTo>
                  <a:lnTo>
                    <a:pt x="266" y="277"/>
                  </a:lnTo>
                  <a:lnTo>
                    <a:pt x="268" y="277"/>
                  </a:lnTo>
                  <a:lnTo>
                    <a:pt x="268" y="277"/>
                  </a:lnTo>
                  <a:lnTo>
                    <a:pt x="268" y="277"/>
                  </a:lnTo>
                  <a:lnTo>
                    <a:pt x="270" y="277"/>
                  </a:lnTo>
                  <a:lnTo>
                    <a:pt x="270" y="277"/>
                  </a:lnTo>
                  <a:lnTo>
                    <a:pt x="270" y="279"/>
                  </a:lnTo>
                  <a:lnTo>
                    <a:pt x="270" y="279"/>
                  </a:lnTo>
                  <a:lnTo>
                    <a:pt x="270" y="279"/>
                  </a:lnTo>
                  <a:lnTo>
                    <a:pt x="270" y="282"/>
                  </a:lnTo>
                  <a:lnTo>
                    <a:pt x="270" y="282"/>
                  </a:lnTo>
                  <a:lnTo>
                    <a:pt x="270" y="282"/>
                  </a:lnTo>
                  <a:lnTo>
                    <a:pt x="273" y="284"/>
                  </a:lnTo>
                  <a:lnTo>
                    <a:pt x="275" y="286"/>
                  </a:lnTo>
                  <a:lnTo>
                    <a:pt x="277" y="291"/>
                  </a:lnTo>
                  <a:lnTo>
                    <a:pt x="280" y="298"/>
                  </a:lnTo>
                  <a:lnTo>
                    <a:pt x="280" y="303"/>
                  </a:lnTo>
                  <a:lnTo>
                    <a:pt x="280" y="305"/>
                  </a:lnTo>
                  <a:lnTo>
                    <a:pt x="277" y="310"/>
                  </a:lnTo>
                  <a:lnTo>
                    <a:pt x="277" y="310"/>
                  </a:lnTo>
                  <a:lnTo>
                    <a:pt x="277" y="312"/>
                  </a:lnTo>
                  <a:lnTo>
                    <a:pt x="277" y="312"/>
                  </a:lnTo>
                  <a:lnTo>
                    <a:pt x="277" y="312"/>
                  </a:lnTo>
                  <a:lnTo>
                    <a:pt x="277" y="312"/>
                  </a:lnTo>
                  <a:lnTo>
                    <a:pt x="277" y="312"/>
                  </a:lnTo>
                  <a:lnTo>
                    <a:pt x="277" y="315"/>
                  </a:lnTo>
                  <a:lnTo>
                    <a:pt x="277" y="315"/>
                  </a:lnTo>
                  <a:lnTo>
                    <a:pt x="277" y="315"/>
                  </a:lnTo>
                  <a:lnTo>
                    <a:pt x="280" y="315"/>
                  </a:lnTo>
                  <a:lnTo>
                    <a:pt x="280" y="317"/>
                  </a:lnTo>
                  <a:lnTo>
                    <a:pt x="280" y="319"/>
                  </a:lnTo>
                  <a:lnTo>
                    <a:pt x="280" y="322"/>
                  </a:lnTo>
                  <a:lnTo>
                    <a:pt x="280" y="324"/>
                  </a:lnTo>
                  <a:lnTo>
                    <a:pt x="282" y="327"/>
                  </a:lnTo>
                  <a:lnTo>
                    <a:pt x="282" y="327"/>
                  </a:lnTo>
                  <a:lnTo>
                    <a:pt x="285" y="329"/>
                  </a:lnTo>
                  <a:lnTo>
                    <a:pt x="285" y="329"/>
                  </a:lnTo>
                  <a:lnTo>
                    <a:pt x="285" y="329"/>
                  </a:lnTo>
                  <a:lnTo>
                    <a:pt x="285" y="331"/>
                  </a:lnTo>
                  <a:lnTo>
                    <a:pt x="285" y="334"/>
                  </a:lnTo>
                  <a:lnTo>
                    <a:pt x="285" y="338"/>
                  </a:lnTo>
                  <a:lnTo>
                    <a:pt x="285" y="341"/>
                  </a:lnTo>
                  <a:lnTo>
                    <a:pt x="282" y="341"/>
                  </a:lnTo>
                  <a:lnTo>
                    <a:pt x="282" y="341"/>
                  </a:lnTo>
                  <a:lnTo>
                    <a:pt x="282" y="341"/>
                  </a:lnTo>
                  <a:lnTo>
                    <a:pt x="282" y="341"/>
                  </a:lnTo>
                  <a:lnTo>
                    <a:pt x="282" y="343"/>
                  </a:lnTo>
                  <a:lnTo>
                    <a:pt x="280" y="343"/>
                  </a:lnTo>
                  <a:lnTo>
                    <a:pt x="280" y="343"/>
                  </a:lnTo>
                  <a:lnTo>
                    <a:pt x="280" y="343"/>
                  </a:lnTo>
                  <a:lnTo>
                    <a:pt x="282" y="346"/>
                  </a:lnTo>
                  <a:lnTo>
                    <a:pt x="282" y="346"/>
                  </a:lnTo>
                  <a:lnTo>
                    <a:pt x="282" y="346"/>
                  </a:lnTo>
                  <a:lnTo>
                    <a:pt x="282" y="346"/>
                  </a:lnTo>
                  <a:lnTo>
                    <a:pt x="282" y="346"/>
                  </a:lnTo>
                  <a:lnTo>
                    <a:pt x="285" y="346"/>
                  </a:lnTo>
                  <a:lnTo>
                    <a:pt x="285" y="348"/>
                  </a:lnTo>
                  <a:lnTo>
                    <a:pt x="287" y="350"/>
                  </a:lnTo>
                  <a:lnTo>
                    <a:pt x="287" y="350"/>
                  </a:lnTo>
                  <a:lnTo>
                    <a:pt x="287" y="350"/>
                  </a:lnTo>
                  <a:lnTo>
                    <a:pt x="287" y="350"/>
                  </a:lnTo>
                  <a:lnTo>
                    <a:pt x="287" y="348"/>
                  </a:lnTo>
                  <a:lnTo>
                    <a:pt x="287" y="350"/>
                  </a:lnTo>
                  <a:lnTo>
                    <a:pt x="287" y="350"/>
                  </a:lnTo>
                  <a:lnTo>
                    <a:pt x="287" y="350"/>
                  </a:lnTo>
                  <a:lnTo>
                    <a:pt x="287" y="350"/>
                  </a:lnTo>
                  <a:lnTo>
                    <a:pt x="287" y="353"/>
                  </a:lnTo>
                  <a:lnTo>
                    <a:pt x="289" y="353"/>
                  </a:lnTo>
                  <a:lnTo>
                    <a:pt x="289" y="353"/>
                  </a:lnTo>
                  <a:lnTo>
                    <a:pt x="289" y="355"/>
                  </a:lnTo>
                  <a:lnTo>
                    <a:pt x="289" y="355"/>
                  </a:lnTo>
                  <a:lnTo>
                    <a:pt x="292" y="357"/>
                  </a:lnTo>
                  <a:lnTo>
                    <a:pt x="292" y="360"/>
                  </a:lnTo>
                  <a:lnTo>
                    <a:pt x="292" y="360"/>
                  </a:lnTo>
                  <a:lnTo>
                    <a:pt x="294" y="360"/>
                  </a:lnTo>
                  <a:lnTo>
                    <a:pt x="294" y="360"/>
                  </a:lnTo>
                  <a:lnTo>
                    <a:pt x="294" y="360"/>
                  </a:lnTo>
                  <a:lnTo>
                    <a:pt x="294" y="360"/>
                  </a:lnTo>
                  <a:lnTo>
                    <a:pt x="296" y="362"/>
                  </a:lnTo>
                  <a:lnTo>
                    <a:pt x="296" y="362"/>
                  </a:lnTo>
                  <a:lnTo>
                    <a:pt x="296" y="362"/>
                  </a:lnTo>
                  <a:lnTo>
                    <a:pt x="296" y="362"/>
                  </a:lnTo>
                  <a:lnTo>
                    <a:pt x="299" y="362"/>
                  </a:lnTo>
                  <a:lnTo>
                    <a:pt x="299" y="364"/>
                  </a:lnTo>
                  <a:lnTo>
                    <a:pt x="299" y="364"/>
                  </a:lnTo>
                  <a:lnTo>
                    <a:pt x="301" y="364"/>
                  </a:lnTo>
                  <a:lnTo>
                    <a:pt x="301" y="364"/>
                  </a:lnTo>
                  <a:lnTo>
                    <a:pt x="301" y="364"/>
                  </a:lnTo>
                  <a:lnTo>
                    <a:pt x="301" y="367"/>
                  </a:lnTo>
                  <a:lnTo>
                    <a:pt x="301" y="367"/>
                  </a:lnTo>
                  <a:lnTo>
                    <a:pt x="301" y="367"/>
                  </a:lnTo>
                  <a:lnTo>
                    <a:pt x="301" y="372"/>
                  </a:lnTo>
                  <a:lnTo>
                    <a:pt x="301" y="372"/>
                  </a:lnTo>
                  <a:lnTo>
                    <a:pt x="301" y="374"/>
                  </a:lnTo>
                  <a:lnTo>
                    <a:pt x="301" y="374"/>
                  </a:lnTo>
                  <a:lnTo>
                    <a:pt x="301" y="374"/>
                  </a:lnTo>
                  <a:lnTo>
                    <a:pt x="301" y="374"/>
                  </a:lnTo>
                  <a:lnTo>
                    <a:pt x="303" y="374"/>
                  </a:lnTo>
                  <a:lnTo>
                    <a:pt x="303" y="374"/>
                  </a:lnTo>
                  <a:lnTo>
                    <a:pt x="303" y="376"/>
                  </a:lnTo>
                  <a:lnTo>
                    <a:pt x="303" y="376"/>
                  </a:lnTo>
                  <a:lnTo>
                    <a:pt x="303" y="376"/>
                  </a:lnTo>
                  <a:lnTo>
                    <a:pt x="306" y="381"/>
                  </a:lnTo>
                  <a:lnTo>
                    <a:pt x="306" y="381"/>
                  </a:lnTo>
                  <a:lnTo>
                    <a:pt x="306" y="381"/>
                  </a:lnTo>
                  <a:lnTo>
                    <a:pt x="306" y="381"/>
                  </a:lnTo>
                  <a:lnTo>
                    <a:pt x="308" y="381"/>
                  </a:lnTo>
                  <a:lnTo>
                    <a:pt x="308" y="383"/>
                  </a:lnTo>
                  <a:lnTo>
                    <a:pt x="308" y="383"/>
                  </a:lnTo>
                  <a:lnTo>
                    <a:pt x="308" y="383"/>
                  </a:lnTo>
                  <a:lnTo>
                    <a:pt x="308" y="383"/>
                  </a:lnTo>
                  <a:lnTo>
                    <a:pt x="311" y="383"/>
                  </a:lnTo>
                  <a:lnTo>
                    <a:pt x="311" y="383"/>
                  </a:lnTo>
                  <a:lnTo>
                    <a:pt x="311" y="383"/>
                  </a:lnTo>
                  <a:lnTo>
                    <a:pt x="311" y="386"/>
                  </a:lnTo>
                  <a:lnTo>
                    <a:pt x="311" y="386"/>
                  </a:lnTo>
                  <a:lnTo>
                    <a:pt x="311" y="386"/>
                  </a:lnTo>
                  <a:lnTo>
                    <a:pt x="308" y="388"/>
                  </a:lnTo>
                  <a:lnTo>
                    <a:pt x="308" y="388"/>
                  </a:lnTo>
                  <a:lnTo>
                    <a:pt x="308" y="388"/>
                  </a:lnTo>
                  <a:lnTo>
                    <a:pt x="308" y="388"/>
                  </a:lnTo>
                  <a:lnTo>
                    <a:pt x="308" y="388"/>
                  </a:lnTo>
                  <a:lnTo>
                    <a:pt x="308" y="391"/>
                  </a:lnTo>
                  <a:lnTo>
                    <a:pt x="308" y="391"/>
                  </a:lnTo>
                  <a:lnTo>
                    <a:pt x="308" y="391"/>
                  </a:lnTo>
                  <a:lnTo>
                    <a:pt x="308" y="391"/>
                  </a:lnTo>
                  <a:lnTo>
                    <a:pt x="308" y="391"/>
                  </a:lnTo>
                  <a:lnTo>
                    <a:pt x="306" y="393"/>
                  </a:lnTo>
                  <a:lnTo>
                    <a:pt x="306" y="393"/>
                  </a:lnTo>
                  <a:lnTo>
                    <a:pt x="306" y="393"/>
                  </a:lnTo>
                  <a:lnTo>
                    <a:pt x="306" y="393"/>
                  </a:lnTo>
                  <a:lnTo>
                    <a:pt x="306" y="393"/>
                  </a:lnTo>
                  <a:lnTo>
                    <a:pt x="306" y="393"/>
                  </a:lnTo>
                  <a:lnTo>
                    <a:pt x="306" y="395"/>
                  </a:lnTo>
                  <a:lnTo>
                    <a:pt x="306" y="398"/>
                  </a:lnTo>
                  <a:lnTo>
                    <a:pt x="306" y="398"/>
                  </a:lnTo>
                  <a:lnTo>
                    <a:pt x="306" y="400"/>
                  </a:lnTo>
                  <a:lnTo>
                    <a:pt x="306" y="400"/>
                  </a:lnTo>
                  <a:lnTo>
                    <a:pt x="306" y="400"/>
                  </a:lnTo>
                  <a:lnTo>
                    <a:pt x="306" y="400"/>
                  </a:lnTo>
                  <a:lnTo>
                    <a:pt x="303" y="400"/>
                  </a:lnTo>
                  <a:lnTo>
                    <a:pt x="303" y="400"/>
                  </a:lnTo>
                  <a:lnTo>
                    <a:pt x="303" y="402"/>
                  </a:lnTo>
                  <a:lnTo>
                    <a:pt x="303" y="402"/>
                  </a:lnTo>
                  <a:lnTo>
                    <a:pt x="303" y="402"/>
                  </a:lnTo>
                  <a:lnTo>
                    <a:pt x="303" y="402"/>
                  </a:lnTo>
                  <a:lnTo>
                    <a:pt x="303" y="402"/>
                  </a:lnTo>
                  <a:lnTo>
                    <a:pt x="303" y="405"/>
                  </a:lnTo>
                  <a:lnTo>
                    <a:pt x="303" y="405"/>
                  </a:lnTo>
                  <a:lnTo>
                    <a:pt x="303" y="407"/>
                  </a:lnTo>
                  <a:lnTo>
                    <a:pt x="303" y="409"/>
                  </a:lnTo>
                  <a:lnTo>
                    <a:pt x="303" y="409"/>
                  </a:lnTo>
                  <a:lnTo>
                    <a:pt x="303" y="409"/>
                  </a:lnTo>
                  <a:lnTo>
                    <a:pt x="303" y="412"/>
                  </a:lnTo>
                  <a:lnTo>
                    <a:pt x="303" y="412"/>
                  </a:lnTo>
                  <a:lnTo>
                    <a:pt x="306" y="412"/>
                  </a:lnTo>
                  <a:lnTo>
                    <a:pt x="306" y="412"/>
                  </a:lnTo>
                  <a:lnTo>
                    <a:pt x="311" y="414"/>
                  </a:lnTo>
                  <a:lnTo>
                    <a:pt x="313" y="414"/>
                  </a:lnTo>
                  <a:lnTo>
                    <a:pt x="313" y="414"/>
                  </a:lnTo>
                  <a:lnTo>
                    <a:pt x="315" y="414"/>
                  </a:lnTo>
                  <a:lnTo>
                    <a:pt x="318" y="412"/>
                  </a:lnTo>
                  <a:lnTo>
                    <a:pt x="320" y="414"/>
                  </a:lnTo>
                  <a:lnTo>
                    <a:pt x="325" y="414"/>
                  </a:lnTo>
                  <a:lnTo>
                    <a:pt x="325" y="412"/>
                  </a:lnTo>
                  <a:lnTo>
                    <a:pt x="325" y="409"/>
                  </a:lnTo>
                  <a:lnTo>
                    <a:pt x="327" y="409"/>
                  </a:lnTo>
                  <a:lnTo>
                    <a:pt x="330" y="412"/>
                  </a:lnTo>
                  <a:lnTo>
                    <a:pt x="332" y="412"/>
                  </a:lnTo>
                  <a:lnTo>
                    <a:pt x="339" y="412"/>
                  </a:lnTo>
                  <a:lnTo>
                    <a:pt x="339" y="412"/>
                  </a:lnTo>
                  <a:lnTo>
                    <a:pt x="339" y="412"/>
                  </a:lnTo>
                  <a:lnTo>
                    <a:pt x="339" y="412"/>
                  </a:lnTo>
                  <a:lnTo>
                    <a:pt x="339" y="412"/>
                  </a:lnTo>
                  <a:lnTo>
                    <a:pt x="341" y="412"/>
                  </a:lnTo>
                  <a:lnTo>
                    <a:pt x="344" y="412"/>
                  </a:lnTo>
                  <a:lnTo>
                    <a:pt x="344" y="414"/>
                  </a:lnTo>
                  <a:lnTo>
                    <a:pt x="346" y="414"/>
                  </a:lnTo>
                  <a:lnTo>
                    <a:pt x="346" y="414"/>
                  </a:lnTo>
                  <a:lnTo>
                    <a:pt x="346" y="414"/>
                  </a:lnTo>
                  <a:lnTo>
                    <a:pt x="346" y="414"/>
                  </a:lnTo>
                  <a:lnTo>
                    <a:pt x="346" y="414"/>
                  </a:lnTo>
                  <a:lnTo>
                    <a:pt x="348" y="414"/>
                  </a:lnTo>
                  <a:lnTo>
                    <a:pt x="348" y="414"/>
                  </a:lnTo>
                  <a:lnTo>
                    <a:pt x="351" y="414"/>
                  </a:lnTo>
                  <a:lnTo>
                    <a:pt x="353" y="414"/>
                  </a:lnTo>
                  <a:lnTo>
                    <a:pt x="353" y="412"/>
                  </a:lnTo>
                  <a:lnTo>
                    <a:pt x="353" y="412"/>
                  </a:lnTo>
                  <a:lnTo>
                    <a:pt x="353" y="414"/>
                  </a:lnTo>
                  <a:lnTo>
                    <a:pt x="353" y="414"/>
                  </a:lnTo>
                  <a:lnTo>
                    <a:pt x="356" y="414"/>
                  </a:lnTo>
                  <a:lnTo>
                    <a:pt x="356" y="414"/>
                  </a:lnTo>
                  <a:lnTo>
                    <a:pt x="356" y="414"/>
                  </a:lnTo>
                  <a:lnTo>
                    <a:pt x="356" y="414"/>
                  </a:lnTo>
                  <a:lnTo>
                    <a:pt x="356" y="414"/>
                  </a:lnTo>
                  <a:lnTo>
                    <a:pt x="358" y="414"/>
                  </a:lnTo>
                  <a:lnTo>
                    <a:pt x="358" y="412"/>
                  </a:lnTo>
                  <a:lnTo>
                    <a:pt x="360" y="412"/>
                  </a:lnTo>
                  <a:lnTo>
                    <a:pt x="360" y="412"/>
                  </a:lnTo>
                  <a:lnTo>
                    <a:pt x="360" y="412"/>
                  </a:lnTo>
                  <a:lnTo>
                    <a:pt x="360" y="414"/>
                  </a:lnTo>
                  <a:lnTo>
                    <a:pt x="360" y="414"/>
                  </a:lnTo>
                  <a:lnTo>
                    <a:pt x="363" y="414"/>
                  </a:lnTo>
                  <a:lnTo>
                    <a:pt x="363" y="414"/>
                  </a:lnTo>
                  <a:lnTo>
                    <a:pt x="363" y="414"/>
                  </a:lnTo>
                  <a:lnTo>
                    <a:pt x="363" y="417"/>
                  </a:lnTo>
                  <a:lnTo>
                    <a:pt x="363" y="417"/>
                  </a:lnTo>
                  <a:lnTo>
                    <a:pt x="363" y="417"/>
                  </a:lnTo>
                  <a:lnTo>
                    <a:pt x="363" y="417"/>
                  </a:lnTo>
                  <a:lnTo>
                    <a:pt x="367" y="419"/>
                  </a:lnTo>
                  <a:lnTo>
                    <a:pt x="367" y="419"/>
                  </a:lnTo>
                  <a:lnTo>
                    <a:pt x="367" y="419"/>
                  </a:lnTo>
                  <a:lnTo>
                    <a:pt x="367" y="419"/>
                  </a:lnTo>
                  <a:lnTo>
                    <a:pt x="367" y="421"/>
                  </a:lnTo>
                  <a:lnTo>
                    <a:pt x="367" y="421"/>
                  </a:lnTo>
                  <a:lnTo>
                    <a:pt x="365" y="424"/>
                  </a:lnTo>
                  <a:lnTo>
                    <a:pt x="365" y="424"/>
                  </a:lnTo>
                  <a:lnTo>
                    <a:pt x="363" y="424"/>
                  </a:lnTo>
                  <a:lnTo>
                    <a:pt x="363" y="426"/>
                  </a:lnTo>
                  <a:lnTo>
                    <a:pt x="363" y="426"/>
                  </a:lnTo>
                  <a:lnTo>
                    <a:pt x="363" y="428"/>
                  </a:lnTo>
                  <a:lnTo>
                    <a:pt x="365" y="428"/>
                  </a:lnTo>
                  <a:lnTo>
                    <a:pt x="365" y="431"/>
                  </a:lnTo>
                  <a:lnTo>
                    <a:pt x="363" y="431"/>
                  </a:lnTo>
                  <a:lnTo>
                    <a:pt x="363" y="431"/>
                  </a:lnTo>
                  <a:lnTo>
                    <a:pt x="363" y="431"/>
                  </a:lnTo>
                  <a:lnTo>
                    <a:pt x="363" y="433"/>
                  </a:lnTo>
                  <a:lnTo>
                    <a:pt x="363" y="435"/>
                  </a:lnTo>
                  <a:lnTo>
                    <a:pt x="363" y="438"/>
                  </a:lnTo>
                  <a:lnTo>
                    <a:pt x="363" y="438"/>
                  </a:lnTo>
                  <a:lnTo>
                    <a:pt x="363" y="438"/>
                  </a:lnTo>
                  <a:lnTo>
                    <a:pt x="363" y="440"/>
                  </a:lnTo>
                  <a:lnTo>
                    <a:pt x="360" y="440"/>
                  </a:lnTo>
                  <a:lnTo>
                    <a:pt x="360" y="440"/>
                  </a:lnTo>
                  <a:lnTo>
                    <a:pt x="360" y="440"/>
                  </a:lnTo>
                  <a:lnTo>
                    <a:pt x="360" y="440"/>
                  </a:lnTo>
                  <a:lnTo>
                    <a:pt x="360" y="440"/>
                  </a:lnTo>
                  <a:lnTo>
                    <a:pt x="360" y="440"/>
                  </a:lnTo>
                  <a:lnTo>
                    <a:pt x="360" y="443"/>
                  </a:lnTo>
                  <a:lnTo>
                    <a:pt x="360" y="445"/>
                  </a:lnTo>
                  <a:lnTo>
                    <a:pt x="363" y="445"/>
                  </a:lnTo>
                  <a:lnTo>
                    <a:pt x="363" y="445"/>
                  </a:lnTo>
                  <a:lnTo>
                    <a:pt x="363" y="447"/>
                  </a:lnTo>
                  <a:lnTo>
                    <a:pt x="367" y="447"/>
                  </a:lnTo>
                  <a:lnTo>
                    <a:pt x="367" y="447"/>
                  </a:lnTo>
                  <a:lnTo>
                    <a:pt x="367" y="447"/>
                  </a:lnTo>
                  <a:lnTo>
                    <a:pt x="367" y="447"/>
                  </a:lnTo>
                  <a:lnTo>
                    <a:pt x="367" y="447"/>
                  </a:lnTo>
                  <a:lnTo>
                    <a:pt x="367" y="445"/>
                  </a:lnTo>
                  <a:lnTo>
                    <a:pt x="367" y="445"/>
                  </a:lnTo>
                  <a:lnTo>
                    <a:pt x="370" y="445"/>
                  </a:lnTo>
                  <a:lnTo>
                    <a:pt x="370" y="445"/>
                  </a:lnTo>
                  <a:lnTo>
                    <a:pt x="370" y="445"/>
                  </a:lnTo>
                  <a:lnTo>
                    <a:pt x="370" y="445"/>
                  </a:lnTo>
                  <a:lnTo>
                    <a:pt x="370" y="443"/>
                  </a:lnTo>
                  <a:lnTo>
                    <a:pt x="370" y="443"/>
                  </a:lnTo>
                  <a:lnTo>
                    <a:pt x="370" y="443"/>
                  </a:lnTo>
                  <a:lnTo>
                    <a:pt x="370" y="440"/>
                  </a:lnTo>
                  <a:lnTo>
                    <a:pt x="370" y="440"/>
                  </a:lnTo>
                  <a:lnTo>
                    <a:pt x="370" y="440"/>
                  </a:lnTo>
                  <a:lnTo>
                    <a:pt x="370" y="440"/>
                  </a:lnTo>
                  <a:lnTo>
                    <a:pt x="370" y="440"/>
                  </a:lnTo>
                  <a:lnTo>
                    <a:pt x="370" y="440"/>
                  </a:lnTo>
                  <a:lnTo>
                    <a:pt x="372" y="438"/>
                  </a:lnTo>
                  <a:lnTo>
                    <a:pt x="372" y="438"/>
                  </a:lnTo>
                  <a:lnTo>
                    <a:pt x="372" y="438"/>
                  </a:lnTo>
                  <a:lnTo>
                    <a:pt x="372" y="438"/>
                  </a:lnTo>
                  <a:lnTo>
                    <a:pt x="375" y="438"/>
                  </a:lnTo>
                  <a:lnTo>
                    <a:pt x="375" y="438"/>
                  </a:lnTo>
                  <a:lnTo>
                    <a:pt x="375" y="438"/>
                  </a:lnTo>
                  <a:lnTo>
                    <a:pt x="377" y="438"/>
                  </a:lnTo>
                  <a:lnTo>
                    <a:pt x="377" y="438"/>
                  </a:lnTo>
                  <a:lnTo>
                    <a:pt x="379" y="438"/>
                  </a:lnTo>
                  <a:lnTo>
                    <a:pt x="379" y="438"/>
                  </a:lnTo>
                  <a:lnTo>
                    <a:pt x="379" y="440"/>
                  </a:lnTo>
                  <a:lnTo>
                    <a:pt x="379" y="440"/>
                  </a:lnTo>
                  <a:lnTo>
                    <a:pt x="379" y="440"/>
                  </a:lnTo>
                  <a:lnTo>
                    <a:pt x="379" y="440"/>
                  </a:lnTo>
                  <a:lnTo>
                    <a:pt x="379" y="440"/>
                  </a:lnTo>
                  <a:lnTo>
                    <a:pt x="379" y="440"/>
                  </a:lnTo>
                  <a:lnTo>
                    <a:pt x="379" y="443"/>
                  </a:lnTo>
                  <a:lnTo>
                    <a:pt x="382" y="443"/>
                  </a:lnTo>
                  <a:lnTo>
                    <a:pt x="382" y="443"/>
                  </a:lnTo>
                  <a:lnTo>
                    <a:pt x="382" y="443"/>
                  </a:lnTo>
                  <a:lnTo>
                    <a:pt x="384" y="443"/>
                  </a:lnTo>
                  <a:lnTo>
                    <a:pt x="384" y="443"/>
                  </a:lnTo>
                  <a:lnTo>
                    <a:pt x="384" y="443"/>
                  </a:lnTo>
                  <a:lnTo>
                    <a:pt x="384" y="443"/>
                  </a:lnTo>
                  <a:lnTo>
                    <a:pt x="384" y="443"/>
                  </a:lnTo>
                  <a:lnTo>
                    <a:pt x="386" y="443"/>
                  </a:lnTo>
                  <a:lnTo>
                    <a:pt x="386" y="443"/>
                  </a:lnTo>
                  <a:lnTo>
                    <a:pt x="389" y="443"/>
                  </a:lnTo>
                  <a:lnTo>
                    <a:pt x="389" y="447"/>
                  </a:lnTo>
                  <a:lnTo>
                    <a:pt x="391" y="447"/>
                  </a:lnTo>
                  <a:lnTo>
                    <a:pt x="391" y="450"/>
                  </a:lnTo>
                  <a:lnTo>
                    <a:pt x="391" y="454"/>
                  </a:lnTo>
                  <a:lnTo>
                    <a:pt x="391" y="454"/>
                  </a:lnTo>
                  <a:lnTo>
                    <a:pt x="391" y="454"/>
                  </a:lnTo>
                  <a:lnTo>
                    <a:pt x="391" y="457"/>
                  </a:lnTo>
                  <a:lnTo>
                    <a:pt x="391" y="457"/>
                  </a:lnTo>
                  <a:lnTo>
                    <a:pt x="391" y="457"/>
                  </a:lnTo>
                  <a:lnTo>
                    <a:pt x="393" y="459"/>
                  </a:lnTo>
                  <a:lnTo>
                    <a:pt x="393" y="459"/>
                  </a:lnTo>
                  <a:lnTo>
                    <a:pt x="393" y="459"/>
                  </a:lnTo>
                  <a:lnTo>
                    <a:pt x="396" y="459"/>
                  </a:lnTo>
                  <a:lnTo>
                    <a:pt x="398" y="462"/>
                  </a:lnTo>
                  <a:lnTo>
                    <a:pt x="401" y="462"/>
                  </a:lnTo>
                  <a:lnTo>
                    <a:pt x="401" y="462"/>
                  </a:lnTo>
                  <a:lnTo>
                    <a:pt x="401" y="462"/>
                  </a:lnTo>
                  <a:lnTo>
                    <a:pt x="401" y="462"/>
                  </a:lnTo>
                  <a:lnTo>
                    <a:pt x="401" y="459"/>
                  </a:lnTo>
                  <a:lnTo>
                    <a:pt x="401" y="459"/>
                  </a:lnTo>
                  <a:lnTo>
                    <a:pt x="403" y="459"/>
                  </a:lnTo>
                  <a:lnTo>
                    <a:pt x="403" y="459"/>
                  </a:lnTo>
                  <a:lnTo>
                    <a:pt x="403" y="459"/>
                  </a:lnTo>
                  <a:lnTo>
                    <a:pt x="403" y="459"/>
                  </a:lnTo>
                  <a:lnTo>
                    <a:pt x="403" y="459"/>
                  </a:lnTo>
                  <a:lnTo>
                    <a:pt x="403" y="459"/>
                  </a:lnTo>
                  <a:lnTo>
                    <a:pt x="403" y="462"/>
                  </a:lnTo>
                  <a:lnTo>
                    <a:pt x="401" y="464"/>
                  </a:lnTo>
                  <a:lnTo>
                    <a:pt x="401" y="464"/>
                  </a:lnTo>
                  <a:lnTo>
                    <a:pt x="401" y="466"/>
                  </a:lnTo>
                  <a:lnTo>
                    <a:pt x="401" y="466"/>
                  </a:lnTo>
                  <a:lnTo>
                    <a:pt x="401" y="466"/>
                  </a:lnTo>
                  <a:lnTo>
                    <a:pt x="401" y="466"/>
                  </a:lnTo>
                  <a:lnTo>
                    <a:pt x="401" y="464"/>
                  </a:lnTo>
                  <a:lnTo>
                    <a:pt x="405" y="459"/>
                  </a:lnTo>
                  <a:lnTo>
                    <a:pt x="405" y="459"/>
                  </a:lnTo>
                  <a:lnTo>
                    <a:pt x="410" y="457"/>
                  </a:lnTo>
                  <a:lnTo>
                    <a:pt x="412" y="454"/>
                  </a:lnTo>
                  <a:lnTo>
                    <a:pt x="415" y="445"/>
                  </a:lnTo>
                  <a:lnTo>
                    <a:pt x="415" y="445"/>
                  </a:lnTo>
                  <a:lnTo>
                    <a:pt x="412" y="445"/>
                  </a:lnTo>
                  <a:lnTo>
                    <a:pt x="412" y="445"/>
                  </a:lnTo>
                  <a:lnTo>
                    <a:pt x="412" y="447"/>
                  </a:lnTo>
                  <a:lnTo>
                    <a:pt x="410" y="447"/>
                  </a:lnTo>
                  <a:lnTo>
                    <a:pt x="410" y="447"/>
                  </a:lnTo>
                  <a:lnTo>
                    <a:pt x="408" y="447"/>
                  </a:lnTo>
                  <a:lnTo>
                    <a:pt x="405" y="447"/>
                  </a:lnTo>
                  <a:lnTo>
                    <a:pt x="403" y="445"/>
                  </a:lnTo>
                  <a:lnTo>
                    <a:pt x="403" y="445"/>
                  </a:lnTo>
                  <a:lnTo>
                    <a:pt x="403" y="443"/>
                  </a:lnTo>
                  <a:lnTo>
                    <a:pt x="403" y="445"/>
                  </a:lnTo>
                  <a:lnTo>
                    <a:pt x="403" y="445"/>
                  </a:lnTo>
                  <a:lnTo>
                    <a:pt x="405" y="445"/>
                  </a:lnTo>
                  <a:lnTo>
                    <a:pt x="405" y="443"/>
                  </a:lnTo>
                  <a:lnTo>
                    <a:pt x="405" y="443"/>
                  </a:lnTo>
                  <a:lnTo>
                    <a:pt x="405" y="443"/>
                  </a:lnTo>
                  <a:lnTo>
                    <a:pt x="405" y="443"/>
                  </a:lnTo>
                  <a:lnTo>
                    <a:pt x="408" y="440"/>
                  </a:lnTo>
                  <a:lnTo>
                    <a:pt x="410" y="443"/>
                  </a:lnTo>
                  <a:lnTo>
                    <a:pt x="410" y="443"/>
                  </a:lnTo>
                  <a:lnTo>
                    <a:pt x="408" y="443"/>
                  </a:lnTo>
                  <a:lnTo>
                    <a:pt x="408" y="443"/>
                  </a:lnTo>
                  <a:lnTo>
                    <a:pt x="405" y="443"/>
                  </a:lnTo>
                  <a:lnTo>
                    <a:pt x="405" y="445"/>
                  </a:lnTo>
                  <a:lnTo>
                    <a:pt x="410" y="445"/>
                  </a:lnTo>
                  <a:lnTo>
                    <a:pt x="412" y="443"/>
                  </a:lnTo>
                  <a:lnTo>
                    <a:pt x="415" y="438"/>
                  </a:lnTo>
                  <a:lnTo>
                    <a:pt x="415" y="435"/>
                  </a:lnTo>
                  <a:lnTo>
                    <a:pt x="415" y="435"/>
                  </a:lnTo>
                  <a:lnTo>
                    <a:pt x="417" y="435"/>
                  </a:lnTo>
                  <a:lnTo>
                    <a:pt x="417" y="435"/>
                  </a:lnTo>
                  <a:lnTo>
                    <a:pt x="419" y="433"/>
                  </a:lnTo>
                  <a:lnTo>
                    <a:pt x="419" y="431"/>
                  </a:lnTo>
                  <a:lnTo>
                    <a:pt x="436" y="419"/>
                  </a:lnTo>
                  <a:lnTo>
                    <a:pt x="438" y="417"/>
                  </a:lnTo>
                  <a:lnTo>
                    <a:pt x="441" y="417"/>
                  </a:lnTo>
                  <a:lnTo>
                    <a:pt x="443" y="414"/>
                  </a:lnTo>
                  <a:lnTo>
                    <a:pt x="443" y="414"/>
                  </a:lnTo>
                  <a:lnTo>
                    <a:pt x="443" y="414"/>
                  </a:lnTo>
                  <a:lnTo>
                    <a:pt x="446" y="414"/>
                  </a:lnTo>
                  <a:lnTo>
                    <a:pt x="448" y="414"/>
                  </a:lnTo>
                  <a:lnTo>
                    <a:pt x="450" y="412"/>
                  </a:lnTo>
                  <a:lnTo>
                    <a:pt x="450" y="414"/>
                  </a:lnTo>
                  <a:lnTo>
                    <a:pt x="472" y="400"/>
                  </a:lnTo>
                  <a:lnTo>
                    <a:pt x="474" y="398"/>
                  </a:lnTo>
                  <a:lnTo>
                    <a:pt x="476" y="395"/>
                  </a:lnTo>
                  <a:lnTo>
                    <a:pt x="476" y="393"/>
                  </a:lnTo>
                  <a:lnTo>
                    <a:pt x="479" y="393"/>
                  </a:lnTo>
                  <a:lnTo>
                    <a:pt x="479" y="393"/>
                  </a:lnTo>
                  <a:lnTo>
                    <a:pt x="481" y="391"/>
                  </a:lnTo>
                  <a:lnTo>
                    <a:pt x="481" y="391"/>
                  </a:lnTo>
                  <a:lnTo>
                    <a:pt x="481" y="391"/>
                  </a:lnTo>
                  <a:lnTo>
                    <a:pt x="483" y="391"/>
                  </a:lnTo>
                  <a:lnTo>
                    <a:pt x="486" y="391"/>
                  </a:lnTo>
                  <a:lnTo>
                    <a:pt x="486" y="388"/>
                  </a:lnTo>
                  <a:lnTo>
                    <a:pt x="483" y="388"/>
                  </a:lnTo>
                  <a:lnTo>
                    <a:pt x="483" y="386"/>
                  </a:lnTo>
                  <a:lnTo>
                    <a:pt x="486" y="386"/>
                  </a:lnTo>
                  <a:lnTo>
                    <a:pt x="486" y="383"/>
                  </a:lnTo>
                  <a:lnTo>
                    <a:pt x="488" y="381"/>
                  </a:lnTo>
                  <a:lnTo>
                    <a:pt x="491" y="379"/>
                  </a:lnTo>
                  <a:lnTo>
                    <a:pt x="495" y="374"/>
                  </a:lnTo>
                  <a:lnTo>
                    <a:pt x="505" y="369"/>
                  </a:lnTo>
                  <a:lnTo>
                    <a:pt x="517" y="362"/>
                  </a:lnTo>
                  <a:lnTo>
                    <a:pt x="526" y="357"/>
                  </a:lnTo>
                  <a:lnTo>
                    <a:pt x="531" y="355"/>
                  </a:lnTo>
                  <a:lnTo>
                    <a:pt x="533" y="355"/>
                  </a:lnTo>
                  <a:lnTo>
                    <a:pt x="533" y="355"/>
                  </a:lnTo>
                  <a:lnTo>
                    <a:pt x="533" y="357"/>
                  </a:lnTo>
                  <a:lnTo>
                    <a:pt x="533" y="357"/>
                  </a:lnTo>
                  <a:lnTo>
                    <a:pt x="533" y="357"/>
                  </a:lnTo>
                  <a:lnTo>
                    <a:pt x="533" y="355"/>
                  </a:lnTo>
                  <a:lnTo>
                    <a:pt x="533" y="355"/>
                  </a:lnTo>
                  <a:lnTo>
                    <a:pt x="533" y="353"/>
                  </a:lnTo>
                  <a:lnTo>
                    <a:pt x="533" y="353"/>
                  </a:lnTo>
                  <a:lnTo>
                    <a:pt x="531" y="353"/>
                  </a:lnTo>
                  <a:lnTo>
                    <a:pt x="531" y="353"/>
                  </a:lnTo>
                  <a:lnTo>
                    <a:pt x="531" y="353"/>
                  </a:lnTo>
                  <a:lnTo>
                    <a:pt x="531" y="350"/>
                  </a:lnTo>
                  <a:lnTo>
                    <a:pt x="531" y="350"/>
                  </a:lnTo>
                  <a:lnTo>
                    <a:pt x="528" y="350"/>
                  </a:lnTo>
                  <a:lnTo>
                    <a:pt x="528" y="350"/>
                  </a:lnTo>
                  <a:lnTo>
                    <a:pt x="528" y="350"/>
                  </a:lnTo>
                  <a:lnTo>
                    <a:pt x="528" y="348"/>
                  </a:lnTo>
                  <a:lnTo>
                    <a:pt x="528" y="348"/>
                  </a:lnTo>
                  <a:lnTo>
                    <a:pt x="531" y="350"/>
                  </a:lnTo>
                  <a:lnTo>
                    <a:pt x="531" y="348"/>
                  </a:lnTo>
                  <a:lnTo>
                    <a:pt x="531" y="348"/>
                  </a:lnTo>
                  <a:lnTo>
                    <a:pt x="531" y="348"/>
                  </a:lnTo>
                  <a:lnTo>
                    <a:pt x="533" y="348"/>
                  </a:lnTo>
                  <a:lnTo>
                    <a:pt x="533" y="346"/>
                  </a:lnTo>
                  <a:lnTo>
                    <a:pt x="533" y="346"/>
                  </a:lnTo>
                  <a:lnTo>
                    <a:pt x="533" y="343"/>
                  </a:lnTo>
                  <a:lnTo>
                    <a:pt x="535" y="346"/>
                  </a:lnTo>
                  <a:lnTo>
                    <a:pt x="535" y="346"/>
                  </a:lnTo>
                  <a:lnTo>
                    <a:pt x="535" y="346"/>
                  </a:lnTo>
                  <a:lnTo>
                    <a:pt x="535" y="346"/>
                  </a:lnTo>
                  <a:lnTo>
                    <a:pt x="535" y="346"/>
                  </a:lnTo>
                  <a:lnTo>
                    <a:pt x="538" y="348"/>
                  </a:lnTo>
                  <a:lnTo>
                    <a:pt x="540" y="348"/>
                  </a:lnTo>
                  <a:lnTo>
                    <a:pt x="540" y="348"/>
                  </a:lnTo>
                  <a:lnTo>
                    <a:pt x="540" y="350"/>
                  </a:lnTo>
                  <a:lnTo>
                    <a:pt x="540" y="350"/>
                  </a:lnTo>
                  <a:lnTo>
                    <a:pt x="540" y="350"/>
                  </a:lnTo>
                  <a:lnTo>
                    <a:pt x="543" y="353"/>
                  </a:lnTo>
                  <a:lnTo>
                    <a:pt x="543" y="353"/>
                  </a:lnTo>
                  <a:lnTo>
                    <a:pt x="540" y="355"/>
                  </a:lnTo>
                  <a:lnTo>
                    <a:pt x="538" y="355"/>
                  </a:lnTo>
                  <a:lnTo>
                    <a:pt x="538" y="355"/>
                  </a:lnTo>
                  <a:lnTo>
                    <a:pt x="540" y="357"/>
                  </a:lnTo>
                  <a:lnTo>
                    <a:pt x="543" y="355"/>
                  </a:lnTo>
                  <a:lnTo>
                    <a:pt x="543" y="355"/>
                  </a:lnTo>
                  <a:lnTo>
                    <a:pt x="545" y="353"/>
                  </a:lnTo>
                  <a:lnTo>
                    <a:pt x="545" y="353"/>
                  </a:lnTo>
                  <a:lnTo>
                    <a:pt x="547" y="353"/>
                  </a:lnTo>
                  <a:lnTo>
                    <a:pt x="547" y="353"/>
                  </a:lnTo>
                  <a:lnTo>
                    <a:pt x="547" y="355"/>
                  </a:lnTo>
                  <a:lnTo>
                    <a:pt x="550" y="355"/>
                  </a:lnTo>
                  <a:lnTo>
                    <a:pt x="550" y="355"/>
                  </a:lnTo>
                  <a:lnTo>
                    <a:pt x="550" y="353"/>
                  </a:lnTo>
                  <a:lnTo>
                    <a:pt x="550" y="353"/>
                  </a:lnTo>
                  <a:lnTo>
                    <a:pt x="550" y="350"/>
                  </a:lnTo>
                  <a:lnTo>
                    <a:pt x="550" y="350"/>
                  </a:lnTo>
                  <a:lnTo>
                    <a:pt x="550" y="348"/>
                  </a:lnTo>
                  <a:lnTo>
                    <a:pt x="552" y="346"/>
                  </a:lnTo>
                  <a:lnTo>
                    <a:pt x="554" y="343"/>
                  </a:lnTo>
                  <a:lnTo>
                    <a:pt x="552" y="343"/>
                  </a:lnTo>
                  <a:lnTo>
                    <a:pt x="552" y="343"/>
                  </a:lnTo>
                  <a:lnTo>
                    <a:pt x="550" y="348"/>
                  </a:lnTo>
                  <a:lnTo>
                    <a:pt x="547" y="348"/>
                  </a:lnTo>
                  <a:lnTo>
                    <a:pt x="547" y="348"/>
                  </a:lnTo>
                  <a:lnTo>
                    <a:pt x="545" y="348"/>
                  </a:lnTo>
                  <a:lnTo>
                    <a:pt x="545" y="348"/>
                  </a:lnTo>
                  <a:lnTo>
                    <a:pt x="547" y="346"/>
                  </a:lnTo>
                  <a:lnTo>
                    <a:pt x="550" y="346"/>
                  </a:lnTo>
                  <a:lnTo>
                    <a:pt x="550" y="343"/>
                  </a:lnTo>
                  <a:lnTo>
                    <a:pt x="552" y="341"/>
                  </a:lnTo>
                  <a:lnTo>
                    <a:pt x="552" y="341"/>
                  </a:lnTo>
                  <a:lnTo>
                    <a:pt x="552" y="341"/>
                  </a:lnTo>
                  <a:lnTo>
                    <a:pt x="552" y="343"/>
                  </a:lnTo>
                  <a:lnTo>
                    <a:pt x="554" y="341"/>
                  </a:lnTo>
                  <a:lnTo>
                    <a:pt x="557" y="341"/>
                  </a:lnTo>
                  <a:lnTo>
                    <a:pt x="559" y="341"/>
                  </a:lnTo>
                  <a:lnTo>
                    <a:pt x="559" y="341"/>
                  </a:lnTo>
                  <a:lnTo>
                    <a:pt x="562" y="341"/>
                  </a:lnTo>
                  <a:lnTo>
                    <a:pt x="562" y="338"/>
                  </a:lnTo>
                  <a:lnTo>
                    <a:pt x="562" y="338"/>
                  </a:lnTo>
                  <a:lnTo>
                    <a:pt x="564" y="336"/>
                  </a:lnTo>
                  <a:lnTo>
                    <a:pt x="566" y="336"/>
                  </a:lnTo>
                  <a:lnTo>
                    <a:pt x="573" y="334"/>
                  </a:lnTo>
                  <a:lnTo>
                    <a:pt x="578" y="334"/>
                  </a:lnTo>
                  <a:lnTo>
                    <a:pt x="578" y="334"/>
                  </a:lnTo>
                  <a:lnTo>
                    <a:pt x="580" y="334"/>
                  </a:lnTo>
                  <a:lnTo>
                    <a:pt x="580" y="336"/>
                  </a:lnTo>
                  <a:lnTo>
                    <a:pt x="585" y="336"/>
                  </a:lnTo>
                  <a:lnTo>
                    <a:pt x="590" y="336"/>
                  </a:lnTo>
                  <a:lnTo>
                    <a:pt x="590" y="336"/>
                  </a:lnTo>
                  <a:lnTo>
                    <a:pt x="592" y="336"/>
                  </a:lnTo>
                  <a:lnTo>
                    <a:pt x="592" y="336"/>
                  </a:lnTo>
                  <a:lnTo>
                    <a:pt x="592" y="338"/>
                  </a:lnTo>
                  <a:lnTo>
                    <a:pt x="592" y="338"/>
                  </a:lnTo>
                  <a:lnTo>
                    <a:pt x="595" y="338"/>
                  </a:lnTo>
                  <a:lnTo>
                    <a:pt x="597" y="338"/>
                  </a:lnTo>
                  <a:lnTo>
                    <a:pt x="599" y="338"/>
                  </a:lnTo>
                  <a:lnTo>
                    <a:pt x="599" y="341"/>
                  </a:lnTo>
                  <a:lnTo>
                    <a:pt x="602" y="341"/>
                  </a:lnTo>
                  <a:lnTo>
                    <a:pt x="602" y="341"/>
                  </a:lnTo>
                  <a:lnTo>
                    <a:pt x="604" y="341"/>
                  </a:lnTo>
                  <a:lnTo>
                    <a:pt x="604" y="341"/>
                  </a:lnTo>
                  <a:lnTo>
                    <a:pt x="607" y="341"/>
                  </a:lnTo>
                  <a:lnTo>
                    <a:pt x="607" y="341"/>
                  </a:lnTo>
                  <a:lnTo>
                    <a:pt x="607" y="341"/>
                  </a:lnTo>
                  <a:lnTo>
                    <a:pt x="609" y="341"/>
                  </a:lnTo>
                  <a:lnTo>
                    <a:pt x="609" y="338"/>
                  </a:lnTo>
                  <a:lnTo>
                    <a:pt x="611" y="338"/>
                  </a:lnTo>
                  <a:lnTo>
                    <a:pt x="611" y="336"/>
                  </a:lnTo>
                  <a:lnTo>
                    <a:pt x="611" y="334"/>
                  </a:lnTo>
                  <a:lnTo>
                    <a:pt x="609" y="334"/>
                  </a:lnTo>
                  <a:lnTo>
                    <a:pt x="611" y="331"/>
                  </a:lnTo>
                  <a:lnTo>
                    <a:pt x="611" y="331"/>
                  </a:lnTo>
                  <a:lnTo>
                    <a:pt x="609" y="331"/>
                  </a:lnTo>
                  <a:lnTo>
                    <a:pt x="609" y="331"/>
                  </a:lnTo>
                  <a:lnTo>
                    <a:pt x="609" y="329"/>
                  </a:lnTo>
                  <a:lnTo>
                    <a:pt x="609" y="329"/>
                  </a:lnTo>
                  <a:lnTo>
                    <a:pt x="609" y="329"/>
                  </a:lnTo>
                  <a:lnTo>
                    <a:pt x="607" y="327"/>
                  </a:lnTo>
                  <a:lnTo>
                    <a:pt x="609" y="324"/>
                  </a:lnTo>
                  <a:lnTo>
                    <a:pt x="609" y="324"/>
                  </a:lnTo>
                  <a:lnTo>
                    <a:pt x="609" y="324"/>
                  </a:lnTo>
                  <a:lnTo>
                    <a:pt x="609" y="322"/>
                  </a:lnTo>
                  <a:lnTo>
                    <a:pt x="611" y="322"/>
                  </a:lnTo>
                  <a:lnTo>
                    <a:pt x="614" y="322"/>
                  </a:lnTo>
                  <a:lnTo>
                    <a:pt x="614" y="322"/>
                  </a:lnTo>
                  <a:lnTo>
                    <a:pt x="616" y="319"/>
                  </a:lnTo>
                  <a:lnTo>
                    <a:pt x="616" y="319"/>
                  </a:lnTo>
                  <a:lnTo>
                    <a:pt x="618" y="319"/>
                  </a:lnTo>
                  <a:lnTo>
                    <a:pt x="618" y="319"/>
                  </a:lnTo>
                  <a:lnTo>
                    <a:pt x="618" y="317"/>
                  </a:lnTo>
                  <a:lnTo>
                    <a:pt x="621" y="319"/>
                  </a:lnTo>
                  <a:lnTo>
                    <a:pt x="621" y="319"/>
                  </a:lnTo>
                  <a:lnTo>
                    <a:pt x="623" y="319"/>
                  </a:lnTo>
                  <a:lnTo>
                    <a:pt x="623" y="319"/>
                  </a:lnTo>
                  <a:lnTo>
                    <a:pt x="625" y="319"/>
                  </a:lnTo>
                  <a:lnTo>
                    <a:pt x="625" y="317"/>
                  </a:lnTo>
                  <a:lnTo>
                    <a:pt x="625" y="317"/>
                  </a:lnTo>
                  <a:lnTo>
                    <a:pt x="625" y="315"/>
                  </a:lnTo>
                  <a:lnTo>
                    <a:pt x="625" y="315"/>
                  </a:lnTo>
                  <a:lnTo>
                    <a:pt x="628" y="315"/>
                  </a:lnTo>
                  <a:lnTo>
                    <a:pt x="628" y="315"/>
                  </a:lnTo>
                  <a:lnTo>
                    <a:pt x="630" y="315"/>
                  </a:lnTo>
                  <a:lnTo>
                    <a:pt x="630" y="312"/>
                  </a:lnTo>
                  <a:lnTo>
                    <a:pt x="630" y="312"/>
                  </a:lnTo>
                  <a:lnTo>
                    <a:pt x="630" y="310"/>
                  </a:lnTo>
                  <a:lnTo>
                    <a:pt x="630" y="312"/>
                  </a:lnTo>
                  <a:lnTo>
                    <a:pt x="633" y="312"/>
                  </a:lnTo>
                  <a:lnTo>
                    <a:pt x="633" y="312"/>
                  </a:lnTo>
                  <a:lnTo>
                    <a:pt x="633" y="312"/>
                  </a:lnTo>
                  <a:lnTo>
                    <a:pt x="635" y="312"/>
                  </a:lnTo>
                  <a:lnTo>
                    <a:pt x="635" y="312"/>
                  </a:lnTo>
                  <a:lnTo>
                    <a:pt x="635" y="312"/>
                  </a:lnTo>
                  <a:lnTo>
                    <a:pt x="635" y="312"/>
                  </a:lnTo>
                  <a:lnTo>
                    <a:pt x="637" y="312"/>
                  </a:lnTo>
                  <a:lnTo>
                    <a:pt x="637" y="310"/>
                  </a:lnTo>
                  <a:lnTo>
                    <a:pt x="640" y="310"/>
                  </a:lnTo>
                  <a:lnTo>
                    <a:pt x="642" y="308"/>
                  </a:lnTo>
                  <a:lnTo>
                    <a:pt x="640" y="308"/>
                  </a:lnTo>
                  <a:lnTo>
                    <a:pt x="640" y="308"/>
                  </a:lnTo>
                  <a:lnTo>
                    <a:pt x="637" y="305"/>
                  </a:lnTo>
                  <a:lnTo>
                    <a:pt x="637" y="305"/>
                  </a:lnTo>
                  <a:lnTo>
                    <a:pt x="640" y="305"/>
                  </a:lnTo>
                  <a:lnTo>
                    <a:pt x="640" y="305"/>
                  </a:lnTo>
                  <a:lnTo>
                    <a:pt x="642" y="305"/>
                  </a:lnTo>
                  <a:lnTo>
                    <a:pt x="642" y="303"/>
                  </a:lnTo>
                  <a:lnTo>
                    <a:pt x="642" y="303"/>
                  </a:lnTo>
                  <a:lnTo>
                    <a:pt x="642" y="303"/>
                  </a:lnTo>
                  <a:lnTo>
                    <a:pt x="644" y="303"/>
                  </a:lnTo>
                  <a:lnTo>
                    <a:pt x="644" y="303"/>
                  </a:lnTo>
                  <a:lnTo>
                    <a:pt x="644" y="303"/>
                  </a:lnTo>
                  <a:lnTo>
                    <a:pt x="644" y="301"/>
                  </a:lnTo>
                  <a:lnTo>
                    <a:pt x="649" y="298"/>
                  </a:lnTo>
                  <a:lnTo>
                    <a:pt x="649" y="298"/>
                  </a:lnTo>
                  <a:lnTo>
                    <a:pt x="649" y="301"/>
                  </a:lnTo>
                  <a:lnTo>
                    <a:pt x="651" y="301"/>
                  </a:lnTo>
                  <a:lnTo>
                    <a:pt x="651" y="301"/>
                  </a:lnTo>
                  <a:lnTo>
                    <a:pt x="651" y="301"/>
                  </a:lnTo>
                  <a:lnTo>
                    <a:pt x="654" y="301"/>
                  </a:lnTo>
                  <a:lnTo>
                    <a:pt x="654" y="301"/>
                  </a:lnTo>
                  <a:lnTo>
                    <a:pt x="654" y="303"/>
                  </a:lnTo>
                  <a:lnTo>
                    <a:pt x="654" y="303"/>
                  </a:lnTo>
                  <a:lnTo>
                    <a:pt x="656" y="303"/>
                  </a:lnTo>
                  <a:lnTo>
                    <a:pt x="656" y="301"/>
                  </a:lnTo>
                  <a:lnTo>
                    <a:pt x="656" y="301"/>
                  </a:lnTo>
                  <a:lnTo>
                    <a:pt x="659" y="303"/>
                  </a:lnTo>
                  <a:lnTo>
                    <a:pt x="661" y="301"/>
                  </a:lnTo>
                  <a:lnTo>
                    <a:pt x="661" y="301"/>
                  </a:lnTo>
                  <a:lnTo>
                    <a:pt x="663" y="301"/>
                  </a:lnTo>
                  <a:lnTo>
                    <a:pt x="663" y="301"/>
                  </a:lnTo>
                  <a:lnTo>
                    <a:pt x="661" y="298"/>
                  </a:lnTo>
                  <a:lnTo>
                    <a:pt x="661" y="298"/>
                  </a:lnTo>
                  <a:lnTo>
                    <a:pt x="659" y="296"/>
                  </a:lnTo>
                  <a:lnTo>
                    <a:pt x="659" y="296"/>
                  </a:lnTo>
                  <a:lnTo>
                    <a:pt x="659" y="293"/>
                  </a:lnTo>
                  <a:lnTo>
                    <a:pt x="659" y="293"/>
                  </a:lnTo>
                  <a:lnTo>
                    <a:pt x="656" y="296"/>
                  </a:lnTo>
                  <a:lnTo>
                    <a:pt x="656" y="296"/>
                  </a:lnTo>
                  <a:lnTo>
                    <a:pt x="656" y="296"/>
                  </a:lnTo>
                  <a:lnTo>
                    <a:pt x="656" y="296"/>
                  </a:lnTo>
                  <a:lnTo>
                    <a:pt x="654" y="293"/>
                  </a:lnTo>
                  <a:lnTo>
                    <a:pt x="654" y="289"/>
                  </a:lnTo>
                  <a:lnTo>
                    <a:pt x="651" y="289"/>
                  </a:lnTo>
                  <a:lnTo>
                    <a:pt x="651" y="289"/>
                  </a:lnTo>
                  <a:lnTo>
                    <a:pt x="651" y="289"/>
                  </a:lnTo>
                  <a:lnTo>
                    <a:pt x="651" y="289"/>
                  </a:lnTo>
                  <a:lnTo>
                    <a:pt x="651" y="286"/>
                  </a:lnTo>
                  <a:lnTo>
                    <a:pt x="654" y="284"/>
                  </a:lnTo>
                  <a:lnTo>
                    <a:pt x="654" y="284"/>
                  </a:lnTo>
                  <a:lnTo>
                    <a:pt x="654" y="284"/>
                  </a:lnTo>
                  <a:lnTo>
                    <a:pt x="656" y="284"/>
                  </a:lnTo>
                  <a:lnTo>
                    <a:pt x="656" y="284"/>
                  </a:lnTo>
                  <a:lnTo>
                    <a:pt x="656" y="282"/>
                  </a:lnTo>
                  <a:lnTo>
                    <a:pt x="656" y="282"/>
                  </a:lnTo>
                  <a:lnTo>
                    <a:pt x="656" y="279"/>
                  </a:lnTo>
                  <a:lnTo>
                    <a:pt x="656" y="279"/>
                  </a:lnTo>
                  <a:lnTo>
                    <a:pt x="656" y="277"/>
                  </a:lnTo>
                  <a:lnTo>
                    <a:pt x="656" y="277"/>
                  </a:lnTo>
                  <a:lnTo>
                    <a:pt x="659" y="272"/>
                  </a:lnTo>
                  <a:lnTo>
                    <a:pt x="659" y="272"/>
                  </a:lnTo>
                  <a:lnTo>
                    <a:pt x="659" y="270"/>
                  </a:lnTo>
                  <a:lnTo>
                    <a:pt x="659" y="270"/>
                  </a:lnTo>
                  <a:lnTo>
                    <a:pt x="659" y="270"/>
                  </a:lnTo>
                  <a:lnTo>
                    <a:pt x="659" y="270"/>
                  </a:lnTo>
                  <a:lnTo>
                    <a:pt x="659" y="267"/>
                  </a:lnTo>
                  <a:lnTo>
                    <a:pt x="659" y="267"/>
                  </a:lnTo>
                  <a:lnTo>
                    <a:pt x="661" y="267"/>
                  </a:lnTo>
                  <a:lnTo>
                    <a:pt x="661" y="267"/>
                  </a:lnTo>
                  <a:lnTo>
                    <a:pt x="661" y="267"/>
                  </a:lnTo>
                  <a:lnTo>
                    <a:pt x="661" y="267"/>
                  </a:lnTo>
                  <a:lnTo>
                    <a:pt x="663" y="265"/>
                  </a:lnTo>
                  <a:lnTo>
                    <a:pt x="663" y="265"/>
                  </a:lnTo>
                  <a:lnTo>
                    <a:pt x="663" y="265"/>
                  </a:lnTo>
                  <a:lnTo>
                    <a:pt x="663" y="265"/>
                  </a:lnTo>
                  <a:lnTo>
                    <a:pt x="663" y="263"/>
                  </a:lnTo>
                  <a:lnTo>
                    <a:pt x="666" y="263"/>
                  </a:lnTo>
                  <a:lnTo>
                    <a:pt x="668" y="263"/>
                  </a:lnTo>
                  <a:lnTo>
                    <a:pt x="668" y="263"/>
                  </a:lnTo>
                  <a:lnTo>
                    <a:pt x="670" y="263"/>
                  </a:lnTo>
                  <a:lnTo>
                    <a:pt x="673" y="260"/>
                  </a:lnTo>
                  <a:lnTo>
                    <a:pt x="675" y="260"/>
                  </a:lnTo>
                  <a:lnTo>
                    <a:pt x="675" y="260"/>
                  </a:lnTo>
                  <a:lnTo>
                    <a:pt x="675" y="258"/>
                  </a:lnTo>
                  <a:lnTo>
                    <a:pt x="675" y="258"/>
                  </a:lnTo>
                  <a:lnTo>
                    <a:pt x="675" y="260"/>
                  </a:lnTo>
                  <a:lnTo>
                    <a:pt x="678" y="260"/>
                  </a:lnTo>
                  <a:lnTo>
                    <a:pt x="678" y="260"/>
                  </a:lnTo>
                  <a:lnTo>
                    <a:pt x="680" y="260"/>
                  </a:lnTo>
                  <a:lnTo>
                    <a:pt x="682" y="258"/>
                  </a:lnTo>
                  <a:lnTo>
                    <a:pt x="685" y="258"/>
                  </a:lnTo>
                  <a:lnTo>
                    <a:pt x="685" y="258"/>
                  </a:lnTo>
                  <a:lnTo>
                    <a:pt x="685" y="258"/>
                  </a:lnTo>
                  <a:lnTo>
                    <a:pt x="685" y="258"/>
                  </a:lnTo>
                  <a:lnTo>
                    <a:pt x="685" y="258"/>
                  </a:lnTo>
                  <a:lnTo>
                    <a:pt x="685" y="258"/>
                  </a:lnTo>
                  <a:lnTo>
                    <a:pt x="685" y="258"/>
                  </a:lnTo>
                  <a:lnTo>
                    <a:pt x="685" y="258"/>
                  </a:lnTo>
                  <a:lnTo>
                    <a:pt x="687" y="258"/>
                  </a:lnTo>
                  <a:lnTo>
                    <a:pt x="689" y="258"/>
                  </a:lnTo>
                  <a:lnTo>
                    <a:pt x="689" y="258"/>
                  </a:lnTo>
                  <a:lnTo>
                    <a:pt x="689" y="258"/>
                  </a:lnTo>
                  <a:lnTo>
                    <a:pt x="692" y="258"/>
                  </a:lnTo>
                  <a:lnTo>
                    <a:pt x="692" y="258"/>
                  </a:lnTo>
                  <a:lnTo>
                    <a:pt x="692" y="258"/>
                  </a:lnTo>
                  <a:lnTo>
                    <a:pt x="696" y="256"/>
                  </a:lnTo>
                  <a:lnTo>
                    <a:pt x="699" y="256"/>
                  </a:lnTo>
                  <a:lnTo>
                    <a:pt x="699" y="253"/>
                  </a:lnTo>
                  <a:lnTo>
                    <a:pt x="699" y="253"/>
                  </a:lnTo>
                  <a:lnTo>
                    <a:pt x="701" y="251"/>
                  </a:lnTo>
                  <a:lnTo>
                    <a:pt x="701" y="251"/>
                  </a:lnTo>
                  <a:lnTo>
                    <a:pt x="701" y="251"/>
                  </a:lnTo>
                  <a:lnTo>
                    <a:pt x="701" y="251"/>
                  </a:lnTo>
                  <a:lnTo>
                    <a:pt x="701" y="248"/>
                  </a:lnTo>
                  <a:lnTo>
                    <a:pt x="701" y="248"/>
                  </a:lnTo>
                  <a:lnTo>
                    <a:pt x="704" y="246"/>
                  </a:lnTo>
                  <a:lnTo>
                    <a:pt x="704" y="246"/>
                  </a:lnTo>
                  <a:lnTo>
                    <a:pt x="704" y="246"/>
                  </a:lnTo>
                  <a:lnTo>
                    <a:pt x="706" y="246"/>
                  </a:lnTo>
                  <a:lnTo>
                    <a:pt x="706" y="244"/>
                  </a:lnTo>
                  <a:lnTo>
                    <a:pt x="706" y="244"/>
                  </a:lnTo>
                  <a:lnTo>
                    <a:pt x="706" y="244"/>
                  </a:lnTo>
                  <a:lnTo>
                    <a:pt x="708" y="244"/>
                  </a:lnTo>
                  <a:lnTo>
                    <a:pt x="708" y="244"/>
                  </a:lnTo>
                  <a:lnTo>
                    <a:pt x="708" y="244"/>
                  </a:lnTo>
                  <a:close/>
                  <a:moveTo>
                    <a:pt x="625" y="348"/>
                  </a:moveTo>
                  <a:lnTo>
                    <a:pt x="625" y="346"/>
                  </a:lnTo>
                  <a:lnTo>
                    <a:pt x="625" y="346"/>
                  </a:lnTo>
                  <a:lnTo>
                    <a:pt x="625" y="346"/>
                  </a:lnTo>
                  <a:lnTo>
                    <a:pt x="621" y="346"/>
                  </a:lnTo>
                  <a:lnTo>
                    <a:pt x="621" y="343"/>
                  </a:lnTo>
                  <a:lnTo>
                    <a:pt x="621" y="341"/>
                  </a:lnTo>
                  <a:lnTo>
                    <a:pt x="623" y="341"/>
                  </a:lnTo>
                  <a:lnTo>
                    <a:pt x="623" y="336"/>
                  </a:lnTo>
                  <a:lnTo>
                    <a:pt x="623" y="334"/>
                  </a:lnTo>
                  <a:lnTo>
                    <a:pt x="618" y="331"/>
                  </a:lnTo>
                  <a:lnTo>
                    <a:pt x="618" y="331"/>
                  </a:lnTo>
                  <a:lnTo>
                    <a:pt x="618" y="331"/>
                  </a:lnTo>
                  <a:lnTo>
                    <a:pt x="616" y="331"/>
                  </a:lnTo>
                  <a:lnTo>
                    <a:pt x="616" y="331"/>
                  </a:lnTo>
                  <a:lnTo>
                    <a:pt x="616" y="331"/>
                  </a:lnTo>
                  <a:lnTo>
                    <a:pt x="616" y="331"/>
                  </a:lnTo>
                  <a:lnTo>
                    <a:pt x="616" y="334"/>
                  </a:lnTo>
                  <a:lnTo>
                    <a:pt x="616" y="334"/>
                  </a:lnTo>
                  <a:lnTo>
                    <a:pt x="614" y="336"/>
                  </a:lnTo>
                  <a:lnTo>
                    <a:pt x="614" y="338"/>
                  </a:lnTo>
                  <a:lnTo>
                    <a:pt x="609" y="343"/>
                  </a:lnTo>
                  <a:lnTo>
                    <a:pt x="607" y="343"/>
                  </a:lnTo>
                  <a:lnTo>
                    <a:pt x="607" y="343"/>
                  </a:lnTo>
                  <a:lnTo>
                    <a:pt x="607" y="346"/>
                  </a:lnTo>
                  <a:lnTo>
                    <a:pt x="607" y="348"/>
                  </a:lnTo>
                  <a:lnTo>
                    <a:pt x="609" y="350"/>
                  </a:lnTo>
                  <a:lnTo>
                    <a:pt x="611" y="350"/>
                  </a:lnTo>
                  <a:lnTo>
                    <a:pt x="614" y="348"/>
                  </a:lnTo>
                  <a:lnTo>
                    <a:pt x="618" y="348"/>
                  </a:lnTo>
                  <a:lnTo>
                    <a:pt x="618" y="348"/>
                  </a:lnTo>
                  <a:lnTo>
                    <a:pt x="618" y="348"/>
                  </a:lnTo>
                  <a:lnTo>
                    <a:pt x="621" y="348"/>
                  </a:lnTo>
                  <a:lnTo>
                    <a:pt x="621" y="350"/>
                  </a:lnTo>
                  <a:lnTo>
                    <a:pt x="621" y="350"/>
                  </a:lnTo>
                  <a:lnTo>
                    <a:pt x="621" y="353"/>
                  </a:lnTo>
                  <a:lnTo>
                    <a:pt x="623" y="353"/>
                  </a:lnTo>
                  <a:lnTo>
                    <a:pt x="623" y="353"/>
                  </a:lnTo>
                  <a:lnTo>
                    <a:pt x="623" y="353"/>
                  </a:lnTo>
                  <a:lnTo>
                    <a:pt x="623" y="350"/>
                  </a:lnTo>
                  <a:lnTo>
                    <a:pt x="623" y="350"/>
                  </a:lnTo>
                  <a:lnTo>
                    <a:pt x="625" y="350"/>
                  </a:lnTo>
                  <a:lnTo>
                    <a:pt x="625" y="350"/>
                  </a:lnTo>
                  <a:lnTo>
                    <a:pt x="625" y="350"/>
                  </a:lnTo>
                  <a:lnTo>
                    <a:pt x="623" y="348"/>
                  </a:lnTo>
                  <a:lnTo>
                    <a:pt x="623" y="348"/>
                  </a:lnTo>
                  <a:lnTo>
                    <a:pt x="623" y="348"/>
                  </a:lnTo>
                  <a:lnTo>
                    <a:pt x="625" y="34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649" y="3064"/>
              <a:ext cx="429" cy="299"/>
            </a:xfrm>
            <a:custGeom>
              <a:avLst/>
              <a:gdLst>
                <a:gd name="T0" fmla="*/ 412 w 429"/>
                <a:gd name="T1" fmla="*/ 36 h 299"/>
                <a:gd name="T2" fmla="*/ 424 w 429"/>
                <a:gd name="T3" fmla="*/ 124 h 299"/>
                <a:gd name="T4" fmla="*/ 417 w 429"/>
                <a:gd name="T5" fmla="*/ 140 h 299"/>
                <a:gd name="T6" fmla="*/ 419 w 429"/>
                <a:gd name="T7" fmla="*/ 157 h 299"/>
                <a:gd name="T8" fmla="*/ 412 w 429"/>
                <a:gd name="T9" fmla="*/ 126 h 299"/>
                <a:gd name="T10" fmla="*/ 412 w 429"/>
                <a:gd name="T11" fmla="*/ 107 h 299"/>
                <a:gd name="T12" fmla="*/ 417 w 429"/>
                <a:gd name="T13" fmla="*/ 100 h 299"/>
                <a:gd name="T14" fmla="*/ 410 w 429"/>
                <a:gd name="T15" fmla="*/ 83 h 299"/>
                <a:gd name="T16" fmla="*/ 405 w 429"/>
                <a:gd name="T17" fmla="*/ 60 h 299"/>
                <a:gd name="T18" fmla="*/ 398 w 429"/>
                <a:gd name="T19" fmla="*/ 26 h 299"/>
                <a:gd name="T20" fmla="*/ 396 w 429"/>
                <a:gd name="T21" fmla="*/ 8 h 299"/>
                <a:gd name="T22" fmla="*/ 412 w 429"/>
                <a:gd name="T23" fmla="*/ 8 h 299"/>
                <a:gd name="T24" fmla="*/ 377 w 429"/>
                <a:gd name="T25" fmla="*/ 3 h 299"/>
                <a:gd name="T26" fmla="*/ 370 w 429"/>
                <a:gd name="T27" fmla="*/ 3 h 299"/>
                <a:gd name="T28" fmla="*/ 341 w 429"/>
                <a:gd name="T29" fmla="*/ 19 h 299"/>
                <a:gd name="T30" fmla="*/ 308 w 429"/>
                <a:gd name="T31" fmla="*/ 5 h 299"/>
                <a:gd name="T32" fmla="*/ 282 w 429"/>
                <a:gd name="T33" fmla="*/ 5 h 299"/>
                <a:gd name="T34" fmla="*/ 273 w 429"/>
                <a:gd name="T35" fmla="*/ 10 h 299"/>
                <a:gd name="T36" fmla="*/ 256 w 429"/>
                <a:gd name="T37" fmla="*/ 3 h 299"/>
                <a:gd name="T38" fmla="*/ 244 w 429"/>
                <a:gd name="T39" fmla="*/ 19 h 299"/>
                <a:gd name="T40" fmla="*/ 232 w 429"/>
                <a:gd name="T41" fmla="*/ 24 h 299"/>
                <a:gd name="T42" fmla="*/ 223 w 429"/>
                <a:gd name="T43" fmla="*/ 24 h 299"/>
                <a:gd name="T44" fmla="*/ 213 w 429"/>
                <a:gd name="T45" fmla="*/ 26 h 299"/>
                <a:gd name="T46" fmla="*/ 202 w 429"/>
                <a:gd name="T47" fmla="*/ 43 h 299"/>
                <a:gd name="T48" fmla="*/ 190 w 429"/>
                <a:gd name="T49" fmla="*/ 64 h 299"/>
                <a:gd name="T50" fmla="*/ 173 w 429"/>
                <a:gd name="T51" fmla="*/ 55 h 299"/>
                <a:gd name="T52" fmla="*/ 135 w 429"/>
                <a:gd name="T53" fmla="*/ 45 h 299"/>
                <a:gd name="T54" fmla="*/ 95 w 429"/>
                <a:gd name="T55" fmla="*/ 38 h 299"/>
                <a:gd name="T56" fmla="*/ 60 w 429"/>
                <a:gd name="T57" fmla="*/ 34 h 299"/>
                <a:gd name="T58" fmla="*/ 31 w 429"/>
                <a:gd name="T59" fmla="*/ 26 h 299"/>
                <a:gd name="T60" fmla="*/ 7 w 429"/>
                <a:gd name="T61" fmla="*/ 48 h 299"/>
                <a:gd name="T62" fmla="*/ 7 w 429"/>
                <a:gd name="T63" fmla="*/ 69 h 299"/>
                <a:gd name="T64" fmla="*/ 0 w 429"/>
                <a:gd name="T65" fmla="*/ 102 h 299"/>
                <a:gd name="T66" fmla="*/ 15 w 429"/>
                <a:gd name="T67" fmla="*/ 105 h 299"/>
                <a:gd name="T68" fmla="*/ 38 w 429"/>
                <a:gd name="T69" fmla="*/ 95 h 299"/>
                <a:gd name="T70" fmla="*/ 62 w 429"/>
                <a:gd name="T71" fmla="*/ 100 h 299"/>
                <a:gd name="T72" fmla="*/ 69 w 429"/>
                <a:gd name="T73" fmla="*/ 109 h 299"/>
                <a:gd name="T74" fmla="*/ 88 w 429"/>
                <a:gd name="T75" fmla="*/ 109 h 299"/>
                <a:gd name="T76" fmla="*/ 107 w 429"/>
                <a:gd name="T77" fmla="*/ 109 h 299"/>
                <a:gd name="T78" fmla="*/ 114 w 429"/>
                <a:gd name="T79" fmla="*/ 114 h 299"/>
                <a:gd name="T80" fmla="*/ 131 w 429"/>
                <a:gd name="T81" fmla="*/ 112 h 299"/>
                <a:gd name="T82" fmla="*/ 147 w 429"/>
                <a:gd name="T83" fmla="*/ 131 h 299"/>
                <a:gd name="T84" fmla="*/ 164 w 429"/>
                <a:gd name="T85" fmla="*/ 133 h 299"/>
                <a:gd name="T86" fmla="*/ 176 w 429"/>
                <a:gd name="T87" fmla="*/ 135 h 299"/>
                <a:gd name="T88" fmla="*/ 195 w 429"/>
                <a:gd name="T89" fmla="*/ 145 h 299"/>
                <a:gd name="T90" fmla="*/ 213 w 429"/>
                <a:gd name="T91" fmla="*/ 159 h 299"/>
                <a:gd name="T92" fmla="*/ 232 w 429"/>
                <a:gd name="T93" fmla="*/ 187 h 299"/>
                <a:gd name="T94" fmla="*/ 256 w 429"/>
                <a:gd name="T95" fmla="*/ 211 h 299"/>
                <a:gd name="T96" fmla="*/ 292 w 429"/>
                <a:gd name="T97" fmla="*/ 216 h 299"/>
                <a:gd name="T98" fmla="*/ 313 w 429"/>
                <a:gd name="T99" fmla="*/ 218 h 299"/>
                <a:gd name="T100" fmla="*/ 325 w 429"/>
                <a:gd name="T101" fmla="*/ 230 h 299"/>
                <a:gd name="T102" fmla="*/ 311 w 429"/>
                <a:gd name="T103" fmla="*/ 240 h 299"/>
                <a:gd name="T104" fmla="*/ 306 w 429"/>
                <a:gd name="T105" fmla="*/ 247 h 299"/>
                <a:gd name="T106" fmla="*/ 299 w 429"/>
                <a:gd name="T107" fmla="*/ 275 h 299"/>
                <a:gd name="T108" fmla="*/ 289 w 429"/>
                <a:gd name="T109" fmla="*/ 285 h 299"/>
                <a:gd name="T110" fmla="*/ 299 w 429"/>
                <a:gd name="T111" fmla="*/ 294 h 299"/>
                <a:gd name="T112" fmla="*/ 308 w 429"/>
                <a:gd name="T113" fmla="*/ 285 h 299"/>
                <a:gd name="T114" fmla="*/ 386 w 429"/>
                <a:gd name="T115" fmla="*/ 232 h 299"/>
                <a:gd name="T116" fmla="*/ 391 w 429"/>
                <a:gd name="T117" fmla="*/ 218 h 299"/>
                <a:gd name="T118" fmla="*/ 396 w 429"/>
                <a:gd name="T119" fmla="*/ 213 h 299"/>
                <a:gd name="T120" fmla="*/ 408 w 429"/>
                <a:gd name="T121" fmla="*/ 197 h 299"/>
                <a:gd name="T122" fmla="*/ 412 w 429"/>
                <a:gd name="T123" fmla="*/ 164 h 299"/>
                <a:gd name="T124" fmla="*/ 410 w 429"/>
                <a:gd name="T125" fmla="*/ 1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299">
                  <a:moveTo>
                    <a:pt x="410" y="22"/>
                  </a:moveTo>
                  <a:lnTo>
                    <a:pt x="410" y="22"/>
                  </a:lnTo>
                  <a:lnTo>
                    <a:pt x="408" y="24"/>
                  </a:lnTo>
                  <a:lnTo>
                    <a:pt x="408" y="24"/>
                  </a:lnTo>
                  <a:lnTo>
                    <a:pt x="408" y="24"/>
                  </a:lnTo>
                  <a:lnTo>
                    <a:pt x="405" y="26"/>
                  </a:lnTo>
                  <a:lnTo>
                    <a:pt x="405" y="26"/>
                  </a:lnTo>
                  <a:lnTo>
                    <a:pt x="405" y="26"/>
                  </a:lnTo>
                  <a:lnTo>
                    <a:pt x="403" y="29"/>
                  </a:lnTo>
                  <a:lnTo>
                    <a:pt x="403" y="29"/>
                  </a:lnTo>
                  <a:lnTo>
                    <a:pt x="403" y="29"/>
                  </a:lnTo>
                  <a:lnTo>
                    <a:pt x="408" y="31"/>
                  </a:lnTo>
                  <a:lnTo>
                    <a:pt x="408" y="34"/>
                  </a:lnTo>
                  <a:lnTo>
                    <a:pt x="410" y="36"/>
                  </a:lnTo>
                  <a:lnTo>
                    <a:pt x="410" y="38"/>
                  </a:lnTo>
                  <a:lnTo>
                    <a:pt x="412" y="38"/>
                  </a:lnTo>
                  <a:lnTo>
                    <a:pt x="412" y="38"/>
                  </a:lnTo>
                  <a:lnTo>
                    <a:pt x="412" y="38"/>
                  </a:lnTo>
                  <a:lnTo>
                    <a:pt x="412" y="38"/>
                  </a:lnTo>
                  <a:lnTo>
                    <a:pt x="412" y="36"/>
                  </a:lnTo>
                  <a:lnTo>
                    <a:pt x="412" y="36"/>
                  </a:lnTo>
                  <a:lnTo>
                    <a:pt x="412" y="34"/>
                  </a:lnTo>
                  <a:lnTo>
                    <a:pt x="415" y="34"/>
                  </a:lnTo>
                  <a:lnTo>
                    <a:pt x="415" y="31"/>
                  </a:lnTo>
                  <a:lnTo>
                    <a:pt x="417" y="29"/>
                  </a:lnTo>
                  <a:lnTo>
                    <a:pt x="417" y="26"/>
                  </a:lnTo>
                  <a:lnTo>
                    <a:pt x="419" y="24"/>
                  </a:lnTo>
                  <a:lnTo>
                    <a:pt x="419" y="24"/>
                  </a:lnTo>
                  <a:lnTo>
                    <a:pt x="419" y="22"/>
                  </a:lnTo>
                  <a:lnTo>
                    <a:pt x="419" y="22"/>
                  </a:lnTo>
                  <a:lnTo>
                    <a:pt x="419" y="22"/>
                  </a:lnTo>
                  <a:lnTo>
                    <a:pt x="417" y="17"/>
                  </a:lnTo>
                  <a:lnTo>
                    <a:pt x="417" y="17"/>
                  </a:lnTo>
                  <a:lnTo>
                    <a:pt x="415" y="17"/>
                  </a:lnTo>
                  <a:lnTo>
                    <a:pt x="415" y="17"/>
                  </a:lnTo>
                  <a:lnTo>
                    <a:pt x="415" y="19"/>
                  </a:lnTo>
                  <a:lnTo>
                    <a:pt x="412" y="22"/>
                  </a:lnTo>
                  <a:lnTo>
                    <a:pt x="410" y="22"/>
                  </a:lnTo>
                  <a:close/>
                  <a:moveTo>
                    <a:pt x="429" y="128"/>
                  </a:moveTo>
                  <a:lnTo>
                    <a:pt x="429" y="126"/>
                  </a:lnTo>
                  <a:lnTo>
                    <a:pt x="427" y="124"/>
                  </a:lnTo>
                  <a:lnTo>
                    <a:pt x="424" y="124"/>
                  </a:lnTo>
                  <a:lnTo>
                    <a:pt x="424" y="124"/>
                  </a:lnTo>
                  <a:lnTo>
                    <a:pt x="424" y="126"/>
                  </a:lnTo>
                  <a:lnTo>
                    <a:pt x="419" y="126"/>
                  </a:lnTo>
                  <a:lnTo>
                    <a:pt x="417" y="126"/>
                  </a:lnTo>
                  <a:lnTo>
                    <a:pt x="417" y="128"/>
                  </a:lnTo>
                  <a:lnTo>
                    <a:pt x="417" y="128"/>
                  </a:lnTo>
                  <a:lnTo>
                    <a:pt x="417" y="131"/>
                  </a:lnTo>
                  <a:lnTo>
                    <a:pt x="417" y="131"/>
                  </a:lnTo>
                  <a:lnTo>
                    <a:pt x="417" y="131"/>
                  </a:lnTo>
                  <a:lnTo>
                    <a:pt x="417" y="133"/>
                  </a:lnTo>
                  <a:lnTo>
                    <a:pt x="417" y="133"/>
                  </a:lnTo>
                  <a:lnTo>
                    <a:pt x="417" y="133"/>
                  </a:lnTo>
                  <a:lnTo>
                    <a:pt x="417" y="135"/>
                  </a:lnTo>
                  <a:lnTo>
                    <a:pt x="417" y="135"/>
                  </a:lnTo>
                  <a:lnTo>
                    <a:pt x="417" y="135"/>
                  </a:lnTo>
                  <a:lnTo>
                    <a:pt x="417" y="135"/>
                  </a:lnTo>
                  <a:lnTo>
                    <a:pt x="419" y="135"/>
                  </a:lnTo>
                  <a:lnTo>
                    <a:pt x="419" y="138"/>
                  </a:lnTo>
                  <a:lnTo>
                    <a:pt x="419" y="138"/>
                  </a:lnTo>
                  <a:lnTo>
                    <a:pt x="419" y="138"/>
                  </a:lnTo>
                  <a:lnTo>
                    <a:pt x="417" y="140"/>
                  </a:lnTo>
                  <a:lnTo>
                    <a:pt x="417" y="140"/>
                  </a:lnTo>
                  <a:lnTo>
                    <a:pt x="415" y="140"/>
                  </a:lnTo>
                  <a:lnTo>
                    <a:pt x="417" y="140"/>
                  </a:lnTo>
                  <a:lnTo>
                    <a:pt x="417" y="142"/>
                  </a:lnTo>
                  <a:lnTo>
                    <a:pt x="417" y="145"/>
                  </a:lnTo>
                  <a:lnTo>
                    <a:pt x="415" y="147"/>
                  </a:lnTo>
                  <a:lnTo>
                    <a:pt x="415" y="147"/>
                  </a:lnTo>
                  <a:lnTo>
                    <a:pt x="415" y="150"/>
                  </a:lnTo>
                  <a:lnTo>
                    <a:pt x="415" y="152"/>
                  </a:lnTo>
                  <a:lnTo>
                    <a:pt x="415" y="154"/>
                  </a:lnTo>
                  <a:lnTo>
                    <a:pt x="415" y="161"/>
                  </a:lnTo>
                  <a:lnTo>
                    <a:pt x="415" y="161"/>
                  </a:lnTo>
                  <a:lnTo>
                    <a:pt x="415" y="161"/>
                  </a:lnTo>
                  <a:lnTo>
                    <a:pt x="415" y="161"/>
                  </a:lnTo>
                  <a:lnTo>
                    <a:pt x="415" y="161"/>
                  </a:lnTo>
                  <a:lnTo>
                    <a:pt x="417" y="159"/>
                  </a:lnTo>
                  <a:lnTo>
                    <a:pt x="417" y="159"/>
                  </a:lnTo>
                  <a:lnTo>
                    <a:pt x="417" y="159"/>
                  </a:lnTo>
                  <a:lnTo>
                    <a:pt x="419" y="157"/>
                  </a:lnTo>
                  <a:lnTo>
                    <a:pt x="419" y="157"/>
                  </a:lnTo>
                  <a:lnTo>
                    <a:pt x="419" y="157"/>
                  </a:lnTo>
                  <a:lnTo>
                    <a:pt x="419" y="152"/>
                  </a:lnTo>
                  <a:lnTo>
                    <a:pt x="419" y="152"/>
                  </a:lnTo>
                  <a:lnTo>
                    <a:pt x="422" y="145"/>
                  </a:lnTo>
                  <a:lnTo>
                    <a:pt x="424" y="145"/>
                  </a:lnTo>
                  <a:lnTo>
                    <a:pt x="424" y="142"/>
                  </a:lnTo>
                  <a:lnTo>
                    <a:pt x="427" y="142"/>
                  </a:lnTo>
                  <a:lnTo>
                    <a:pt x="427" y="140"/>
                  </a:lnTo>
                  <a:lnTo>
                    <a:pt x="427" y="140"/>
                  </a:lnTo>
                  <a:lnTo>
                    <a:pt x="427" y="138"/>
                  </a:lnTo>
                  <a:lnTo>
                    <a:pt x="427" y="135"/>
                  </a:lnTo>
                  <a:lnTo>
                    <a:pt x="427" y="135"/>
                  </a:lnTo>
                  <a:lnTo>
                    <a:pt x="427" y="135"/>
                  </a:lnTo>
                  <a:lnTo>
                    <a:pt x="427" y="133"/>
                  </a:lnTo>
                  <a:lnTo>
                    <a:pt x="427" y="133"/>
                  </a:lnTo>
                  <a:lnTo>
                    <a:pt x="429" y="131"/>
                  </a:lnTo>
                  <a:lnTo>
                    <a:pt x="429" y="128"/>
                  </a:lnTo>
                  <a:lnTo>
                    <a:pt x="429" y="128"/>
                  </a:lnTo>
                  <a:close/>
                  <a:moveTo>
                    <a:pt x="408" y="128"/>
                  </a:moveTo>
                  <a:lnTo>
                    <a:pt x="410" y="128"/>
                  </a:lnTo>
                  <a:lnTo>
                    <a:pt x="410" y="126"/>
                  </a:lnTo>
                  <a:lnTo>
                    <a:pt x="412" y="126"/>
                  </a:lnTo>
                  <a:lnTo>
                    <a:pt x="412" y="126"/>
                  </a:lnTo>
                  <a:lnTo>
                    <a:pt x="412" y="126"/>
                  </a:lnTo>
                  <a:lnTo>
                    <a:pt x="412" y="124"/>
                  </a:lnTo>
                  <a:lnTo>
                    <a:pt x="412" y="124"/>
                  </a:lnTo>
                  <a:lnTo>
                    <a:pt x="412" y="124"/>
                  </a:lnTo>
                  <a:lnTo>
                    <a:pt x="415" y="121"/>
                  </a:lnTo>
                  <a:lnTo>
                    <a:pt x="415" y="121"/>
                  </a:lnTo>
                  <a:lnTo>
                    <a:pt x="415" y="121"/>
                  </a:lnTo>
                  <a:lnTo>
                    <a:pt x="415" y="124"/>
                  </a:lnTo>
                  <a:lnTo>
                    <a:pt x="415" y="119"/>
                  </a:lnTo>
                  <a:lnTo>
                    <a:pt x="415" y="116"/>
                  </a:lnTo>
                  <a:lnTo>
                    <a:pt x="415" y="116"/>
                  </a:lnTo>
                  <a:lnTo>
                    <a:pt x="410" y="116"/>
                  </a:lnTo>
                  <a:lnTo>
                    <a:pt x="410" y="116"/>
                  </a:lnTo>
                  <a:lnTo>
                    <a:pt x="410" y="116"/>
                  </a:lnTo>
                  <a:lnTo>
                    <a:pt x="410" y="112"/>
                  </a:lnTo>
                  <a:lnTo>
                    <a:pt x="410" y="112"/>
                  </a:lnTo>
                  <a:lnTo>
                    <a:pt x="410" y="109"/>
                  </a:lnTo>
                  <a:lnTo>
                    <a:pt x="410" y="109"/>
                  </a:lnTo>
                  <a:lnTo>
                    <a:pt x="410" y="109"/>
                  </a:lnTo>
                  <a:lnTo>
                    <a:pt x="412" y="107"/>
                  </a:lnTo>
                  <a:lnTo>
                    <a:pt x="415" y="107"/>
                  </a:lnTo>
                  <a:lnTo>
                    <a:pt x="415" y="107"/>
                  </a:lnTo>
                  <a:lnTo>
                    <a:pt x="417" y="105"/>
                  </a:lnTo>
                  <a:lnTo>
                    <a:pt x="417" y="105"/>
                  </a:lnTo>
                  <a:lnTo>
                    <a:pt x="417" y="105"/>
                  </a:lnTo>
                  <a:lnTo>
                    <a:pt x="417" y="107"/>
                  </a:lnTo>
                  <a:lnTo>
                    <a:pt x="417" y="107"/>
                  </a:lnTo>
                  <a:lnTo>
                    <a:pt x="417" y="107"/>
                  </a:lnTo>
                  <a:lnTo>
                    <a:pt x="417" y="109"/>
                  </a:lnTo>
                  <a:lnTo>
                    <a:pt x="417" y="109"/>
                  </a:lnTo>
                  <a:lnTo>
                    <a:pt x="419" y="109"/>
                  </a:lnTo>
                  <a:lnTo>
                    <a:pt x="419" y="107"/>
                  </a:lnTo>
                  <a:lnTo>
                    <a:pt x="419" y="107"/>
                  </a:lnTo>
                  <a:lnTo>
                    <a:pt x="419" y="107"/>
                  </a:lnTo>
                  <a:lnTo>
                    <a:pt x="419" y="105"/>
                  </a:lnTo>
                  <a:lnTo>
                    <a:pt x="419" y="105"/>
                  </a:lnTo>
                  <a:lnTo>
                    <a:pt x="419" y="105"/>
                  </a:lnTo>
                  <a:lnTo>
                    <a:pt x="422" y="102"/>
                  </a:lnTo>
                  <a:lnTo>
                    <a:pt x="419" y="102"/>
                  </a:lnTo>
                  <a:lnTo>
                    <a:pt x="419" y="100"/>
                  </a:lnTo>
                  <a:lnTo>
                    <a:pt x="417" y="100"/>
                  </a:lnTo>
                  <a:lnTo>
                    <a:pt x="417" y="100"/>
                  </a:lnTo>
                  <a:lnTo>
                    <a:pt x="417" y="102"/>
                  </a:lnTo>
                  <a:lnTo>
                    <a:pt x="415" y="102"/>
                  </a:lnTo>
                  <a:lnTo>
                    <a:pt x="415" y="102"/>
                  </a:lnTo>
                  <a:lnTo>
                    <a:pt x="415" y="102"/>
                  </a:lnTo>
                  <a:lnTo>
                    <a:pt x="412" y="102"/>
                  </a:lnTo>
                  <a:lnTo>
                    <a:pt x="412" y="102"/>
                  </a:lnTo>
                  <a:lnTo>
                    <a:pt x="410" y="97"/>
                  </a:lnTo>
                  <a:lnTo>
                    <a:pt x="410" y="97"/>
                  </a:lnTo>
                  <a:lnTo>
                    <a:pt x="412" y="97"/>
                  </a:lnTo>
                  <a:lnTo>
                    <a:pt x="412" y="93"/>
                  </a:lnTo>
                  <a:lnTo>
                    <a:pt x="412" y="93"/>
                  </a:lnTo>
                  <a:lnTo>
                    <a:pt x="412" y="90"/>
                  </a:lnTo>
                  <a:lnTo>
                    <a:pt x="412" y="88"/>
                  </a:lnTo>
                  <a:lnTo>
                    <a:pt x="412" y="88"/>
                  </a:lnTo>
                  <a:lnTo>
                    <a:pt x="412" y="88"/>
                  </a:lnTo>
                  <a:lnTo>
                    <a:pt x="410" y="88"/>
                  </a:lnTo>
                  <a:lnTo>
                    <a:pt x="410" y="88"/>
                  </a:lnTo>
                  <a:lnTo>
                    <a:pt x="410" y="86"/>
                  </a:lnTo>
                  <a:lnTo>
                    <a:pt x="410" y="83"/>
                  </a:lnTo>
                  <a:lnTo>
                    <a:pt x="410" y="83"/>
                  </a:lnTo>
                  <a:lnTo>
                    <a:pt x="410" y="83"/>
                  </a:lnTo>
                  <a:lnTo>
                    <a:pt x="410" y="81"/>
                  </a:lnTo>
                  <a:lnTo>
                    <a:pt x="410" y="81"/>
                  </a:lnTo>
                  <a:lnTo>
                    <a:pt x="410" y="81"/>
                  </a:lnTo>
                  <a:lnTo>
                    <a:pt x="410" y="81"/>
                  </a:lnTo>
                  <a:lnTo>
                    <a:pt x="410" y="76"/>
                  </a:lnTo>
                  <a:lnTo>
                    <a:pt x="410" y="76"/>
                  </a:lnTo>
                  <a:lnTo>
                    <a:pt x="410" y="74"/>
                  </a:lnTo>
                  <a:lnTo>
                    <a:pt x="410" y="74"/>
                  </a:lnTo>
                  <a:lnTo>
                    <a:pt x="412" y="71"/>
                  </a:lnTo>
                  <a:lnTo>
                    <a:pt x="412" y="71"/>
                  </a:lnTo>
                  <a:lnTo>
                    <a:pt x="412" y="71"/>
                  </a:lnTo>
                  <a:lnTo>
                    <a:pt x="412" y="69"/>
                  </a:lnTo>
                  <a:lnTo>
                    <a:pt x="412" y="69"/>
                  </a:lnTo>
                  <a:lnTo>
                    <a:pt x="412" y="69"/>
                  </a:lnTo>
                  <a:lnTo>
                    <a:pt x="410" y="69"/>
                  </a:lnTo>
                  <a:lnTo>
                    <a:pt x="410" y="69"/>
                  </a:lnTo>
                  <a:lnTo>
                    <a:pt x="405" y="67"/>
                  </a:lnTo>
                  <a:lnTo>
                    <a:pt x="405" y="67"/>
                  </a:lnTo>
                  <a:lnTo>
                    <a:pt x="405" y="64"/>
                  </a:lnTo>
                  <a:lnTo>
                    <a:pt x="405" y="60"/>
                  </a:lnTo>
                  <a:lnTo>
                    <a:pt x="405" y="53"/>
                  </a:lnTo>
                  <a:lnTo>
                    <a:pt x="405" y="50"/>
                  </a:lnTo>
                  <a:lnTo>
                    <a:pt x="410" y="41"/>
                  </a:lnTo>
                  <a:lnTo>
                    <a:pt x="410" y="41"/>
                  </a:lnTo>
                  <a:lnTo>
                    <a:pt x="410" y="38"/>
                  </a:lnTo>
                  <a:lnTo>
                    <a:pt x="410" y="38"/>
                  </a:lnTo>
                  <a:lnTo>
                    <a:pt x="408" y="38"/>
                  </a:lnTo>
                  <a:lnTo>
                    <a:pt x="408" y="38"/>
                  </a:lnTo>
                  <a:lnTo>
                    <a:pt x="408" y="36"/>
                  </a:lnTo>
                  <a:lnTo>
                    <a:pt x="408" y="36"/>
                  </a:lnTo>
                  <a:lnTo>
                    <a:pt x="408" y="34"/>
                  </a:lnTo>
                  <a:lnTo>
                    <a:pt x="408" y="34"/>
                  </a:lnTo>
                  <a:lnTo>
                    <a:pt x="403" y="31"/>
                  </a:lnTo>
                  <a:lnTo>
                    <a:pt x="400" y="31"/>
                  </a:lnTo>
                  <a:lnTo>
                    <a:pt x="400" y="29"/>
                  </a:lnTo>
                  <a:lnTo>
                    <a:pt x="398" y="29"/>
                  </a:lnTo>
                  <a:lnTo>
                    <a:pt x="396" y="29"/>
                  </a:lnTo>
                  <a:lnTo>
                    <a:pt x="396" y="26"/>
                  </a:lnTo>
                  <a:lnTo>
                    <a:pt x="398" y="26"/>
                  </a:lnTo>
                  <a:lnTo>
                    <a:pt x="398" y="26"/>
                  </a:lnTo>
                  <a:lnTo>
                    <a:pt x="398" y="26"/>
                  </a:lnTo>
                  <a:lnTo>
                    <a:pt x="398" y="24"/>
                  </a:lnTo>
                  <a:lnTo>
                    <a:pt x="398" y="24"/>
                  </a:lnTo>
                  <a:lnTo>
                    <a:pt x="398" y="24"/>
                  </a:lnTo>
                  <a:lnTo>
                    <a:pt x="398" y="24"/>
                  </a:lnTo>
                  <a:lnTo>
                    <a:pt x="398" y="22"/>
                  </a:lnTo>
                  <a:lnTo>
                    <a:pt x="398" y="22"/>
                  </a:lnTo>
                  <a:lnTo>
                    <a:pt x="398" y="19"/>
                  </a:lnTo>
                  <a:lnTo>
                    <a:pt x="398" y="19"/>
                  </a:lnTo>
                  <a:lnTo>
                    <a:pt x="398" y="17"/>
                  </a:lnTo>
                  <a:lnTo>
                    <a:pt x="398" y="17"/>
                  </a:lnTo>
                  <a:lnTo>
                    <a:pt x="398" y="17"/>
                  </a:lnTo>
                  <a:lnTo>
                    <a:pt x="398" y="17"/>
                  </a:lnTo>
                  <a:lnTo>
                    <a:pt x="398" y="15"/>
                  </a:lnTo>
                  <a:lnTo>
                    <a:pt x="398" y="15"/>
                  </a:lnTo>
                  <a:lnTo>
                    <a:pt x="396" y="15"/>
                  </a:lnTo>
                  <a:lnTo>
                    <a:pt x="396" y="15"/>
                  </a:lnTo>
                  <a:lnTo>
                    <a:pt x="396" y="15"/>
                  </a:lnTo>
                  <a:lnTo>
                    <a:pt x="396" y="12"/>
                  </a:lnTo>
                  <a:lnTo>
                    <a:pt x="396" y="12"/>
                  </a:lnTo>
                  <a:lnTo>
                    <a:pt x="396" y="10"/>
                  </a:lnTo>
                  <a:lnTo>
                    <a:pt x="396" y="8"/>
                  </a:lnTo>
                  <a:lnTo>
                    <a:pt x="396" y="8"/>
                  </a:lnTo>
                  <a:lnTo>
                    <a:pt x="398" y="10"/>
                  </a:lnTo>
                  <a:lnTo>
                    <a:pt x="398" y="10"/>
                  </a:lnTo>
                  <a:lnTo>
                    <a:pt x="398" y="12"/>
                  </a:lnTo>
                  <a:lnTo>
                    <a:pt x="398" y="12"/>
                  </a:lnTo>
                  <a:lnTo>
                    <a:pt x="398" y="15"/>
                  </a:lnTo>
                  <a:lnTo>
                    <a:pt x="400" y="17"/>
                  </a:lnTo>
                  <a:lnTo>
                    <a:pt x="400" y="19"/>
                  </a:lnTo>
                  <a:lnTo>
                    <a:pt x="400" y="19"/>
                  </a:lnTo>
                  <a:lnTo>
                    <a:pt x="400" y="22"/>
                  </a:lnTo>
                  <a:lnTo>
                    <a:pt x="403" y="22"/>
                  </a:lnTo>
                  <a:lnTo>
                    <a:pt x="405" y="22"/>
                  </a:lnTo>
                  <a:lnTo>
                    <a:pt x="405" y="22"/>
                  </a:lnTo>
                  <a:lnTo>
                    <a:pt x="408" y="22"/>
                  </a:lnTo>
                  <a:lnTo>
                    <a:pt x="408" y="19"/>
                  </a:lnTo>
                  <a:lnTo>
                    <a:pt x="408" y="19"/>
                  </a:lnTo>
                  <a:lnTo>
                    <a:pt x="410" y="19"/>
                  </a:lnTo>
                  <a:lnTo>
                    <a:pt x="412" y="17"/>
                  </a:lnTo>
                  <a:lnTo>
                    <a:pt x="412" y="17"/>
                  </a:lnTo>
                  <a:lnTo>
                    <a:pt x="412" y="15"/>
                  </a:lnTo>
                  <a:lnTo>
                    <a:pt x="412" y="8"/>
                  </a:lnTo>
                  <a:lnTo>
                    <a:pt x="410" y="8"/>
                  </a:lnTo>
                  <a:lnTo>
                    <a:pt x="410" y="5"/>
                  </a:lnTo>
                  <a:lnTo>
                    <a:pt x="410" y="3"/>
                  </a:lnTo>
                  <a:lnTo>
                    <a:pt x="412" y="0"/>
                  </a:lnTo>
                  <a:lnTo>
                    <a:pt x="412" y="0"/>
                  </a:lnTo>
                  <a:lnTo>
                    <a:pt x="412" y="0"/>
                  </a:lnTo>
                  <a:lnTo>
                    <a:pt x="410" y="0"/>
                  </a:lnTo>
                  <a:lnTo>
                    <a:pt x="410" y="0"/>
                  </a:lnTo>
                  <a:lnTo>
                    <a:pt x="408" y="0"/>
                  </a:lnTo>
                  <a:lnTo>
                    <a:pt x="386" y="0"/>
                  </a:lnTo>
                  <a:lnTo>
                    <a:pt x="386" y="0"/>
                  </a:lnTo>
                  <a:lnTo>
                    <a:pt x="386" y="0"/>
                  </a:lnTo>
                  <a:lnTo>
                    <a:pt x="386" y="0"/>
                  </a:lnTo>
                  <a:lnTo>
                    <a:pt x="386" y="3"/>
                  </a:lnTo>
                  <a:lnTo>
                    <a:pt x="384" y="3"/>
                  </a:lnTo>
                  <a:lnTo>
                    <a:pt x="382" y="3"/>
                  </a:lnTo>
                  <a:lnTo>
                    <a:pt x="382" y="3"/>
                  </a:lnTo>
                  <a:lnTo>
                    <a:pt x="379" y="3"/>
                  </a:lnTo>
                  <a:lnTo>
                    <a:pt x="379" y="3"/>
                  </a:lnTo>
                  <a:lnTo>
                    <a:pt x="377" y="3"/>
                  </a:lnTo>
                  <a:lnTo>
                    <a:pt x="377" y="3"/>
                  </a:lnTo>
                  <a:lnTo>
                    <a:pt x="377" y="3"/>
                  </a:lnTo>
                  <a:lnTo>
                    <a:pt x="377" y="3"/>
                  </a:lnTo>
                  <a:lnTo>
                    <a:pt x="377" y="3"/>
                  </a:lnTo>
                  <a:lnTo>
                    <a:pt x="377" y="3"/>
                  </a:lnTo>
                  <a:lnTo>
                    <a:pt x="377" y="3"/>
                  </a:lnTo>
                  <a:lnTo>
                    <a:pt x="374" y="3"/>
                  </a:lnTo>
                  <a:lnTo>
                    <a:pt x="374" y="3"/>
                  </a:lnTo>
                  <a:lnTo>
                    <a:pt x="372" y="3"/>
                  </a:lnTo>
                  <a:lnTo>
                    <a:pt x="372" y="3"/>
                  </a:lnTo>
                  <a:lnTo>
                    <a:pt x="372" y="3"/>
                  </a:lnTo>
                  <a:lnTo>
                    <a:pt x="372" y="3"/>
                  </a:lnTo>
                  <a:lnTo>
                    <a:pt x="372" y="3"/>
                  </a:lnTo>
                  <a:lnTo>
                    <a:pt x="372" y="3"/>
                  </a:lnTo>
                  <a:lnTo>
                    <a:pt x="372" y="3"/>
                  </a:lnTo>
                  <a:lnTo>
                    <a:pt x="372" y="3"/>
                  </a:lnTo>
                  <a:lnTo>
                    <a:pt x="372" y="0"/>
                  </a:lnTo>
                  <a:lnTo>
                    <a:pt x="372" y="0"/>
                  </a:lnTo>
                  <a:lnTo>
                    <a:pt x="372" y="0"/>
                  </a:lnTo>
                  <a:lnTo>
                    <a:pt x="370" y="0"/>
                  </a:lnTo>
                  <a:lnTo>
                    <a:pt x="370" y="0"/>
                  </a:lnTo>
                  <a:lnTo>
                    <a:pt x="370" y="3"/>
                  </a:lnTo>
                  <a:lnTo>
                    <a:pt x="370" y="3"/>
                  </a:lnTo>
                  <a:lnTo>
                    <a:pt x="370" y="3"/>
                  </a:lnTo>
                  <a:lnTo>
                    <a:pt x="370" y="3"/>
                  </a:lnTo>
                  <a:lnTo>
                    <a:pt x="370" y="3"/>
                  </a:lnTo>
                  <a:lnTo>
                    <a:pt x="367" y="3"/>
                  </a:lnTo>
                  <a:lnTo>
                    <a:pt x="365" y="3"/>
                  </a:lnTo>
                  <a:lnTo>
                    <a:pt x="363" y="5"/>
                  </a:lnTo>
                  <a:lnTo>
                    <a:pt x="360" y="5"/>
                  </a:lnTo>
                  <a:lnTo>
                    <a:pt x="360" y="8"/>
                  </a:lnTo>
                  <a:lnTo>
                    <a:pt x="358" y="10"/>
                  </a:lnTo>
                  <a:lnTo>
                    <a:pt x="358" y="10"/>
                  </a:lnTo>
                  <a:lnTo>
                    <a:pt x="358" y="12"/>
                  </a:lnTo>
                  <a:lnTo>
                    <a:pt x="351" y="15"/>
                  </a:lnTo>
                  <a:lnTo>
                    <a:pt x="346" y="17"/>
                  </a:lnTo>
                  <a:lnTo>
                    <a:pt x="346" y="17"/>
                  </a:lnTo>
                  <a:lnTo>
                    <a:pt x="344" y="17"/>
                  </a:lnTo>
                  <a:lnTo>
                    <a:pt x="344" y="17"/>
                  </a:lnTo>
                  <a:lnTo>
                    <a:pt x="344" y="17"/>
                  </a:lnTo>
                  <a:lnTo>
                    <a:pt x="344" y="17"/>
                  </a:lnTo>
                  <a:lnTo>
                    <a:pt x="344" y="19"/>
                  </a:lnTo>
                  <a:lnTo>
                    <a:pt x="341" y="19"/>
                  </a:lnTo>
                  <a:lnTo>
                    <a:pt x="341" y="22"/>
                  </a:lnTo>
                  <a:lnTo>
                    <a:pt x="339" y="22"/>
                  </a:lnTo>
                  <a:lnTo>
                    <a:pt x="337" y="22"/>
                  </a:lnTo>
                  <a:lnTo>
                    <a:pt x="334" y="22"/>
                  </a:lnTo>
                  <a:lnTo>
                    <a:pt x="334" y="22"/>
                  </a:lnTo>
                  <a:lnTo>
                    <a:pt x="327" y="19"/>
                  </a:lnTo>
                  <a:lnTo>
                    <a:pt x="322" y="17"/>
                  </a:lnTo>
                  <a:lnTo>
                    <a:pt x="322" y="15"/>
                  </a:lnTo>
                  <a:lnTo>
                    <a:pt x="322" y="15"/>
                  </a:lnTo>
                  <a:lnTo>
                    <a:pt x="322" y="15"/>
                  </a:lnTo>
                  <a:lnTo>
                    <a:pt x="320" y="12"/>
                  </a:lnTo>
                  <a:lnTo>
                    <a:pt x="315" y="10"/>
                  </a:lnTo>
                  <a:lnTo>
                    <a:pt x="315" y="8"/>
                  </a:lnTo>
                  <a:lnTo>
                    <a:pt x="313" y="8"/>
                  </a:lnTo>
                  <a:lnTo>
                    <a:pt x="313" y="8"/>
                  </a:lnTo>
                  <a:lnTo>
                    <a:pt x="313" y="5"/>
                  </a:lnTo>
                  <a:lnTo>
                    <a:pt x="311" y="5"/>
                  </a:lnTo>
                  <a:lnTo>
                    <a:pt x="311" y="5"/>
                  </a:lnTo>
                  <a:lnTo>
                    <a:pt x="308" y="5"/>
                  </a:lnTo>
                  <a:lnTo>
                    <a:pt x="308" y="5"/>
                  </a:lnTo>
                  <a:lnTo>
                    <a:pt x="308" y="5"/>
                  </a:lnTo>
                  <a:lnTo>
                    <a:pt x="306" y="3"/>
                  </a:lnTo>
                  <a:lnTo>
                    <a:pt x="306" y="3"/>
                  </a:lnTo>
                  <a:lnTo>
                    <a:pt x="306" y="3"/>
                  </a:lnTo>
                  <a:lnTo>
                    <a:pt x="306" y="3"/>
                  </a:lnTo>
                  <a:lnTo>
                    <a:pt x="303" y="3"/>
                  </a:lnTo>
                  <a:lnTo>
                    <a:pt x="301" y="3"/>
                  </a:lnTo>
                  <a:lnTo>
                    <a:pt x="301" y="3"/>
                  </a:lnTo>
                  <a:lnTo>
                    <a:pt x="301" y="5"/>
                  </a:lnTo>
                  <a:lnTo>
                    <a:pt x="299" y="5"/>
                  </a:lnTo>
                  <a:lnTo>
                    <a:pt x="292" y="5"/>
                  </a:lnTo>
                  <a:lnTo>
                    <a:pt x="289" y="5"/>
                  </a:lnTo>
                  <a:lnTo>
                    <a:pt x="289" y="5"/>
                  </a:lnTo>
                  <a:lnTo>
                    <a:pt x="287" y="8"/>
                  </a:lnTo>
                  <a:lnTo>
                    <a:pt x="287" y="8"/>
                  </a:lnTo>
                  <a:lnTo>
                    <a:pt x="287" y="8"/>
                  </a:lnTo>
                  <a:lnTo>
                    <a:pt x="284" y="5"/>
                  </a:lnTo>
                  <a:lnTo>
                    <a:pt x="284" y="5"/>
                  </a:lnTo>
                  <a:lnTo>
                    <a:pt x="284" y="5"/>
                  </a:lnTo>
                  <a:lnTo>
                    <a:pt x="284" y="5"/>
                  </a:lnTo>
                  <a:lnTo>
                    <a:pt x="282" y="5"/>
                  </a:lnTo>
                  <a:lnTo>
                    <a:pt x="282" y="5"/>
                  </a:lnTo>
                  <a:lnTo>
                    <a:pt x="280" y="5"/>
                  </a:lnTo>
                  <a:lnTo>
                    <a:pt x="280" y="5"/>
                  </a:lnTo>
                  <a:lnTo>
                    <a:pt x="277" y="5"/>
                  </a:lnTo>
                  <a:lnTo>
                    <a:pt x="277" y="5"/>
                  </a:lnTo>
                  <a:lnTo>
                    <a:pt x="277" y="8"/>
                  </a:lnTo>
                  <a:lnTo>
                    <a:pt x="277" y="8"/>
                  </a:lnTo>
                  <a:lnTo>
                    <a:pt x="275" y="8"/>
                  </a:lnTo>
                  <a:lnTo>
                    <a:pt x="275" y="8"/>
                  </a:lnTo>
                  <a:lnTo>
                    <a:pt x="275" y="8"/>
                  </a:lnTo>
                  <a:lnTo>
                    <a:pt x="275" y="10"/>
                  </a:lnTo>
                  <a:lnTo>
                    <a:pt x="275" y="10"/>
                  </a:lnTo>
                  <a:lnTo>
                    <a:pt x="275" y="10"/>
                  </a:lnTo>
                  <a:lnTo>
                    <a:pt x="275" y="10"/>
                  </a:lnTo>
                  <a:lnTo>
                    <a:pt x="275" y="10"/>
                  </a:lnTo>
                  <a:lnTo>
                    <a:pt x="275" y="12"/>
                  </a:lnTo>
                  <a:lnTo>
                    <a:pt x="275" y="12"/>
                  </a:lnTo>
                  <a:lnTo>
                    <a:pt x="275" y="12"/>
                  </a:lnTo>
                  <a:lnTo>
                    <a:pt x="273" y="12"/>
                  </a:lnTo>
                  <a:lnTo>
                    <a:pt x="273" y="10"/>
                  </a:lnTo>
                  <a:lnTo>
                    <a:pt x="273" y="10"/>
                  </a:lnTo>
                  <a:lnTo>
                    <a:pt x="273" y="10"/>
                  </a:lnTo>
                  <a:lnTo>
                    <a:pt x="273" y="8"/>
                  </a:lnTo>
                  <a:lnTo>
                    <a:pt x="273" y="8"/>
                  </a:lnTo>
                  <a:lnTo>
                    <a:pt x="273" y="8"/>
                  </a:lnTo>
                  <a:lnTo>
                    <a:pt x="273" y="8"/>
                  </a:lnTo>
                  <a:lnTo>
                    <a:pt x="270" y="8"/>
                  </a:lnTo>
                  <a:lnTo>
                    <a:pt x="270" y="8"/>
                  </a:lnTo>
                  <a:lnTo>
                    <a:pt x="270" y="8"/>
                  </a:lnTo>
                  <a:lnTo>
                    <a:pt x="268" y="8"/>
                  </a:lnTo>
                  <a:lnTo>
                    <a:pt x="268" y="8"/>
                  </a:lnTo>
                  <a:lnTo>
                    <a:pt x="268" y="5"/>
                  </a:lnTo>
                  <a:lnTo>
                    <a:pt x="266" y="5"/>
                  </a:lnTo>
                  <a:lnTo>
                    <a:pt x="266" y="5"/>
                  </a:lnTo>
                  <a:lnTo>
                    <a:pt x="266" y="5"/>
                  </a:lnTo>
                  <a:lnTo>
                    <a:pt x="266" y="5"/>
                  </a:lnTo>
                  <a:lnTo>
                    <a:pt x="266" y="5"/>
                  </a:lnTo>
                  <a:lnTo>
                    <a:pt x="263" y="3"/>
                  </a:lnTo>
                  <a:lnTo>
                    <a:pt x="258" y="3"/>
                  </a:lnTo>
                  <a:lnTo>
                    <a:pt x="258" y="3"/>
                  </a:lnTo>
                  <a:lnTo>
                    <a:pt x="258" y="3"/>
                  </a:lnTo>
                  <a:lnTo>
                    <a:pt x="256" y="3"/>
                  </a:lnTo>
                  <a:lnTo>
                    <a:pt x="256" y="3"/>
                  </a:lnTo>
                  <a:lnTo>
                    <a:pt x="256" y="3"/>
                  </a:lnTo>
                  <a:lnTo>
                    <a:pt x="256" y="3"/>
                  </a:lnTo>
                  <a:lnTo>
                    <a:pt x="254" y="3"/>
                  </a:lnTo>
                  <a:lnTo>
                    <a:pt x="256" y="3"/>
                  </a:lnTo>
                  <a:lnTo>
                    <a:pt x="256" y="3"/>
                  </a:lnTo>
                  <a:lnTo>
                    <a:pt x="256" y="3"/>
                  </a:lnTo>
                  <a:lnTo>
                    <a:pt x="256" y="5"/>
                  </a:lnTo>
                  <a:lnTo>
                    <a:pt x="258" y="5"/>
                  </a:lnTo>
                  <a:lnTo>
                    <a:pt x="258" y="5"/>
                  </a:lnTo>
                  <a:lnTo>
                    <a:pt x="258" y="5"/>
                  </a:lnTo>
                  <a:lnTo>
                    <a:pt x="256" y="5"/>
                  </a:lnTo>
                  <a:lnTo>
                    <a:pt x="256" y="5"/>
                  </a:lnTo>
                  <a:lnTo>
                    <a:pt x="254" y="8"/>
                  </a:lnTo>
                  <a:lnTo>
                    <a:pt x="251" y="8"/>
                  </a:lnTo>
                  <a:lnTo>
                    <a:pt x="251" y="8"/>
                  </a:lnTo>
                  <a:lnTo>
                    <a:pt x="251" y="8"/>
                  </a:lnTo>
                  <a:lnTo>
                    <a:pt x="249" y="12"/>
                  </a:lnTo>
                  <a:lnTo>
                    <a:pt x="249" y="15"/>
                  </a:lnTo>
                  <a:lnTo>
                    <a:pt x="249" y="15"/>
                  </a:lnTo>
                  <a:lnTo>
                    <a:pt x="247" y="17"/>
                  </a:lnTo>
                  <a:lnTo>
                    <a:pt x="244" y="19"/>
                  </a:lnTo>
                  <a:lnTo>
                    <a:pt x="244" y="19"/>
                  </a:lnTo>
                  <a:lnTo>
                    <a:pt x="244" y="22"/>
                  </a:lnTo>
                  <a:lnTo>
                    <a:pt x="244" y="22"/>
                  </a:lnTo>
                  <a:lnTo>
                    <a:pt x="244" y="22"/>
                  </a:lnTo>
                  <a:lnTo>
                    <a:pt x="244" y="22"/>
                  </a:lnTo>
                  <a:lnTo>
                    <a:pt x="242" y="22"/>
                  </a:lnTo>
                  <a:lnTo>
                    <a:pt x="242" y="22"/>
                  </a:lnTo>
                  <a:lnTo>
                    <a:pt x="242" y="22"/>
                  </a:lnTo>
                  <a:lnTo>
                    <a:pt x="242" y="22"/>
                  </a:lnTo>
                  <a:lnTo>
                    <a:pt x="239" y="22"/>
                  </a:lnTo>
                  <a:lnTo>
                    <a:pt x="239" y="22"/>
                  </a:lnTo>
                  <a:lnTo>
                    <a:pt x="239" y="22"/>
                  </a:lnTo>
                  <a:lnTo>
                    <a:pt x="237" y="24"/>
                  </a:lnTo>
                  <a:lnTo>
                    <a:pt x="235" y="24"/>
                  </a:lnTo>
                  <a:lnTo>
                    <a:pt x="235" y="24"/>
                  </a:lnTo>
                  <a:lnTo>
                    <a:pt x="235" y="24"/>
                  </a:lnTo>
                  <a:lnTo>
                    <a:pt x="235" y="24"/>
                  </a:lnTo>
                  <a:lnTo>
                    <a:pt x="235" y="24"/>
                  </a:lnTo>
                  <a:lnTo>
                    <a:pt x="232" y="24"/>
                  </a:lnTo>
                  <a:lnTo>
                    <a:pt x="232" y="24"/>
                  </a:lnTo>
                  <a:lnTo>
                    <a:pt x="232" y="24"/>
                  </a:lnTo>
                  <a:lnTo>
                    <a:pt x="232" y="24"/>
                  </a:lnTo>
                  <a:lnTo>
                    <a:pt x="232" y="26"/>
                  </a:lnTo>
                  <a:lnTo>
                    <a:pt x="230" y="26"/>
                  </a:lnTo>
                  <a:lnTo>
                    <a:pt x="230" y="26"/>
                  </a:lnTo>
                  <a:lnTo>
                    <a:pt x="230" y="26"/>
                  </a:lnTo>
                  <a:lnTo>
                    <a:pt x="230" y="26"/>
                  </a:lnTo>
                  <a:lnTo>
                    <a:pt x="230" y="24"/>
                  </a:lnTo>
                  <a:lnTo>
                    <a:pt x="230" y="24"/>
                  </a:lnTo>
                  <a:lnTo>
                    <a:pt x="230" y="24"/>
                  </a:lnTo>
                  <a:lnTo>
                    <a:pt x="230" y="24"/>
                  </a:lnTo>
                  <a:lnTo>
                    <a:pt x="230" y="24"/>
                  </a:lnTo>
                  <a:lnTo>
                    <a:pt x="228" y="24"/>
                  </a:lnTo>
                  <a:lnTo>
                    <a:pt x="228" y="24"/>
                  </a:lnTo>
                  <a:lnTo>
                    <a:pt x="228" y="24"/>
                  </a:lnTo>
                  <a:lnTo>
                    <a:pt x="228" y="24"/>
                  </a:lnTo>
                  <a:lnTo>
                    <a:pt x="225" y="24"/>
                  </a:lnTo>
                  <a:lnTo>
                    <a:pt x="225" y="24"/>
                  </a:lnTo>
                  <a:lnTo>
                    <a:pt x="225" y="24"/>
                  </a:lnTo>
                  <a:lnTo>
                    <a:pt x="225" y="24"/>
                  </a:lnTo>
                  <a:lnTo>
                    <a:pt x="225" y="24"/>
                  </a:lnTo>
                  <a:lnTo>
                    <a:pt x="223" y="24"/>
                  </a:lnTo>
                  <a:lnTo>
                    <a:pt x="223" y="22"/>
                  </a:lnTo>
                  <a:lnTo>
                    <a:pt x="223" y="22"/>
                  </a:lnTo>
                  <a:lnTo>
                    <a:pt x="223" y="22"/>
                  </a:lnTo>
                  <a:lnTo>
                    <a:pt x="223" y="22"/>
                  </a:lnTo>
                  <a:lnTo>
                    <a:pt x="223" y="22"/>
                  </a:lnTo>
                  <a:lnTo>
                    <a:pt x="221" y="22"/>
                  </a:lnTo>
                  <a:lnTo>
                    <a:pt x="221" y="24"/>
                  </a:lnTo>
                  <a:lnTo>
                    <a:pt x="221" y="24"/>
                  </a:lnTo>
                  <a:lnTo>
                    <a:pt x="218" y="24"/>
                  </a:lnTo>
                  <a:lnTo>
                    <a:pt x="218" y="24"/>
                  </a:lnTo>
                  <a:lnTo>
                    <a:pt x="218" y="22"/>
                  </a:lnTo>
                  <a:lnTo>
                    <a:pt x="218" y="22"/>
                  </a:lnTo>
                  <a:lnTo>
                    <a:pt x="218" y="22"/>
                  </a:lnTo>
                  <a:lnTo>
                    <a:pt x="218" y="22"/>
                  </a:lnTo>
                  <a:lnTo>
                    <a:pt x="216" y="22"/>
                  </a:lnTo>
                  <a:lnTo>
                    <a:pt x="216" y="24"/>
                  </a:lnTo>
                  <a:lnTo>
                    <a:pt x="216" y="24"/>
                  </a:lnTo>
                  <a:lnTo>
                    <a:pt x="213" y="26"/>
                  </a:lnTo>
                  <a:lnTo>
                    <a:pt x="213" y="26"/>
                  </a:lnTo>
                  <a:lnTo>
                    <a:pt x="213" y="26"/>
                  </a:lnTo>
                  <a:lnTo>
                    <a:pt x="213" y="26"/>
                  </a:lnTo>
                  <a:lnTo>
                    <a:pt x="209" y="29"/>
                  </a:lnTo>
                  <a:lnTo>
                    <a:pt x="206" y="29"/>
                  </a:lnTo>
                  <a:lnTo>
                    <a:pt x="206" y="29"/>
                  </a:lnTo>
                  <a:lnTo>
                    <a:pt x="206" y="31"/>
                  </a:lnTo>
                  <a:lnTo>
                    <a:pt x="204" y="31"/>
                  </a:lnTo>
                  <a:lnTo>
                    <a:pt x="204" y="31"/>
                  </a:lnTo>
                  <a:lnTo>
                    <a:pt x="204" y="31"/>
                  </a:lnTo>
                  <a:lnTo>
                    <a:pt x="204" y="34"/>
                  </a:lnTo>
                  <a:lnTo>
                    <a:pt x="204" y="34"/>
                  </a:lnTo>
                  <a:lnTo>
                    <a:pt x="204" y="36"/>
                  </a:lnTo>
                  <a:lnTo>
                    <a:pt x="202" y="36"/>
                  </a:lnTo>
                  <a:lnTo>
                    <a:pt x="202" y="36"/>
                  </a:lnTo>
                  <a:lnTo>
                    <a:pt x="202" y="38"/>
                  </a:lnTo>
                  <a:lnTo>
                    <a:pt x="202" y="38"/>
                  </a:lnTo>
                  <a:lnTo>
                    <a:pt x="199" y="38"/>
                  </a:lnTo>
                  <a:lnTo>
                    <a:pt x="199" y="41"/>
                  </a:lnTo>
                  <a:lnTo>
                    <a:pt x="199" y="41"/>
                  </a:lnTo>
                  <a:lnTo>
                    <a:pt x="199" y="41"/>
                  </a:lnTo>
                  <a:lnTo>
                    <a:pt x="202" y="41"/>
                  </a:lnTo>
                  <a:lnTo>
                    <a:pt x="202" y="43"/>
                  </a:lnTo>
                  <a:lnTo>
                    <a:pt x="202" y="43"/>
                  </a:lnTo>
                  <a:lnTo>
                    <a:pt x="202" y="43"/>
                  </a:lnTo>
                  <a:lnTo>
                    <a:pt x="202" y="43"/>
                  </a:lnTo>
                  <a:lnTo>
                    <a:pt x="202" y="45"/>
                  </a:lnTo>
                  <a:lnTo>
                    <a:pt x="202" y="45"/>
                  </a:lnTo>
                  <a:lnTo>
                    <a:pt x="202" y="45"/>
                  </a:lnTo>
                  <a:lnTo>
                    <a:pt x="204" y="50"/>
                  </a:lnTo>
                  <a:lnTo>
                    <a:pt x="204" y="53"/>
                  </a:lnTo>
                  <a:lnTo>
                    <a:pt x="204" y="53"/>
                  </a:lnTo>
                  <a:lnTo>
                    <a:pt x="204" y="53"/>
                  </a:lnTo>
                  <a:lnTo>
                    <a:pt x="204" y="55"/>
                  </a:lnTo>
                  <a:lnTo>
                    <a:pt x="204" y="57"/>
                  </a:lnTo>
                  <a:lnTo>
                    <a:pt x="202" y="60"/>
                  </a:lnTo>
                  <a:lnTo>
                    <a:pt x="199" y="60"/>
                  </a:lnTo>
                  <a:lnTo>
                    <a:pt x="199" y="60"/>
                  </a:lnTo>
                  <a:lnTo>
                    <a:pt x="197" y="60"/>
                  </a:lnTo>
                  <a:lnTo>
                    <a:pt x="192" y="60"/>
                  </a:lnTo>
                  <a:lnTo>
                    <a:pt x="192" y="62"/>
                  </a:lnTo>
                  <a:lnTo>
                    <a:pt x="192" y="62"/>
                  </a:lnTo>
                  <a:lnTo>
                    <a:pt x="192" y="62"/>
                  </a:lnTo>
                  <a:lnTo>
                    <a:pt x="190" y="62"/>
                  </a:lnTo>
                  <a:lnTo>
                    <a:pt x="190" y="64"/>
                  </a:lnTo>
                  <a:lnTo>
                    <a:pt x="190" y="62"/>
                  </a:lnTo>
                  <a:lnTo>
                    <a:pt x="190" y="62"/>
                  </a:lnTo>
                  <a:lnTo>
                    <a:pt x="190" y="62"/>
                  </a:lnTo>
                  <a:lnTo>
                    <a:pt x="187" y="60"/>
                  </a:lnTo>
                  <a:lnTo>
                    <a:pt x="187" y="60"/>
                  </a:lnTo>
                  <a:lnTo>
                    <a:pt x="187" y="60"/>
                  </a:lnTo>
                  <a:lnTo>
                    <a:pt x="187" y="57"/>
                  </a:lnTo>
                  <a:lnTo>
                    <a:pt x="185" y="57"/>
                  </a:lnTo>
                  <a:lnTo>
                    <a:pt x="185" y="57"/>
                  </a:lnTo>
                  <a:lnTo>
                    <a:pt x="185" y="57"/>
                  </a:lnTo>
                  <a:lnTo>
                    <a:pt x="185" y="57"/>
                  </a:lnTo>
                  <a:lnTo>
                    <a:pt x="185" y="57"/>
                  </a:lnTo>
                  <a:lnTo>
                    <a:pt x="185" y="55"/>
                  </a:lnTo>
                  <a:lnTo>
                    <a:pt x="185" y="55"/>
                  </a:lnTo>
                  <a:lnTo>
                    <a:pt x="185" y="55"/>
                  </a:lnTo>
                  <a:lnTo>
                    <a:pt x="185" y="55"/>
                  </a:lnTo>
                  <a:lnTo>
                    <a:pt x="185" y="55"/>
                  </a:lnTo>
                  <a:lnTo>
                    <a:pt x="183" y="55"/>
                  </a:lnTo>
                  <a:lnTo>
                    <a:pt x="183" y="55"/>
                  </a:lnTo>
                  <a:lnTo>
                    <a:pt x="176" y="55"/>
                  </a:lnTo>
                  <a:lnTo>
                    <a:pt x="173" y="55"/>
                  </a:lnTo>
                  <a:lnTo>
                    <a:pt x="173" y="55"/>
                  </a:lnTo>
                  <a:lnTo>
                    <a:pt x="173" y="53"/>
                  </a:lnTo>
                  <a:lnTo>
                    <a:pt x="173" y="53"/>
                  </a:lnTo>
                  <a:lnTo>
                    <a:pt x="173" y="53"/>
                  </a:lnTo>
                  <a:lnTo>
                    <a:pt x="171" y="53"/>
                  </a:lnTo>
                  <a:lnTo>
                    <a:pt x="171" y="53"/>
                  </a:lnTo>
                  <a:lnTo>
                    <a:pt x="171" y="53"/>
                  </a:lnTo>
                  <a:lnTo>
                    <a:pt x="168" y="55"/>
                  </a:lnTo>
                  <a:lnTo>
                    <a:pt x="168" y="55"/>
                  </a:lnTo>
                  <a:lnTo>
                    <a:pt x="168" y="55"/>
                  </a:lnTo>
                  <a:lnTo>
                    <a:pt x="154" y="55"/>
                  </a:lnTo>
                  <a:lnTo>
                    <a:pt x="150" y="53"/>
                  </a:lnTo>
                  <a:lnTo>
                    <a:pt x="147" y="53"/>
                  </a:lnTo>
                  <a:lnTo>
                    <a:pt x="145" y="53"/>
                  </a:lnTo>
                  <a:lnTo>
                    <a:pt x="145" y="53"/>
                  </a:lnTo>
                  <a:lnTo>
                    <a:pt x="142" y="53"/>
                  </a:lnTo>
                  <a:lnTo>
                    <a:pt x="142" y="53"/>
                  </a:lnTo>
                  <a:lnTo>
                    <a:pt x="142" y="50"/>
                  </a:lnTo>
                  <a:lnTo>
                    <a:pt x="138" y="48"/>
                  </a:lnTo>
                  <a:lnTo>
                    <a:pt x="135" y="48"/>
                  </a:lnTo>
                  <a:lnTo>
                    <a:pt x="135" y="45"/>
                  </a:lnTo>
                  <a:lnTo>
                    <a:pt x="135" y="45"/>
                  </a:lnTo>
                  <a:lnTo>
                    <a:pt x="135" y="45"/>
                  </a:lnTo>
                  <a:lnTo>
                    <a:pt x="135" y="43"/>
                  </a:lnTo>
                  <a:lnTo>
                    <a:pt x="131" y="41"/>
                  </a:lnTo>
                  <a:lnTo>
                    <a:pt x="131" y="41"/>
                  </a:lnTo>
                  <a:lnTo>
                    <a:pt x="128" y="41"/>
                  </a:lnTo>
                  <a:lnTo>
                    <a:pt x="128" y="41"/>
                  </a:lnTo>
                  <a:lnTo>
                    <a:pt x="126" y="41"/>
                  </a:lnTo>
                  <a:lnTo>
                    <a:pt x="126" y="41"/>
                  </a:lnTo>
                  <a:lnTo>
                    <a:pt x="123" y="41"/>
                  </a:lnTo>
                  <a:lnTo>
                    <a:pt x="121" y="41"/>
                  </a:lnTo>
                  <a:lnTo>
                    <a:pt x="119" y="41"/>
                  </a:lnTo>
                  <a:lnTo>
                    <a:pt x="119" y="41"/>
                  </a:lnTo>
                  <a:lnTo>
                    <a:pt x="116" y="41"/>
                  </a:lnTo>
                  <a:lnTo>
                    <a:pt x="114" y="38"/>
                  </a:lnTo>
                  <a:lnTo>
                    <a:pt x="109" y="41"/>
                  </a:lnTo>
                  <a:lnTo>
                    <a:pt x="109" y="38"/>
                  </a:lnTo>
                  <a:lnTo>
                    <a:pt x="107" y="38"/>
                  </a:lnTo>
                  <a:lnTo>
                    <a:pt x="105" y="38"/>
                  </a:lnTo>
                  <a:lnTo>
                    <a:pt x="102" y="36"/>
                  </a:lnTo>
                  <a:lnTo>
                    <a:pt x="95" y="38"/>
                  </a:lnTo>
                  <a:lnTo>
                    <a:pt x="95" y="36"/>
                  </a:lnTo>
                  <a:lnTo>
                    <a:pt x="95" y="36"/>
                  </a:lnTo>
                  <a:lnTo>
                    <a:pt x="93" y="36"/>
                  </a:lnTo>
                  <a:lnTo>
                    <a:pt x="93" y="36"/>
                  </a:lnTo>
                  <a:lnTo>
                    <a:pt x="93" y="36"/>
                  </a:lnTo>
                  <a:lnTo>
                    <a:pt x="81" y="31"/>
                  </a:lnTo>
                  <a:lnTo>
                    <a:pt x="79" y="31"/>
                  </a:lnTo>
                  <a:lnTo>
                    <a:pt x="79" y="31"/>
                  </a:lnTo>
                  <a:lnTo>
                    <a:pt x="76" y="31"/>
                  </a:lnTo>
                  <a:lnTo>
                    <a:pt x="76" y="34"/>
                  </a:lnTo>
                  <a:lnTo>
                    <a:pt x="74" y="34"/>
                  </a:lnTo>
                  <a:lnTo>
                    <a:pt x="71" y="34"/>
                  </a:lnTo>
                  <a:lnTo>
                    <a:pt x="69" y="34"/>
                  </a:lnTo>
                  <a:lnTo>
                    <a:pt x="69" y="34"/>
                  </a:lnTo>
                  <a:lnTo>
                    <a:pt x="69" y="34"/>
                  </a:lnTo>
                  <a:lnTo>
                    <a:pt x="69" y="34"/>
                  </a:lnTo>
                  <a:lnTo>
                    <a:pt x="67" y="34"/>
                  </a:lnTo>
                  <a:lnTo>
                    <a:pt x="67" y="34"/>
                  </a:lnTo>
                  <a:lnTo>
                    <a:pt x="67" y="34"/>
                  </a:lnTo>
                  <a:lnTo>
                    <a:pt x="62" y="34"/>
                  </a:lnTo>
                  <a:lnTo>
                    <a:pt x="60" y="34"/>
                  </a:lnTo>
                  <a:lnTo>
                    <a:pt x="57" y="34"/>
                  </a:lnTo>
                  <a:lnTo>
                    <a:pt x="57" y="34"/>
                  </a:lnTo>
                  <a:lnTo>
                    <a:pt x="57" y="34"/>
                  </a:lnTo>
                  <a:lnTo>
                    <a:pt x="55" y="34"/>
                  </a:lnTo>
                  <a:lnTo>
                    <a:pt x="55" y="34"/>
                  </a:lnTo>
                  <a:lnTo>
                    <a:pt x="55" y="31"/>
                  </a:lnTo>
                  <a:lnTo>
                    <a:pt x="55" y="31"/>
                  </a:lnTo>
                  <a:lnTo>
                    <a:pt x="52" y="31"/>
                  </a:lnTo>
                  <a:lnTo>
                    <a:pt x="50" y="29"/>
                  </a:lnTo>
                  <a:lnTo>
                    <a:pt x="48" y="26"/>
                  </a:lnTo>
                  <a:lnTo>
                    <a:pt x="48" y="26"/>
                  </a:lnTo>
                  <a:lnTo>
                    <a:pt x="45" y="26"/>
                  </a:lnTo>
                  <a:lnTo>
                    <a:pt x="45" y="26"/>
                  </a:lnTo>
                  <a:lnTo>
                    <a:pt x="45" y="26"/>
                  </a:lnTo>
                  <a:lnTo>
                    <a:pt x="43" y="24"/>
                  </a:lnTo>
                  <a:lnTo>
                    <a:pt x="41" y="24"/>
                  </a:lnTo>
                  <a:lnTo>
                    <a:pt x="38" y="22"/>
                  </a:lnTo>
                  <a:lnTo>
                    <a:pt x="38" y="24"/>
                  </a:lnTo>
                  <a:lnTo>
                    <a:pt x="36" y="24"/>
                  </a:lnTo>
                  <a:lnTo>
                    <a:pt x="36" y="24"/>
                  </a:lnTo>
                  <a:lnTo>
                    <a:pt x="31" y="26"/>
                  </a:lnTo>
                  <a:lnTo>
                    <a:pt x="29" y="26"/>
                  </a:lnTo>
                  <a:lnTo>
                    <a:pt x="29" y="26"/>
                  </a:lnTo>
                  <a:lnTo>
                    <a:pt x="26" y="26"/>
                  </a:lnTo>
                  <a:lnTo>
                    <a:pt x="26" y="26"/>
                  </a:lnTo>
                  <a:lnTo>
                    <a:pt x="26" y="26"/>
                  </a:lnTo>
                  <a:lnTo>
                    <a:pt x="24" y="26"/>
                  </a:lnTo>
                  <a:lnTo>
                    <a:pt x="19" y="24"/>
                  </a:lnTo>
                  <a:lnTo>
                    <a:pt x="17" y="24"/>
                  </a:lnTo>
                  <a:lnTo>
                    <a:pt x="17" y="24"/>
                  </a:lnTo>
                  <a:lnTo>
                    <a:pt x="15" y="24"/>
                  </a:lnTo>
                  <a:lnTo>
                    <a:pt x="15" y="24"/>
                  </a:lnTo>
                  <a:lnTo>
                    <a:pt x="15" y="26"/>
                  </a:lnTo>
                  <a:lnTo>
                    <a:pt x="10" y="31"/>
                  </a:lnTo>
                  <a:lnTo>
                    <a:pt x="10" y="34"/>
                  </a:lnTo>
                  <a:lnTo>
                    <a:pt x="10" y="43"/>
                  </a:lnTo>
                  <a:lnTo>
                    <a:pt x="10" y="45"/>
                  </a:lnTo>
                  <a:lnTo>
                    <a:pt x="10" y="45"/>
                  </a:lnTo>
                  <a:lnTo>
                    <a:pt x="10" y="45"/>
                  </a:lnTo>
                  <a:lnTo>
                    <a:pt x="7" y="48"/>
                  </a:lnTo>
                  <a:lnTo>
                    <a:pt x="7" y="48"/>
                  </a:lnTo>
                  <a:lnTo>
                    <a:pt x="7" y="48"/>
                  </a:lnTo>
                  <a:lnTo>
                    <a:pt x="10" y="50"/>
                  </a:lnTo>
                  <a:lnTo>
                    <a:pt x="10" y="50"/>
                  </a:lnTo>
                  <a:lnTo>
                    <a:pt x="10" y="50"/>
                  </a:lnTo>
                  <a:lnTo>
                    <a:pt x="10" y="50"/>
                  </a:lnTo>
                  <a:lnTo>
                    <a:pt x="7" y="55"/>
                  </a:lnTo>
                  <a:lnTo>
                    <a:pt x="7" y="55"/>
                  </a:lnTo>
                  <a:lnTo>
                    <a:pt x="7" y="60"/>
                  </a:lnTo>
                  <a:lnTo>
                    <a:pt x="7" y="60"/>
                  </a:lnTo>
                  <a:lnTo>
                    <a:pt x="7" y="62"/>
                  </a:lnTo>
                  <a:lnTo>
                    <a:pt x="7" y="62"/>
                  </a:lnTo>
                  <a:lnTo>
                    <a:pt x="7" y="62"/>
                  </a:lnTo>
                  <a:lnTo>
                    <a:pt x="5" y="62"/>
                  </a:lnTo>
                  <a:lnTo>
                    <a:pt x="5" y="64"/>
                  </a:lnTo>
                  <a:lnTo>
                    <a:pt x="5" y="64"/>
                  </a:lnTo>
                  <a:lnTo>
                    <a:pt x="7" y="67"/>
                  </a:lnTo>
                  <a:lnTo>
                    <a:pt x="7" y="67"/>
                  </a:lnTo>
                  <a:lnTo>
                    <a:pt x="7" y="67"/>
                  </a:lnTo>
                  <a:lnTo>
                    <a:pt x="7" y="67"/>
                  </a:lnTo>
                  <a:lnTo>
                    <a:pt x="7" y="69"/>
                  </a:lnTo>
                  <a:lnTo>
                    <a:pt x="7" y="69"/>
                  </a:lnTo>
                  <a:lnTo>
                    <a:pt x="7" y="69"/>
                  </a:lnTo>
                  <a:lnTo>
                    <a:pt x="7" y="69"/>
                  </a:lnTo>
                  <a:lnTo>
                    <a:pt x="7" y="69"/>
                  </a:lnTo>
                  <a:lnTo>
                    <a:pt x="10" y="74"/>
                  </a:lnTo>
                  <a:lnTo>
                    <a:pt x="10" y="79"/>
                  </a:lnTo>
                  <a:lnTo>
                    <a:pt x="10" y="81"/>
                  </a:lnTo>
                  <a:lnTo>
                    <a:pt x="10" y="83"/>
                  </a:lnTo>
                  <a:lnTo>
                    <a:pt x="5" y="90"/>
                  </a:lnTo>
                  <a:lnTo>
                    <a:pt x="5" y="93"/>
                  </a:lnTo>
                  <a:lnTo>
                    <a:pt x="5" y="93"/>
                  </a:lnTo>
                  <a:lnTo>
                    <a:pt x="3" y="93"/>
                  </a:lnTo>
                  <a:lnTo>
                    <a:pt x="3" y="93"/>
                  </a:lnTo>
                  <a:lnTo>
                    <a:pt x="3" y="93"/>
                  </a:lnTo>
                  <a:lnTo>
                    <a:pt x="3" y="95"/>
                  </a:lnTo>
                  <a:lnTo>
                    <a:pt x="3" y="97"/>
                  </a:lnTo>
                  <a:lnTo>
                    <a:pt x="3" y="97"/>
                  </a:lnTo>
                  <a:lnTo>
                    <a:pt x="0" y="97"/>
                  </a:lnTo>
                  <a:lnTo>
                    <a:pt x="0" y="100"/>
                  </a:lnTo>
                  <a:lnTo>
                    <a:pt x="0" y="100"/>
                  </a:lnTo>
                  <a:lnTo>
                    <a:pt x="3" y="100"/>
                  </a:lnTo>
                  <a:lnTo>
                    <a:pt x="3" y="102"/>
                  </a:lnTo>
                  <a:lnTo>
                    <a:pt x="0" y="102"/>
                  </a:lnTo>
                  <a:lnTo>
                    <a:pt x="0" y="102"/>
                  </a:lnTo>
                  <a:lnTo>
                    <a:pt x="0" y="105"/>
                  </a:lnTo>
                  <a:lnTo>
                    <a:pt x="0" y="105"/>
                  </a:lnTo>
                  <a:lnTo>
                    <a:pt x="3" y="102"/>
                  </a:lnTo>
                  <a:lnTo>
                    <a:pt x="3" y="102"/>
                  </a:lnTo>
                  <a:lnTo>
                    <a:pt x="3" y="102"/>
                  </a:lnTo>
                  <a:lnTo>
                    <a:pt x="5" y="102"/>
                  </a:lnTo>
                  <a:lnTo>
                    <a:pt x="5" y="102"/>
                  </a:lnTo>
                  <a:lnTo>
                    <a:pt x="5" y="102"/>
                  </a:lnTo>
                  <a:lnTo>
                    <a:pt x="5" y="105"/>
                  </a:lnTo>
                  <a:lnTo>
                    <a:pt x="7" y="105"/>
                  </a:lnTo>
                  <a:lnTo>
                    <a:pt x="7" y="105"/>
                  </a:lnTo>
                  <a:lnTo>
                    <a:pt x="7" y="105"/>
                  </a:lnTo>
                  <a:lnTo>
                    <a:pt x="7" y="105"/>
                  </a:lnTo>
                  <a:lnTo>
                    <a:pt x="10" y="105"/>
                  </a:lnTo>
                  <a:lnTo>
                    <a:pt x="10" y="105"/>
                  </a:lnTo>
                  <a:lnTo>
                    <a:pt x="12" y="102"/>
                  </a:lnTo>
                  <a:lnTo>
                    <a:pt x="12" y="102"/>
                  </a:lnTo>
                  <a:lnTo>
                    <a:pt x="12" y="102"/>
                  </a:lnTo>
                  <a:lnTo>
                    <a:pt x="15" y="105"/>
                  </a:lnTo>
                  <a:lnTo>
                    <a:pt x="15" y="105"/>
                  </a:lnTo>
                  <a:lnTo>
                    <a:pt x="15" y="107"/>
                  </a:lnTo>
                  <a:lnTo>
                    <a:pt x="17" y="107"/>
                  </a:lnTo>
                  <a:lnTo>
                    <a:pt x="19" y="105"/>
                  </a:lnTo>
                  <a:lnTo>
                    <a:pt x="19" y="105"/>
                  </a:lnTo>
                  <a:lnTo>
                    <a:pt x="22" y="105"/>
                  </a:lnTo>
                  <a:lnTo>
                    <a:pt x="26" y="107"/>
                  </a:lnTo>
                  <a:lnTo>
                    <a:pt x="26" y="107"/>
                  </a:lnTo>
                  <a:lnTo>
                    <a:pt x="26" y="105"/>
                  </a:lnTo>
                  <a:lnTo>
                    <a:pt x="26" y="102"/>
                  </a:lnTo>
                  <a:lnTo>
                    <a:pt x="26" y="100"/>
                  </a:lnTo>
                  <a:lnTo>
                    <a:pt x="29" y="100"/>
                  </a:lnTo>
                  <a:lnTo>
                    <a:pt x="29" y="100"/>
                  </a:lnTo>
                  <a:lnTo>
                    <a:pt x="29" y="100"/>
                  </a:lnTo>
                  <a:lnTo>
                    <a:pt x="31" y="100"/>
                  </a:lnTo>
                  <a:lnTo>
                    <a:pt x="31" y="102"/>
                  </a:lnTo>
                  <a:lnTo>
                    <a:pt x="31" y="102"/>
                  </a:lnTo>
                  <a:lnTo>
                    <a:pt x="34" y="100"/>
                  </a:lnTo>
                  <a:lnTo>
                    <a:pt x="34" y="100"/>
                  </a:lnTo>
                  <a:lnTo>
                    <a:pt x="34" y="100"/>
                  </a:lnTo>
                  <a:lnTo>
                    <a:pt x="36" y="97"/>
                  </a:lnTo>
                  <a:lnTo>
                    <a:pt x="38" y="95"/>
                  </a:lnTo>
                  <a:lnTo>
                    <a:pt x="41" y="97"/>
                  </a:lnTo>
                  <a:lnTo>
                    <a:pt x="43" y="97"/>
                  </a:lnTo>
                  <a:lnTo>
                    <a:pt x="43" y="97"/>
                  </a:lnTo>
                  <a:lnTo>
                    <a:pt x="45" y="100"/>
                  </a:lnTo>
                  <a:lnTo>
                    <a:pt x="43" y="102"/>
                  </a:lnTo>
                  <a:lnTo>
                    <a:pt x="41" y="107"/>
                  </a:lnTo>
                  <a:lnTo>
                    <a:pt x="43" y="107"/>
                  </a:lnTo>
                  <a:lnTo>
                    <a:pt x="48" y="105"/>
                  </a:lnTo>
                  <a:lnTo>
                    <a:pt x="50" y="102"/>
                  </a:lnTo>
                  <a:lnTo>
                    <a:pt x="50" y="105"/>
                  </a:lnTo>
                  <a:lnTo>
                    <a:pt x="52" y="105"/>
                  </a:lnTo>
                  <a:lnTo>
                    <a:pt x="52" y="105"/>
                  </a:lnTo>
                  <a:lnTo>
                    <a:pt x="52" y="105"/>
                  </a:lnTo>
                  <a:lnTo>
                    <a:pt x="55" y="102"/>
                  </a:lnTo>
                  <a:lnTo>
                    <a:pt x="55" y="100"/>
                  </a:lnTo>
                  <a:lnTo>
                    <a:pt x="57" y="102"/>
                  </a:lnTo>
                  <a:lnTo>
                    <a:pt x="57" y="102"/>
                  </a:lnTo>
                  <a:lnTo>
                    <a:pt x="60" y="102"/>
                  </a:lnTo>
                  <a:lnTo>
                    <a:pt x="62" y="102"/>
                  </a:lnTo>
                  <a:lnTo>
                    <a:pt x="62" y="100"/>
                  </a:lnTo>
                  <a:lnTo>
                    <a:pt x="62" y="100"/>
                  </a:lnTo>
                  <a:lnTo>
                    <a:pt x="62" y="97"/>
                  </a:lnTo>
                  <a:lnTo>
                    <a:pt x="64" y="97"/>
                  </a:lnTo>
                  <a:lnTo>
                    <a:pt x="64" y="97"/>
                  </a:lnTo>
                  <a:lnTo>
                    <a:pt x="67" y="97"/>
                  </a:lnTo>
                  <a:lnTo>
                    <a:pt x="67" y="97"/>
                  </a:lnTo>
                  <a:lnTo>
                    <a:pt x="64" y="100"/>
                  </a:lnTo>
                  <a:lnTo>
                    <a:pt x="64" y="100"/>
                  </a:lnTo>
                  <a:lnTo>
                    <a:pt x="64" y="100"/>
                  </a:lnTo>
                  <a:lnTo>
                    <a:pt x="64" y="102"/>
                  </a:lnTo>
                  <a:lnTo>
                    <a:pt x="64" y="102"/>
                  </a:lnTo>
                  <a:lnTo>
                    <a:pt x="67" y="102"/>
                  </a:lnTo>
                  <a:lnTo>
                    <a:pt x="67" y="102"/>
                  </a:lnTo>
                  <a:lnTo>
                    <a:pt x="67" y="102"/>
                  </a:lnTo>
                  <a:lnTo>
                    <a:pt x="67" y="105"/>
                  </a:lnTo>
                  <a:lnTo>
                    <a:pt x="67" y="105"/>
                  </a:lnTo>
                  <a:lnTo>
                    <a:pt x="67" y="107"/>
                  </a:lnTo>
                  <a:lnTo>
                    <a:pt x="67" y="107"/>
                  </a:lnTo>
                  <a:lnTo>
                    <a:pt x="67" y="107"/>
                  </a:lnTo>
                  <a:lnTo>
                    <a:pt x="67" y="109"/>
                  </a:lnTo>
                  <a:lnTo>
                    <a:pt x="67" y="109"/>
                  </a:lnTo>
                  <a:lnTo>
                    <a:pt x="69" y="109"/>
                  </a:lnTo>
                  <a:lnTo>
                    <a:pt x="69" y="107"/>
                  </a:lnTo>
                  <a:lnTo>
                    <a:pt x="69" y="107"/>
                  </a:lnTo>
                  <a:lnTo>
                    <a:pt x="69" y="105"/>
                  </a:lnTo>
                  <a:lnTo>
                    <a:pt x="71" y="102"/>
                  </a:lnTo>
                  <a:lnTo>
                    <a:pt x="71" y="105"/>
                  </a:lnTo>
                  <a:lnTo>
                    <a:pt x="71" y="107"/>
                  </a:lnTo>
                  <a:lnTo>
                    <a:pt x="71" y="107"/>
                  </a:lnTo>
                  <a:lnTo>
                    <a:pt x="74" y="107"/>
                  </a:lnTo>
                  <a:lnTo>
                    <a:pt x="74" y="105"/>
                  </a:lnTo>
                  <a:lnTo>
                    <a:pt x="76" y="105"/>
                  </a:lnTo>
                  <a:lnTo>
                    <a:pt x="76" y="102"/>
                  </a:lnTo>
                  <a:lnTo>
                    <a:pt x="79" y="102"/>
                  </a:lnTo>
                  <a:lnTo>
                    <a:pt x="79" y="105"/>
                  </a:lnTo>
                  <a:lnTo>
                    <a:pt x="81" y="107"/>
                  </a:lnTo>
                  <a:lnTo>
                    <a:pt x="81" y="107"/>
                  </a:lnTo>
                  <a:lnTo>
                    <a:pt x="83" y="107"/>
                  </a:lnTo>
                  <a:lnTo>
                    <a:pt x="83" y="109"/>
                  </a:lnTo>
                  <a:lnTo>
                    <a:pt x="86" y="112"/>
                  </a:lnTo>
                  <a:lnTo>
                    <a:pt x="88" y="109"/>
                  </a:lnTo>
                  <a:lnTo>
                    <a:pt x="88" y="109"/>
                  </a:lnTo>
                  <a:lnTo>
                    <a:pt x="88" y="109"/>
                  </a:lnTo>
                  <a:lnTo>
                    <a:pt x="90" y="112"/>
                  </a:lnTo>
                  <a:lnTo>
                    <a:pt x="90" y="114"/>
                  </a:lnTo>
                  <a:lnTo>
                    <a:pt x="90" y="112"/>
                  </a:lnTo>
                  <a:lnTo>
                    <a:pt x="90" y="112"/>
                  </a:lnTo>
                  <a:lnTo>
                    <a:pt x="93" y="112"/>
                  </a:lnTo>
                  <a:lnTo>
                    <a:pt x="93" y="112"/>
                  </a:lnTo>
                  <a:lnTo>
                    <a:pt x="95" y="112"/>
                  </a:lnTo>
                  <a:lnTo>
                    <a:pt x="95" y="112"/>
                  </a:lnTo>
                  <a:lnTo>
                    <a:pt x="97" y="112"/>
                  </a:lnTo>
                  <a:lnTo>
                    <a:pt x="100" y="112"/>
                  </a:lnTo>
                  <a:lnTo>
                    <a:pt x="100" y="109"/>
                  </a:lnTo>
                  <a:lnTo>
                    <a:pt x="102" y="109"/>
                  </a:lnTo>
                  <a:lnTo>
                    <a:pt x="102" y="109"/>
                  </a:lnTo>
                  <a:lnTo>
                    <a:pt x="102" y="109"/>
                  </a:lnTo>
                  <a:lnTo>
                    <a:pt x="102" y="112"/>
                  </a:lnTo>
                  <a:lnTo>
                    <a:pt x="102" y="112"/>
                  </a:lnTo>
                  <a:lnTo>
                    <a:pt x="105" y="112"/>
                  </a:lnTo>
                  <a:lnTo>
                    <a:pt x="107" y="112"/>
                  </a:lnTo>
                  <a:lnTo>
                    <a:pt x="107" y="112"/>
                  </a:lnTo>
                  <a:lnTo>
                    <a:pt x="107" y="109"/>
                  </a:lnTo>
                  <a:lnTo>
                    <a:pt x="107" y="109"/>
                  </a:lnTo>
                  <a:lnTo>
                    <a:pt x="109" y="109"/>
                  </a:lnTo>
                  <a:lnTo>
                    <a:pt x="109" y="107"/>
                  </a:lnTo>
                  <a:lnTo>
                    <a:pt x="109" y="107"/>
                  </a:lnTo>
                  <a:lnTo>
                    <a:pt x="109" y="109"/>
                  </a:lnTo>
                  <a:lnTo>
                    <a:pt x="109" y="109"/>
                  </a:lnTo>
                  <a:lnTo>
                    <a:pt x="109" y="109"/>
                  </a:lnTo>
                  <a:lnTo>
                    <a:pt x="109" y="109"/>
                  </a:lnTo>
                  <a:lnTo>
                    <a:pt x="112" y="112"/>
                  </a:lnTo>
                  <a:lnTo>
                    <a:pt x="112" y="112"/>
                  </a:lnTo>
                  <a:lnTo>
                    <a:pt x="112" y="112"/>
                  </a:lnTo>
                  <a:lnTo>
                    <a:pt x="112" y="112"/>
                  </a:lnTo>
                  <a:lnTo>
                    <a:pt x="112" y="112"/>
                  </a:lnTo>
                  <a:lnTo>
                    <a:pt x="112" y="112"/>
                  </a:lnTo>
                  <a:lnTo>
                    <a:pt x="112" y="109"/>
                  </a:lnTo>
                  <a:lnTo>
                    <a:pt x="112" y="109"/>
                  </a:lnTo>
                  <a:lnTo>
                    <a:pt x="114" y="109"/>
                  </a:lnTo>
                  <a:lnTo>
                    <a:pt x="114" y="112"/>
                  </a:lnTo>
                  <a:lnTo>
                    <a:pt x="114" y="112"/>
                  </a:lnTo>
                  <a:lnTo>
                    <a:pt x="114" y="114"/>
                  </a:lnTo>
                  <a:lnTo>
                    <a:pt x="114" y="114"/>
                  </a:lnTo>
                  <a:lnTo>
                    <a:pt x="114" y="114"/>
                  </a:lnTo>
                  <a:lnTo>
                    <a:pt x="116" y="114"/>
                  </a:lnTo>
                  <a:lnTo>
                    <a:pt x="119" y="114"/>
                  </a:lnTo>
                  <a:lnTo>
                    <a:pt x="119" y="114"/>
                  </a:lnTo>
                  <a:lnTo>
                    <a:pt x="119" y="114"/>
                  </a:lnTo>
                  <a:lnTo>
                    <a:pt x="119" y="114"/>
                  </a:lnTo>
                  <a:lnTo>
                    <a:pt x="121" y="114"/>
                  </a:lnTo>
                  <a:lnTo>
                    <a:pt x="121" y="114"/>
                  </a:lnTo>
                  <a:lnTo>
                    <a:pt x="121" y="112"/>
                  </a:lnTo>
                  <a:lnTo>
                    <a:pt x="121" y="112"/>
                  </a:lnTo>
                  <a:lnTo>
                    <a:pt x="121" y="112"/>
                  </a:lnTo>
                  <a:lnTo>
                    <a:pt x="123" y="109"/>
                  </a:lnTo>
                  <a:lnTo>
                    <a:pt x="126" y="112"/>
                  </a:lnTo>
                  <a:lnTo>
                    <a:pt x="126" y="112"/>
                  </a:lnTo>
                  <a:lnTo>
                    <a:pt x="126" y="112"/>
                  </a:lnTo>
                  <a:lnTo>
                    <a:pt x="123" y="112"/>
                  </a:lnTo>
                  <a:lnTo>
                    <a:pt x="123" y="114"/>
                  </a:lnTo>
                  <a:lnTo>
                    <a:pt x="123" y="114"/>
                  </a:lnTo>
                  <a:lnTo>
                    <a:pt x="126" y="116"/>
                  </a:lnTo>
                  <a:lnTo>
                    <a:pt x="126" y="116"/>
                  </a:lnTo>
                  <a:lnTo>
                    <a:pt x="128" y="114"/>
                  </a:lnTo>
                  <a:lnTo>
                    <a:pt x="131" y="112"/>
                  </a:lnTo>
                  <a:lnTo>
                    <a:pt x="131" y="114"/>
                  </a:lnTo>
                  <a:lnTo>
                    <a:pt x="133" y="114"/>
                  </a:lnTo>
                  <a:lnTo>
                    <a:pt x="133" y="114"/>
                  </a:lnTo>
                  <a:lnTo>
                    <a:pt x="135" y="114"/>
                  </a:lnTo>
                  <a:lnTo>
                    <a:pt x="135" y="116"/>
                  </a:lnTo>
                  <a:lnTo>
                    <a:pt x="135" y="116"/>
                  </a:lnTo>
                  <a:lnTo>
                    <a:pt x="135" y="119"/>
                  </a:lnTo>
                  <a:lnTo>
                    <a:pt x="138" y="119"/>
                  </a:lnTo>
                  <a:lnTo>
                    <a:pt x="142" y="119"/>
                  </a:lnTo>
                  <a:lnTo>
                    <a:pt x="142" y="119"/>
                  </a:lnTo>
                  <a:lnTo>
                    <a:pt x="142" y="119"/>
                  </a:lnTo>
                  <a:lnTo>
                    <a:pt x="142" y="119"/>
                  </a:lnTo>
                  <a:lnTo>
                    <a:pt x="145" y="121"/>
                  </a:lnTo>
                  <a:lnTo>
                    <a:pt x="147" y="121"/>
                  </a:lnTo>
                  <a:lnTo>
                    <a:pt x="150" y="124"/>
                  </a:lnTo>
                  <a:lnTo>
                    <a:pt x="147" y="124"/>
                  </a:lnTo>
                  <a:lnTo>
                    <a:pt x="145" y="124"/>
                  </a:lnTo>
                  <a:lnTo>
                    <a:pt x="145" y="124"/>
                  </a:lnTo>
                  <a:lnTo>
                    <a:pt x="150" y="126"/>
                  </a:lnTo>
                  <a:lnTo>
                    <a:pt x="150" y="128"/>
                  </a:lnTo>
                  <a:lnTo>
                    <a:pt x="147" y="131"/>
                  </a:lnTo>
                  <a:lnTo>
                    <a:pt x="150" y="131"/>
                  </a:lnTo>
                  <a:lnTo>
                    <a:pt x="150" y="131"/>
                  </a:lnTo>
                  <a:lnTo>
                    <a:pt x="150" y="128"/>
                  </a:lnTo>
                  <a:lnTo>
                    <a:pt x="152" y="128"/>
                  </a:lnTo>
                  <a:lnTo>
                    <a:pt x="152" y="131"/>
                  </a:lnTo>
                  <a:lnTo>
                    <a:pt x="152" y="133"/>
                  </a:lnTo>
                  <a:lnTo>
                    <a:pt x="154" y="133"/>
                  </a:lnTo>
                  <a:lnTo>
                    <a:pt x="154" y="135"/>
                  </a:lnTo>
                  <a:lnTo>
                    <a:pt x="154" y="133"/>
                  </a:lnTo>
                  <a:lnTo>
                    <a:pt x="157" y="131"/>
                  </a:lnTo>
                  <a:lnTo>
                    <a:pt x="157" y="131"/>
                  </a:lnTo>
                  <a:lnTo>
                    <a:pt x="157" y="131"/>
                  </a:lnTo>
                  <a:lnTo>
                    <a:pt x="157" y="133"/>
                  </a:lnTo>
                  <a:lnTo>
                    <a:pt x="157" y="133"/>
                  </a:lnTo>
                  <a:lnTo>
                    <a:pt x="157" y="133"/>
                  </a:lnTo>
                  <a:lnTo>
                    <a:pt x="159" y="135"/>
                  </a:lnTo>
                  <a:lnTo>
                    <a:pt x="159" y="135"/>
                  </a:lnTo>
                  <a:lnTo>
                    <a:pt x="161" y="135"/>
                  </a:lnTo>
                  <a:lnTo>
                    <a:pt x="161" y="133"/>
                  </a:lnTo>
                  <a:lnTo>
                    <a:pt x="161" y="133"/>
                  </a:lnTo>
                  <a:lnTo>
                    <a:pt x="164" y="133"/>
                  </a:lnTo>
                  <a:lnTo>
                    <a:pt x="166" y="133"/>
                  </a:lnTo>
                  <a:lnTo>
                    <a:pt x="166" y="133"/>
                  </a:lnTo>
                  <a:lnTo>
                    <a:pt x="166" y="133"/>
                  </a:lnTo>
                  <a:lnTo>
                    <a:pt x="166" y="133"/>
                  </a:lnTo>
                  <a:lnTo>
                    <a:pt x="168" y="133"/>
                  </a:lnTo>
                  <a:lnTo>
                    <a:pt x="168" y="133"/>
                  </a:lnTo>
                  <a:lnTo>
                    <a:pt x="168" y="131"/>
                  </a:lnTo>
                  <a:lnTo>
                    <a:pt x="171" y="131"/>
                  </a:lnTo>
                  <a:lnTo>
                    <a:pt x="171" y="131"/>
                  </a:lnTo>
                  <a:lnTo>
                    <a:pt x="171" y="131"/>
                  </a:lnTo>
                  <a:lnTo>
                    <a:pt x="171" y="133"/>
                  </a:lnTo>
                  <a:lnTo>
                    <a:pt x="171" y="133"/>
                  </a:lnTo>
                  <a:lnTo>
                    <a:pt x="173" y="133"/>
                  </a:lnTo>
                  <a:lnTo>
                    <a:pt x="173" y="133"/>
                  </a:lnTo>
                  <a:lnTo>
                    <a:pt x="173" y="133"/>
                  </a:lnTo>
                  <a:lnTo>
                    <a:pt x="173" y="133"/>
                  </a:lnTo>
                  <a:lnTo>
                    <a:pt x="176" y="133"/>
                  </a:lnTo>
                  <a:lnTo>
                    <a:pt x="176" y="133"/>
                  </a:lnTo>
                  <a:lnTo>
                    <a:pt x="176" y="135"/>
                  </a:lnTo>
                  <a:lnTo>
                    <a:pt x="176" y="135"/>
                  </a:lnTo>
                  <a:lnTo>
                    <a:pt x="176" y="135"/>
                  </a:lnTo>
                  <a:lnTo>
                    <a:pt x="178" y="135"/>
                  </a:lnTo>
                  <a:lnTo>
                    <a:pt x="180" y="135"/>
                  </a:lnTo>
                  <a:lnTo>
                    <a:pt x="178" y="138"/>
                  </a:lnTo>
                  <a:lnTo>
                    <a:pt x="178" y="138"/>
                  </a:lnTo>
                  <a:lnTo>
                    <a:pt x="180" y="140"/>
                  </a:lnTo>
                  <a:lnTo>
                    <a:pt x="180" y="140"/>
                  </a:lnTo>
                  <a:lnTo>
                    <a:pt x="183" y="138"/>
                  </a:lnTo>
                  <a:lnTo>
                    <a:pt x="185" y="138"/>
                  </a:lnTo>
                  <a:lnTo>
                    <a:pt x="187" y="138"/>
                  </a:lnTo>
                  <a:lnTo>
                    <a:pt x="187" y="140"/>
                  </a:lnTo>
                  <a:lnTo>
                    <a:pt x="187" y="140"/>
                  </a:lnTo>
                  <a:lnTo>
                    <a:pt x="187" y="142"/>
                  </a:lnTo>
                  <a:lnTo>
                    <a:pt x="190" y="142"/>
                  </a:lnTo>
                  <a:lnTo>
                    <a:pt x="190" y="142"/>
                  </a:lnTo>
                  <a:lnTo>
                    <a:pt x="190" y="142"/>
                  </a:lnTo>
                  <a:lnTo>
                    <a:pt x="192" y="145"/>
                  </a:lnTo>
                  <a:lnTo>
                    <a:pt x="192" y="145"/>
                  </a:lnTo>
                  <a:lnTo>
                    <a:pt x="192" y="145"/>
                  </a:lnTo>
                  <a:lnTo>
                    <a:pt x="192" y="145"/>
                  </a:lnTo>
                  <a:lnTo>
                    <a:pt x="192" y="147"/>
                  </a:lnTo>
                  <a:lnTo>
                    <a:pt x="195" y="145"/>
                  </a:lnTo>
                  <a:lnTo>
                    <a:pt x="197" y="145"/>
                  </a:lnTo>
                  <a:lnTo>
                    <a:pt x="197" y="145"/>
                  </a:lnTo>
                  <a:lnTo>
                    <a:pt x="197" y="147"/>
                  </a:lnTo>
                  <a:lnTo>
                    <a:pt x="197" y="147"/>
                  </a:lnTo>
                  <a:lnTo>
                    <a:pt x="199" y="147"/>
                  </a:lnTo>
                  <a:lnTo>
                    <a:pt x="202" y="150"/>
                  </a:lnTo>
                  <a:lnTo>
                    <a:pt x="202" y="150"/>
                  </a:lnTo>
                  <a:lnTo>
                    <a:pt x="202" y="150"/>
                  </a:lnTo>
                  <a:lnTo>
                    <a:pt x="199" y="152"/>
                  </a:lnTo>
                  <a:lnTo>
                    <a:pt x="199" y="152"/>
                  </a:lnTo>
                  <a:lnTo>
                    <a:pt x="202" y="152"/>
                  </a:lnTo>
                  <a:lnTo>
                    <a:pt x="202" y="152"/>
                  </a:lnTo>
                  <a:lnTo>
                    <a:pt x="202" y="154"/>
                  </a:lnTo>
                  <a:lnTo>
                    <a:pt x="206" y="157"/>
                  </a:lnTo>
                  <a:lnTo>
                    <a:pt x="206" y="157"/>
                  </a:lnTo>
                  <a:lnTo>
                    <a:pt x="206" y="157"/>
                  </a:lnTo>
                  <a:lnTo>
                    <a:pt x="206" y="157"/>
                  </a:lnTo>
                  <a:lnTo>
                    <a:pt x="209" y="157"/>
                  </a:lnTo>
                  <a:lnTo>
                    <a:pt x="209" y="157"/>
                  </a:lnTo>
                  <a:lnTo>
                    <a:pt x="211" y="159"/>
                  </a:lnTo>
                  <a:lnTo>
                    <a:pt x="213" y="159"/>
                  </a:lnTo>
                  <a:lnTo>
                    <a:pt x="216" y="161"/>
                  </a:lnTo>
                  <a:lnTo>
                    <a:pt x="216" y="161"/>
                  </a:lnTo>
                  <a:lnTo>
                    <a:pt x="216" y="161"/>
                  </a:lnTo>
                  <a:lnTo>
                    <a:pt x="218" y="161"/>
                  </a:lnTo>
                  <a:lnTo>
                    <a:pt x="218" y="164"/>
                  </a:lnTo>
                  <a:lnTo>
                    <a:pt x="218" y="166"/>
                  </a:lnTo>
                  <a:lnTo>
                    <a:pt x="223" y="171"/>
                  </a:lnTo>
                  <a:lnTo>
                    <a:pt x="225" y="173"/>
                  </a:lnTo>
                  <a:lnTo>
                    <a:pt x="225" y="173"/>
                  </a:lnTo>
                  <a:lnTo>
                    <a:pt x="228" y="173"/>
                  </a:lnTo>
                  <a:lnTo>
                    <a:pt x="230" y="178"/>
                  </a:lnTo>
                  <a:lnTo>
                    <a:pt x="232" y="180"/>
                  </a:lnTo>
                  <a:lnTo>
                    <a:pt x="232" y="180"/>
                  </a:lnTo>
                  <a:lnTo>
                    <a:pt x="232" y="183"/>
                  </a:lnTo>
                  <a:lnTo>
                    <a:pt x="232" y="183"/>
                  </a:lnTo>
                  <a:lnTo>
                    <a:pt x="232" y="185"/>
                  </a:lnTo>
                  <a:lnTo>
                    <a:pt x="232" y="185"/>
                  </a:lnTo>
                  <a:lnTo>
                    <a:pt x="232" y="185"/>
                  </a:lnTo>
                  <a:lnTo>
                    <a:pt x="232" y="185"/>
                  </a:lnTo>
                  <a:lnTo>
                    <a:pt x="232" y="187"/>
                  </a:lnTo>
                  <a:lnTo>
                    <a:pt x="232" y="187"/>
                  </a:lnTo>
                  <a:lnTo>
                    <a:pt x="235" y="190"/>
                  </a:lnTo>
                  <a:lnTo>
                    <a:pt x="235" y="187"/>
                  </a:lnTo>
                  <a:lnTo>
                    <a:pt x="235" y="187"/>
                  </a:lnTo>
                  <a:lnTo>
                    <a:pt x="237" y="187"/>
                  </a:lnTo>
                  <a:lnTo>
                    <a:pt x="237" y="187"/>
                  </a:lnTo>
                  <a:lnTo>
                    <a:pt x="237" y="190"/>
                  </a:lnTo>
                  <a:lnTo>
                    <a:pt x="239" y="190"/>
                  </a:lnTo>
                  <a:lnTo>
                    <a:pt x="239" y="190"/>
                  </a:lnTo>
                  <a:lnTo>
                    <a:pt x="242" y="190"/>
                  </a:lnTo>
                  <a:lnTo>
                    <a:pt x="242" y="197"/>
                  </a:lnTo>
                  <a:lnTo>
                    <a:pt x="244" y="197"/>
                  </a:lnTo>
                  <a:lnTo>
                    <a:pt x="244" y="199"/>
                  </a:lnTo>
                  <a:lnTo>
                    <a:pt x="247" y="199"/>
                  </a:lnTo>
                  <a:lnTo>
                    <a:pt x="247" y="199"/>
                  </a:lnTo>
                  <a:lnTo>
                    <a:pt x="247" y="202"/>
                  </a:lnTo>
                  <a:lnTo>
                    <a:pt x="249" y="204"/>
                  </a:lnTo>
                  <a:lnTo>
                    <a:pt x="251" y="206"/>
                  </a:lnTo>
                  <a:lnTo>
                    <a:pt x="251" y="209"/>
                  </a:lnTo>
                  <a:lnTo>
                    <a:pt x="254" y="211"/>
                  </a:lnTo>
                  <a:lnTo>
                    <a:pt x="254" y="211"/>
                  </a:lnTo>
                  <a:lnTo>
                    <a:pt x="256" y="211"/>
                  </a:lnTo>
                  <a:lnTo>
                    <a:pt x="258" y="213"/>
                  </a:lnTo>
                  <a:lnTo>
                    <a:pt x="261" y="213"/>
                  </a:lnTo>
                  <a:lnTo>
                    <a:pt x="261" y="213"/>
                  </a:lnTo>
                  <a:lnTo>
                    <a:pt x="263" y="213"/>
                  </a:lnTo>
                  <a:lnTo>
                    <a:pt x="263" y="213"/>
                  </a:lnTo>
                  <a:lnTo>
                    <a:pt x="266" y="213"/>
                  </a:lnTo>
                  <a:lnTo>
                    <a:pt x="266" y="213"/>
                  </a:lnTo>
                  <a:lnTo>
                    <a:pt x="266" y="213"/>
                  </a:lnTo>
                  <a:lnTo>
                    <a:pt x="270" y="213"/>
                  </a:lnTo>
                  <a:lnTo>
                    <a:pt x="273" y="216"/>
                  </a:lnTo>
                  <a:lnTo>
                    <a:pt x="275" y="216"/>
                  </a:lnTo>
                  <a:lnTo>
                    <a:pt x="275" y="216"/>
                  </a:lnTo>
                  <a:lnTo>
                    <a:pt x="277" y="216"/>
                  </a:lnTo>
                  <a:lnTo>
                    <a:pt x="284" y="216"/>
                  </a:lnTo>
                  <a:lnTo>
                    <a:pt x="287" y="218"/>
                  </a:lnTo>
                  <a:lnTo>
                    <a:pt x="287" y="218"/>
                  </a:lnTo>
                  <a:lnTo>
                    <a:pt x="289" y="221"/>
                  </a:lnTo>
                  <a:lnTo>
                    <a:pt x="289" y="221"/>
                  </a:lnTo>
                  <a:lnTo>
                    <a:pt x="289" y="218"/>
                  </a:lnTo>
                  <a:lnTo>
                    <a:pt x="289" y="218"/>
                  </a:lnTo>
                  <a:lnTo>
                    <a:pt x="292" y="216"/>
                  </a:lnTo>
                  <a:lnTo>
                    <a:pt x="292" y="216"/>
                  </a:lnTo>
                  <a:lnTo>
                    <a:pt x="292" y="218"/>
                  </a:lnTo>
                  <a:lnTo>
                    <a:pt x="292" y="218"/>
                  </a:lnTo>
                  <a:lnTo>
                    <a:pt x="294" y="218"/>
                  </a:lnTo>
                  <a:lnTo>
                    <a:pt x="294" y="218"/>
                  </a:lnTo>
                  <a:lnTo>
                    <a:pt x="296" y="218"/>
                  </a:lnTo>
                  <a:lnTo>
                    <a:pt x="296" y="218"/>
                  </a:lnTo>
                  <a:lnTo>
                    <a:pt x="299" y="221"/>
                  </a:lnTo>
                  <a:lnTo>
                    <a:pt x="299" y="221"/>
                  </a:lnTo>
                  <a:lnTo>
                    <a:pt x="299" y="218"/>
                  </a:lnTo>
                  <a:lnTo>
                    <a:pt x="301" y="218"/>
                  </a:lnTo>
                  <a:lnTo>
                    <a:pt x="303" y="216"/>
                  </a:lnTo>
                  <a:lnTo>
                    <a:pt x="303" y="216"/>
                  </a:lnTo>
                  <a:lnTo>
                    <a:pt x="306" y="218"/>
                  </a:lnTo>
                  <a:lnTo>
                    <a:pt x="306" y="218"/>
                  </a:lnTo>
                  <a:lnTo>
                    <a:pt x="306" y="218"/>
                  </a:lnTo>
                  <a:lnTo>
                    <a:pt x="306" y="218"/>
                  </a:lnTo>
                  <a:lnTo>
                    <a:pt x="308" y="218"/>
                  </a:lnTo>
                  <a:lnTo>
                    <a:pt x="311" y="216"/>
                  </a:lnTo>
                  <a:lnTo>
                    <a:pt x="311" y="216"/>
                  </a:lnTo>
                  <a:lnTo>
                    <a:pt x="313" y="218"/>
                  </a:lnTo>
                  <a:lnTo>
                    <a:pt x="313" y="218"/>
                  </a:lnTo>
                  <a:lnTo>
                    <a:pt x="313" y="218"/>
                  </a:lnTo>
                  <a:lnTo>
                    <a:pt x="313" y="221"/>
                  </a:lnTo>
                  <a:lnTo>
                    <a:pt x="315" y="221"/>
                  </a:lnTo>
                  <a:lnTo>
                    <a:pt x="315" y="221"/>
                  </a:lnTo>
                  <a:lnTo>
                    <a:pt x="318" y="221"/>
                  </a:lnTo>
                  <a:lnTo>
                    <a:pt x="320" y="221"/>
                  </a:lnTo>
                  <a:lnTo>
                    <a:pt x="320" y="221"/>
                  </a:lnTo>
                  <a:lnTo>
                    <a:pt x="320" y="218"/>
                  </a:lnTo>
                  <a:lnTo>
                    <a:pt x="320" y="218"/>
                  </a:lnTo>
                  <a:lnTo>
                    <a:pt x="320" y="218"/>
                  </a:lnTo>
                  <a:lnTo>
                    <a:pt x="322" y="221"/>
                  </a:lnTo>
                  <a:lnTo>
                    <a:pt x="322" y="223"/>
                  </a:lnTo>
                  <a:lnTo>
                    <a:pt x="325" y="223"/>
                  </a:lnTo>
                  <a:lnTo>
                    <a:pt x="325" y="223"/>
                  </a:lnTo>
                  <a:lnTo>
                    <a:pt x="325" y="225"/>
                  </a:lnTo>
                  <a:lnTo>
                    <a:pt x="325" y="225"/>
                  </a:lnTo>
                  <a:lnTo>
                    <a:pt x="322" y="225"/>
                  </a:lnTo>
                  <a:lnTo>
                    <a:pt x="322" y="225"/>
                  </a:lnTo>
                  <a:lnTo>
                    <a:pt x="322" y="228"/>
                  </a:lnTo>
                  <a:lnTo>
                    <a:pt x="325" y="230"/>
                  </a:lnTo>
                  <a:lnTo>
                    <a:pt x="325" y="230"/>
                  </a:lnTo>
                  <a:lnTo>
                    <a:pt x="325" y="232"/>
                  </a:lnTo>
                  <a:lnTo>
                    <a:pt x="322" y="232"/>
                  </a:lnTo>
                  <a:lnTo>
                    <a:pt x="322" y="232"/>
                  </a:lnTo>
                  <a:lnTo>
                    <a:pt x="322" y="232"/>
                  </a:lnTo>
                  <a:lnTo>
                    <a:pt x="322" y="232"/>
                  </a:lnTo>
                  <a:lnTo>
                    <a:pt x="320" y="230"/>
                  </a:lnTo>
                  <a:lnTo>
                    <a:pt x="320" y="230"/>
                  </a:lnTo>
                  <a:lnTo>
                    <a:pt x="320" y="230"/>
                  </a:lnTo>
                  <a:lnTo>
                    <a:pt x="320" y="230"/>
                  </a:lnTo>
                  <a:lnTo>
                    <a:pt x="320" y="230"/>
                  </a:lnTo>
                  <a:lnTo>
                    <a:pt x="318" y="230"/>
                  </a:lnTo>
                  <a:lnTo>
                    <a:pt x="318" y="232"/>
                  </a:lnTo>
                  <a:lnTo>
                    <a:pt x="318" y="232"/>
                  </a:lnTo>
                  <a:lnTo>
                    <a:pt x="318" y="232"/>
                  </a:lnTo>
                  <a:lnTo>
                    <a:pt x="315" y="237"/>
                  </a:lnTo>
                  <a:lnTo>
                    <a:pt x="315" y="237"/>
                  </a:lnTo>
                  <a:lnTo>
                    <a:pt x="313" y="240"/>
                  </a:lnTo>
                  <a:lnTo>
                    <a:pt x="313" y="240"/>
                  </a:lnTo>
                  <a:lnTo>
                    <a:pt x="313" y="240"/>
                  </a:lnTo>
                  <a:lnTo>
                    <a:pt x="311" y="240"/>
                  </a:lnTo>
                  <a:lnTo>
                    <a:pt x="311" y="240"/>
                  </a:lnTo>
                  <a:lnTo>
                    <a:pt x="311" y="242"/>
                  </a:lnTo>
                  <a:lnTo>
                    <a:pt x="311" y="242"/>
                  </a:lnTo>
                  <a:lnTo>
                    <a:pt x="308" y="242"/>
                  </a:lnTo>
                  <a:lnTo>
                    <a:pt x="308" y="242"/>
                  </a:lnTo>
                  <a:lnTo>
                    <a:pt x="308" y="242"/>
                  </a:lnTo>
                  <a:lnTo>
                    <a:pt x="308" y="240"/>
                  </a:lnTo>
                  <a:lnTo>
                    <a:pt x="308" y="240"/>
                  </a:lnTo>
                  <a:lnTo>
                    <a:pt x="308" y="240"/>
                  </a:lnTo>
                  <a:lnTo>
                    <a:pt x="308" y="240"/>
                  </a:lnTo>
                  <a:lnTo>
                    <a:pt x="308" y="240"/>
                  </a:lnTo>
                  <a:lnTo>
                    <a:pt x="308" y="242"/>
                  </a:lnTo>
                  <a:lnTo>
                    <a:pt x="308" y="242"/>
                  </a:lnTo>
                  <a:lnTo>
                    <a:pt x="308" y="242"/>
                  </a:lnTo>
                  <a:lnTo>
                    <a:pt x="308" y="244"/>
                  </a:lnTo>
                  <a:lnTo>
                    <a:pt x="308" y="244"/>
                  </a:lnTo>
                  <a:lnTo>
                    <a:pt x="308" y="244"/>
                  </a:lnTo>
                  <a:lnTo>
                    <a:pt x="308" y="244"/>
                  </a:lnTo>
                  <a:lnTo>
                    <a:pt x="306" y="247"/>
                  </a:lnTo>
                  <a:lnTo>
                    <a:pt x="306" y="247"/>
                  </a:lnTo>
                  <a:lnTo>
                    <a:pt x="306" y="247"/>
                  </a:lnTo>
                  <a:lnTo>
                    <a:pt x="306" y="247"/>
                  </a:lnTo>
                  <a:lnTo>
                    <a:pt x="306" y="247"/>
                  </a:lnTo>
                  <a:lnTo>
                    <a:pt x="306" y="247"/>
                  </a:lnTo>
                  <a:lnTo>
                    <a:pt x="303" y="251"/>
                  </a:lnTo>
                  <a:lnTo>
                    <a:pt x="303" y="254"/>
                  </a:lnTo>
                  <a:lnTo>
                    <a:pt x="306" y="261"/>
                  </a:lnTo>
                  <a:lnTo>
                    <a:pt x="306" y="263"/>
                  </a:lnTo>
                  <a:lnTo>
                    <a:pt x="306" y="263"/>
                  </a:lnTo>
                  <a:lnTo>
                    <a:pt x="303" y="266"/>
                  </a:lnTo>
                  <a:lnTo>
                    <a:pt x="303" y="268"/>
                  </a:lnTo>
                  <a:lnTo>
                    <a:pt x="303" y="270"/>
                  </a:lnTo>
                  <a:lnTo>
                    <a:pt x="301" y="270"/>
                  </a:lnTo>
                  <a:lnTo>
                    <a:pt x="301" y="270"/>
                  </a:lnTo>
                  <a:lnTo>
                    <a:pt x="301" y="273"/>
                  </a:lnTo>
                  <a:lnTo>
                    <a:pt x="301" y="273"/>
                  </a:lnTo>
                  <a:lnTo>
                    <a:pt x="301" y="275"/>
                  </a:lnTo>
                  <a:lnTo>
                    <a:pt x="301" y="275"/>
                  </a:lnTo>
                  <a:lnTo>
                    <a:pt x="301" y="275"/>
                  </a:lnTo>
                  <a:lnTo>
                    <a:pt x="301" y="275"/>
                  </a:lnTo>
                  <a:lnTo>
                    <a:pt x="301" y="275"/>
                  </a:lnTo>
                  <a:lnTo>
                    <a:pt x="299" y="275"/>
                  </a:lnTo>
                  <a:lnTo>
                    <a:pt x="299" y="275"/>
                  </a:lnTo>
                  <a:lnTo>
                    <a:pt x="299" y="275"/>
                  </a:lnTo>
                  <a:lnTo>
                    <a:pt x="299" y="275"/>
                  </a:lnTo>
                  <a:lnTo>
                    <a:pt x="299" y="275"/>
                  </a:lnTo>
                  <a:lnTo>
                    <a:pt x="299" y="275"/>
                  </a:lnTo>
                  <a:lnTo>
                    <a:pt x="299" y="275"/>
                  </a:lnTo>
                  <a:lnTo>
                    <a:pt x="296" y="275"/>
                  </a:lnTo>
                  <a:lnTo>
                    <a:pt x="296" y="275"/>
                  </a:lnTo>
                  <a:lnTo>
                    <a:pt x="296" y="275"/>
                  </a:lnTo>
                  <a:lnTo>
                    <a:pt x="296" y="275"/>
                  </a:lnTo>
                  <a:lnTo>
                    <a:pt x="296" y="275"/>
                  </a:lnTo>
                  <a:lnTo>
                    <a:pt x="296" y="275"/>
                  </a:lnTo>
                  <a:lnTo>
                    <a:pt x="296" y="275"/>
                  </a:lnTo>
                  <a:lnTo>
                    <a:pt x="294" y="277"/>
                  </a:lnTo>
                  <a:lnTo>
                    <a:pt x="294" y="277"/>
                  </a:lnTo>
                  <a:lnTo>
                    <a:pt x="294" y="280"/>
                  </a:lnTo>
                  <a:lnTo>
                    <a:pt x="292" y="282"/>
                  </a:lnTo>
                  <a:lnTo>
                    <a:pt x="289" y="282"/>
                  </a:lnTo>
                  <a:lnTo>
                    <a:pt x="289" y="282"/>
                  </a:lnTo>
                  <a:lnTo>
                    <a:pt x="289" y="285"/>
                  </a:lnTo>
                  <a:lnTo>
                    <a:pt x="289" y="285"/>
                  </a:lnTo>
                  <a:lnTo>
                    <a:pt x="289" y="287"/>
                  </a:lnTo>
                  <a:lnTo>
                    <a:pt x="289" y="287"/>
                  </a:lnTo>
                  <a:lnTo>
                    <a:pt x="289" y="289"/>
                  </a:lnTo>
                  <a:lnTo>
                    <a:pt x="289" y="292"/>
                  </a:lnTo>
                  <a:lnTo>
                    <a:pt x="289" y="292"/>
                  </a:lnTo>
                  <a:lnTo>
                    <a:pt x="289" y="292"/>
                  </a:lnTo>
                  <a:lnTo>
                    <a:pt x="289" y="292"/>
                  </a:lnTo>
                  <a:lnTo>
                    <a:pt x="289" y="294"/>
                  </a:lnTo>
                  <a:lnTo>
                    <a:pt x="292" y="294"/>
                  </a:lnTo>
                  <a:lnTo>
                    <a:pt x="294" y="294"/>
                  </a:lnTo>
                  <a:lnTo>
                    <a:pt x="294" y="294"/>
                  </a:lnTo>
                  <a:lnTo>
                    <a:pt x="296" y="296"/>
                  </a:lnTo>
                  <a:lnTo>
                    <a:pt x="296" y="296"/>
                  </a:lnTo>
                  <a:lnTo>
                    <a:pt x="296" y="296"/>
                  </a:lnTo>
                  <a:lnTo>
                    <a:pt x="296" y="299"/>
                  </a:lnTo>
                  <a:lnTo>
                    <a:pt x="299" y="296"/>
                  </a:lnTo>
                  <a:lnTo>
                    <a:pt x="299" y="296"/>
                  </a:lnTo>
                  <a:lnTo>
                    <a:pt x="299" y="296"/>
                  </a:lnTo>
                  <a:lnTo>
                    <a:pt x="299" y="294"/>
                  </a:lnTo>
                  <a:lnTo>
                    <a:pt x="299" y="294"/>
                  </a:lnTo>
                  <a:lnTo>
                    <a:pt x="299" y="294"/>
                  </a:lnTo>
                  <a:lnTo>
                    <a:pt x="299" y="294"/>
                  </a:lnTo>
                  <a:lnTo>
                    <a:pt x="299" y="292"/>
                  </a:lnTo>
                  <a:lnTo>
                    <a:pt x="299" y="292"/>
                  </a:lnTo>
                  <a:lnTo>
                    <a:pt x="296" y="292"/>
                  </a:lnTo>
                  <a:lnTo>
                    <a:pt x="294" y="289"/>
                  </a:lnTo>
                  <a:lnTo>
                    <a:pt x="294" y="289"/>
                  </a:lnTo>
                  <a:lnTo>
                    <a:pt x="294" y="289"/>
                  </a:lnTo>
                  <a:lnTo>
                    <a:pt x="294" y="289"/>
                  </a:lnTo>
                  <a:lnTo>
                    <a:pt x="294" y="287"/>
                  </a:lnTo>
                  <a:lnTo>
                    <a:pt x="296" y="287"/>
                  </a:lnTo>
                  <a:lnTo>
                    <a:pt x="299" y="287"/>
                  </a:lnTo>
                  <a:lnTo>
                    <a:pt x="299" y="287"/>
                  </a:lnTo>
                  <a:lnTo>
                    <a:pt x="301" y="285"/>
                  </a:lnTo>
                  <a:lnTo>
                    <a:pt x="301" y="285"/>
                  </a:lnTo>
                  <a:lnTo>
                    <a:pt x="301" y="285"/>
                  </a:lnTo>
                  <a:lnTo>
                    <a:pt x="303" y="285"/>
                  </a:lnTo>
                  <a:lnTo>
                    <a:pt x="303" y="285"/>
                  </a:lnTo>
                  <a:lnTo>
                    <a:pt x="303" y="285"/>
                  </a:lnTo>
                  <a:lnTo>
                    <a:pt x="306" y="285"/>
                  </a:lnTo>
                  <a:lnTo>
                    <a:pt x="306" y="282"/>
                  </a:lnTo>
                  <a:lnTo>
                    <a:pt x="308" y="285"/>
                  </a:lnTo>
                  <a:lnTo>
                    <a:pt x="311" y="285"/>
                  </a:lnTo>
                  <a:lnTo>
                    <a:pt x="313" y="285"/>
                  </a:lnTo>
                  <a:lnTo>
                    <a:pt x="313" y="287"/>
                  </a:lnTo>
                  <a:lnTo>
                    <a:pt x="315" y="289"/>
                  </a:lnTo>
                  <a:lnTo>
                    <a:pt x="318" y="292"/>
                  </a:lnTo>
                  <a:lnTo>
                    <a:pt x="320" y="292"/>
                  </a:lnTo>
                  <a:lnTo>
                    <a:pt x="320" y="292"/>
                  </a:lnTo>
                  <a:lnTo>
                    <a:pt x="322" y="292"/>
                  </a:lnTo>
                  <a:lnTo>
                    <a:pt x="322" y="292"/>
                  </a:lnTo>
                  <a:lnTo>
                    <a:pt x="322" y="294"/>
                  </a:lnTo>
                  <a:lnTo>
                    <a:pt x="322" y="294"/>
                  </a:lnTo>
                  <a:lnTo>
                    <a:pt x="322" y="294"/>
                  </a:lnTo>
                  <a:lnTo>
                    <a:pt x="322" y="294"/>
                  </a:lnTo>
                  <a:lnTo>
                    <a:pt x="325" y="294"/>
                  </a:lnTo>
                  <a:lnTo>
                    <a:pt x="337" y="277"/>
                  </a:lnTo>
                  <a:lnTo>
                    <a:pt x="353" y="258"/>
                  </a:lnTo>
                  <a:lnTo>
                    <a:pt x="374" y="242"/>
                  </a:lnTo>
                  <a:lnTo>
                    <a:pt x="382" y="237"/>
                  </a:lnTo>
                  <a:lnTo>
                    <a:pt x="384" y="235"/>
                  </a:lnTo>
                  <a:lnTo>
                    <a:pt x="384" y="235"/>
                  </a:lnTo>
                  <a:lnTo>
                    <a:pt x="386" y="232"/>
                  </a:lnTo>
                  <a:lnTo>
                    <a:pt x="389" y="232"/>
                  </a:lnTo>
                  <a:lnTo>
                    <a:pt x="391" y="232"/>
                  </a:lnTo>
                  <a:lnTo>
                    <a:pt x="393" y="232"/>
                  </a:lnTo>
                  <a:lnTo>
                    <a:pt x="393" y="230"/>
                  </a:lnTo>
                  <a:lnTo>
                    <a:pt x="396" y="230"/>
                  </a:lnTo>
                  <a:lnTo>
                    <a:pt x="396" y="228"/>
                  </a:lnTo>
                  <a:lnTo>
                    <a:pt x="398" y="225"/>
                  </a:lnTo>
                  <a:lnTo>
                    <a:pt x="398" y="223"/>
                  </a:lnTo>
                  <a:lnTo>
                    <a:pt x="400" y="223"/>
                  </a:lnTo>
                  <a:lnTo>
                    <a:pt x="398" y="223"/>
                  </a:lnTo>
                  <a:lnTo>
                    <a:pt x="398" y="223"/>
                  </a:lnTo>
                  <a:lnTo>
                    <a:pt x="398" y="223"/>
                  </a:lnTo>
                  <a:lnTo>
                    <a:pt x="396" y="223"/>
                  </a:lnTo>
                  <a:lnTo>
                    <a:pt x="396" y="223"/>
                  </a:lnTo>
                  <a:lnTo>
                    <a:pt x="396" y="221"/>
                  </a:lnTo>
                  <a:lnTo>
                    <a:pt x="393" y="221"/>
                  </a:lnTo>
                  <a:lnTo>
                    <a:pt x="391" y="221"/>
                  </a:lnTo>
                  <a:lnTo>
                    <a:pt x="391" y="218"/>
                  </a:lnTo>
                  <a:lnTo>
                    <a:pt x="391" y="218"/>
                  </a:lnTo>
                  <a:lnTo>
                    <a:pt x="391" y="218"/>
                  </a:lnTo>
                  <a:lnTo>
                    <a:pt x="391" y="218"/>
                  </a:lnTo>
                  <a:lnTo>
                    <a:pt x="393" y="216"/>
                  </a:lnTo>
                  <a:lnTo>
                    <a:pt x="393" y="216"/>
                  </a:lnTo>
                  <a:lnTo>
                    <a:pt x="393" y="216"/>
                  </a:lnTo>
                  <a:lnTo>
                    <a:pt x="391" y="216"/>
                  </a:lnTo>
                  <a:lnTo>
                    <a:pt x="391" y="216"/>
                  </a:lnTo>
                  <a:lnTo>
                    <a:pt x="391" y="216"/>
                  </a:lnTo>
                  <a:lnTo>
                    <a:pt x="391" y="213"/>
                  </a:lnTo>
                  <a:lnTo>
                    <a:pt x="391" y="213"/>
                  </a:lnTo>
                  <a:lnTo>
                    <a:pt x="391" y="213"/>
                  </a:lnTo>
                  <a:lnTo>
                    <a:pt x="391" y="211"/>
                  </a:lnTo>
                  <a:lnTo>
                    <a:pt x="391" y="211"/>
                  </a:lnTo>
                  <a:lnTo>
                    <a:pt x="391" y="209"/>
                  </a:lnTo>
                  <a:lnTo>
                    <a:pt x="391" y="209"/>
                  </a:lnTo>
                  <a:lnTo>
                    <a:pt x="391" y="206"/>
                  </a:lnTo>
                  <a:lnTo>
                    <a:pt x="391" y="206"/>
                  </a:lnTo>
                  <a:lnTo>
                    <a:pt x="393" y="206"/>
                  </a:lnTo>
                  <a:lnTo>
                    <a:pt x="393" y="209"/>
                  </a:lnTo>
                  <a:lnTo>
                    <a:pt x="396" y="209"/>
                  </a:lnTo>
                  <a:lnTo>
                    <a:pt x="396" y="211"/>
                  </a:lnTo>
                  <a:lnTo>
                    <a:pt x="396" y="211"/>
                  </a:lnTo>
                  <a:lnTo>
                    <a:pt x="396" y="213"/>
                  </a:lnTo>
                  <a:lnTo>
                    <a:pt x="396" y="216"/>
                  </a:lnTo>
                  <a:lnTo>
                    <a:pt x="396" y="218"/>
                  </a:lnTo>
                  <a:lnTo>
                    <a:pt x="396" y="218"/>
                  </a:lnTo>
                  <a:lnTo>
                    <a:pt x="398" y="221"/>
                  </a:lnTo>
                  <a:lnTo>
                    <a:pt x="398" y="221"/>
                  </a:lnTo>
                  <a:lnTo>
                    <a:pt x="398" y="221"/>
                  </a:lnTo>
                  <a:lnTo>
                    <a:pt x="398" y="218"/>
                  </a:lnTo>
                  <a:lnTo>
                    <a:pt x="398" y="218"/>
                  </a:lnTo>
                  <a:lnTo>
                    <a:pt x="398" y="218"/>
                  </a:lnTo>
                  <a:lnTo>
                    <a:pt x="398" y="216"/>
                  </a:lnTo>
                  <a:lnTo>
                    <a:pt x="400" y="213"/>
                  </a:lnTo>
                  <a:lnTo>
                    <a:pt x="400" y="211"/>
                  </a:lnTo>
                  <a:lnTo>
                    <a:pt x="400" y="209"/>
                  </a:lnTo>
                  <a:lnTo>
                    <a:pt x="403" y="206"/>
                  </a:lnTo>
                  <a:lnTo>
                    <a:pt x="403" y="206"/>
                  </a:lnTo>
                  <a:lnTo>
                    <a:pt x="403" y="204"/>
                  </a:lnTo>
                  <a:lnTo>
                    <a:pt x="405" y="202"/>
                  </a:lnTo>
                  <a:lnTo>
                    <a:pt x="405" y="202"/>
                  </a:lnTo>
                  <a:lnTo>
                    <a:pt x="408" y="199"/>
                  </a:lnTo>
                  <a:lnTo>
                    <a:pt x="408" y="197"/>
                  </a:lnTo>
                  <a:lnTo>
                    <a:pt x="408" y="197"/>
                  </a:lnTo>
                  <a:lnTo>
                    <a:pt x="408" y="195"/>
                  </a:lnTo>
                  <a:lnTo>
                    <a:pt x="408" y="190"/>
                  </a:lnTo>
                  <a:lnTo>
                    <a:pt x="408" y="187"/>
                  </a:lnTo>
                  <a:lnTo>
                    <a:pt x="410" y="183"/>
                  </a:lnTo>
                  <a:lnTo>
                    <a:pt x="410" y="183"/>
                  </a:lnTo>
                  <a:lnTo>
                    <a:pt x="410" y="183"/>
                  </a:lnTo>
                  <a:lnTo>
                    <a:pt x="410" y="183"/>
                  </a:lnTo>
                  <a:lnTo>
                    <a:pt x="412" y="180"/>
                  </a:lnTo>
                  <a:lnTo>
                    <a:pt x="412" y="180"/>
                  </a:lnTo>
                  <a:lnTo>
                    <a:pt x="412" y="180"/>
                  </a:lnTo>
                  <a:lnTo>
                    <a:pt x="410" y="178"/>
                  </a:lnTo>
                  <a:lnTo>
                    <a:pt x="410" y="178"/>
                  </a:lnTo>
                  <a:lnTo>
                    <a:pt x="410" y="178"/>
                  </a:lnTo>
                  <a:lnTo>
                    <a:pt x="410" y="176"/>
                  </a:lnTo>
                  <a:lnTo>
                    <a:pt x="410" y="171"/>
                  </a:lnTo>
                  <a:lnTo>
                    <a:pt x="412" y="169"/>
                  </a:lnTo>
                  <a:lnTo>
                    <a:pt x="415" y="166"/>
                  </a:lnTo>
                  <a:lnTo>
                    <a:pt x="415" y="164"/>
                  </a:lnTo>
                  <a:lnTo>
                    <a:pt x="415" y="164"/>
                  </a:lnTo>
                  <a:lnTo>
                    <a:pt x="412" y="164"/>
                  </a:lnTo>
                  <a:lnTo>
                    <a:pt x="412" y="164"/>
                  </a:lnTo>
                  <a:lnTo>
                    <a:pt x="412" y="164"/>
                  </a:lnTo>
                  <a:lnTo>
                    <a:pt x="412" y="164"/>
                  </a:lnTo>
                  <a:lnTo>
                    <a:pt x="412" y="164"/>
                  </a:lnTo>
                  <a:lnTo>
                    <a:pt x="412" y="161"/>
                  </a:lnTo>
                  <a:lnTo>
                    <a:pt x="415" y="161"/>
                  </a:lnTo>
                  <a:lnTo>
                    <a:pt x="412" y="161"/>
                  </a:lnTo>
                  <a:lnTo>
                    <a:pt x="410" y="157"/>
                  </a:lnTo>
                  <a:lnTo>
                    <a:pt x="410" y="157"/>
                  </a:lnTo>
                  <a:lnTo>
                    <a:pt x="410" y="157"/>
                  </a:lnTo>
                  <a:lnTo>
                    <a:pt x="410" y="157"/>
                  </a:lnTo>
                  <a:lnTo>
                    <a:pt x="410" y="154"/>
                  </a:lnTo>
                  <a:lnTo>
                    <a:pt x="410" y="154"/>
                  </a:lnTo>
                  <a:lnTo>
                    <a:pt x="410" y="154"/>
                  </a:lnTo>
                  <a:lnTo>
                    <a:pt x="410" y="152"/>
                  </a:lnTo>
                  <a:lnTo>
                    <a:pt x="410" y="152"/>
                  </a:lnTo>
                  <a:lnTo>
                    <a:pt x="410" y="150"/>
                  </a:lnTo>
                  <a:lnTo>
                    <a:pt x="410" y="150"/>
                  </a:lnTo>
                  <a:lnTo>
                    <a:pt x="408" y="147"/>
                  </a:lnTo>
                  <a:lnTo>
                    <a:pt x="408" y="145"/>
                  </a:lnTo>
                  <a:lnTo>
                    <a:pt x="408" y="145"/>
                  </a:lnTo>
                  <a:lnTo>
                    <a:pt x="410" y="142"/>
                  </a:lnTo>
                  <a:lnTo>
                    <a:pt x="412" y="142"/>
                  </a:lnTo>
                  <a:lnTo>
                    <a:pt x="412" y="142"/>
                  </a:lnTo>
                  <a:lnTo>
                    <a:pt x="412" y="140"/>
                  </a:lnTo>
                  <a:lnTo>
                    <a:pt x="412" y="140"/>
                  </a:lnTo>
                  <a:lnTo>
                    <a:pt x="412" y="138"/>
                  </a:lnTo>
                  <a:lnTo>
                    <a:pt x="410" y="138"/>
                  </a:lnTo>
                  <a:lnTo>
                    <a:pt x="408" y="131"/>
                  </a:lnTo>
                  <a:lnTo>
                    <a:pt x="408" y="131"/>
                  </a:lnTo>
                  <a:lnTo>
                    <a:pt x="408" y="12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788" y="555"/>
              <a:ext cx="466" cy="521"/>
            </a:xfrm>
            <a:custGeom>
              <a:avLst/>
              <a:gdLst>
                <a:gd name="T0" fmla="*/ 426 w 466"/>
                <a:gd name="T1" fmla="*/ 291 h 521"/>
                <a:gd name="T2" fmla="*/ 409 w 466"/>
                <a:gd name="T3" fmla="*/ 277 h 521"/>
                <a:gd name="T4" fmla="*/ 400 w 466"/>
                <a:gd name="T5" fmla="*/ 265 h 521"/>
                <a:gd name="T6" fmla="*/ 397 w 466"/>
                <a:gd name="T7" fmla="*/ 251 h 521"/>
                <a:gd name="T8" fmla="*/ 393 w 466"/>
                <a:gd name="T9" fmla="*/ 232 h 521"/>
                <a:gd name="T10" fmla="*/ 383 w 466"/>
                <a:gd name="T11" fmla="*/ 211 h 521"/>
                <a:gd name="T12" fmla="*/ 383 w 466"/>
                <a:gd name="T13" fmla="*/ 168 h 521"/>
                <a:gd name="T14" fmla="*/ 386 w 466"/>
                <a:gd name="T15" fmla="*/ 161 h 521"/>
                <a:gd name="T16" fmla="*/ 390 w 466"/>
                <a:gd name="T17" fmla="*/ 145 h 521"/>
                <a:gd name="T18" fmla="*/ 402 w 466"/>
                <a:gd name="T19" fmla="*/ 121 h 521"/>
                <a:gd name="T20" fmla="*/ 414 w 466"/>
                <a:gd name="T21" fmla="*/ 102 h 521"/>
                <a:gd name="T22" fmla="*/ 404 w 466"/>
                <a:gd name="T23" fmla="*/ 88 h 521"/>
                <a:gd name="T24" fmla="*/ 402 w 466"/>
                <a:gd name="T25" fmla="*/ 71 h 521"/>
                <a:gd name="T26" fmla="*/ 388 w 466"/>
                <a:gd name="T27" fmla="*/ 64 h 521"/>
                <a:gd name="T28" fmla="*/ 378 w 466"/>
                <a:gd name="T29" fmla="*/ 62 h 521"/>
                <a:gd name="T30" fmla="*/ 367 w 466"/>
                <a:gd name="T31" fmla="*/ 59 h 521"/>
                <a:gd name="T32" fmla="*/ 376 w 466"/>
                <a:gd name="T33" fmla="*/ 43 h 521"/>
                <a:gd name="T34" fmla="*/ 371 w 466"/>
                <a:gd name="T35" fmla="*/ 10 h 521"/>
                <a:gd name="T36" fmla="*/ 343 w 466"/>
                <a:gd name="T37" fmla="*/ 7 h 521"/>
                <a:gd name="T38" fmla="*/ 319 w 466"/>
                <a:gd name="T39" fmla="*/ 5 h 521"/>
                <a:gd name="T40" fmla="*/ 305 w 466"/>
                <a:gd name="T41" fmla="*/ 50 h 521"/>
                <a:gd name="T42" fmla="*/ 277 w 466"/>
                <a:gd name="T43" fmla="*/ 64 h 521"/>
                <a:gd name="T44" fmla="*/ 255 w 466"/>
                <a:gd name="T45" fmla="*/ 81 h 521"/>
                <a:gd name="T46" fmla="*/ 229 w 466"/>
                <a:gd name="T47" fmla="*/ 88 h 521"/>
                <a:gd name="T48" fmla="*/ 184 w 466"/>
                <a:gd name="T49" fmla="*/ 88 h 521"/>
                <a:gd name="T50" fmla="*/ 161 w 466"/>
                <a:gd name="T51" fmla="*/ 102 h 521"/>
                <a:gd name="T52" fmla="*/ 158 w 466"/>
                <a:gd name="T53" fmla="*/ 130 h 521"/>
                <a:gd name="T54" fmla="*/ 128 w 466"/>
                <a:gd name="T55" fmla="*/ 114 h 521"/>
                <a:gd name="T56" fmla="*/ 83 w 466"/>
                <a:gd name="T57" fmla="*/ 104 h 521"/>
                <a:gd name="T58" fmla="*/ 45 w 466"/>
                <a:gd name="T59" fmla="*/ 88 h 521"/>
                <a:gd name="T60" fmla="*/ 2 w 466"/>
                <a:gd name="T61" fmla="*/ 85 h 521"/>
                <a:gd name="T62" fmla="*/ 30 w 466"/>
                <a:gd name="T63" fmla="*/ 116 h 521"/>
                <a:gd name="T64" fmla="*/ 47 w 466"/>
                <a:gd name="T65" fmla="*/ 159 h 521"/>
                <a:gd name="T66" fmla="*/ 61 w 466"/>
                <a:gd name="T67" fmla="*/ 213 h 521"/>
                <a:gd name="T68" fmla="*/ 113 w 466"/>
                <a:gd name="T69" fmla="*/ 227 h 521"/>
                <a:gd name="T70" fmla="*/ 130 w 466"/>
                <a:gd name="T71" fmla="*/ 242 h 521"/>
                <a:gd name="T72" fmla="*/ 146 w 466"/>
                <a:gd name="T73" fmla="*/ 253 h 521"/>
                <a:gd name="T74" fmla="*/ 168 w 466"/>
                <a:gd name="T75" fmla="*/ 263 h 521"/>
                <a:gd name="T76" fmla="*/ 158 w 466"/>
                <a:gd name="T77" fmla="*/ 284 h 521"/>
                <a:gd name="T78" fmla="*/ 172 w 466"/>
                <a:gd name="T79" fmla="*/ 306 h 521"/>
                <a:gd name="T80" fmla="*/ 180 w 466"/>
                <a:gd name="T81" fmla="*/ 353 h 521"/>
                <a:gd name="T82" fmla="*/ 180 w 466"/>
                <a:gd name="T83" fmla="*/ 377 h 521"/>
                <a:gd name="T84" fmla="*/ 180 w 466"/>
                <a:gd name="T85" fmla="*/ 403 h 521"/>
                <a:gd name="T86" fmla="*/ 182 w 466"/>
                <a:gd name="T87" fmla="*/ 426 h 521"/>
                <a:gd name="T88" fmla="*/ 191 w 466"/>
                <a:gd name="T89" fmla="*/ 448 h 521"/>
                <a:gd name="T90" fmla="*/ 191 w 466"/>
                <a:gd name="T91" fmla="*/ 466 h 521"/>
                <a:gd name="T92" fmla="*/ 182 w 466"/>
                <a:gd name="T93" fmla="*/ 471 h 521"/>
                <a:gd name="T94" fmla="*/ 206 w 466"/>
                <a:gd name="T95" fmla="*/ 493 h 521"/>
                <a:gd name="T96" fmla="*/ 225 w 466"/>
                <a:gd name="T97" fmla="*/ 507 h 521"/>
                <a:gd name="T98" fmla="*/ 234 w 466"/>
                <a:gd name="T99" fmla="*/ 519 h 521"/>
                <a:gd name="T100" fmla="*/ 251 w 466"/>
                <a:gd name="T101" fmla="*/ 511 h 521"/>
                <a:gd name="T102" fmla="*/ 253 w 466"/>
                <a:gd name="T103" fmla="*/ 483 h 521"/>
                <a:gd name="T104" fmla="*/ 262 w 466"/>
                <a:gd name="T105" fmla="*/ 462 h 521"/>
                <a:gd name="T106" fmla="*/ 284 w 466"/>
                <a:gd name="T107" fmla="*/ 450 h 521"/>
                <a:gd name="T108" fmla="*/ 303 w 466"/>
                <a:gd name="T109" fmla="*/ 455 h 521"/>
                <a:gd name="T110" fmla="*/ 317 w 466"/>
                <a:gd name="T111" fmla="*/ 471 h 521"/>
                <a:gd name="T112" fmla="*/ 331 w 466"/>
                <a:gd name="T113" fmla="*/ 476 h 521"/>
                <a:gd name="T114" fmla="*/ 341 w 466"/>
                <a:gd name="T115" fmla="*/ 469 h 521"/>
                <a:gd name="T116" fmla="*/ 348 w 466"/>
                <a:gd name="T117" fmla="*/ 455 h 521"/>
                <a:gd name="T118" fmla="*/ 352 w 466"/>
                <a:gd name="T119" fmla="*/ 436 h 521"/>
                <a:gd name="T120" fmla="*/ 362 w 466"/>
                <a:gd name="T121" fmla="*/ 414 h 521"/>
                <a:gd name="T122" fmla="*/ 374 w 466"/>
                <a:gd name="T123" fmla="*/ 39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21">
                  <a:moveTo>
                    <a:pt x="459" y="308"/>
                  </a:moveTo>
                  <a:lnTo>
                    <a:pt x="457" y="308"/>
                  </a:lnTo>
                  <a:lnTo>
                    <a:pt x="442" y="306"/>
                  </a:lnTo>
                  <a:lnTo>
                    <a:pt x="438" y="303"/>
                  </a:lnTo>
                  <a:lnTo>
                    <a:pt x="435" y="303"/>
                  </a:lnTo>
                  <a:lnTo>
                    <a:pt x="435" y="301"/>
                  </a:lnTo>
                  <a:lnTo>
                    <a:pt x="433" y="298"/>
                  </a:lnTo>
                  <a:lnTo>
                    <a:pt x="433" y="296"/>
                  </a:lnTo>
                  <a:lnTo>
                    <a:pt x="431" y="296"/>
                  </a:lnTo>
                  <a:lnTo>
                    <a:pt x="431" y="296"/>
                  </a:lnTo>
                  <a:lnTo>
                    <a:pt x="431" y="294"/>
                  </a:lnTo>
                  <a:lnTo>
                    <a:pt x="431" y="291"/>
                  </a:lnTo>
                  <a:lnTo>
                    <a:pt x="428" y="291"/>
                  </a:lnTo>
                  <a:lnTo>
                    <a:pt x="428" y="294"/>
                  </a:lnTo>
                  <a:lnTo>
                    <a:pt x="426" y="291"/>
                  </a:lnTo>
                  <a:lnTo>
                    <a:pt x="426" y="291"/>
                  </a:lnTo>
                  <a:lnTo>
                    <a:pt x="426" y="291"/>
                  </a:lnTo>
                  <a:lnTo>
                    <a:pt x="426" y="291"/>
                  </a:lnTo>
                  <a:lnTo>
                    <a:pt x="426" y="289"/>
                  </a:lnTo>
                  <a:lnTo>
                    <a:pt x="423" y="289"/>
                  </a:lnTo>
                  <a:lnTo>
                    <a:pt x="423" y="289"/>
                  </a:lnTo>
                  <a:lnTo>
                    <a:pt x="423" y="289"/>
                  </a:lnTo>
                  <a:lnTo>
                    <a:pt x="421" y="287"/>
                  </a:lnTo>
                  <a:lnTo>
                    <a:pt x="421" y="287"/>
                  </a:lnTo>
                  <a:lnTo>
                    <a:pt x="419" y="284"/>
                  </a:lnTo>
                  <a:lnTo>
                    <a:pt x="416" y="282"/>
                  </a:lnTo>
                  <a:lnTo>
                    <a:pt x="414" y="279"/>
                  </a:lnTo>
                  <a:lnTo>
                    <a:pt x="414" y="277"/>
                  </a:lnTo>
                  <a:lnTo>
                    <a:pt x="412" y="277"/>
                  </a:lnTo>
                  <a:lnTo>
                    <a:pt x="409" y="277"/>
                  </a:lnTo>
                  <a:lnTo>
                    <a:pt x="409" y="277"/>
                  </a:lnTo>
                  <a:lnTo>
                    <a:pt x="407" y="277"/>
                  </a:lnTo>
                  <a:lnTo>
                    <a:pt x="407" y="277"/>
                  </a:lnTo>
                  <a:lnTo>
                    <a:pt x="404" y="277"/>
                  </a:lnTo>
                  <a:lnTo>
                    <a:pt x="404" y="277"/>
                  </a:lnTo>
                  <a:lnTo>
                    <a:pt x="402" y="275"/>
                  </a:lnTo>
                  <a:lnTo>
                    <a:pt x="402" y="272"/>
                  </a:lnTo>
                  <a:lnTo>
                    <a:pt x="404" y="272"/>
                  </a:lnTo>
                  <a:lnTo>
                    <a:pt x="407" y="268"/>
                  </a:lnTo>
                  <a:lnTo>
                    <a:pt x="407" y="268"/>
                  </a:lnTo>
                  <a:lnTo>
                    <a:pt x="407" y="268"/>
                  </a:lnTo>
                  <a:lnTo>
                    <a:pt x="404" y="268"/>
                  </a:lnTo>
                  <a:lnTo>
                    <a:pt x="404" y="268"/>
                  </a:lnTo>
                  <a:lnTo>
                    <a:pt x="402" y="265"/>
                  </a:lnTo>
                  <a:lnTo>
                    <a:pt x="400" y="265"/>
                  </a:lnTo>
                  <a:lnTo>
                    <a:pt x="400" y="268"/>
                  </a:lnTo>
                  <a:lnTo>
                    <a:pt x="397" y="268"/>
                  </a:lnTo>
                  <a:lnTo>
                    <a:pt x="397" y="265"/>
                  </a:lnTo>
                  <a:lnTo>
                    <a:pt x="397" y="265"/>
                  </a:lnTo>
                  <a:lnTo>
                    <a:pt x="397" y="263"/>
                  </a:lnTo>
                  <a:lnTo>
                    <a:pt x="397" y="261"/>
                  </a:lnTo>
                  <a:lnTo>
                    <a:pt x="397" y="261"/>
                  </a:lnTo>
                  <a:lnTo>
                    <a:pt x="397" y="258"/>
                  </a:lnTo>
                  <a:lnTo>
                    <a:pt x="397" y="258"/>
                  </a:lnTo>
                  <a:lnTo>
                    <a:pt x="397" y="258"/>
                  </a:lnTo>
                  <a:lnTo>
                    <a:pt x="397" y="256"/>
                  </a:lnTo>
                  <a:lnTo>
                    <a:pt x="397" y="256"/>
                  </a:lnTo>
                  <a:lnTo>
                    <a:pt x="400" y="253"/>
                  </a:lnTo>
                  <a:lnTo>
                    <a:pt x="400" y="253"/>
                  </a:lnTo>
                  <a:lnTo>
                    <a:pt x="397" y="251"/>
                  </a:lnTo>
                  <a:lnTo>
                    <a:pt x="397" y="251"/>
                  </a:lnTo>
                  <a:lnTo>
                    <a:pt x="397" y="249"/>
                  </a:lnTo>
                  <a:lnTo>
                    <a:pt x="397" y="249"/>
                  </a:lnTo>
                  <a:lnTo>
                    <a:pt x="400" y="246"/>
                  </a:lnTo>
                  <a:lnTo>
                    <a:pt x="400" y="246"/>
                  </a:lnTo>
                  <a:lnTo>
                    <a:pt x="400" y="246"/>
                  </a:lnTo>
                  <a:lnTo>
                    <a:pt x="397" y="244"/>
                  </a:lnTo>
                  <a:lnTo>
                    <a:pt x="397" y="239"/>
                  </a:lnTo>
                  <a:lnTo>
                    <a:pt x="397" y="237"/>
                  </a:lnTo>
                  <a:lnTo>
                    <a:pt x="397" y="235"/>
                  </a:lnTo>
                  <a:lnTo>
                    <a:pt x="397" y="232"/>
                  </a:lnTo>
                  <a:lnTo>
                    <a:pt x="395" y="232"/>
                  </a:lnTo>
                  <a:lnTo>
                    <a:pt x="395" y="232"/>
                  </a:lnTo>
                  <a:lnTo>
                    <a:pt x="393" y="232"/>
                  </a:lnTo>
                  <a:lnTo>
                    <a:pt x="393" y="232"/>
                  </a:lnTo>
                  <a:lnTo>
                    <a:pt x="390" y="230"/>
                  </a:lnTo>
                  <a:lnTo>
                    <a:pt x="388" y="227"/>
                  </a:lnTo>
                  <a:lnTo>
                    <a:pt x="386" y="227"/>
                  </a:lnTo>
                  <a:lnTo>
                    <a:pt x="386" y="225"/>
                  </a:lnTo>
                  <a:lnTo>
                    <a:pt x="386" y="225"/>
                  </a:lnTo>
                  <a:lnTo>
                    <a:pt x="386" y="223"/>
                  </a:lnTo>
                  <a:lnTo>
                    <a:pt x="386" y="223"/>
                  </a:lnTo>
                  <a:lnTo>
                    <a:pt x="386" y="223"/>
                  </a:lnTo>
                  <a:lnTo>
                    <a:pt x="386" y="220"/>
                  </a:lnTo>
                  <a:lnTo>
                    <a:pt x="386" y="220"/>
                  </a:lnTo>
                  <a:lnTo>
                    <a:pt x="383" y="213"/>
                  </a:lnTo>
                  <a:lnTo>
                    <a:pt x="383" y="213"/>
                  </a:lnTo>
                  <a:lnTo>
                    <a:pt x="383" y="211"/>
                  </a:lnTo>
                  <a:lnTo>
                    <a:pt x="383" y="211"/>
                  </a:lnTo>
                  <a:lnTo>
                    <a:pt x="383" y="211"/>
                  </a:lnTo>
                  <a:lnTo>
                    <a:pt x="381" y="211"/>
                  </a:lnTo>
                  <a:lnTo>
                    <a:pt x="381" y="208"/>
                  </a:lnTo>
                  <a:lnTo>
                    <a:pt x="381" y="208"/>
                  </a:lnTo>
                  <a:lnTo>
                    <a:pt x="381" y="208"/>
                  </a:lnTo>
                  <a:lnTo>
                    <a:pt x="381" y="208"/>
                  </a:lnTo>
                  <a:lnTo>
                    <a:pt x="381" y="208"/>
                  </a:lnTo>
                  <a:lnTo>
                    <a:pt x="378" y="204"/>
                  </a:lnTo>
                  <a:lnTo>
                    <a:pt x="378" y="201"/>
                  </a:lnTo>
                  <a:lnTo>
                    <a:pt x="378" y="190"/>
                  </a:lnTo>
                  <a:lnTo>
                    <a:pt x="381" y="182"/>
                  </a:lnTo>
                  <a:lnTo>
                    <a:pt x="381" y="180"/>
                  </a:lnTo>
                  <a:lnTo>
                    <a:pt x="381" y="175"/>
                  </a:lnTo>
                  <a:lnTo>
                    <a:pt x="381" y="173"/>
                  </a:lnTo>
                  <a:lnTo>
                    <a:pt x="381" y="173"/>
                  </a:lnTo>
                  <a:lnTo>
                    <a:pt x="383" y="168"/>
                  </a:lnTo>
                  <a:lnTo>
                    <a:pt x="383" y="168"/>
                  </a:lnTo>
                  <a:lnTo>
                    <a:pt x="386" y="168"/>
                  </a:lnTo>
                  <a:lnTo>
                    <a:pt x="386" y="168"/>
                  </a:lnTo>
                  <a:lnTo>
                    <a:pt x="386" y="168"/>
                  </a:lnTo>
                  <a:lnTo>
                    <a:pt x="386" y="166"/>
                  </a:lnTo>
                  <a:lnTo>
                    <a:pt x="386" y="166"/>
                  </a:lnTo>
                  <a:lnTo>
                    <a:pt x="383" y="166"/>
                  </a:lnTo>
                  <a:lnTo>
                    <a:pt x="386" y="166"/>
                  </a:lnTo>
                  <a:lnTo>
                    <a:pt x="386" y="166"/>
                  </a:lnTo>
                  <a:lnTo>
                    <a:pt x="386" y="166"/>
                  </a:lnTo>
                  <a:lnTo>
                    <a:pt x="386" y="163"/>
                  </a:lnTo>
                  <a:lnTo>
                    <a:pt x="386" y="163"/>
                  </a:lnTo>
                  <a:lnTo>
                    <a:pt x="386" y="163"/>
                  </a:lnTo>
                  <a:lnTo>
                    <a:pt x="386" y="161"/>
                  </a:lnTo>
                  <a:lnTo>
                    <a:pt x="386" y="161"/>
                  </a:lnTo>
                  <a:lnTo>
                    <a:pt x="386" y="161"/>
                  </a:lnTo>
                  <a:lnTo>
                    <a:pt x="386" y="161"/>
                  </a:lnTo>
                  <a:lnTo>
                    <a:pt x="388" y="156"/>
                  </a:lnTo>
                  <a:lnTo>
                    <a:pt x="388" y="156"/>
                  </a:lnTo>
                  <a:lnTo>
                    <a:pt x="390" y="152"/>
                  </a:lnTo>
                  <a:lnTo>
                    <a:pt x="390" y="149"/>
                  </a:lnTo>
                  <a:lnTo>
                    <a:pt x="390" y="149"/>
                  </a:lnTo>
                  <a:lnTo>
                    <a:pt x="390" y="149"/>
                  </a:lnTo>
                  <a:lnTo>
                    <a:pt x="393" y="149"/>
                  </a:lnTo>
                  <a:lnTo>
                    <a:pt x="393" y="149"/>
                  </a:lnTo>
                  <a:lnTo>
                    <a:pt x="393" y="149"/>
                  </a:lnTo>
                  <a:lnTo>
                    <a:pt x="393" y="147"/>
                  </a:lnTo>
                  <a:lnTo>
                    <a:pt x="393" y="147"/>
                  </a:lnTo>
                  <a:lnTo>
                    <a:pt x="393" y="145"/>
                  </a:lnTo>
                  <a:lnTo>
                    <a:pt x="390" y="145"/>
                  </a:lnTo>
                  <a:lnTo>
                    <a:pt x="390" y="142"/>
                  </a:lnTo>
                  <a:lnTo>
                    <a:pt x="393" y="140"/>
                  </a:lnTo>
                  <a:lnTo>
                    <a:pt x="393" y="137"/>
                  </a:lnTo>
                  <a:lnTo>
                    <a:pt x="390" y="135"/>
                  </a:lnTo>
                  <a:lnTo>
                    <a:pt x="388" y="135"/>
                  </a:lnTo>
                  <a:lnTo>
                    <a:pt x="388" y="133"/>
                  </a:lnTo>
                  <a:lnTo>
                    <a:pt x="390" y="130"/>
                  </a:lnTo>
                  <a:lnTo>
                    <a:pt x="397" y="128"/>
                  </a:lnTo>
                  <a:lnTo>
                    <a:pt x="400" y="126"/>
                  </a:lnTo>
                  <a:lnTo>
                    <a:pt x="402" y="123"/>
                  </a:lnTo>
                  <a:lnTo>
                    <a:pt x="402" y="123"/>
                  </a:lnTo>
                  <a:lnTo>
                    <a:pt x="402" y="123"/>
                  </a:lnTo>
                  <a:lnTo>
                    <a:pt x="402" y="121"/>
                  </a:lnTo>
                  <a:lnTo>
                    <a:pt x="402" y="121"/>
                  </a:lnTo>
                  <a:lnTo>
                    <a:pt x="402" y="121"/>
                  </a:lnTo>
                  <a:lnTo>
                    <a:pt x="404" y="119"/>
                  </a:lnTo>
                  <a:lnTo>
                    <a:pt x="404" y="116"/>
                  </a:lnTo>
                  <a:lnTo>
                    <a:pt x="409" y="116"/>
                  </a:lnTo>
                  <a:lnTo>
                    <a:pt x="409" y="114"/>
                  </a:lnTo>
                  <a:lnTo>
                    <a:pt x="409" y="114"/>
                  </a:lnTo>
                  <a:lnTo>
                    <a:pt x="409" y="111"/>
                  </a:lnTo>
                  <a:lnTo>
                    <a:pt x="409" y="111"/>
                  </a:lnTo>
                  <a:lnTo>
                    <a:pt x="409" y="109"/>
                  </a:lnTo>
                  <a:lnTo>
                    <a:pt x="412" y="107"/>
                  </a:lnTo>
                  <a:lnTo>
                    <a:pt x="412" y="107"/>
                  </a:lnTo>
                  <a:lnTo>
                    <a:pt x="414" y="104"/>
                  </a:lnTo>
                  <a:lnTo>
                    <a:pt x="414" y="104"/>
                  </a:lnTo>
                  <a:lnTo>
                    <a:pt x="414" y="104"/>
                  </a:lnTo>
                  <a:lnTo>
                    <a:pt x="416" y="104"/>
                  </a:lnTo>
                  <a:lnTo>
                    <a:pt x="414" y="102"/>
                  </a:lnTo>
                  <a:lnTo>
                    <a:pt x="414" y="102"/>
                  </a:lnTo>
                  <a:lnTo>
                    <a:pt x="414" y="102"/>
                  </a:lnTo>
                  <a:lnTo>
                    <a:pt x="412" y="102"/>
                  </a:lnTo>
                  <a:lnTo>
                    <a:pt x="409" y="102"/>
                  </a:lnTo>
                  <a:lnTo>
                    <a:pt x="409" y="102"/>
                  </a:lnTo>
                  <a:lnTo>
                    <a:pt x="409" y="100"/>
                  </a:lnTo>
                  <a:lnTo>
                    <a:pt x="409" y="100"/>
                  </a:lnTo>
                  <a:lnTo>
                    <a:pt x="409" y="100"/>
                  </a:lnTo>
                  <a:lnTo>
                    <a:pt x="407" y="97"/>
                  </a:lnTo>
                  <a:lnTo>
                    <a:pt x="404" y="95"/>
                  </a:lnTo>
                  <a:lnTo>
                    <a:pt x="404" y="92"/>
                  </a:lnTo>
                  <a:lnTo>
                    <a:pt x="404" y="90"/>
                  </a:lnTo>
                  <a:lnTo>
                    <a:pt x="407" y="90"/>
                  </a:lnTo>
                  <a:lnTo>
                    <a:pt x="407" y="88"/>
                  </a:lnTo>
                  <a:lnTo>
                    <a:pt x="404" y="88"/>
                  </a:lnTo>
                  <a:lnTo>
                    <a:pt x="400" y="85"/>
                  </a:lnTo>
                  <a:lnTo>
                    <a:pt x="400" y="85"/>
                  </a:lnTo>
                  <a:lnTo>
                    <a:pt x="400" y="83"/>
                  </a:lnTo>
                  <a:lnTo>
                    <a:pt x="397" y="83"/>
                  </a:lnTo>
                  <a:lnTo>
                    <a:pt x="397" y="81"/>
                  </a:lnTo>
                  <a:lnTo>
                    <a:pt x="400" y="81"/>
                  </a:lnTo>
                  <a:lnTo>
                    <a:pt x="400" y="81"/>
                  </a:lnTo>
                  <a:lnTo>
                    <a:pt x="400" y="78"/>
                  </a:lnTo>
                  <a:lnTo>
                    <a:pt x="400" y="78"/>
                  </a:lnTo>
                  <a:lnTo>
                    <a:pt x="400" y="78"/>
                  </a:lnTo>
                  <a:lnTo>
                    <a:pt x="400" y="78"/>
                  </a:lnTo>
                  <a:lnTo>
                    <a:pt x="400" y="76"/>
                  </a:lnTo>
                  <a:lnTo>
                    <a:pt x="400" y="76"/>
                  </a:lnTo>
                  <a:lnTo>
                    <a:pt x="402" y="74"/>
                  </a:lnTo>
                  <a:lnTo>
                    <a:pt x="402" y="71"/>
                  </a:lnTo>
                  <a:lnTo>
                    <a:pt x="402" y="71"/>
                  </a:lnTo>
                  <a:lnTo>
                    <a:pt x="402" y="69"/>
                  </a:lnTo>
                  <a:lnTo>
                    <a:pt x="402" y="69"/>
                  </a:lnTo>
                  <a:lnTo>
                    <a:pt x="402" y="69"/>
                  </a:lnTo>
                  <a:lnTo>
                    <a:pt x="400" y="69"/>
                  </a:lnTo>
                  <a:lnTo>
                    <a:pt x="400" y="69"/>
                  </a:lnTo>
                  <a:lnTo>
                    <a:pt x="400" y="66"/>
                  </a:lnTo>
                  <a:lnTo>
                    <a:pt x="400" y="66"/>
                  </a:lnTo>
                  <a:lnTo>
                    <a:pt x="395" y="64"/>
                  </a:lnTo>
                  <a:lnTo>
                    <a:pt x="393" y="62"/>
                  </a:lnTo>
                  <a:lnTo>
                    <a:pt x="393" y="64"/>
                  </a:lnTo>
                  <a:lnTo>
                    <a:pt x="393" y="64"/>
                  </a:lnTo>
                  <a:lnTo>
                    <a:pt x="390" y="64"/>
                  </a:lnTo>
                  <a:lnTo>
                    <a:pt x="390" y="64"/>
                  </a:lnTo>
                  <a:lnTo>
                    <a:pt x="388" y="64"/>
                  </a:lnTo>
                  <a:lnTo>
                    <a:pt x="388" y="64"/>
                  </a:lnTo>
                  <a:lnTo>
                    <a:pt x="388" y="62"/>
                  </a:lnTo>
                  <a:lnTo>
                    <a:pt x="388" y="62"/>
                  </a:lnTo>
                  <a:lnTo>
                    <a:pt x="388" y="62"/>
                  </a:lnTo>
                  <a:lnTo>
                    <a:pt x="388" y="62"/>
                  </a:lnTo>
                  <a:lnTo>
                    <a:pt x="386" y="62"/>
                  </a:lnTo>
                  <a:lnTo>
                    <a:pt x="386" y="62"/>
                  </a:lnTo>
                  <a:lnTo>
                    <a:pt x="386" y="62"/>
                  </a:lnTo>
                  <a:lnTo>
                    <a:pt x="383" y="59"/>
                  </a:lnTo>
                  <a:lnTo>
                    <a:pt x="383" y="59"/>
                  </a:lnTo>
                  <a:lnTo>
                    <a:pt x="381" y="59"/>
                  </a:lnTo>
                  <a:lnTo>
                    <a:pt x="381" y="59"/>
                  </a:lnTo>
                  <a:lnTo>
                    <a:pt x="381" y="59"/>
                  </a:lnTo>
                  <a:lnTo>
                    <a:pt x="381" y="59"/>
                  </a:lnTo>
                  <a:lnTo>
                    <a:pt x="378" y="62"/>
                  </a:lnTo>
                  <a:lnTo>
                    <a:pt x="378" y="62"/>
                  </a:lnTo>
                  <a:lnTo>
                    <a:pt x="376" y="59"/>
                  </a:lnTo>
                  <a:lnTo>
                    <a:pt x="376" y="59"/>
                  </a:lnTo>
                  <a:lnTo>
                    <a:pt x="374" y="62"/>
                  </a:lnTo>
                  <a:lnTo>
                    <a:pt x="374" y="62"/>
                  </a:lnTo>
                  <a:lnTo>
                    <a:pt x="374" y="59"/>
                  </a:lnTo>
                  <a:lnTo>
                    <a:pt x="371" y="59"/>
                  </a:lnTo>
                  <a:lnTo>
                    <a:pt x="371" y="57"/>
                  </a:lnTo>
                  <a:lnTo>
                    <a:pt x="371" y="57"/>
                  </a:lnTo>
                  <a:lnTo>
                    <a:pt x="369" y="59"/>
                  </a:lnTo>
                  <a:lnTo>
                    <a:pt x="369" y="59"/>
                  </a:lnTo>
                  <a:lnTo>
                    <a:pt x="369" y="59"/>
                  </a:lnTo>
                  <a:lnTo>
                    <a:pt x="369" y="59"/>
                  </a:lnTo>
                  <a:lnTo>
                    <a:pt x="367" y="59"/>
                  </a:lnTo>
                  <a:lnTo>
                    <a:pt x="367" y="59"/>
                  </a:lnTo>
                  <a:lnTo>
                    <a:pt x="367" y="57"/>
                  </a:lnTo>
                  <a:lnTo>
                    <a:pt x="364" y="57"/>
                  </a:lnTo>
                  <a:lnTo>
                    <a:pt x="367" y="55"/>
                  </a:lnTo>
                  <a:lnTo>
                    <a:pt x="367" y="52"/>
                  </a:lnTo>
                  <a:lnTo>
                    <a:pt x="369" y="52"/>
                  </a:lnTo>
                  <a:lnTo>
                    <a:pt x="369" y="52"/>
                  </a:lnTo>
                  <a:lnTo>
                    <a:pt x="371" y="52"/>
                  </a:lnTo>
                  <a:lnTo>
                    <a:pt x="371" y="52"/>
                  </a:lnTo>
                  <a:lnTo>
                    <a:pt x="371" y="50"/>
                  </a:lnTo>
                  <a:lnTo>
                    <a:pt x="371" y="50"/>
                  </a:lnTo>
                  <a:lnTo>
                    <a:pt x="371" y="50"/>
                  </a:lnTo>
                  <a:lnTo>
                    <a:pt x="371" y="47"/>
                  </a:lnTo>
                  <a:lnTo>
                    <a:pt x="374" y="45"/>
                  </a:lnTo>
                  <a:lnTo>
                    <a:pt x="376" y="43"/>
                  </a:lnTo>
                  <a:lnTo>
                    <a:pt x="376" y="43"/>
                  </a:lnTo>
                  <a:lnTo>
                    <a:pt x="376" y="40"/>
                  </a:lnTo>
                  <a:lnTo>
                    <a:pt x="376" y="38"/>
                  </a:lnTo>
                  <a:lnTo>
                    <a:pt x="376" y="33"/>
                  </a:lnTo>
                  <a:lnTo>
                    <a:pt x="376" y="29"/>
                  </a:lnTo>
                  <a:lnTo>
                    <a:pt x="378" y="26"/>
                  </a:lnTo>
                  <a:lnTo>
                    <a:pt x="378" y="26"/>
                  </a:lnTo>
                  <a:lnTo>
                    <a:pt x="378" y="24"/>
                  </a:lnTo>
                  <a:lnTo>
                    <a:pt x="378" y="21"/>
                  </a:lnTo>
                  <a:lnTo>
                    <a:pt x="378" y="17"/>
                  </a:lnTo>
                  <a:lnTo>
                    <a:pt x="378" y="14"/>
                  </a:lnTo>
                  <a:lnTo>
                    <a:pt x="378" y="14"/>
                  </a:lnTo>
                  <a:lnTo>
                    <a:pt x="374" y="12"/>
                  </a:lnTo>
                  <a:lnTo>
                    <a:pt x="371" y="10"/>
                  </a:lnTo>
                  <a:lnTo>
                    <a:pt x="371" y="10"/>
                  </a:lnTo>
                  <a:lnTo>
                    <a:pt x="371" y="10"/>
                  </a:lnTo>
                  <a:lnTo>
                    <a:pt x="369" y="3"/>
                  </a:lnTo>
                  <a:lnTo>
                    <a:pt x="369" y="3"/>
                  </a:lnTo>
                  <a:lnTo>
                    <a:pt x="364" y="3"/>
                  </a:lnTo>
                  <a:lnTo>
                    <a:pt x="364" y="3"/>
                  </a:lnTo>
                  <a:lnTo>
                    <a:pt x="362" y="0"/>
                  </a:lnTo>
                  <a:lnTo>
                    <a:pt x="362" y="0"/>
                  </a:lnTo>
                  <a:lnTo>
                    <a:pt x="357" y="0"/>
                  </a:lnTo>
                  <a:lnTo>
                    <a:pt x="357" y="3"/>
                  </a:lnTo>
                  <a:lnTo>
                    <a:pt x="352" y="5"/>
                  </a:lnTo>
                  <a:lnTo>
                    <a:pt x="352" y="5"/>
                  </a:lnTo>
                  <a:lnTo>
                    <a:pt x="350" y="5"/>
                  </a:lnTo>
                  <a:lnTo>
                    <a:pt x="348" y="5"/>
                  </a:lnTo>
                  <a:lnTo>
                    <a:pt x="345" y="5"/>
                  </a:lnTo>
                  <a:lnTo>
                    <a:pt x="345" y="5"/>
                  </a:lnTo>
                  <a:lnTo>
                    <a:pt x="343" y="7"/>
                  </a:lnTo>
                  <a:lnTo>
                    <a:pt x="343" y="7"/>
                  </a:lnTo>
                  <a:lnTo>
                    <a:pt x="343" y="7"/>
                  </a:lnTo>
                  <a:lnTo>
                    <a:pt x="343" y="7"/>
                  </a:lnTo>
                  <a:lnTo>
                    <a:pt x="341" y="7"/>
                  </a:lnTo>
                  <a:lnTo>
                    <a:pt x="341" y="5"/>
                  </a:lnTo>
                  <a:lnTo>
                    <a:pt x="338" y="5"/>
                  </a:lnTo>
                  <a:lnTo>
                    <a:pt x="336" y="7"/>
                  </a:lnTo>
                  <a:lnTo>
                    <a:pt x="333" y="7"/>
                  </a:lnTo>
                  <a:lnTo>
                    <a:pt x="333" y="5"/>
                  </a:lnTo>
                  <a:lnTo>
                    <a:pt x="331" y="5"/>
                  </a:lnTo>
                  <a:lnTo>
                    <a:pt x="331" y="5"/>
                  </a:lnTo>
                  <a:lnTo>
                    <a:pt x="331" y="5"/>
                  </a:lnTo>
                  <a:lnTo>
                    <a:pt x="326" y="5"/>
                  </a:lnTo>
                  <a:lnTo>
                    <a:pt x="324" y="5"/>
                  </a:lnTo>
                  <a:lnTo>
                    <a:pt x="319" y="5"/>
                  </a:lnTo>
                  <a:lnTo>
                    <a:pt x="322" y="5"/>
                  </a:lnTo>
                  <a:lnTo>
                    <a:pt x="324" y="7"/>
                  </a:lnTo>
                  <a:lnTo>
                    <a:pt x="326" y="7"/>
                  </a:lnTo>
                  <a:lnTo>
                    <a:pt x="331" y="21"/>
                  </a:lnTo>
                  <a:lnTo>
                    <a:pt x="331" y="24"/>
                  </a:lnTo>
                  <a:lnTo>
                    <a:pt x="331" y="29"/>
                  </a:lnTo>
                  <a:lnTo>
                    <a:pt x="324" y="36"/>
                  </a:lnTo>
                  <a:lnTo>
                    <a:pt x="322" y="38"/>
                  </a:lnTo>
                  <a:lnTo>
                    <a:pt x="319" y="40"/>
                  </a:lnTo>
                  <a:lnTo>
                    <a:pt x="310" y="43"/>
                  </a:lnTo>
                  <a:lnTo>
                    <a:pt x="310" y="43"/>
                  </a:lnTo>
                  <a:lnTo>
                    <a:pt x="307" y="43"/>
                  </a:lnTo>
                  <a:lnTo>
                    <a:pt x="307" y="43"/>
                  </a:lnTo>
                  <a:lnTo>
                    <a:pt x="307" y="45"/>
                  </a:lnTo>
                  <a:lnTo>
                    <a:pt x="305" y="50"/>
                  </a:lnTo>
                  <a:lnTo>
                    <a:pt x="305" y="52"/>
                  </a:lnTo>
                  <a:lnTo>
                    <a:pt x="303" y="55"/>
                  </a:lnTo>
                  <a:lnTo>
                    <a:pt x="303" y="57"/>
                  </a:lnTo>
                  <a:lnTo>
                    <a:pt x="298" y="59"/>
                  </a:lnTo>
                  <a:lnTo>
                    <a:pt x="293" y="59"/>
                  </a:lnTo>
                  <a:lnTo>
                    <a:pt x="288" y="62"/>
                  </a:lnTo>
                  <a:lnTo>
                    <a:pt x="286" y="62"/>
                  </a:lnTo>
                  <a:lnTo>
                    <a:pt x="286" y="62"/>
                  </a:lnTo>
                  <a:lnTo>
                    <a:pt x="281" y="59"/>
                  </a:lnTo>
                  <a:lnTo>
                    <a:pt x="281" y="59"/>
                  </a:lnTo>
                  <a:lnTo>
                    <a:pt x="277" y="59"/>
                  </a:lnTo>
                  <a:lnTo>
                    <a:pt x="274" y="59"/>
                  </a:lnTo>
                  <a:lnTo>
                    <a:pt x="274" y="59"/>
                  </a:lnTo>
                  <a:lnTo>
                    <a:pt x="277" y="62"/>
                  </a:lnTo>
                  <a:lnTo>
                    <a:pt x="277" y="64"/>
                  </a:lnTo>
                  <a:lnTo>
                    <a:pt x="277" y="66"/>
                  </a:lnTo>
                  <a:lnTo>
                    <a:pt x="274" y="66"/>
                  </a:lnTo>
                  <a:lnTo>
                    <a:pt x="272" y="66"/>
                  </a:lnTo>
                  <a:lnTo>
                    <a:pt x="270" y="66"/>
                  </a:lnTo>
                  <a:lnTo>
                    <a:pt x="265" y="66"/>
                  </a:lnTo>
                  <a:lnTo>
                    <a:pt x="265" y="66"/>
                  </a:lnTo>
                  <a:lnTo>
                    <a:pt x="260" y="69"/>
                  </a:lnTo>
                  <a:lnTo>
                    <a:pt x="260" y="69"/>
                  </a:lnTo>
                  <a:lnTo>
                    <a:pt x="258" y="76"/>
                  </a:lnTo>
                  <a:lnTo>
                    <a:pt x="258" y="76"/>
                  </a:lnTo>
                  <a:lnTo>
                    <a:pt x="258" y="78"/>
                  </a:lnTo>
                  <a:lnTo>
                    <a:pt x="258" y="78"/>
                  </a:lnTo>
                  <a:lnTo>
                    <a:pt x="255" y="78"/>
                  </a:lnTo>
                  <a:lnTo>
                    <a:pt x="255" y="81"/>
                  </a:lnTo>
                  <a:lnTo>
                    <a:pt x="255" y="81"/>
                  </a:lnTo>
                  <a:lnTo>
                    <a:pt x="253" y="78"/>
                  </a:lnTo>
                  <a:lnTo>
                    <a:pt x="253" y="78"/>
                  </a:lnTo>
                  <a:lnTo>
                    <a:pt x="253" y="81"/>
                  </a:lnTo>
                  <a:lnTo>
                    <a:pt x="251" y="81"/>
                  </a:lnTo>
                  <a:lnTo>
                    <a:pt x="251" y="81"/>
                  </a:lnTo>
                  <a:lnTo>
                    <a:pt x="248" y="81"/>
                  </a:lnTo>
                  <a:lnTo>
                    <a:pt x="246" y="78"/>
                  </a:lnTo>
                  <a:lnTo>
                    <a:pt x="244" y="78"/>
                  </a:lnTo>
                  <a:lnTo>
                    <a:pt x="241" y="81"/>
                  </a:lnTo>
                  <a:lnTo>
                    <a:pt x="241" y="81"/>
                  </a:lnTo>
                  <a:lnTo>
                    <a:pt x="239" y="81"/>
                  </a:lnTo>
                  <a:lnTo>
                    <a:pt x="234" y="85"/>
                  </a:lnTo>
                  <a:lnTo>
                    <a:pt x="234" y="85"/>
                  </a:lnTo>
                  <a:lnTo>
                    <a:pt x="232" y="88"/>
                  </a:lnTo>
                  <a:lnTo>
                    <a:pt x="229" y="88"/>
                  </a:lnTo>
                  <a:lnTo>
                    <a:pt x="229" y="88"/>
                  </a:lnTo>
                  <a:lnTo>
                    <a:pt x="227" y="88"/>
                  </a:lnTo>
                  <a:lnTo>
                    <a:pt x="225" y="88"/>
                  </a:lnTo>
                  <a:lnTo>
                    <a:pt x="225" y="88"/>
                  </a:lnTo>
                  <a:lnTo>
                    <a:pt x="222" y="85"/>
                  </a:lnTo>
                  <a:lnTo>
                    <a:pt x="217" y="88"/>
                  </a:lnTo>
                  <a:lnTo>
                    <a:pt x="213" y="90"/>
                  </a:lnTo>
                  <a:lnTo>
                    <a:pt x="210" y="92"/>
                  </a:lnTo>
                  <a:lnTo>
                    <a:pt x="206" y="92"/>
                  </a:lnTo>
                  <a:lnTo>
                    <a:pt x="191" y="85"/>
                  </a:lnTo>
                  <a:lnTo>
                    <a:pt x="187" y="85"/>
                  </a:lnTo>
                  <a:lnTo>
                    <a:pt x="184" y="85"/>
                  </a:lnTo>
                  <a:lnTo>
                    <a:pt x="184" y="85"/>
                  </a:lnTo>
                  <a:lnTo>
                    <a:pt x="184" y="88"/>
                  </a:lnTo>
                  <a:lnTo>
                    <a:pt x="184" y="88"/>
                  </a:lnTo>
                  <a:lnTo>
                    <a:pt x="184" y="88"/>
                  </a:lnTo>
                  <a:lnTo>
                    <a:pt x="182" y="88"/>
                  </a:lnTo>
                  <a:lnTo>
                    <a:pt x="180" y="90"/>
                  </a:lnTo>
                  <a:lnTo>
                    <a:pt x="180" y="90"/>
                  </a:lnTo>
                  <a:lnTo>
                    <a:pt x="177" y="92"/>
                  </a:lnTo>
                  <a:lnTo>
                    <a:pt x="177" y="92"/>
                  </a:lnTo>
                  <a:lnTo>
                    <a:pt x="177" y="97"/>
                  </a:lnTo>
                  <a:lnTo>
                    <a:pt x="175" y="97"/>
                  </a:lnTo>
                  <a:lnTo>
                    <a:pt x="168" y="95"/>
                  </a:lnTo>
                  <a:lnTo>
                    <a:pt x="165" y="97"/>
                  </a:lnTo>
                  <a:lnTo>
                    <a:pt x="163" y="97"/>
                  </a:lnTo>
                  <a:lnTo>
                    <a:pt x="161" y="97"/>
                  </a:lnTo>
                  <a:lnTo>
                    <a:pt x="161" y="100"/>
                  </a:lnTo>
                  <a:lnTo>
                    <a:pt x="161" y="100"/>
                  </a:lnTo>
                  <a:lnTo>
                    <a:pt x="161" y="102"/>
                  </a:lnTo>
                  <a:lnTo>
                    <a:pt x="161" y="104"/>
                  </a:lnTo>
                  <a:lnTo>
                    <a:pt x="161" y="104"/>
                  </a:lnTo>
                  <a:lnTo>
                    <a:pt x="158" y="107"/>
                  </a:lnTo>
                  <a:lnTo>
                    <a:pt x="161" y="109"/>
                  </a:lnTo>
                  <a:lnTo>
                    <a:pt x="161" y="109"/>
                  </a:lnTo>
                  <a:lnTo>
                    <a:pt x="161" y="111"/>
                  </a:lnTo>
                  <a:lnTo>
                    <a:pt x="161" y="111"/>
                  </a:lnTo>
                  <a:lnTo>
                    <a:pt x="161" y="114"/>
                  </a:lnTo>
                  <a:lnTo>
                    <a:pt x="163" y="116"/>
                  </a:lnTo>
                  <a:lnTo>
                    <a:pt x="163" y="119"/>
                  </a:lnTo>
                  <a:lnTo>
                    <a:pt x="163" y="123"/>
                  </a:lnTo>
                  <a:lnTo>
                    <a:pt x="163" y="126"/>
                  </a:lnTo>
                  <a:lnTo>
                    <a:pt x="161" y="128"/>
                  </a:lnTo>
                  <a:lnTo>
                    <a:pt x="161" y="130"/>
                  </a:lnTo>
                  <a:lnTo>
                    <a:pt x="158" y="130"/>
                  </a:lnTo>
                  <a:lnTo>
                    <a:pt x="158" y="130"/>
                  </a:lnTo>
                  <a:lnTo>
                    <a:pt x="156" y="130"/>
                  </a:lnTo>
                  <a:lnTo>
                    <a:pt x="156" y="130"/>
                  </a:lnTo>
                  <a:lnTo>
                    <a:pt x="154" y="133"/>
                  </a:lnTo>
                  <a:lnTo>
                    <a:pt x="154" y="133"/>
                  </a:lnTo>
                  <a:lnTo>
                    <a:pt x="151" y="133"/>
                  </a:lnTo>
                  <a:lnTo>
                    <a:pt x="151" y="133"/>
                  </a:lnTo>
                  <a:lnTo>
                    <a:pt x="149" y="133"/>
                  </a:lnTo>
                  <a:lnTo>
                    <a:pt x="146" y="133"/>
                  </a:lnTo>
                  <a:lnTo>
                    <a:pt x="144" y="133"/>
                  </a:lnTo>
                  <a:lnTo>
                    <a:pt x="144" y="130"/>
                  </a:lnTo>
                  <a:lnTo>
                    <a:pt x="142" y="130"/>
                  </a:lnTo>
                  <a:lnTo>
                    <a:pt x="142" y="128"/>
                  </a:lnTo>
                  <a:lnTo>
                    <a:pt x="132" y="119"/>
                  </a:lnTo>
                  <a:lnTo>
                    <a:pt x="128" y="114"/>
                  </a:lnTo>
                  <a:lnTo>
                    <a:pt x="123" y="109"/>
                  </a:lnTo>
                  <a:lnTo>
                    <a:pt x="120" y="104"/>
                  </a:lnTo>
                  <a:lnTo>
                    <a:pt x="116" y="102"/>
                  </a:lnTo>
                  <a:lnTo>
                    <a:pt x="113" y="102"/>
                  </a:lnTo>
                  <a:lnTo>
                    <a:pt x="109" y="102"/>
                  </a:lnTo>
                  <a:lnTo>
                    <a:pt x="109" y="104"/>
                  </a:lnTo>
                  <a:lnTo>
                    <a:pt x="106" y="107"/>
                  </a:lnTo>
                  <a:lnTo>
                    <a:pt x="106" y="109"/>
                  </a:lnTo>
                  <a:lnTo>
                    <a:pt x="104" y="111"/>
                  </a:lnTo>
                  <a:lnTo>
                    <a:pt x="99" y="109"/>
                  </a:lnTo>
                  <a:lnTo>
                    <a:pt x="94" y="104"/>
                  </a:lnTo>
                  <a:lnTo>
                    <a:pt x="90" y="104"/>
                  </a:lnTo>
                  <a:lnTo>
                    <a:pt x="90" y="104"/>
                  </a:lnTo>
                  <a:lnTo>
                    <a:pt x="85" y="104"/>
                  </a:lnTo>
                  <a:lnTo>
                    <a:pt x="83" y="104"/>
                  </a:lnTo>
                  <a:lnTo>
                    <a:pt x="80" y="104"/>
                  </a:lnTo>
                  <a:lnTo>
                    <a:pt x="78" y="102"/>
                  </a:lnTo>
                  <a:lnTo>
                    <a:pt x="73" y="102"/>
                  </a:lnTo>
                  <a:lnTo>
                    <a:pt x="71" y="104"/>
                  </a:lnTo>
                  <a:lnTo>
                    <a:pt x="68" y="107"/>
                  </a:lnTo>
                  <a:lnTo>
                    <a:pt x="64" y="109"/>
                  </a:lnTo>
                  <a:lnTo>
                    <a:pt x="61" y="109"/>
                  </a:lnTo>
                  <a:lnTo>
                    <a:pt x="59" y="107"/>
                  </a:lnTo>
                  <a:lnTo>
                    <a:pt x="59" y="102"/>
                  </a:lnTo>
                  <a:lnTo>
                    <a:pt x="56" y="97"/>
                  </a:lnTo>
                  <a:lnTo>
                    <a:pt x="56" y="95"/>
                  </a:lnTo>
                  <a:lnTo>
                    <a:pt x="54" y="92"/>
                  </a:lnTo>
                  <a:lnTo>
                    <a:pt x="52" y="90"/>
                  </a:lnTo>
                  <a:lnTo>
                    <a:pt x="52" y="90"/>
                  </a:lnTo>
                  <a:lnTo>
                    <a:pt x="45" y="88"/>
                  </a:lnTo>
                  <a:lnTo>
                    <a:pt x="35" y="88"/>
                  </a:lnTo>
                  <a:lnTo>
                    <a:pt x="19" y="90"/>
                  </a:lnTo>
                  <a:lnTo>
                    <a:pt x="16" y="90"/>
                  </a:lnTo>
                  <a:lnTo>
                    <a:pt x="16" y="88"/>
                  </a:lnTo>
                  <a:lnTo>
                    <a:pt x="14" y="85"/>
                  </a:lnTo>
                  <a:lnTo>
                    <a:pt x="14" y="83"/>
                  </a:lnTo>
                  <a:lnTo>
                    <a:pt x="12" y="81"/>
                  </a:lnTo>
                  <a:lnTo>
                    <a:pt x="9" y="78"/>
                  </a:lnTo>
                  <a:lnTo>
                    <a:pt x="7" y="76"/>
                  </a:lnTo>
                  <a:lnTo>
                    <a:pt x="2" y="76"/>
                  </a:lnTo>
                  <a:lnTo>
                    <a:pt x="2" y="78"/>
                  </a:lnTo>
                  <a:lnTo>
                    <a:pt x="0" y="78"/>
                  </a:lnTo>
                  <a:lnTo>
                    <a:pt x="0" y="81"/>
                  </a:lnTo>
                  <a:lnTo>
                    <a:pt x="0" y="83"/>
                  </a:lnTo>
                  <a:lnTo>
                    <a:pt x="2" y="85"/>
                  </a:lnTo>
                  <a:lnTo>
                    <a:pt x="2" y="85"/>
                  </a:lnTo>
                  <a:lnTo>
                    <a:pt x="4" y="85"/>
                  </a:lnTo>
                  <a:lnTo>
                    <a:pt x="7" y="88"/>
                  </a:lnTo>
                  <a:lnTo>
                    <a:pt x="7" y="88"/>
                  </a:lnTo>
                  <a:lnTo>
                    <a:pt x="9" y="90"/>
                  </a:lnTo>
                  <a:lnTo>
                    <a:pt x="9" y="92"/>
                  </a:lnTo>
                  <a:lnTo>
                    <a:pt x="12" y="100"/>
                  </a:lnTo>
                  <a:lnTo>
                    <a:pt x="12" y="100"/>
                  </a:lnTo>
                  <a:lnTo>
                    <a:pt x="12" y="100"/>
                  </a:lnTo>
                  <a:lnTo>
                    <a:pt x="12" y="100"/>
                  </a:lnTo>
                  <a:lnTo>
                    <a:pt x="14" y="102"/>
                  </a:lnTo>
                  <a:lnTo>
                    <a:pt x="19" y="104"/>
                  </a:lnTo>
                  <a:lnTo>
                    <a:pt x="19" y="107"/>
                  </a:lnTo>
                  <a:lnTo>
                    <a:pt x="23" y="111"/>
                  </a:lnTo>
                  <a:lnTo>
                    <a:pt x="30" y="116"/>
                  </a:lnTo>
                  <a:lnTo>
                    <a:pt x="33" y="119"/>
                  </a:lnTo>
                  <a:lnTo>
                    <a:pt x="38" y="119"/>
                  </a:lnTo>
                  <a:lnTo>
                    <a:pt x="40" y="121"/>
                  </a:lnTo>
                  <a:lnTo>
                    <a:pt x="45" y="126"/>
                  </a:lnTo>
                  <a:lnTo>
                    <a:pt x="47" y="128"/>
                  </a:lnTo>
                  <a:lnTo>
                    <a:pt x="49" y="130"/>
                  </a:lnTo>
                  <a:lnTo>
                    <a:pt x="49" y="133"/>
                  </a:lnTo>
                  <a:lnTo>
                    <a:pt x="49" y="135"/>
                  </a:lnTo>
                  <a:lnTo>
                    <a:pt x="49" y="137"/>
                  </a:lnTo>
                  <a:lnTo>
                    <a:pt x="49" y="137"/>
                  </a:lnTo>
                  <a:lnTo>
                    <a:pt x="47" y="142"/>
                  </a:lnTo>
                  <a:lnTo>
                    <a:pt x="45" y="142"/>
                  </a:lnTo>
                  <a:lnTo>
                    <a:pt x="45" y="145"/>
                  </a:lnTo>
                  <a:lnTo>
                    <a:pt x="47" y="154"/>
                  </a:lnTo>
                  <a:lnTo>
                    <a:pt x="47" y="159"/>
                  </a:lnTo>
                  <a:lnTo>
                    <a:pt x="47" y="163"/>
                  </a:lnTo>
                  <a:lnTo>
                    <a:pt x="47" y="168"/>
                  </a:lnTo>
                  <a:lnTo>
                    <a:pt x="49" y="171"/>
                  </a:lnTo>
                  <a:lnTo>
                    <a:pt x="52" y="173"/>
                  </a:lnTo>
                  <a:lnTo>
                    <a:pt x="54" y="178"/>
                  </a:lnTo>
                  <a:lnTo>
                    <a:pt x="56" y="182"/>
                  </a:lnTo>
                  <a:lnTo>
                    <a:pt x="61" y="192"/>
                  </a:lnTo>
                  <a:lnTo>
                    <a:pt x="64" y="197"/>
                  </a:lnTo>
                  <a:lnTo>
                    <a:pt x="64" y="199"/>
                  </a:lnTo>
                  <a:lnTo>
                    <a:pt x="64" y="199"/>
                  </a:lnTo>
                  <a:lnTo>
                    <a:pt x="64" y="199"/>
                  </a:lnTo>
                  <a:lnTo>
                    <a:pt x="64" y="201"/>
                  </a:lnTo>
                  <a:lnTo>
                    <a:pt x="64" y="206"/>
                  </a:lnTo>
                  <a:lnTo>
                    <a:pt x="64" y="208"/>
                  </a:lnTo>
                  <a:lnTo>
                    <a:pt x="61" y="213"/>
                  </a:lnTo>
                  <a:lnTo>
                    <a:pt x="59" y="216"/>
                  </a:lnTo>
                  <a:lnTo>
                    <a:pt x="59" y="218"/>
                  </a:lnTo>
                  <a:lnTo>
                    <a:pt x="61" y="218"/>
                  </a:lnTo>
                  <a:lnTo>
                    <a:pt x="61" y="218"/>
                  </a:lnTo>
                  <a:lnTo>
                    <a:pt x="64" y="218"/>
                  </a:lnTo>
                  <a:lnTo>
                    <a:pt x="68" y="220"/>
                  </a:lnTo>
                  <a:lnTo>
                    <a:pt x="78" y="223"/>
                  </a:lnTo>
                  <a:lnTo>
                    <a:pt x="83" y="223"/>
                  </a:lnTo>
                  <a:lnTo>
                    <a:pt x="87" y="220"/>
                  </a:lnTo>
                  <a:lnTo>
                    <a:pt x="97" y="220"/>
                  </a:lnTo>
                  <a:lnTo>
                    <a:pt x="104" y="223"/>
                  </a:lnTo>
                  <a:lnTo>
                    <a:pt x="113" y="223"/>
                  </a:lnTo>
                  <a:lnTo>
                    <a:pt x="113" y="223"/>
                  </a:lnTo>
                  <a:lnTo>
                    <a:pt x="116" y="225"/>
                  </a:lnTo>
                  <a:lnTo>
                    <a:pt x="113" y="227"/>
                  </a:lnTo>
                  <a:lnTo>
                    <a:pt x="113" y="227"/>
                  </a:lnTo>
                  <a:lnTo>
                    <a:pt x="113" y="232"/>
                  </a:lnTo>
                  <a:lnTo>
                    <a:pt x="113" y="235"/>
                  </a:lnTo>
                  <a:lnTo>
                    <a:pt x="113" y="237"/>
                  </a:lnTo>
                  <a:lnTo>
                    <a:pt x="113" y="237"/>
                  </a:lnTo>
                  <a:lnTo>
                    <a:pt x="116" y="242"/>
                  </a:lnTo>
                  <a:lnTo>
                    <a:pt x="118" y="242"/>
                  </a:lnTo>
                  <a:lnTo>
                    <a:pt x="120" y="244"/>
                  </a:lnTo>
                  <a:lnTo>
                    <a:pt x="123" y="244"/>
                  </a:lnTo>
                  <a:lnTo>
                    <a:pt x="123" y="244"/>
                  </a:lnTo>
                  <a:lnTo>
                    <a:pt x="123" y="244"/>
                  </a:lnTo>
                  <a:lnTo>
                    <a:pt x="125" y="242"/>
                  </a:lnTo>
                  <a:lnTo>
                    <a:pt x="128" y="242"/>
                  </a:lnTo>
                  <a:lnTo>
                    <a:pt x="128" y="242"/>
                  </a:lnTo>
                  <a:lnTo>
                    <a:pt x="130" y="242"/>
                  </a:lnTo>
                  <a:lnTo>
                    <a:pt x="132" y="242"/>
                  </a:lnTo>
                  <a:lnTo>
                    <a:pt x="132" y="242"/>
                  </a:lnTo>
                  <a:lnTo>
                    <a:pt x="132" y="242"/>
                  </a:lnTo>
                  <a:lnTo>
                    <a:pt x="132" y="244"/>
                  </a:lnTo>
                  <a:lnTo>
                    <a:pt x="132" y="246"/>
                  </a:lnTo>
                  <a:lnTo>
                    <a:pt x="132" y="246"/>
                  </a:lnTo>
                  <a:lnTo>
                    <a:pt x="135" y="249"/>
                  </a:lnTo>
                  <a:lnTo>
                    <a:pt x="137" y="251"/>
                  </a:lnTo>
                  <a:lnTo>
                    <a:pt x="139" y="251"/>
                  </a:lnTo>
                  <a:lnTo>
                    <a:pt x="139" y="253"/>
                  </a:lnTo>
                  <a:lnTo>
                    <a:pt x="142" y="253"/>
                  </a:lnTo>
                  <a:lnTo>
                    <a:pt x="144" y="253"/>
                  </a:lnTo>
                  <a:lnTo>
                    <a:pt x="144" y="253"/>
                  </a:lnTo>
                  <a:lnTo>
                    <a:pt x="146" y="253"/>
                  </a:lnTo>
                  <a:lnTo>
                    <a:pt x="146" y="253"/>
                  </a:lnTo>
                  <a:lnTo>
                    <a:pt x="149" y="253"/>
                  </a:lnTo>
                  <a:lnTo>
                    <a:pt x="149" y="253"/>
                  </a:lnTo>
                  <a:lnTo>
                    <a:pt x="151" y="253"/>
                  </a:lnTo>
                  <a:lnTo>
                    <a:pt x="154" y="253"/>
                  </a:lnTo>
                  <a:lnTo>
                    <a:pt x="156" y="253"/>
                  </a:lnTo>
                  <a:lnTo>
                    <a:pt x="156" y="256"/>
                  </a:lnTo>
                  <a:lnTo>
                    <a:pt x="161" y="258"/>
                  </a:lnTo>
                  <a:lnTo>
                    <a:pt x="163" y="258"/>
                  </a:lnTo>
                  <a:lnTo>
                    <a:pt x="165" y="258"/>
                  </a:lnTo>
                  <a:lnTo>
                    <a:pt x="165" y="258"/>
                  </a:lnTo>
                  <a:lnTo>
                    <a:pt x="165" y="261"/>
                  </a:lnTo>
                  <a:lnTo>
                    <a:pt x="168" y="261"/>
                  </a:lnTo>
                  <a:lnTo>
                    <a:pt x="168" y="263"/>
                  </a:lnTo>
                  <a:lnTo>
                    <a:pt x="168" y="263"/>
                  </a:lnTo>
                  <a:lnTo>
                    <a:pt x="168" y="263"/>
                  </a:lnTo>
                  <a:lnTo>
                    <a:pt x="165" y="268"/>
                  </a:lnTo>
                  <a:lnTo>
                    <a:pt x="163" y="268"/>
                  </a:lnTo>
                  <a:lnTo>
                    <a:pt x="163" y="268"/>
                  </a:lnTo>
                  <a:lnTo>
                    <a:pt x="163" y="270"/>
                  </a:lnTo>
                  <a:lnTo>
                    <a:pt x="163" y="270"/>
                  </a:lnTo>
                  <a:lnTo>
                    <a:pt x="165" y="272"/>
                  </a:lnTo>
                  <a:lnTo>
                    <a:pt x="165" y="275"/>
                  </a:lnTo>
                  <a:lnTo>
                    <a:pt x="165" y="277"/>
                  </a:lnTo>
                  <a:lnTo>
                    <a:pt x="165" y="277"/>
                  </a:lnTo>
                  <a:lnTo>
                    <a:pt x="163" y="279"/>
                  </a:lnTo>
                  <a:lnTo>
                    <a:pt x="163" y="279"/>
                  </a:lnTo>
                  <a:lnTo>
                    <a:pt x="161" y="282"/>
                  </a:lnTo>
                  <a:lnTo>
                    <a:pt x="161" y="282"/>
                  </a:lnTo>
                  <a:lnTo>
                    <a:pt x="161" y="284"/>
                  </a:lnTo>
                  <a:lnTo>
                    <a:pt x="158" y="284"/>
                  </a:lnTo>
                  <a:lnTo>
                    <a:pt x="161" y="287"/>
                  </a:lnTo>
                  <a:lnTo>
                    <a:pt x="163" y="289"/>
                  </a:lnTo>
                  <a:lnTo>
                    <a:pt x="163" y="294"/>
                  </a:lnTo>
                  <a:lnTo>
                    <a:pt x="165" y="294"/>
                  </a:lnTo>
                  <a:lnTo>
                    <a:pt x="165" y="296"/>
                  </a:lnTo>
                  <a:lnTo>
                    <a:pt x="168" y="296"/>
                  </a:lnTo>
                  <a:lnTo>
                    <a:pt x="168" y="296"/>
                  </a:lnTo>
                  <a:lnTo>
                    <a:pt x="168" y="298"/>
                  </a:lnTo>
                  <a:lnTo>
                    <a:pt x="170" y="298"/>
                  </a:lnTo>
                  <a:lnTo>
                    <a:pt x="170" y="298"/>
                  </a:lnTo>
                  <a:lnTo>
                    <a:pt x="172" y="301"/>
                  </a:lnTo>
                  <a:lnTo>
                    <a:pt x="172" y="301"/>
                  </a:lnTo>
                  <a:lnTo>
                    <a:pt x="172" y="303"/>
                  </a:lnTo>
                  <a:lnTo>
                    <a:pt x="172" y="303"/>
                  </a:lnTo>
                  <a:lnTo>
                    <a:pt x="172" y="306"/>
                  </a:lnTo>
                  <a:lnTo>
                    <a:pt x="177" y="320"/>
                  </a:lnTo>
                  <a:lnTo>
                    <a:pt x="177" y="322"/>
                  </a:lnTo>
                  <a:lnTo>
                    <a:pt x="177" y="322"/>
                  </a:lnTo>
                  <a:lnTo>
                    <a:pt x="177" y="322"/>
                  </a:lnTo>
                  <a:lnTo>
                    <a:pt x="180" y="327"/>
                  </a:lnTo>
                  <a:lnTo>
                    <a:pt x="182" y="329"/>
                  </a:lnTo>
                  <a:lnTo>
                    <a:pt x="182" y="336"/>
                  </a:lnTo>
                  <a:lnTo>
                    <a:pt x="182" y="339"/>
                  </a:lnTo>
                  <a:lnTo>
                    <a:pt x="184" y="346"/>
                  </a:lnTo>
                  <a:lnTo>
                    <a:pt x="187" y="346"/>
                  </a:lnTo>
                  <a:lnTo>
                    <a:pt x="187" y="348"/>
                  </a:lnTo>
                  <a:lnTo>
                    <a:pt x="184" y="350"/>
                  </a:lnTo>
                  <a:lnTo>
                    <a:pt x="184" y="350"/>
                  </a:lnTo>
                  <a:lnTo>
                    <a:pt x="182" y="353"/>
                  </a:lnTo>
                  <a:lnTo>
                    <a:pt x="180" y="353"/>
                  </a:lnTo>
                  <a:lnTo>
                    <a:pt x="180" y="353"/>
                  </a:lnTo>
                  <a:lnTo>
                    <a:pt x="180" y="353"/>
                  </a:lnTo>
                  <a:lnTo>
                    <a:pt x="180" y="355"/>
                  </a:lnTo>
                  <a:lnTo>
                    <a:pt x="180" y="355"/>
                  </a:lnTo>
                  <a:lnTo>
                    <a:pt x="180" y="358"/>
                  </a:lnTo>
                  <a:lnTo>
                    <a:pt x="180" y="358"/>
                  </a:lnTo>
                  <a:lnTo>
                    <a:pt x="184" y="369"/>
                  </a:lnTo>
                  <a:lnTo>
                    <a:pt x="184" y="369"/>
                  </a:lnTo>
                  <a:lnTo>
                    <a:pt x="184" y="372"/>
                  </a:lnTo>
                  <a:lnTo>
                    <a:pt x="182" y="374"/>
                  </a:lnTo>
                  <a:lnTo>
                    <a:pt x="182" y="374"/>
                  </a:lnTo>
                  <a:lnTo>
                    <a:pt x="182" y="374"/>
                  </a:lnTo>
                  <a:lnTo>
                    <a:pt x="182" y="377"/>
                  </a:lnTo>
                  <a:lnTo>
                    <a:pt x="180" y="377"/>
                  </a:lnTo>
                  <a:lnTo>
                    <a:pt x="180" y="377"/>
                  </a:lnTo>
                  <a:lnTo>
                    <a:pt x="180" y="379"/>
                  </a:lnTo>
                  <a:lnTo>
                    <a:pt x="180" y="379"/>
                  </a:lnTo>
                  <a:lnTo>
                    <a:pt x="180" y="379"/>
                  </a:lnTo>
                  <a:lnTo>
                    <a:pt x="180" y="384"/>
                  </a:lnTo>
                  <a:lnTo>
                    <a:pt x="180" y="386"/>
                  </a:lnTo>
                  <a:lnTo>
                    <a:pt x="180" y="386"/>
                  </a:lnTo>
                  <a:lnTo>
                    <a:pt x="180" y="386"/>
                  </a:lnTo>
                  <a:lnTo>
                    <a:pt x="177" y="391"/>
                  </a:lnTo>
                  <a:lnTo>
                    <a:pt x="177" y="391"/>
                  </a:lnTo>
                  <a:lnTo>
                    <a:pt x="177" y="391"/>
                  </a:lnTo>
                  <a:lnTo>
                    <a:pt x="177" y="398"/>
                  </a:lnTo>
                  <a:lnTo>
                    <a:pt x="177" y="398"/>
                  </a:lnTo>
                  <a:lnTo>
                    <a:pt x="177" y="400"/>
                  </a:lnTo>
                  <a:lnTo>
                    <a:pt x="180" y="403"/>
                  </a:lnTo>
                  <a:lnTo>
                    <a:pt x="180" y="403"/>
                  </a:lnTo>
                  <a:lnTo>
                    <a:pt x="180" y="403"/>
                  </a:lnTo>
                  <a:lnTo>
                    <a:pt x="180" y="407"/>
                  </a:lnTo>
                  <a:lnTo>
                    <a:pt x="177" y="407"/>
                  </a:lnTo>
                  <a:lnTo>
                    <a:pt x="177" y="410"/>
                  </a:lnTo>
                  <a:lnTo>
                    <a:pt x="177" y="410"/>
                  </a:lnTo>
                  <a:lnTo>
                    <a:pt x="175" y="410"/>
                  </a:lnTo>
                  <a:lnTo>
                    <a:pt x="175" y="410"/>
                  </a:lnTo>
                  <a:lnTo>
                    <a:pt x="175" y="412"/>
                  </a:lnTo>
                  <a:lnTo>
                    <a:pt x="175" y="414"/>
                  </a:lnTo>
                  <a:lnTo>
                    <a:pt x="177" y="414"/>
                  </a:lnTo>
                  <a:lnTo>
                    <a:pt x="180" y="417"/>
                  </a:lnTo>
                  <a:lnTo>
                    <a:pt x="180" y="417"/>
                  </a:lnTo>
                  <a:lnTo>
                    <a:pt x="180" y="419"/>
                  </a:lnTo>
                  <a:lnTo>
                    <a:pt x="182" y="422"/>
                  </a:lnTo>
                  <a:lnTo>
                    <a:pt x="182" y="426"/>
                  </a:lnTo>
                  <a:lnTo>
                    <a:pt x="182" y="426"/>
                  </a:lnTo>
                  <a:lnTo>
                    <a:pt x="184" y="429"/>
                  </a:lnTo>
                  <a:lnTo>
                    <a:pt x="184" y="429"/>
                  </a:lnTo>
                  <a:lnTo>
                    <a:pt x="184" y="429"/>
                  </a:lnTo>
                  <a:lnTo>
                    <a:pt x="189" y="431"/>
                  </a:lnTo>
                  <a:lnTo>
                    <a:pt x="189" y="431"/>
                  </a:lnTo>
                  <a:lnTo>
                    <a:pt x="189" y="431"/>
                  </a:lnTo>
                  <a:lnTo>
                    <a:pt x="191" y="436"/>
                  </a:lnTo>
                  <a:lnTo>
                    <a:pt x="191" y="436"/>
                  </a:lnTo>
                  <a:lnTo>
                    <a:pt x="191" y="438"/>
                  </a:lnTo>
                  <a:lnTo>
                    <a:pt x="191" y="440"/>
                  </a:lnTo>
                  <a:lnTo>
                    <a:pt x="191" y="440"/>
                  </a:lnTo>
                  <a:lnTo>
                    <a:pt x="191" y="445"/>
                  </a:lnTo>
                  <a:lnTo>
                    <a:pt x="191" y="448"/>
                  </a:lnTo>
                  <a:lnTo>
                    <a:pt x="191" y="448"/>
                  </a:lnTo>
                  <a:lnTo>
                    <a:pt x="194" y="448"/>
                  </a:lnTo>
                  <a:lnTo>
                    <a:pt x="194" y="448"/>
                  </a:lnTo>
                  <a:lnTo>
                    <a:pt x="196" y="450"/>
                  </a:lnTo>
                  <a:lnTo>
                    <a:pt x="196" y="450"/>
                  </a:lnTo>
                  <a:lnTo>
                    <a:pt x="196" y="450"/>
                  </a:lnTo>
                  <a:lnTo>
                    <a:pt x="196" y="452"/>
                  </a:lnTo>
                  <a:lnTo>
                    <a:pt x="199" y="459"/>
                  </a:lnTo>
                  <a:lnTo>
                    <a:pt x="199" y="459"/>
                  </a:lnTo>
                  <a:lnTo>
                    <a:pt x="196" y="459"/>
                  </a:lnTo>
                  <a:lnTo>
                    <a:pt x="196" y="462"/>
                  </a:lnTo>
                  <a:lnTo>
                    <a:pt x="196" y="462"/>
                  </a:lnTo>
                  <a:lnTo>
                    <a:pt x="194" y="464"/>
                  </a:lnTo>
                  <a:lnTo>
                    <a:pt x="194" y="464"/>
                  </a:lnTo>
                  <a:lnTo>
                    <a:pt x="194" y="464"/>
                  </a:lnTo>
                  <a:lnTo>
                    <a:pt x="191" y="466"/>
                  </a:lnTo>
                  <a:lnTo>
                    <a:pt x="191" y="466"/>
                  </a:lnTo>
                  <a:lnTo>
                    <a:pt x="191" y="466"/>
                  </a:lnTo>
                  <a:lnTo>
                    <a:pt x="189" y="466"/>
                  </a:lnTo>
                  <a:lnTo>
                    <a:pt x="189" y="466"/>
                  </a:lnTo>
                  <a:lnTo>
                    <a:pt x="189" y="466"/>
                  </a:lnTo>
                  <a:lnTo>
                    <a:pt x="187" y="466"/>
                  </a:lnTo>
                  <a:lnTo>
                    <a:pt x="184" y="464"/>
                  </a:lnTo>
                  <a:lnTo>
                    <a:pt x="182" y="464"/>
                  </a:lnTo>
                  <a:lnTo>
                    <a:pt x="182" y="464"/>
                  </a:lnTo>
                  <a:lnTo>
                    <a:pt x="182" y="466"/>
                  </a:lnTo>
                  <a:lnTo>
                    <a:pt x="182" y="466"/>
                  </a:lnTo>
                  <a:lnTo>
                    <a:pt x="182" y="469"/>
                  </a:lnTo>
                  <a:lnTo>
                    <a:pt x="182" y="469"/>
                  </a:lnTo>
                  <a:lnTo>
                    <a:pt x="182" y="471"/>
                  </a:lnTo>
                  <a:lnTo>
                    <a:pt x="182" y="471"/>
                  </a:lnTo>
                  <a:lnTo>
                    <a:pt x="182" y="474"/>
                  </a:lnTo>
                  <a:lnTo>
                    <a:pt x="182" y="474"/>
                  </a:lnTo>
                  <a:lnTo>
                    <a:pt x="184" y="474"/>
                  </a:lnTo>
                  <a:lnTo>
                    <a:pt x="187" y="474"/>
                  </a:lnTo>
                  <a:lnTo>
                    <a:pt x="187" y="476"/>
                  </a:lnTo>
                  <a:lnTo>
                    <a:pt x="189" y="476"/>
                  </a:lnTo>
                  <a:lnTo>
                    <a:pt x="189" y="476"/>
                  </a:lnTo>
                  <a:lnTo>
                    <a:pt x="191" y="478"/>
                  </a:lnTo>
                  <a:lnTo>
                    <a:pt x="196" y="485"/>
                  </a:lnTo>
                  <a:lnTo>
                    <a:pt x="199" y="485"/>
                  </a:lnTo>
                  <a:lnTo>
                    <a:pt x="199" y="485"/>
                  </a:lnTo>
                  <a:lnTo>
                    <a:pt x="201" y="485"/>
                  </a:lnTo>
                  <a:lnTo>
                    <a:pt x="201" y="488"/>
                  </a:lnTo>
                  <a:lnTo>
                    <a:pt x="203" y="488"/>
                  </a:lnTo>
                  <a:lnTo>
                    <a:pt x="206" y="493"/>
                  </a:lnTo>
                  <a:lnTo>
                    <a:pt x="206" y="493"/>
                  </a:lnTo>
                  <a:lnTo>
                    <a:pt x="206" y="493"/>
                  </a:lnTo>
                  <a:lnTo>
                    <a:pt x="208" y="493"/>
                  </a:lnTo>
                  <a:lnTo>
                    <a:pt x="208" y="493"/>
                  </a:lnTo>
                  <a:lnTo>
                    <a:pt x="210" y="495"/>
                  </a:lnTo>
                  <a:lnTo>
                    <a:pt x="210" y="495"/>
                  </a:lnTo>
                  <a:lnTo>
                    <a:pt x="215" y="497"/>
                  </a:lnTo>
                  <a:lnTo>
                    <a:pt x="217" y="500"/>
                  </a:lnTo>
                  <a:lnTo>
                    <a:pt x="220" y="500"/>
                  </a:lnTo>
                  <a:lnTo>
                    <a:pt x="220" y="502"/>
                  </a:lnTo>
                  <a:lnTo>
                    <a:pt x="220" y="502"/>
                  </a:lnTo>
                  <a:lnTo>
                    <a:pt x="222" y="504"/>
                  </a:lnTo>
                  <a:lnTo>
                    <a:pt x="222" y="507"/>
                  </a:lnTo>
                  <a:lnTo>
                    <a:pt x="222" y="507"/>
                  </a:lnTo>
                  <a:lnTo>
                    <a:pt x="225" y="507"/>
                  </a:lnTo>
                  <a:lnTo>
                    <a:pt x="225" y="507"/>
                  </a:lnTo>
                  <a:lnTo>
                    <a:pt x="225" y="507"/>
                  </a:lnTo>
                  <a:lnTo>
                    <a:pt x="225" y="507"/>
                  </a:lnTo>
                  <a:lnTo>
                    <a:pt x="227" y="507"/>
                  </a:lnTo>
                  <a:lnTo>
                    <a:pt x="227" y="509"/>
                  </a:lnTo>
                  <a:lnTo>
                    <a:pt x="232" y="519"/>
                  </a:lnTo>
                  <a:lnTo>
                    <a:pt x="232" y="519"/>
                  </a:lnTo>
                  <a:lnTo>
                    <a:pt x="232" y="519"/>
                  </a:lnTo>
                  <a:lnTo>
                    <a:pt x="232" y="519"/>
                  </a:lnTo>
                  <a:lnTo>
                    <a:pt x="232" y="519"/>
                  </a:lnTo>
                  <a:lnTo>
                    <a:pt x="232" y="519"/>
                  </a:lnTo>
                  <a:lnTo>
                    <a:pt x="234" y="519"/>
                  </a:lnTo>
                  <a:lnTo>
                    <a:pt x="234" y="519"/>
                  </a:lnTo>
                  <a:lnTo>
                    <a:pt x="234" y="519"/>
                  </a:lnTo>
                  <a:lnTo>
                    <a:pt x="234" y="519"/>
                  </a:lnTo>
                  <a:lnTo>
                    <a:pt x="239" y="519"/>
                  </a:lnTo>
                  <a:lnTo>
                    <a:pt x="241" y="516"/>
                  </a:lnTo>
                  <a:lnTo>
                    <a:pt x="241" y="516"/>
                  </a:lnTo>
                  <a:lnTo>
                    <a:pt x="241" y="519"/>
                  </a:lnTo>
                  <a:lnTo>
                    <a:pt x="244" y="519"/>
                  </a:lnTo>
                  <a:lnTo>
                    <a:pt x="244" y="519"/>
                  </a:lnTo>
                  <a:lnTo>
                    <a:pt x="244" y="521"/>
                  </a:lnTo>
                  <a:lnTo>
                    <a:pt x="244" y="521"/>
                  </a:lnTo>
                  <a:lnTo>
                    <a:pt x="246" y="521"/>
                  </a:lnTo>
                  <a:lnTo>
                    <a:pt x="251" y="521"/>
                  </a:lnTo>
                  <a:lnTo>
                    <a:pt x="251" y="521"/>
                  </a:lnTo>
                  <a:lnTo>
                    <a:pt x="251" y="521"/>
                  </a:lnTo>
                  <a:lnTo>
                    <a:pt x="253" y="521"/>
                  </a:lnTo>
                  <a:lnTo>
                    <a:pt x="253" y="521"/>
                  </a:lnTo>
                  <a:lnTo>
                    <a:pt x="251" y="511"/>
                  </a:lnTo>
                  <a:lnTo>
                    <a:pt x="251" y="511"/>
                  </a:lnTo>
                  <a:lnTo>
                    <a:pt x="251" y="511"/>
                  </a:lnTo>
                  <a:lnTo>
                    <a:pt x="253" y="504"/>
                  </a:lnTo>
                  <a:lnTo>
                    <a:pt x="255" y="500"/>
                  </a:lnTo>
                  <a:lnTo>
                    <a:pt x="255" y="500"/>
                  </a:lnTo>
                  <a:lnTo>
                    <a:pt x="255" y="497"/>
                  </a:lnTo>
                  <a:lnTo>
                    <a:pt x="255" y="495"/>
                  </a:lnTo>
                  <a:lnTo>
                    <a:pt x="255" y="495"/>
                  </a:lnTo>
                  <a:lnTo>
                    <a:pt x="255" y="495"/>
                  </a:lnTo>
                  <a:lnTo>
                    <a:pt x="255" y="493"/>
                  </a:lnTo>
                  <a:lnTo>
                    <a:pt x="255" y="493"/>
                  </a:lnTo>
                  <a:lnTo>
                    <a:pt x="255" y="493"/>
                  </a:lnTo>
                  <a:lnTo>
                    <a:pt x="255" y="490"/>
                  </a:lnTo>
                  <a:lnTo>
                    <a:pt x="255" y="485"/>
                  </a:lnTo>
                  <a:lnTo>
                    <a:pt x="253" y="483"/>
                  </a:lnTo>
                  <a:lnTo>
                    <a:pt x="253" y="483"/>
                  </a:lnTo>
                  <a:lnTo>
                    <a:pt x="255" y="481"/>
                  </a:lnTo>
                  <a:lnTo>
                    <a:pt x="255" y="476"/>
                  </a:lnTo>
                  <a:lnTo>
                    <a:pt x="255" y="476"/>
                  </a:lnTo>
                  <a:lnTo>
                    <a:pt x="258" y="471"/>
                  </a:lnTo>
                  <a:lnTo>
                    <a:pt x="258" y="469"/>
                  </a:lnTo>
                  <a:lnTo>
                    <a:pt x="258" y="469"/>
                  </a:lnTo>
                  <a:lnTo>
                    <a:pt x="258" y="466"/>
                  </a:lnTo>
                  <a:lnTo>
                    <a:pt x="260" y="466"/>
                  </a:lnTo>
                  <a:lnTo>
                    <a:pt x="260" y="464"/>
                  </a:lnTo>
                  <a:lnTo>
                    <a:pt x="260" y="464"/>
                  </a:lnTo>
                  <a:lnTo>
                    <a:pt x="262" y="464"/>
                  </a:lnTo>
                  <a:lnTo>
                    <a:pt x="262" y="462"/>
                  </a:lnTo>
                  <a:lnTo>
                    <a:pt x="262" y="462"/>
                  </a:lnTo>
                  <a:lnTo>
                    <a:pt x="262" y="462"/>
                  </a:lnTo>
                  <a:lnTo>
                    <a:pt x="265" y="462"/>
                  </a:lnTo>
                  <a:lnTo>
                    <a:pt x="270" y="457"/>
                  </a:lnTo>
                  <a:lnTo>
                    <a:pt x="270" y="457"/>
                  </a:lnTo>
                  <a:lnTo>
                    <a:pt x="272" y="457"/>
                  </a:lnTo>
                  <a:lnTo>
                    <a:pt x="279" y="455"/>
                  </a:lnTo>
                  <a:lnTo>
                    <a:pt x="279" y="455"/>
                  </a:lnTo>
                  <a:lnTo>
                    <a:pt x="281" y="455"/>
                  </a:lnTo>
                  <a:lnTo>
                    <a:pt x="281" y="452"/>
                  </a:lnTo>
                  <a:lnTo>
                    <a:pt x="281" y="452"/>
                  </a:lnTo>
                  <a:lnTo>
                    <a:pt x="281" y="452"/>
                  </a:lnTo>
                  <a:lnTo>
                    <a:pt x="281" y="450"/>
                  </a:lnTo>
                  <a:lnTo>
                    <a:pt x="281" y="450"/>
                  </a:lnTo>
                  <a:lnTo>
                    <a:pt x="281" y="450"/>
                  </a:lnTo>
                  <a:lnTo>
                    <a:pt x="284" y="450"/>
                  </a:lnTo>
                  <a:lnTo>
                    <a:pt x="284" y="450"/>
                  </a:lnTo>
                  <a:lnTo>
                    <a:pt x="284" y="450"/>
                  </a:lnTo>
                  <a:lnTo>
                    <a:pt x="286" y="450"/>
                  </a:lnTo>
                  <a:lnTo>
                    <a:pt x="286" y="450"/>
                  </a:lnTo>
                  <a:lnTo>
                    <a:pt x="288" y="450"/>
                  </a:lnTo>
                  <a:lnTo>
                    <a:pt x="288" y="450"/>
                  </a:lnTo>
                  <a:lnTo>
                    <a:pt x="291" y="450"/>
                  </a:lnTo>
                  <a:lnTo>
                    <a:pt x="291" y="450"/>
                  </a:lnTo>
                  <a:lnTo>
                    <a:pt x="291" y="450"/>
                  </a:lnTo>
                  <a:lnTo>
                    <a:pt x="293" y="450"/>
                  </a:lnTo>
                  <a:lnTo>
                    <a:pt x="293" y="452"/>
                  </a:lnTo>
                  <a:lnTo>
                    <a:pt x="293" y="452"/>
                  </a:lnTo>
                  <a:lnTo>
                    <a:pt x="296" y="452"/>
                  </a:lnTo>
                  <a:lnTo>
                    <a:pt x="298" y="452"/>
                  </a:lnTo>
                  <a:lnTo>
                    <a:pt x="300" y="452"/>
                  </a:lnTo>
                  <a:lnTo>
                    <a:pt x="303" y="455"/>
                  </a:lnTo>
                  <a:lnTo>
                    <a:pt x="305" y="455"/>
                  </a:lnTo>
                  <a:lnTo>
                    <a:pt x="305" y="455"/>
                  </a:lnTo>
                  <a:lnTo>
                    <a:pt x="305" y="455"/>
                  </a:lnTo>
                  <a:lnTo>
                    <a:pt x="305" y="457"/>
                  </a:lnTo>
                  <a:lnTo>
                    <a:pt x="307" y="457"/>
                  </a:lnTo>
                  <a:lnTo>
                    <a:pt x="307" y="459"/>
                  </a:lnTo>
                  <a:lnTo>
                    <a:pt x="307" y="459"/>
                  </a:lnTo>
                  <a:lnTo>
                    <a:pt x="310" y="459"/>
                  </a:lnTo>
                  <a:lnTo>
                    <a:pt x="310" y="462"/>
                  </a:lnTo>
                  <a:lnTo>
                    <a:pt x="312" y="462"/>
                  </a:lnTo>
                  <a:lnTo>
                    <a:pt x="315" y="464"/>
                  </a:lnTo>
                  <a:lnTo>
                    <a:pt x="315" y="466"/>
                  </a:lnTo>
                  <a:lnTo>
                    <a:pt x="317" y="469"/>
                  </a:lnTo>
                  <a:lnTo>
                    <a:pt x="317" y="471"/>
                  </a:lnTo>
                  <a:lnTo>
                    <a:pt x="317" y="471"/>
                  </a:lnTo>
                  <a:lnTo>
                    <a:pt x="319" y="471"/>
                  </a:lnTo>
                  <a:lnTo>
                    <a:pt x="319" y="474"/>
                  </a:lnTo>
                  <a:lnTo>
                    <a:pt x="319" y="474"/>
                  </a:lnTo>
                  <a:lnTo>
                    <a:pt x="319" y="476"/>
                  </a:lnTo>
                  <a:lnTo>
                    <a:pt x="319" y="476"/>
                  </a:lnTo>
                  <a:lnTo>
                    <a:pt x="319" y="476"/>
                  </a:lnTo>
                  <a:lnTo>
                    <a:pt x="319" y="478"/>
                  </a:lnTo>
                  <a:lnTo>
                    <a:pt x="326" y="478"/>
                  </a:lnTo>
                  <a:lnTo>
                    <a:pt x="326" y="478"/>
                  </a:lnTo>
                  <a:lnTo>
                    <a:pt x="329" y="478"/>
                  </a:lnTo>
                  <a:lnTo>
                    <a:pt x="329" y="478"/>
                  </a:lnTo>
                  <a:lnTo>
                    <a:pt x="329" y="478"/>
                  </a:lnTo>
                  <a:lnTo>
                    <a:pt x="329" y="476"/>
                  </a:lnTo>
                  <a:lnTo>
                    <a:pt x="331" y="476"/>
                  </a:lnTo>
                  <a:lnTo>
                    <a:pt x="331" y="476"/>
                  </a:lnTo>
                  <a:lnTo>
                    <a:pt x="331" y="476"/>
                  </a:lnTo>
                  <a:lnTo>
                    <a:pt x="333" y="476"/>
                  </a:lnTo>
                  <a:lnTo>
                    <a:pt x="333" y="476"/>
                  </a:lnTo>
                  <a:lnTo>
                    <a:pt x="336" y="476"/>
                  </a:lnTo>
                  <a:lnTo>
                    <a:pt x="338" y="476"/>
                  </a:lnTo>
                  <a:lnTo>
                    <a:pt x="338" y="476"/>
                  </a:lnTo>
                  <a:lnTo>
                    <a:pt x="338" y="476"/>
                  </a:lnTo>
                  <a:lnTo>
                    <a:pt x="338" y="474"/>
                  </a:lnTo>
                  <a:lnTo>
                    <a:pt x="338" y="474"/>
                  </a:lnTo>
                  <a:lnTo>
                    <a:pt x="338" y="471"/>
                  </a:lnTo>
                  <a:lnTo>
                    <a:pt x="338" y="471"/>
                  </a:lnTo>
                  <a:lnTo>
                    <a:pt x="341" y="471"/>
                  </a:lnTo>
                  <a:lnTo>
                    <a:pt x="341" y="471"/>
                  </a:lnTo>
                  <a:lnTo>
                    <a:pt x="341" y="469"/>
                  </a:lnTo>
                  <a:lnTo>
                    <a:pt x="341" y="469"/>
                  </a:lnTo>
                  <a:lnTo>
                    <a:pt x="341" y="469"/>
                  </a:lnTo>
                  <a:lnTo>
                    <a:pt x="348" y="466"/>
                  </a:lnTo>
                  <a:lnTo>
                    <a:pt x="348" y="466"/>
                  </a:lnTo>
                  <a:lnTo>
                    <a:pt x="352" y="466"/>
                  </a:lnTo>
                  <a:lnTo>
                    <a:pt x="352" y="466"/>
                  </a:lnTo>
                  <a:lnTo>
                    <a:pt x="352" y="464"/>
                  </a:lnTo>
                  <a:lnTo>
                    <a:pt x="352" y="464"/>
                  </a:lnTo>
                  <a:lnTo>
                    <a:pt x="355" y="464"/>
                  </a:lnTo>
                  <a:lnTo>
                    <a:pt x="355" y="464"/>
                  </a:lnTo>
                  <a:lnTo>
                    <a:pt x="355" y="462"/>
                  </a:lnTo>
                  <a:lnTo>
                    <a:pt x="355" y="462"/>
                  </a:lnTo>
                  <a:lnTo>
                    <a:pt x="355" y="462"/>
                  </a:lnTo>
                  <a:lnTo>
                    <a:pt x="355" y="459"/>
                  </a:lnTo>
                  <a:lnTo>
                    <a:pt x="352" y="459"/>
                  </a:lnTo>
                  <a:lnTo>
                    <a:pt x="348" y="455"/>
                  </a:lnTo>
                  <a:lnTo>
                    <a:pt x="348" y="455"/>
                  </a:lnTo>
                  <a:lnTo>
                    <a:pt x="348" y="452"/>
                  </a:lnTo>
                  <a:lnTo>
                    <a:pt x="348" y="452"/>
                  </a:lnTo>
                  <a:lnTo>
                    <a:pt x="348" y="450"/>
                  </a:lnTo>
                  <a:lnTo>
                    <a:pt x="348" y="450"/>
                  </a:lnTo>
                  <a:lnTo>
                    <a:pt x="348" y="448"/>
                  </a:lnTo>
                  <a:lnTo>
                    <a:pt x="348" y="445"/>
                  </a:lnTo>
                  <a:lnTo>
                    <a:pt x="348" y="445"/>
                  </a:lnTo>
                  <a:lnTo>
                    <a:pt x="350" y="445"/>
                  </a:lnTo>
                  <a:lnTo>
                    <a:pt x="350" y="443"/>
                  </a:lnTo>
                  <a:lnTo>
                    <a:pt x="350" y="443"/>
                  </a:lnTo>
                  <a:lnTo>
                    <a:pt x="350" y="440"/>
                  </a:lnTo>
                  <a:lnTo>
                    <a:pt x="352" y="438"/>
                  </a:lnTo>
                  <a:lnTo>
                    <a:pt x="352" y="438"/>
                  </a:lnTo>
                  <a:lnTo>
                    <a:pt x="352" y="436"/>
                  </a:lnTo>
                  <a:lnTo>
                    <a:pt x="352" y="433"/>
                  </a:lnTo>
                  <a:lnTo>
                    <a:pt x="355" y="433"/>
                  </a:lnTo>
                  <a:lnTo>
                    <a:pt x="355" y="429"/>
                  </a:lnTo>
                  <a:lnTo>
                    <a:pt x="355" y="429"/>
                  </a:lnTo>
                  <a:lnTo>
                    <a:pt x="355" y="429"/>
                  </a:lnTo>
                  <a:lnTo>
                    <a:pt x="355" y="426"/>
                  </a:lnTo>
                  <a:lnTo>
                    <a:pt x="357" y="422"/>
                  </a:lnTo>
                  <a:lnTo>
                    <a:pt x="360" y="422"/>
                  </a:lnTo>
                  <a:lnTo>
                    <a:pt x="360" y="422"/>
                  </a:lnTo>
                  <a:lnTo>
                    <a:pt x="360" y="419"/>
                  </a:lnTo>
                  <a:lnTo>
                    <a:pt x="360" y="417"/>
                  </a:lnTo>
                  <a:lnTo>
                    <a:pt x="360" y="417"/>
                  </a:lnTo>
                  <a:lnTo>
                    <a:pt x="360" y="414"/>
                  </a:lnTo>
                  <a:lnTo>
                    <a:pt x="362" y="414"/>
                  </a:lnTo>
                  <a:lnTo>
                    <a:pt x="362" y="414"/>
                  </a:lnTo>
                  <a:lnTo>
                    <a:pt x="364" y="410"/>
                  </a:lnTo>
                  <a:lnTo>
                    <a:pt x="367" y="405"/>
                  </a:lnTo>
                  <a:lnTo>
                    <a:pt x="367" y="405"/>
                  </a:lnTo>
                  <a:lnTo>
                    <a:pt x="367" y="405"/>
                  </a:lnTo>
                  <a:lnTo>
                    <a:pt x="367" y="403"/>
                  </a:lnTo>
                  <a:lnTo>
                    <a:pt x="367" y="403"/>
                  </a:lnTo>
                  <a:lnTo>
                    <a:pt x="367" y="403"/>
                  </a:lnTo>
                  <a:lnTo>
                    <a:pt x="369" y="400"/>
                  </a:lnTo>
                  <a:lnTo>
                    <a:pt x="369" y="400"/>
                  </a:lnTo>
                  <a:lnTo>
                    <a:pt x="369" y="400"/>
                  </a:lnTo>
                  <a:lnTo>
                    <a:pt x="371" y="400"/>
                  </a:lnTo>
                  <a:lnTo>
                    <a:pt x="371" y="398"/>
                  </a:lnTo>
                  <a:lnTo>
                    <a:pt x="374" y="398"/>
                  </a:lnTo>
                  <a:lnTo>
                    <a:pt x="374" y="398"/>
                  </a:lnTo>
                  <a:lnTo>
                    <a:pt x="374" y="395"/>
                  </a:lnTo>
                  <a:lnTo>
                    <a:pt x="374" y="395"/>
                  </a:lnTo>
                  <a:lnTo>
                    <a:pt x="374" y="395"/>
                  </a:lnTo>
                  <a:lnTo>
                    <a:pt x="374" y="395"/>
                  </a:lnTo>
                  <a:lnTo>
                    <a:pt x="376" y="393"/>
                  </a:lnTo>
                  <a:lnTo>
                    <a:pt x="397" y="393"/>
                  </a:lnTo>
                  <a:lnTo>
                    <a:pt x="466" y="393"/>
                  </a:lnTo>
                  <a:lnTo>
                    <a:pt x="459" y="30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31" y="1592"/>
              <a:ext cx="550" cy="450"/>
            </a:xfrm>
            <a:custGeom>
              <a:avLst/>
              <a:gdLst>
                <a:gd name="T0" fmla="*/ 533 w 550"/>
                <a:gd name="T1" fmla="*/ 308 h 450"/>
                <a:gd name="T2" fmla="*/ 535 w 550"/>
                <a:gd name="T3" fmla="*/ 277 h 450"/>
                <a:gd name="T4" fmla="*/ 535 w 550"/>
                <a:gd name="T5" fmla="*/ 249 h 450"/>
                <a:gd name="T6" fmla="*/ 512 w 550"/>
                <a:gd name="T7" fmla="*/ 241 h 450"/>
                <a:gd name="T8" fmla="*/ 417 w 550"/>
                <a:gd name="T9" fmla="*/ 227 h 450"/>
                <a:gd name="T10" fmla="*/ 417 w 550"/>
                <a:gd name="T11" fmla="*/ 213 h 450"/>
                <a:gd name="T12" fmla="*/ 412 w 550"/>
                <a:gd name="T13" fmla="*/ 173 h 450"/>
                <a:gd name="T14" fmla="*/ 415 w 550"/>
                <a:gd name="T15" fmla="*/ 142 h 450"/>
                <a:gd name="T16" fmla="*/ 419 w 550"/>
                <a:gd name="T17" fmla="*/ 128 h 450"/>
                <a:gd name="T18" fmla="*/ 410 w 550"/>
                <a:gd name="T19" fmla="*/ 99 h 450"/>
                <a:gd name="T20" fmla="*/ 419 w 550"/>
                <a:gd name="T21" fmla="*/ 69 h 450"/>
                <a:gd name="T22" fmla="*/ 396 w 550"/>
                <a:gd name="T23" fmla="*/ 57 h 450"/>
                <a:gd name="T24" fmla="*/ 382 w 550"/>
                <a:gd name="T25" fmla="*/ 66 h 450"/>
                <a:gd name="T26" fmla="*/ 365 w 550"/>
                <a:gd name="T27" fmla="*/ 50 h 450"/>
                <a:gd name="T28" fmla="*/ 351 w 550"/>
                <a:gd name="T29" fmla="*/ 33 h 450"/>
                <a:gd name="T30" fmla="*/ 337 w 550"/>
                <a:gd name="T31" fmla="*/ 28 h 450"/>
                <a:gd name="T32" fmla="*/ 320 w 550"/>
                <a:gd name="T33" fmla="*/ 2 h 450"/>
                <a:gd name="T34" fmla="*/ 247 w 550"/>
                <a:gd name="T35" fmla="*/ 14 h 450"/>
                <a:gd name="T36" fmla="*/ 228 w 550"/>
                <a:gd name="T37" fmla="*/ 26 h 450"/>
                <a:gd name="T38" fmla="*/ 225 w 550"/>
                <a:gd name="T39" fmla="*/ 45 h 450"/>
                <a:gd name="T40" fmla="*/ 211 w 550"/>
                <a:gd name="T41" fmla="*/ 54 h 450"/>
                <a:gd name="T42" fmla="*/ 211 w 550"/>
                <a:gd name="T43" fmla="*/ 76 h 450"/>
                <a:gd name="T44" fmla="*/ 187 w 550"/>
                <a:gd name="T45" fmla="*/ 76 h 450"/>
                <a:gd name="T46" fmla="*/ 161 w 550"/>
                <a:gd name="T47" fmla="*/ 76 h 450"/>
                <a:gd name="T48" fmla="*/ 147 w 550"/>
                <a:gd name="T49" fmla="*/ 99 h 450"/>
                <a:gd name="T50" fmla="*/ 133 w 550"/>
                <a:gd name="T51" fmla="*/ 111 h 450"/>
                <a:gd name="T52" fmla="*/ 124 w 550"/>
                <a:gd name="T53" fmla="*/ 99 h 450"/>
                <a:gd name="T54" fmla="*/ 105 w 550"/>
                <a:gd name="T55" fmla="*/ 114 h 450"/>
                <a:gd name="T56" fmla="*/ 86 w 550"/>
                <a:gd name="T57" fmla="*/ 123 h 450"/>
                <a:gd name="T58" fmla="*/ 69 w 550"/>
                <a:gd name="T59" fmla="*/ 109 h 450"/>
                <a:gd name="T60" fmla="*/ 34 w 550"/>
                <a:gd name="T61" fmla="*/ 111 h 450"/>
                <a:gd name="T62" fmla="*/ 5 w 550"/>
                <a:gd name="T63" fmla="*/ 140 h 450"/>
                <a:gd name="T64" fmla="*/ 55 w 550"/>
                <a:gd name="T65" fmla="*/ 142 h 450"/>
                <a:gd name="T66" fmla="*/ 76 w 550"/>
                <a:gd name="T67" fmla="*/ 140 h 450"/>
                <a:gd name="T68" fmla="*/ 86 w 550"/>
                <a:gd name="T69" fmla="*/ 137 h 450"/>
                <a:gd name="T70" fmla="*/ 97 w 550"/>
                <a:gd name="T71" fmla="*/ 144 h 450"/>
                <a:gd name="T72" fmla="*/ 114 w 550"/>
                <a:gd name="T73" fmla="*/ 135 h 450"/>
                <a:gd name="T74" fmla="*/ 121 w 550"/>
                <a:gd name="T75" fmla="*/ 173 h 450"/>
                <a:gd name="T76" fmla="*/ 109 w 550"/>
                <a:gd name="T77" fmla="*/ 196 h 450"/>
                <a:gd name="T78" fmla="*/ 112 w 550"/>
                <a:gd name="T79" fmla="*/ 220 h 450"/>
                <a:gd name="T80" fmla="*/ 116 w 550"/>
                <a:gd name="T81" fmla="*/ 244 h 450"/>
                <a:gd name="T82" fmla="*/ 116 w 550"/>
                <a:gd name="T83" fmla="*/ 265 h 450"/>
                <a:gd name="T84" fmla="*/ 128 w 550"/>
                <a:gd name="T85" fmla="*/ 286 h 450"/>
                <a:gd name="T86" fmla="*/ 135 w 550"/>
                <a:gd name="T87" fmla="*/ 296 h 450"/>
                <a:gd name="T88" fmla="*/ 142 w 550"/>
                <a:gd name="T89" fmla="*/ 312 h 450"/>
                <a:gd name="T90" fmla="*/ 164 w 550"/>
                <a:gd name="T91" fmla="*/ 327 h 450"/>
                <a:gd name="T92" fmla="*/ 176 w 550"/>
                <a:gd name="T93" fmla="*/ 334 h 450"/>
                <a:gd name="T94" fmla="*/ 185 w 550"/>
                <a:gd name="T95" fmla="*/ 346 h 450"/>
                <a:gd name="T96" fmla="*/ 204 w 550"/>
                <a:gd name="T97" fmla="*/ 353 h 450"/>
                <a:gd name="T98" fmla="*/ 230 w 550"/>
                <a:gd name="T99" fmla="*/ 357 h 450"/>
                <a:gd name="T100" fmla="*/ 263 w 550"/>
                <a:gd name="T101" fmla="*/ 365 h 450"/>
                <a:gd name="T102" fmla="*/ 285 w 550"/>
                <a:gd name="T103" fmla="*/ 369 h 450"/>
                <a:gd name="T104" fmla="*/ 296 w 550"/>
                <a:gd name="T105" fmla="*/ 376 h 450"/>
                <a:gd name="T106" fmla="*/ 311 w 550"/>
                <a:gd name="T107" fmla="*/ 391 h 450"/>
                <a:gd name="T108" fmla="*/ 327 w 550"/>
                <a:gd name="T109" fmla="*/ 395 h 450"/>
                <a:gd name="T110" fmla="*/ 353 w 550"/>
                <a:gd name="T111" fmla="*/ 407 h 450"/>
                <a:gd name="T112" fmla="*/ 372 w 550"/>
                <a:gd name="T113" fmla="*/ 419 h 450"/>
                <a:gd name="T114" fmla="*/ 398 w 550"/>
                <a:gd name="T115" fmla="*/ 438 h 450"/>
                <a:gd name="T116" fmla="*/ 438 w 550"/>
                <a:gd name="T117" fmla="*/ 438 h 450"/>
                <a:gd name="T118" fmla="*/ 467 w 550"/>
                <a:gd name="T119" fmla="*/ 443 h 450"/>
                <a:gd name="T120" fmla="*/ 514 w 550"/>
                <a:gd name="T121" fmla="*/ 405 h 450"/>
                <a:gd name="T122" fmla="*/ 533 w 550"/>
                <a:gd name="T123" fmla="*/ 38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450">
                  <a:moveTo>
                    <a:pt x="550" y="346"/>
                  </a:moveTo>
                  <a:lnTo>
                    <a:pt x="547" y="346"/>
                  </a:lnTo>
                  <a:lnTo>
                    <a:pt x="545" y="341"/>
                  </a:lnTo>
                  <a:lnTo>
                    <a:pt x="545" y="339"/>
                  </a:lnTo>
                  <a:lnTo>
                    <a:pt x="545" y="336"/>
                  </a:lnTo>
                  <a:lnTo>
                    <a:pt x="545" y="336"/>
                  </a:lnTo>
                  <a:lnTo>
                    <a:pt x="545" y="327"/>
                  </a:lnTo>
                  <a:lnTo>
                    <a:pt x="545" y="324"/>
                  </a:lnTo>
                  <a:lnTo>
                    <a:pt x="543" y="324"/>
                  </a:lnTo>
                  <a:lnTo>
                    <a:pt x="540" y="320"/>
                  </a:lnTo>
                  <a:lnTo>
                    <a:pt x="540" y="317"/>
                  </a:lnTo>
                  <a:lnTo>
                    <a:pt x="538" y="312"/>
                  </a:lnTo>
                  <a:lnTo>
                    <a:pt x="535" y="310"/>
                  </a:lnTo>
                  <a:lnTo>
                    <a:pt x="535" y="308"/>
                  </a:lnTo>
                  <a:lnTo>
                    <a:pt x="535" y="308"/>
                  </a:lnTo>
                  <a:lnTo>
                    <a:pt x="535" y="308"/>
                  </a:lnTo>
                  <a:lnTo>
                    <a:pt x="533" y="308"/>
                  </a:lnTo>
                  <a:lnTo>
                    <a:pt x="533" y="308"/>
                  </a:lnTo>
                  <a:lnTo>
                    <a:pt x="531" y="308"/>
                  </a:lnTo>
                  <a:lnTo>
                    <a:pt x="531" y="308"/>
                  </a:lnTo>
                  <a:lnTo>
                    <a:pt x="531" y="308"/>
                  </a:lnTo>
                  <a:lnTo>
                    <a:pt x="528" y="305"/>
                  </a:lnTo>
                  <a:lnTo>
                    <a:pt x="528" y="305"/>
                  </a:lnTo>
                  <a:lnTo>
                    <a:pt x="528" y="303"/>
                  </a:lnTo>
                  <a:lnTo>
                    <a:pt x="528" y="301"/>
                  </a:lnTo>
                  <a:lnTo>
                    <a:pt x="528" y="298"/>
                  </a:lnTo>
                  <a:lnTo>
                    <a:pt x="528" y="296"/>
                  </a:lnTo>
                  <a:lnTo>
                    <a:pt x="528" y="296"/>
                  </a:lnTo>
                  <a:lnTo>
                    <a:pt x="526" y="289"/>
                  </a:lnTo>
                  <a:lnTo>
                    <a:pt x="526" y="284"/>
                  </a:lnTo>
                  <a:lnTo>
                    <a:pt x="528" y="284"/>
                  </a:lnTo>
                  <a:lnTo>
                    <a:pt x="528" y="284"/>
                  </a:lnTo>
                  <a:lnTo>
                    <a:pt x="528" y="282"/>
                  </a:lnTo>
                  <a:lnTo>
                    <a:pt x="533" y="279"/>
                  </a:lnTo>
                  <a:lnTo>
                    <a:pt x="533" y="277"/>
                  </a:lnTo>
                  <a:lnTo>
                    <a:pt x="535" y="277"/>
                  </a:lnTo>
                  <a:lnTo>
                    <a:pt x="535" y="275"/>
                  </a:lnTo>
                  <a:lnTo>
                    <a:pt x="538" y="275"/>
                  </a:lnTo>
                  <a:lnTo>
                    <a:pt x="538" y="272"/>
                  </a:lnTo>
                  <a:lnTo>
                    <a:pt x="538" y="272"/>
                  </a:lnTo>
                  <a:lnTo>
                    <a:pt x="538" y="270"/>
                  </a:lnTo>
                  <a:lnTo>
                    <a:pt x="540" y="270"/>
                  </a:lnTo>
                  <a:lnTo>
                    <a:pt x="540" y="270"/>
                  </a:lnTo>
                  <a:lnTo>
                    <a:pt x="540" y="270"/>
                  </a:lnTo>
                  <a:lnTo>
                    <a:pt x="543" y="270"/>
                  </a:lnTo>
                  <a:lnTo>
                    <a:pt x="543" y="268"/>
                  </a:lnTo>
                  <a:lnTo>
                    <a:pt x="543" y="268"/>
                  </a:lnTo>
                  <a:lnTo>
                    <a:pt x="543" y="265"/>
                  </a:lnTo>
                  <a:lnTo>
                    <a:pt x="538" y="258"/>
                  </a:lnTo>
                  <a:lnTo>
                    <a:pt x="538" y="256"/>
                  </a:lnTo>
                  <a:lnTo>
                    <a:pt x="538" y="256"/>
                  </a:lnTo>
                  <a:lnTo>
                    <a:pt x="538" y="253"/>
                  </a:lnTo>
                  <a:lnTo>
                    <a:pt x="538" y="253"/>
                  </a:lnTo>
                  <a:lnTo>
                    <a:pt x="535" y="249"/>
                  </a:lnTo>
                  <a:lnTo>
                    <a:pt x="535" y="249"/>
                  </a:lnTo>
                  <a:lnTo>
                    <a:pt x="533" y="246"/>
                  </a:lnTo>
                  <a:lnTo>
                    <a:pt x="533" y="246"/>
                  </a:lnTo>
                  <a:lnTo>
                    <a:pt x="531" y="246"/>
                  </a:lnTo>
                  <a:lnTo>
                    <a:pt x="531" y="246"/>
                  </a:lnTo>
                  <a:lnTo>
                    <a:pt x="528" y="246"/>
                  </a:lnTo>
                  <a:lnTo>
                    <a:pt x="528" y="246"/>
                  </a:lnTo>
                  <a:lnTo>
                    <a:pt x="528" y="246"/>
                  </a:lnTo>
                  <a:lnTo>
                    <a:pt x="524" y="244"/>
                  </a:lnTo>
                  <a:lnTo>
                    <a:pt x="524" y="244"/>
                  </a:lnTo>
                  <a:lnTo>
                    <a:pt x="524" y="246"/>
                  </a:lnTo>
                  <a:lnTo>
                    <a:pt x="521" y="246"/>
                  </a:lnTo>
                  <a:lnTo>
                    <a:pt x="521" y="246"/>
                  </a:lnTo>
                  <a:lnTo>
                    <a:pt x="521" y="246"/>
                  </a:lnTo>
                  <a:lnTo>
                    <a:pt x="517" y="244"/>
                  </a:lnTo>
                  <a:lnTo>
                    <a:pt x="517" y="244"/>
                  </a:lnTo>
                  <a:lnTo>
                    <a:pt x="514" y="244"/>
                  </a:lnTo>
                  <a:lnTo>
                    <a:pt x="512" y="241"/>
                  </a:lnTo>
                  <a:lnTo>
                    <a:pt x="512" y="241"/>
                  </a:lnTo>
                  <a:lnTo>
                    <a:pt x="512" y="241"/>
                  </a:lnTo>
                  <a:lnTo>
                    <a:pt x="509" y="244"/>
                  </a:lnTo>
                  <a:lnTo>
                    <a:pt x="507" y="244"/>
                  </a:lnTo>
                  <a:lnTo>
                    <a:pt x="507" y="246"/>
                  </a:lnTo>
                  <a:lnTo>
                    <a:pt x="507" y="246"/>
                  </a:lnTo>
                  <a:lnTo>
                    <a:pt x="505" y="244"/>
                  </a:lnTo>
                  <a:lnTo>
                    <a:pt x="502" y="241"/>
                  </a:lnTo>
                  <a:lnTo>
                    <a:pt x="500" y="239"/>
                  </a:lnTo>
                  <a:lnTo>
                    <a:pt x="500" y="239"/>
                  </a:lnTo>
                  <a:lnTo>
                    <a:pt x="500" y="237"/>
                  </a:lnTo>
                  <a:lnTo>
                    <a:pt x="502" y="237"/>
                  </a:lnTo>
                  <a:lnTo>
                    <a:pt x="500" y="237"/>
                  </a:lnTo>
                  <a:lnTo>
                    <a:pt x="419" y="237"/>
                  </a:lnTo>
                  <a:lnTo>
                    <a:pt x="417" y="234"/>
                  </a:lnTo>
                  <a:lnTo>
                    <a:pt x="415" y="234"/>
                  </a:lnTo>
                  <a:lnTo>
                    <a:pt x="415" y="232"/>
                  </a:lnTo>
                  <a:lnTo>
                    <a:pt x="417" y="227"/>
                  </a:lnTo>
                  <a:lnTo>
                    <a:pt x="417" y="225"/>
                  </a:lnTo>
                  <a:lnTo>
                    <a:pt x="417" y="225"/>
                  </a:lnTo>
                  <a:lnTo>
                    <a:pt x="417" y="220"/>
                  </a:lnTo>
                  <a:lnTo>
                    <a:pt x="417" y="220"/>
                  </a:lnTo>
                  <a:lnTo>
                    <a:pt x="417" y="218"/>
                  </a:lnTo>
                  <a:lnTo>
                    <a:pt x="417" y="218"/>
                  </a:lnTo>
                  <a:lnTo>
                    <a:pt x="417" y="218"/>
                  </a:lnTo>
                  <a:lnTo>
                    <a:pt x="417" y="218"/>
                  </a:lnTo>
                  <a:lnTo>
                    <a:pt x="419" y="218"/>
                  </a:lnTo>
                  <a:lnTo>
                    <a:pt x="419" y="218"/>
                  </a:lnTo>
                  <a:lnTo>
                    <a:pt x="419" y="218"/>
                  </a:lnTo>
                  <a:lnTo>
                    <a:pt x="419" y="215"/>
                  </a:lnTo>
                  <a:lnTo>
                    <a:pt x="419" y="213"/>
                  </a:lnTo>
                  <a:lnTo>
                    <a:pt x="419" y="213"/>
                  </a:lnTo>
                  <a:lnTo>
                    <a:pt x="419" y="213"/>
                  </a:lnTo>
                  <a:lnTo>
                    <a:pt x="419" y="213"/>
                  </a:lnTo>
                  <a:lnTo>
                    <a:pt x="417" y="213"/>
                  </a:lnTo>
                  <a:lnTo>
                    <a:pt x="417" y="213"/>
                  </a:lnTo>
                  <a:lnTo>
                    <a:pt x="417" y="211"/>
                  </a:lnTo>
                  <a:lnTo>
                    <a:pt x="417" y="208"/>
                  </a:lnTo>
                  <a:lnTo>
                    <a:pt x="417" y="206"/>
                  </a:lnTo>
                  <a:lnTo>
                    <a:pt x="419" y="201"/>
                  </a:lnTo>
                  <a:lnTo>
                    <a:pt x="419" y="196"/>
                  </a:lnTo>
                  <a:lnTo>
                    <a:pt x="419" y="194"/>
                  </a:lnTo>
                  <a:lnTo>
                    <a:pt x="419" y="192"/>
                  </a:lnTo>
                  <a:lnTo>
                    <a:pt x="419" y="192"/>
                  </a:lnTo>
                  <a:lnTo>
                    <a:pt x="419" y="189"/>
                  </a:lnTo>
                  <a:lnTo>
                    <a:pt x="419" y="189"/>
                  </a:lnTo>
                  <a:lnTo>
                    <a:pt x="417" y="187"/>
                  </a:lnTo>
                  <a:lnTo>
                    <a:pt x="417" y="187"/>
                  </a:lnTo>
                  <a:lnTo>
                    <a:pt x="417" y="185"/>
                  </a:lnTo>
                  <a:lnTo>
                    <a:pt x="412" y="178"/>
                  </a:lnTo>
                  <a:lnTo>
                    <a:pt x="412" y="178"/>
                  </a:lnTo>
                  <a:lnTo>
                    <a:pt x="412" y="175"/>
                  </a:lnTo>
                  <a:lnTo>
                    <a:pt x="412" y="173"/>
                  </a:lnTo>
                  <a:lnTo>
                    <a:pt x="412" y="173"/>
                  </a:lnTo>
                  <a:lnTo>
                    <a:pt x="412" y="170"/>
                  </a:lnTo>
                  <a:lnTo>
                    <a:pt x="412" y="170"/>
                  </a:lnTo>
                  <a:lnTo>
                    <a:pt x="412" y="168"/>
                  </a:lnTo>
                  <a:lnTo>
                    <a:pt x="412" y="168"/>
                  </a:lnTo>
                  <a:lnTo>
                    <a:pt x="412" y="166"/>
                  </a:lnTo>
                  <a:lnTo>
                    <a:pt x="412" y="163"/>
                  </a:lnTo>
                  <a:lnTo>
                    <a:pt x="412" y="161"/>
                  </a:lnTo>
                  <a:lnTo>
                    <a:pt x="412" y="161"/>
                  </a:lnTo>
                  <a:lnTo>
                    <a:pt x="415" y="156"/>
                  </a:lnTo>
                  <a:lnTo>
                    <a:pt x="415" y="156"/>
                  </a:lnTo>
                  <a:lnTo>
                    <a:pt x="415" y="156"/>
                  </a:lnTo>
                  <a:lnTo>
                    <a:pt x="415" y="154"/>
                  </a:lnTo>
                  <a:lnTo>
                    <a:pt x="415" y="152"/>
                  </a:lnTo>
                  <a:lnTo>
                    <a:pt x="415" y="152"/>
                  </a:lnTo>
                  <a:lnTo>
                    <a:pt x="415" y="149"/>
                  </a:lnTo>
                  <a:lnTo>
                    <a:pt x="417" y="147"/>
                  </a:lnTo>
                  <a:lnTo>
                    <a:pt x="417" y="147"/>
                  </a:lnTo>
                  <a:lnTo>
                    <a:pt x="415" y="142"/>
                  </a:lnTo>
                  <a:lnTo>
                    <a:pt x="415" y="142"/>
                  </a:lnTo>
                  <a:lnTo>
                    <a:pt x="415" y="140"/>
                  </a:lnTo>
                  <a:lnTo>
                    <a:pt x="415" y="137"/>
                  </a:lnTo>
                  <a:lnTo>
                    <a:pt x="412" y="137"/>
                  </a:lnTo>
                  <a:lnTo>
                    <a:pt x="412" y="137"/>
                  </a:lnTo>
                  <a:lnTo>
                    <a:pt x="412" y="135"/>
                  </a:lnTo>
                  <a:lnTo>
                    <a:pt x="412" y="135"/>
                  </a:lnTo>
                  <a:lnTo>
                    <a:pt x="412" y="135"/>
                  </a:lnTo>
                  <a:lnTo>
                    <a:pt x="415" y="135"/>
                  </a:lnTo>
                  <a:lnTo>
                    <a:pt x="415" y="135"/>
                  </a:lnTo>
                  <a:lnTo>
                    <a:pt x="417" y="133"/>
                  </a:lnTo>
                  <a:lnTo>
                    <a:pt x="417" y="130"/>
                  </a:lnTo>
                  <a:lnTo>
                    <a:pt x="417" y="130"/>
                  </a:lnTo>
                  <a:lnTo>
                    <a:pt x="417" y="130"/>
                  </a:lnTo>
                  <a:lnTo>
                    <a:pt x="419" y="130"/>
                  </a:lnTo>
                  <a:lnTo>
                    <a:pt x="419" y="128"/>
                  </a:lnTo>
                  <a:lnTo>
                    <a:pt x="419" y="128"/>
                  </a:lnTo>
                  <a:lnTo>
                    <a:pt x="419" y="128"/>
                  </a:lnTo>
                  <a:lnTo>
                    <a:pt x="417" y="125"/>
                  </a:lnTo>
                  <a:lnTo>
                    <a:pt x="417" y="125"/>
                  </a:lnTo>
                  <a:lnTo>
                    <a:pt x="417" y="125"/>
                  </a:lnTo>
                  <a:lnTo>
                    <a:pt x="417" y="123"/>
                  </a:lnTo>
                  <a:lnTo>
                    <a:pt x="415" y="123"/>
                  </a:lnTo>
                  <a:lnTo>
                    <a:pt x="412" y="114"/>
                  </a:lnTo>
                  <a:lnTo>
                    <a:pt x="415" y="111"/>
                  </a:lnTo>
                  <a:lnTo>
                    <a:pt x="415" y="111"/>
                  </a:lnTo>
                  <a:lnTo>
                    <a:pt x="412" y="109"/>
                  </a:lnTo>
                  <a:lnTo>
                    <a:pt x="412" y="109"/>
                  </a:lnTo>
                  <a:lnTo>
                    <a:pt x="412" y="107"/>
                  </a:lnTo>
                  <a:lnTo>
                    <a:pt x="410" y="107"/>
                  </a:lnTo>
                  <a:lnTo>
                    <a:pt x="410" y="104"/>
                  </a:lnTo>
                  <a:lnTo>
                    <a:pt x="410" y="104"/>
                  </a:lnTo>
                  <a:lnTo>
                    <a:pt x="408" y="104"/>
                  </a:lnTo>
                  <a:lnTo>
                    <a:pt x="410" y="102"/>
                  </a:lnTo>
                  <a:lnTo>
                    <a:pt x="410" y="99"/>
                  </a:lnTo>
                  <a:lnTo>
                    <a:pt x="410" y="99"/>
                  </a:lnTo>
                  <a:lnTo>
                    <a:pt x="410" y="97"/>
                  </a:lnTo>
                  <a:lnTo>
                    <a:pt x="410" y="97"/>
                  </a:lnTo>
                  <a:lnTo>
                    <a:pt x="410" y="97"/>
                  </a:lnTo>
                  <a:lnTo>
                    <a:pt x="412" y="97"/>
                  </a:lnTo>
                  <a:lnTo>
                    <a:pt x="415" y="97"/>
                  </a:lnTo>
                  <a:lnTo>
                    <a:pt x="415" y="97"/>
                  </a:lnTo>
                  <a:lnTo>
                    <a:pt x="415" y="95"/>
                  </a:lnTo>
                  <a:lnTo>
                    <a:pt x="415" y="95"/>
                  </a:lnTo>
                  <a:lnTo>
                    <a:pt x="415" y="95"/>
                  </a:lnTo>
                  <a:lnTo>
                    <a:pt x="412" y="88"/>
                  </a:lnTo>
                  <a:lnTo>
                    <a:pt x="412" y="88"/>
                  </a:lnTo>
                  <a:lnTo>
                    <a:pt x="412" y="85"/>
                  </a:lnTo>
                  <a:lnTo>
                    <a:pt x="412" y="85"/>
                  </a:lnTo>
                  <a:lnTo>
                    <a:pt x="415" y="78"/>
                  </a:lnTo>
                  <a:lnTo>
                    <a:pt x="419" y="71"/>
                  </a:lnTo>
                  <a:lnTo>
                    <a:pt x="419" y="71"/>
                  </a:lnTo>
                  <a:lnTo>
                    <a:pt x="419" y="69"/>
                  </a:lnTo>
                  <a:lnTo>
                    <a:pt x="419" y="69"/>
                  </a:lnTo>
                  <a:lnTo>
                    <a:pt x="417" y="66"/>
                  </a:lnTo>
                  <a:lnTo>
                    <a:pt x="417" y="66"/>
                  </a:lnTo>
                  <a:lnTo>
                    <a:pt x="415" y="64"/>
                  </a:lnTo>
                  <a:lnTo>
                    <a:pt x="412" y="62"/>
                  </a:lnTo>
                  <a:lnTo>
                    <a:pt x="408" y="59"/>
                  </a:lnTo>
                  <a:lnTo>
                    <a:pt x="410" y="57"/>
                  </a:lnTo>
                  <a:lnTo>
                    <a:pt x="410" y="57"/>
                  </a:lnTo>
                  <a:lnTo>
                    <a:pt x="408" y="54"/>
                  </a:lnTo>
                  <a:lnTo>
                    <a:pt x="408" y="54"/>
                  </a:lnTo>
                  <a:lnTo>
                    <a:pt x="403" y="54"/>
                  </a:lnTo>
                  <a:lnTo>
                    <a:pt x="401" y="54"/>
                  </a:lnTo>
                  <a:lnTo>
                    <a:pt x="401" y="54"/>
                  </a:lnTo>
                  <a:lnTo>
                    <a:pt x="398" y="54"/>
                  </a:lnTo>
                  <a:lnTo>
                    <a:pt x="398" y="54"/>
                  </a:lnTo>
                  <a:lnTo>
                    <a:pt x="398" y="57"/>
                  </a:lnTo>
                  <a:lnTo>
                    <a:pt x="396" y="57"/>
                  </a:lnTo>
                  <a:lnTo>
                    <a:pt x="396" y="57"/>
                  </a:lnTo>
                  <a:lnTo>
                    <a:pt x="396" y="57"/>
                  </a:lnTo>
                  <a:lnTo>
                    <a:pt x="393" y="57"/>
                  </a:lnTo>
                  <a:lnTo>
                    <a:pt x="391" y="57"/>
                  </a:lnTo>
                  <a:lnTo>
                    <a:pt x="391" y="59"/>
                  </a:lnTo>
                  <a:lnTo>
                    <a:pt x="391" y="59"/>
                  </a:lnTo>
                  <a:lnTo>
                    <a:pt x="391" y="59"/>
                  </a:lnTo>
                  <a:lnTo>
                    <a:pt x="389" y="59"/>
                  </a:lnTo>
                  <a:lnTo>
                    <a:pt x="389" y="62"/>
                  </a:lnTo>
                  <a:lnTo>
                    <a:pt x="389" y="64"/>
                  </a:lnTo>
                  <a:lnTo>
                    <a:pt x="389" y="64"/>
                  </a:lnTo>
                  <a:lnTo>
                    <a:pt x="389" y="66"/>
                  </a:lnTo>
                  <a:lnTo>
                    <a:pt x="389" y="66"/>
                  </a:lnTo>
                  <a:lnTo>
                    <a:pt x="389" y="66"/>
                  </a:lnTo>
                  <a:lnTo>
                    <a:pt x="386" y="66"/>
                  </a:lnTo>
                  <a:lnTo>
                    <a:pt x="386" y="69"/>
                  </a:lnTo>
                  <a:lnTo>
                    <a:pt x="386" y="69"/>
                  </a:lnTo>
                  <a:lnTo>
                    <a:pt x="384" y="69"/>
                  </a:lnTo>
                  <a:lnTo>
                    <a:pt x="384" y="69"/>
                  </a:lnTo>
                  <a:lnTo>
                    <a:pt x="382" y="66"/>
                  </a:lnTo>
                  <a:lnTo>
                    <a:pt x="379" y="66"/>
                  </a:lnTo>
                  <a:lnTo>
                    <a:pt x="379" y="64"/>
                  </a:lnTo>
                  <a:lnTo>
                    <a:pt x="379" y="64"/>
                  </a:lnTo>
                  <a:lnTo>
                    <a:pt x="379" y="64"/>
                  </a:lnTo>
                  <a:lnTo>
                    <a:pt x="377" y="64"/>
                  </a:lnTo>
                  <a:lnTo>
                    <a:pt x="377" y="62"/>
                  </a:lnTo>
                  <a:lnTo>
                    <a:pt x="372" y="62"/>
                  </a:lnTo>
                  <a:lnTo>
                    <a:pt x="372" y="62"/>
                  </a:lnTo>
                  <a:lnTo>
                    <a:pt x="370" y="62"/>
                  </a:lnTo>
                  <a:lnTo>
                    <a:pt x="370" y="62"/>
                  </a:lnTo>
                  <a:lnTo>
                    <a:pt x="370" y="62"/>
                  </a:lnTo>
                  <a:lnTo>
                    <a:pt x="367" y="59"/>
                  </a:lnTo>
                  <a:lnTo>
                    <a:pt x="367" y="59"/>
                  </a:lnTo>
                  <a:lnTo>
                    <a:pt x="367" y="59"/>
                  </a:lnTo>
                  <a:lnTo>
                    <a:pt x="367" y="54"/>
                  </a:lnTo>
                  <a:lnTo>
                    <a:pt x="367" y="52"/>
                  </a:lnTo>
                  <a:lnTo>
                    <a:pt x="365" y="50"/>
                  </a:lnTo>
                  <a:lnTo>
                    <a:pt x="365" y="50"/>
                  </a:lnTo>
                  <a:lnTo>
                    <a:pt x="365" y="50"/>
                  </a:lnTo>
                  <a:lnTo>
                    <a:pt x="365" y="47"/>
                  </a:lnTo>
                  <a:lnTo>
                    <a:pt x="365" y="47"/>
                  </a:lnTo>
                  <a:lnTo>
                    <a:pt x="363" y="45"/>
                  </a:lnTo>
                  <a:lnTo>
                    <a:pt x="363" y="45"/>
                  </a:lnTo>
                  <a:lnTo>
                    <a:pt x="360" y="45"/>
                  </a:lnTo>
                  <a:lnTo>
                    <a:pt x="358" y="45"/>
                  </a:lnTo>
                  <a:lnTo>
                    <a:pt x="358" y="45"/>
                  </a:lnTo>
                  <a:lnTo>
                    <a:pt x="356" y="45"/>
                  </a:lnTo>
                  <a:lnTo>
                    <a:pt x="356" y="45"/>
                  </a:lnTo>
                  <a:lnTo>
                    <a:pt x="356" y="45"/>
                  </a:lnTo>
                  <a:lnTo>
                    <a:pt x="353" y="45"/>
                  </a:lnTo>
                  <a:lnTo>
                    <a:pt x="353" y="43"/>
                  </a:lnTo>
                  <a:lnTo>
                    <a:pt x="353" y="43"/>
                  </a:lnTo>
                  <a:lnTo>
                    <a:pt x="353" y="38"/>
                  </a:lnTo>
                  <a:lnTo>
                    <a:pt x="351" y="36"/>
                  </a:lnTo>
                  <a:lnTo>
                    <a:pt x="351" y="36"/>
                  </a:lnTo>
                  <a:lnTo>
                    <a:pt x="351" y="33"/>
                  </a:lnTo>
                  <a:lnTo>
                    <a:pt x="351" y="33"/>
                  </a:lnTo>
                  <a:lnTo>
                    <a:pt x="351" y="31"/>
                  </a:lnTo>
                  <a:lnTo>
                    <a:pt x="351" y="31"/>
                  </a:lnTo>
                  <a:lnTo>
                    <a:pt x="348" y="31"/>
                  </a:lnTo>
                  <a:lnTo>
                    <a:pt x="348" y="28"/>
                  </a:lnTo>
                  <a:lnTo>
                    <a:pt x="348" y="28"/>
                  </a:lnTo>
                  <a:lnTo>
                    <a:pt x="346" y="28"/>
                  </a:lnTo>
                  <a:lnTo>
                    <a:pt x="346" y="28"/>
                  </a:lnTo>
                  <a:lnTo>
                    <a:pt x="344" y="26"/>
                  </a:lnTo>
                  <a:lnTo>
                    <a:pt x="341" y="26"/>
                  </a:lnTo>
                  <a:lnTo>
                    <a:pt x="339" y="26"/>
                  </a:lnTo>
                  <a:lnTo>
                    <a:pt x="339" y="28"/>
                  </a:lnTo>
                  <a:lnTo>
                    <a:pt x="339" y="28"/>
                  </a:lnTo>
                  <a:lnTo>
                    <a:pt x="339" y="28"/>
                  </a:lnTo>
                  <a:lnTo>
                    <a:pt x="337" y="28"/>
                  </a:lnTo>
                  <a:lnTo>
                    <a:pt x="337" y="28"/>
                  </a:lnTo>
                  <a:lnTo>
                    <a:pt x="337" y="28"/>
                  </a:lnTo>
                  <a:lnTo>
                    <a:pt x="337" y="28"/>
                  </a:lnTo>
                  <a:lnTo>
                    <a:pt x="337" y="26"/>
                  </a:lnTo>
                  <a:lnTo>
                    <a:pt x="334" y="24"/>
                  </a:lnTo>
                  <a:lnTo>
                    <a:pt x="334" y="24"/>
                  </a:lnTo>
                  <a:lnTo>
                    <a:pt x="334" y="21"/>
                  </a:lnTo>
                  <a:lnTo>
                    <a:pt x="334" y="21"/>
                  </a:lnTo>
                  <a:lnTo>
                    <a:pt x="332" y="19"/>
                  </a:lnTo>
                  <a:lnTo>
                    <a:pt x="329" y="19"/>
                  </a:lnTo>
                  <a:lnTo>
                    <a:pt x="329" y="17"/>
                  </a:lnTo>
                  <a:lnTo>
                    <a:pt x="329" y="17"/>
                  </a:lnTo>
                  <a:lnTo>
                    <a:pt x="327" y="12"/>
                  </a:lnTo>
                  <a:lnTo>
                    <a:pt x="327" y="12"/>
                  </a:lnTo>
                  <a:lnTo>
                    <a:pt x="327" y="9"/>
                  </a:lnTo>
                  <a:lnTo>
                    <a:pt x="325" y="9"/>
                  </a:lnTo>
                  <a:lnTo>
                    <a:pt x="325" y="9"/>
                  </a:lnTo>
                  <a:lnTo>
                    <a:pt x="322" y="5"/>
                  </a:lnTo>
                  <a:lnTo>
                    <a:pt x="320" y="5"/>
                  </a:lnTo>
                  <a:lnTo>
                    <a:pt x="320" y="2"/>
                  </a:lnTo>
                  <a:lnTo>
                    <a:pt x="320" y="2"/>
                  </a:lnTo>
                  <a:lnTo>
                    <a:pt x="315" y="2"/>
                  </a:lnTo>
                  <a:lnTo>
                    <a:pt x="313" y="0"/>
                  </a:lnTo>
                  <a:lnTo>
                    <a:pt x="313" y="0"/>
                  </a:lnTo>
                  <a:lnTo>
                    <a:pt x="308" y="0"/>
                  </a:lnTo>
                  <a:lnTo>
                    <a:pt x="258" y="0"/>
                  </a:lnTo>
                  <a:lnTo>
                    <a:pt x="256" y="2"/>
                  </a:lnTo>
                  <a:lnTo>
                    <a:pt x="254" y="5"/>
                  </a:lnTo>
                  <a:lnTo>
                    <a:pt x="254" y="5"/>
                  </a:lnTo>
                  <a:lnTo>
                    <a:pt x="254" y="7"/>
                  </a:lnTo>
                  <a:lnTo>
                    <a:pt x="254" y="7"/>
                  </a:lnTo>
                  <a:lnTo>
                    <a:pt x="254" y="9"/>
                  </a:lnTo>
                  <a:lnTo>
                    <a:pt x="254" y="12"/>
                  </a:lnTo>
                  <a:lnTo>
                    <a:pt x="254" y="12"/>
                  </a:lnTo>
                  <a:lnTo>
                    <a:pt x="254" y="12"/>
                  </a:lnTo>
                  <a:lnTo>
                    <a:pt x="251" y="12"/>
                  </a:lnTo>
                  <a:lnTo>
                    <a:pt x="251" y="12"/>
                  </a:lnTo>
                  <a:lnTo>
                    <a:pt x="249" y="12"/>
                  </a:lnTo>
                  <a:lnTo>
                    <a:pt x="247" y="14"/>
                  </a:lnTo>
                  <a:lnTo>
                    <a:pt x="244" y="14"/>
                  </a:lnTo>
                  <a:lnTo>
                    <a:pt x="244" y="14"/>
                  </a:lnTo>
                  <a:lnTo>
                    <a:pt x="242" y="14"/>
                  </a:lnTo>
                  <a:lnTo>
                    <a:pt x="242" y="14"/>
                  </a:lnTo>
                  <a:lnTo>
                    <a:pt x="242" y="17"/>
                  </a:lnTo>
                  <a:lnTo>
                    <a:pt x="242" y="17"/>
                  </a:lnTo>
                  <a:lnTo>
                    <a:pt x="242" y="17"/>
                  </a:lnTo>
                  <a:lnTo>
                    <a:pt x="242" y="19"/>
                  </a:lnTo>
                  <a:lnTo>
                    <a:pt x="242" y="21"/>
                  </a:lnTo>
                  <a:lnTo>
                    <a:pt x="242" y="21"/>
                  </a:lnTo>
                  <a:lnTo>
                    <a:pt x="242" y="21"/>
                  </a:lnTo>
                  <a:lnTo>
                    <a:pt x="237" y="21"/>
                  </a:lnTo>
                  <a:lnTo>
                    <a:pt x="235" y="24"/>
                  </a:lnTo>
                  <a:lnTo>
                    <a:pt x="230" y="24"/>
                  </a:lnTo>
                  <a:lnTo>
                    <a:pt x="230" y="24"/>
                  </a:lnTo>
                  <a:lnTo>
                    <a:pt x="230" y="24"/>
                  </a:lnTo>
                  <a:lnTo>
                    <a:pt x="228" y="26"/>
                  </a:lnTo>
                  <a:lnTo>
                    <a:pt x="228" y="26"/>
                  </a:lnTo>
                  <a:lnTo>
                    <a:pt x="225" y="28"/>
                  </a:lnTo>
                  <a:lnTo>
                    <a:pt x="225" y="28"/>
                  </a:lnTo>
                  <a:lnTo>
                    <a:pt x="223" y="33"/>
                  </a:lnTo>
                  <a:lnTo>
                    <a:pt x="223" y="33"/>
                  </a:lnTo>
                  <a:lnTo>
                    <a:pt x="223" y="33"/>
                  </a:lnTo>
                  <a:lnTo>
                    <a:pt x="223" y="36"/>
                  </a:lnTo>
                  <a:lnTo>
                    <a:pt x="223" y="36"/>
                  </a:lnTo>
                  <a:lnTo>
                    <a:pt x="223" y="36"/>
                  </a:lnTo>
                  <a:lnTo>
                    <a:pt x="223" y="38"/>
                  </a:lnTo>
                  <a:lnTo>
                    <a:pt x="223" y="38"/>
                  </a:lnTo>
                  <a:lnTo>
                    <a:pt x="225" y="38"/>
                  </a:lnTo>
                  <a:lnTo>
                    <a:pt x="225" y="40"/>
                  </a:lnTo>
                  <a:lnTo>
                    <a:pt x="228" y="40"/>
                  </a:lnTo>
                  <a:lnTo>
                    <a:pt x="228" y="40"/>
                  </a:lnTo>
                  <a:lnTo>
                    <a:pt x="228" y="43"/>
                  </a:lnTo>
                  <a:lnTo>
                    <a:pt x="228" y="43"/>
                  </a:lnTo>
                  <a:lnTo>
                    <a:pt x="228" y="43"/>
                  </a:lnTo>
                  <a:lnTo>
                    <a:pt x="225" y="45"/>
                  </a:lnTo>
                  <a:lnTo>
                    <a:pt x="225" y="47"/>
                  </a:lnTo>
                  <a:lnTo>
                    <a:pt x="225" y="47"/>
                  </a:lnTo>
                  <a:lnTo>
                    <a:pt x="225" y="47"/>
                  </a:lnTo>
                  <a:lnTo>
                    <a:pt x="225" y="47"/>
                  </a:lnTo>
                  <a:lnTo>
                    <a:pt x="223" y="50"/>
                  </a:lnTo>
                  <a:lnTo>
                    <a:pt x="223" y="52"/>
                  </a:lnTo>
                  <a:lnTo>
                    <a:pt x="221" y="52"/>
                  </a:lnTo>
                  <a:lnTo>
                    <a:pt x="221" y="54"/>
                  </a:lnTo>
                  <a:lnTo>
                    <a:pt x="221" y="54"/>
                  </a:lnTo>
                  <a:lnTo>
                    <a:pt x="218" y="54"/>
                  </a:lnTo>
                  <a:lnTo>
                    <a:pt x="216" y="54"/>
                  </a:lnTo>
                  <a:lnTo>
                    <a:pt x="216" y="54"/>
                  </a:lnTo>
                  <a:lnTo>
                    <a:pt x="213" y="54"/>
                  </a:lnTo>
                  <a:lnTo>
                    <a:pt x="213" y="54"/>
                  </a:lnTo>
                  <a:lnTo>
                    <a:pt x="213" y="54"/>
                  </a:lnTo>
                  <a:lnTo>
                    <a:pt x="213" y="54"/>
                  </a:lnTo>
                  <a:lnTo>
                    <a:pt x="211" y="52"/>
                  </a:lnTo>
                  <a:lnTo>
                    <a:pt x="211" y="54"/>
                  </a:lnTo>
                  <a:lnTo>
                    <a:pt x="211" y="54"/>
                  </a:lnTo>
                  <a:lnTo>
                    <a:pt x="211" y="54"/>
                  </a:lnTo>
                  <a:lnTo>
                    <a:pt x="211" y="54"/>
                  </a:lnTo>
                  <a:lnTo>
                    <a:pt x="211" y="57"/>
                  </a:lnTo>
                  <a:lnTo>
                    <a:pt x="211" y="59"/>
                  </a:lnTo>
                  <a:lnTo>
                    <a:pt x="211" y="62"/>
                  </a:lnTo>
                  <a:lnTo>
                    <a:pt x="211" y="62"/>
                  </a:lnTo>
                  <a:lnTo>
                    <a:pt x="211" y="62"/>
                  </a:lnTo>
                  <a:lnTo>
                    <a:pt x="211" y="62"/>
                  </a:lnTo>
                  <a:lnTo>
                    <a:pt x="211" y="64"/>
                  </a:lnTo>
                  <a:lnTo>
                    <a:pt x="211" y="64"/>
                  </a:lnTo>
                  <a:lnTo>
                    <a:pt x="211" y="66"/>
                  </a:lnTo>
                  <a:lnTo>
                    <a:pt x="211" y="66"/>
                  </a:lnTo>
                  <a:lnTo>
                    <a:pt x="211" y="69"/>
                  </a:lnTo>
                  <a:lnTo>
                    <a:pt x="211" y="69"/>
                  </a:lnTo>
                  <a:lnTo>
                    <a:pt x="211" y="73"/>
                  </a:lnTo>
                  <a:lnTo>
                    <a:pt x="211" y="73"/>
                  </a:lnTo>
                  <a:lnTo>
                    <a:pt x="211" y="76"/>
                  </a:lnTo>
                  <a:lnTo>
                    <a:pt x="211" y="76"/>
                  </a:lnTo>
                  <a:lnTo>
                    <a:pt x="211" y="73"/>
                  </a:lnTo>
                  <a:lnTo>
                    <a:pt x="209" y="73"/>
                  </a:lnTo>
                  <a:lnTo>
                    <a:pt x="209" y="73"/>
                  </a:lnTo>
                  <a:lnTo>
                    <a:pt x="206" y="73"/>
                  </a:lnTo>
                  <a:lnTo>
                    <a:pt x="204" y="73"/>
                  </a:lnTo>
                  <a:lnTo>
                    <a:pt x="204" y="73"/>
                  </a:lnTo>
                  <a:lnTo>
                    <a:pt x="202" y="73"/>
                  </a:lnTo>
                  <a:lnTo>
                    <a:pt x="199" y="73"/>
                  </a:lnTo>
                  <a:lnTo>
                    <a:pt x="197" y="73"/>
                  </a:lnTo>
                  <a:lnTo>
                    <a:pt x="192" y="73"/>
                  </a:lnTo>
                  <a:lnTo>
                    <a:pt x="192" y="73"/>
                  </a:lnTo>
                  <a:lnTo>
                    <a:pt x="192" y="73"/>
                  </a:lnTo>
                  <a:lnTo>
                    <a:pt x="190" y="73"/>
                  </a:lnTo>
                  <a:lnTo>
                    <a:pt x="190" y="76"/>
                  </a:lnTo>
                  <a:lnTo>
                    <a:pt x="187" y="76"/>
                  </a:lnTo>
                  <a:lnTo>
                    <a:pt x="187" y="76"/>
                  </a:lnTo>
                  <a:lnTo>
                    <a:pt x="187" y="76"/>
                  </a:lnTo>
                  <a:lnTo>
                    <a:pt x="185" y="73"/>
                  </a:lnTo>
                  <a:lnTo>
                    <a:pt x="185" y="73"/>
                  </a:lnTo>
                  <a:lnTo>
                    <a:pt x="183" y="76"/>
                  </a:lnTo>
                  <a:lnTo>
                    <a:pt x="183" y="76"/>
                  </a:lnTo>
                  <a:lnTo>
                    <a:pt x="180" y="76"/>
                  </a:lnTo>
                  <a:lnTo>
                    <a:pt x="178" y="78"/>
                  </a:lnTo>
                  <a:lnTo>
                    <a:pt x="178" y="78"/>
                  </a:lnTo>
                  <a:lnTo>
                    <a:pt x="178" y="80"/>
                  </a:lnTo>
                  <a:lnTo>
                    <a:pt x="176" y="80"/>
                  </a:lnTo>
                  <a:lnTo>
                    <a:pt x="176" y="80"/>
                  </a:lnTo>
                  <a:lnTo>
                    <a:pt x="166" y="80"/>
                  </a:lnTo>
                  <a:lnTo>
                    <a:pt x="166" y="80"/>
                  </a:lnTo>
                  <a:lnTo>
                    <a:pt x="166" y="80"/>
                  </a:lnTo>
                  <a:lnTo>
                    <a:pt x="164" y="78"/>
                  </a:lnTo>
                  <a:lnTo>
                    <a:pt x="164" y="78"/>
                  </a:lnTo>
                  <a:lnTo>
                    <a:pt x="164" y="78"/>
                  </a:lnTo>
                  <a:lnTo>
                    <a:pt x="161" y="78"/>
                  </a:lnTo>
                  <a:lnTo>
                    <a:pt x="161" y="76"/>
                  </a:lnTo>
                  <a:lnTo>
                    <a:pt x="161" y="78"/>
                  </a:lnTo>
                  <a:lnTo>
                    <a:pt x="154" y="80"/>
                  </a:lnTo>
                  <a:lnTo>
                    <a:pt x="154" y="80"/>
                  </a:lnTo>
                  <a:lnTo>
                    <a:pt x="152" y="83"/>
                  </a:lnTo>
                  <a:lnTo>
                    <a:pt x="152" y="83"/>
                  </a:lnTo>
                  <a:lnTo>
                    <a:pt x="152" y="85"/>
                  </a:lnTo>
                  <a:lnTo>
                    <a:pt x="150" y="85"/>
                  </a:lnTo>
                  <a:lnTo>
                    <a:pt x="150" y="88"/>
                  </a:lnTo>
                  <a:lnTo>
                    <a:pt x="150" y="88"/>
                  </a:lnTo>
                  <a:lnTo>
                    <a:pt x="150" y="88"/>
                  </a:lnTo>
                  <a:lnTo>
                    <a:pt x="150" y="90"/>
                  </a:lnTo>
                  <a:lnTo>
                    <a:pt x="150" y="92"/>
                  </a:lnTo>
                  <a:lnTo>
                    <a:pt x="150" y="95"/>
                  </a:lnTo>
                  <a:lnTo>
                    <a:pt x="150" y="95"/>
                  </a:lnTo>
                  <a:lnTo>
                    <a:pt x="150" y="95"/>
                  </a:lnTo>
                  <a:lnTo>
                    <a:pt x="150" y="97"/>
                  </a:lnTo>
                  <a:lnTo>
                    <a:pt x="150" y="97"/>
                  </a:lnTo>
                  <a:lnTo>
                    <a:pt x="147" y="99"/>
                  </a:lnTo>
                  <a:lnTo>
                    <a:pt x="147" y="99"/>
                  </a:lnTo>
                  <a:lnTo>
                    <a:pt x="145" y="102"/>
                  </a:lnTo>
                  <a:lnTo>
                    <a:pt x="145" y="102"/>
                  </a:lnTo>
                  <a:lnTo>
                    <a:pt x="145" y="104"/>
                  </a:lnTo>
                  <a:lnTo>
                    <a:pt x="145" y="104"/>
                  </a:lnTo>
                  <a:lnTo>
                    <a:pt x="142" y="104"/>
                  </a:lnTo>
                  <a:lnTo>
                    <a:pt x="142" y="104"/>
                  </a:lnTo>
                  <a:lnTo>
                    <a:pt x="142" y="107"/>
                  </a:lnTo>
                  <a:lnTo>
                    <a:pt x="140" y="109"/>
                  </a:lnTo>
                  <a:lnTo>
                    <a:pt x="140" y="109"/>
                  </a:lnTo>
                  <a:lnTo>
                    <a:pt x="140" y="109"/>
                  </a:lnTo>
                  <a:lnTo>
                    <a:pt x="140" y="111"/>
                  </a:lnTo>
                  <a:lnTo>
                    <a:pt x="138" y="111"/>
                  </a:lnTo>
                  <a:lnTo>
                    <a:pt x="138" y="111"/>
                  </a:lnTo>
                  <a:lnTo>
                    <a:pt x="135" y="114"/>
                  </a:lnTo>
                  <a:lnTo>
                    <a:pt x="135" y="114"/>
                  </a:lnTo>
                  <a:lnTo>
                    <a:pt x="133" y="111"/>
                  </a:lnTo>
                  <a:lnTo>
                    <a:pt x="133" y="111"/>
                  </a:lnTo>
                  <a:lnTo>
                    <a:pt x="131" y="111"/>
                  </a:lnTo>
                  <a:lnTo>
                    <a:pt x="131" y="111"/>
                  </a:lnTo>
                  <a:lnTo>
                    <a:pt x="131" y="109"/>
                  </a:lnTo>
                  <a:lnTo>
                    <a:pt x="131" y="109"/>
                  </a:lnTo>
                  <a:lnTo>
                    <a:pt x="131" y="107"/>
                  </a:lnTo>
                  <a:lnTo>
                    <a:pt x="128" y="107"/>
                  </a:lnTo>
                  <a:lnTo>
                    <a:pt x="128" y="107"/>
                  </a:lnTo>
                  <a:lnTo>
                    <a:pt x="131" y="104"/>
                  </a:lnTo>
                  <a:lnTo>
                    <a:pt x="128" y="104"/>
                  </a:lnTo>
                  <a:lnTo>
                    <a:pt x="128" y="102"/>
                  </a:lnTo>
                  <a:lnTo>
                    <a:pt x="128" y="102"/>
                  </a:lnTo>
                  <a:lnTo>
                    <a:pt x="128" y="102"/>
                  </a:lnTo>
                  <a:lnTo>
                    <a:pt x="128" y="102"/>
                  </a:lnTo>
                  <a:lnTo>
                    <a:pt x="128" y="99"/>
                  </a:lnTo>
                  <a:lnTo>
                    <a:pt x="128" y="99"/>
                  </a:lnTo>
                  <a:lnTo>
                    <a:pt x="126" y="97"/>
                  </a:lnTo>
                  <a:lnTo>
                    <a:pt x="126" y="99"/>
                  </a:lnTo>
                  <a:lnTo>
                    <a:pt x="124" y="99"/>
                  </a:lnTo>
                  <a:lnTo>
                    <a:pt x="124" y="99"/>
                  </a:lnTo>
                  <a:lnTo>
                    <a:pt x="121" y="102"/>
                  </a:lnTo>
                  <a:lnTo>
                    <a:pt x="116" y="104"/>
                  </a:lnTo>
                  <a:lnTo>
                    <a:pt x="114" y="104"/>
                  </a:lnTo>
                  <a:lnTo>
                    <a:pt x="114" y="107"/>
                  </a:lnTo>
                  <a:lnTo>
                    <a:pt x="114" y="107"/>
                  </a:lnTo>
                  <a:lnTo>
                    <a:pt x="112" y="107"/>
                  </a:lnTo>
                  <a:lnTo>
                    <a:pt x="109" y="109"/>
                  </a:lnTo>
                  <a:lnTo>
                    <a:pt x="109" y="109"/>
                  </a:lnTo>
                  <a:lnTo>
                    <a:pt x="109" y="111"/>
                  </a:lnTo>
                  <a:lnTo>
                    <a:pt x="109" y="111"/>
                  </a:lnTo>
                  <a:lnTo>
                    <a:pt x="109" y="114"/>
                  </a:lnTo>
                  <a:lnTo>
                    <a:pt x="109" y="114"/>
                  </a:lnTo>
                  <a:lnTo>
                    <a:pt x="107" y="114"/>
                  </a:lnTo>
                  <a:lnTo>
                    <a:pt x="107" y="114"/>
                  </a:lnTo>
                  <a:lnTo>
                    <a:pt x="105" y="114"/>
                  </a:lnTo>
                  <a:lnTo>
                    <a:pt x="105" y="114"/>
                  </a:lnTo>
                  <a:lnTo>
                    <a:pt x="105" y="114"/>
                  </a:lnTo>
                  <a:lnTo>
                    <a:pt x="105" y="111"/>
                  </a:lnTo>
                  <a:lnTo>
                    <a:pt x="102" y="111"/>
                  </a:lnTo>
                  <a:lnTo>
                    <a:pt x="102" y="111"/>
                  </a:lnTo>
                  <a:lnTo>
                    <a:pt x="102" y="111"/>
                  </a:lnTo>
                  <a:lnTo>
                    <a:pt x="100" y="111"/>
                  </a:lnTo>
                  <a:lnTo>
                    <a:pt x="100" y="111"/>
                  </a:lnTo>
                  <a:lnTo>
                    <a:pt x="100" y="111"/>
                  </a:lnTo>
                  <a:lnTo>
                    <a:pt x="93" y="114"/>
                  </a:lnTo>
                  <a:lnTo>
                    <a:pt x="93" y="114"/>
                  </a:lnTo>
                  <a:lnTo>
                    <a:pt x="93" y="116"/>
                  </a:lnTo>
                  <a:lnTo>
                    <a:pt x="90" y="116"/>
                  </a:lnTo>
                  <a:lnTo>
                    <a:pt x="90" y="118"/>
                  </a:lnTo>
                  <a:lnTo>
                    <a:pt x="90" y="118"/>
                  </a:lnTo>
                  <a:lnTo>
                    <a:pt x="90" y="121"/>
                  </a:lnTo>
                  <a:lnTo>
                    <a:pt x="88" y="121"/>
                  </a:lnTo>
                  <a:lnTo>
                    <a:pt x="88" y="121"/>
                  </a:lnTo>
                  <a:lnTo>
                    <a:pt x="86" y="123"/>
                  </a:lnTo>
                  <a:lnTo>
                    <a:pt x="86" y="123"/>
                  </a:lnTo>
                  <a:lnTo>
                    <a:pt x="83" y="123"/>
                  </a:lnTo>
                  <a:lnTo>
                    <a:pt x="83" y="123"/>
                  </a:lnTo>
                  <a:lnTo>
                    <a:pt x="81" y="123"/>
                  </a:lnTo>
                  <a:lnTo>
                    <a:pt x="81" y="121"/>
                  </a:lnTo>
                  <a:lnTo>
                    <a:pt x="81" y="121"/>
                  </a:lnTo>
                  <a:lnTo>
                    <a:pt x="79" y="118"/>
                  </a:lnTo>
                  <a:lnTo>
                    <a:pt x="79" y="118"/>
                  </a:lnTo>
                  <a:lnTo>
                    <a:pt x="79" y="118"/>
                  </a:lnTo>
                  <a:lnTo>
                    <a:pt x="79" y="118"/>
                  </a:lnTo>
                  <a:lnTo>
                    <a:pt x="79" y="118"/>
                  </a:lnTo>
                  <a:lnTo>
                    <a:pt x="79" y="118"/>
                  </a:lnTo>
                  <a:lnTo>
                    <a:pt x="76" y="116"/>
                  </a:lnTo>
                  <a:lnTo>
                    <a:pt x="74" y="116"/>
                  </a:lnTo>
                  <a:lnTo>
                    <a:pt x="71" y="114"/>
                  </a:lnTo>
                  <a:lnTo>
                    <a:pt x="71" y="111"/>
                  </a:lnTo>
                  <a:lnTo>
                    <a:pt x="69" y="111"/>
                  </a:lnTo>
                  <a:lnTo>
                    <a:pt x="69" y="111"/>
                  </a:lnTo>
                  <a:lnTo>
                    <a:pt x="69" y="109"/>
                  </a:lnTo>
                  <a:lnTo>
                    <a:pt x="67" y="109"/>
                  </a:lnTo>
                  <a:lnTo>
                    <a:pt x="64" y="109"/>
                  </a:lnTo>
                  <a:lnTo>
                    <a:pt x="57" y="111"/>
                  </a:lnTo>
                  <a:lnTo>
                    <a:pt x="53" y="111"/>
                  </a:lnTo>
                  <a:lnTo>
                    <a:pt x="48" y="111"/>
                  </a:lnTo>
                  <a:lnTo>
                    <a:pt x="48" y="111"/>
                  </a:lnTo>
                  <a:lnTo>
                    <a:pt x="45" y="111"/>
                  </a:lnTo>
                  <a:lnTo>
                    <a:pt x="43" y="111"/>
                  </a:lnTo>
                  <a:lnTo>
                    <a:pt x="43" y="111"/>
                  </a:lnTo>
                  <a:lnTo>
                    <a:pt x="41" y="111"/>
                  </a:lnTo>
                  <a:lnTo>
                    <a:pt x="38" y="111"/>
                  </a:lnTo>
                  <a:lnTo>
                    <a:pt x="38" y="111"/>
                  </a:lnTo>
                  <a:lnTo>
                    <a:pt x="36" y="111"/>
                  </a:lnTo>
                  <a:lnTo>
                    <a:pt x="36" y="109"/>
                  </a:lnTo>
                  <a:lnTo>
                    <a:pt x="34" y="109"/>
                  </a:lnTo>
                  <a:lnTo>
                    <a:pt x="34" y="111"/>
                  </a:lnTo>
                  <a:lnTo>
                    <a:pt x="34" y="111"/>
                  </a:lnTo>
                  <a:lnTo>
                    <a:pt x="34" y="111"/>
                  </a:lnTo>
                  <a:lnTo>
                    <a:pt x="34" y="116"/>
                  </a:lnTo>
                  <a:lnTo>
                    <a:pt x="34" y="116"/>
                  </a:lnTo>
                  <a:lnTo>
                    <a:pt x="34" y="118"/>
                  </a:lnTo>
                  <a:lnTo>
                    <a:pt x="34" y="118"/>
                  </a:lnTo>
                  <a:lnTo>
                    <a:pt x="34" y="118"/>
                  </a:lnTo>
                  <a:lnTo>
                    <a:pt x="26" y="125"/>
                  </a:lnTo>
                  <a:lnTo>
                    <a:pt x="26" y="128"/>
                  </a:lnTo>
                  <a:lnTo>
                    <a:pt x="24" y="128"/>
                  </a:lnTo>
                  <a:lnTo>
                    <a:pt x="24" y="130"/>
                  </a:lnTo>
                  <a:lnTo>
                    <a:pt x="19" y="130"/>
                  </a:lnTo>
                  <a:lnTo>
                    <a:pt x="17" y="130"/>
                  </a:lnTo>
                  <a:lnTo>
                    <a:pt x="15" y="133"/>
                  </a:lnTo>
                  <a:lnTo>
                    <a:pt x="10" y="137"/>
                  </a:lnTo>
                  <a:lnTo>
                    <a:pt x="10" y="137"/>
                  </a:lnTo>
                  <a:lnTo>
                    <a:pt x="8" y="137"/>
                  </a:lnTo>
                  <a:lnTo>
                    <a:pt x="5" y="137"/>
                  </a:lnTo>
                  <a:lnTo>
                    <a:pt x="5" y="137"/>
                  </a:lnTo>
                  <a:lnTo>
                    <a:pt x="5" y="140"/>
                  </a:lnTo>
                  <a:lnTo>
                    <a:pt x="5" y="140"/>
                  </a:lnTo>
                  <a:lnTo>
                    <a:pt x="3" y="142"/>
                  </a:lnTo>
                  <a:lnTo>
                    <a:pt x="0" y="144"/>
                  </a:lnTo>
                  <a:lnTo>
                    <a:pt x="15" y="152"/>
                  </a:lnTo>
                  <a:lnTo>
                    <a:pt x="15" y="149"/>
                  </a:lnTo>
                  <a:lnTo>
                    <a:pt x="15" y="149"/>
                  </a:lnTo>
                  <a:lnTo>
                    <a:pt x="24" y="149"/>
                  </a:lnTo>
                  <a:lnTo>
                    <a:pt x="29" y="149"/>
                  </a:lnTo>
                  <a:lnTo>
                    <a:pt x="31" y="149"/>
                  </a:lnTo>
                  <a:lnTo>
                    <a:pt x="31" y="147"/>
                  </a:lnTo>
                  <a:lnTo>
                    <a:pt x="36" y="147"/>
                  </a:lnTo>
                  <a:lnTo>
                    <a:pt x="36" y="144"/>
                  </a:lnTo>
                  <a:lnTo>
                    <a:pt x="45" y="144"/>
                  </a:lnTo>
                  <a:lnTo>
                    <a:pt x="45" y="144"/>
                  </a:lnTo>
                  <a:lnTo>
                    <a:pt x="48" y="142"/>
                  </a:lnTo>
                  <a:lnTo>
                    <a:pt x="50" y="142"/>
                  </a:lnTo>
                  <a:lnTo>
                    <a:pt x="55" y="142"/>
                  </a:lnTo>
                  <a:lnTo>
                    <a:pt x="55" y="142"/>
                  </a:lnTo>
                  <a:lnTo>
                    <a:pt x="55" y="142"/>
                  </a:lnTo>
                  <a:lnTo>
                    <a:pt x="55" y="142"/>
                  </a:lnTo>
                  <a:lnTo>
                    <a:pt x="55" y="142"/>
                  </a:lnTo>
                  <a:lnTo>
                    <a:pt x="55" y="142"/>
                  </a:lnTo>
                  <a:lnTo>
                    <a:pt x="57" y="140"/>
                  </a:lnTo>
                  <a:lnTo>
                    <a:pt x="57" y="140"/>
                  </a:lnTo>
                  <a:lnTo>
                    <a:pt x="57" y="140"/>
                  </a:lnTo>
                  <a:lnTo>
                    <a:pt x="57" y="140"/>
                  </a:lnTo>
                  <a:lnTo>
                    <a:pt x="60" y="140"/>
                  </a:lnTo>
                  <a:lnTo>
                    <a:pt x="62" y="142"/>
                  </a:lnTo>
                  <a:lnTo>
                    <a:pt x="62" y="142"/>
                  </a:lnTo>
                  <a:lnTo>
                    <a:pt x="64" y="142"/>
                  </a:lnTo>
                  <a:lnTo>
                    <a:pt x="67" y="140"/>
                  </a:lnTo>
                  <a:lnTo>
                    <a:pt x="69" y="140"/>
                  </a:lnTo>
                  <a:lnTo>
                    <a:pt x="69" y="140"/>
                  </a:lnTo>
                  <a:lnTo>
                    <a:pt x="71" y="140"/>
                  </a:lnTo>
                  <a:lnTo>
                    <a:pt x="74" y="140"/>
                  </a:lnTo>
                  <a:lnTo>
                    <a:pt x="76" y="140"/>
                  </a:lnTo>
                  <a:lnTo>
                    <a:pt x="76" y="140"/>
                  </a:lnTo>
                  <a:lnTo>
                    <a:pt x="79" y="137"/>
                  </a:lnTo>
                  <a:lnTo>
                    <a:pt x="79" y="140"/>
                  </a:lnTo>
                  <a:lnTo>
                    <a:pt x="79" y="140"/>
                  </a:lnTo>
                  <a:lnTo>
                    <a:pt x="79" y="140"/>
                  </a:lnTo>
                  <a:lnTo>
                    <a:pt x="79" y="140"/>
                  </a:lnTo>
                  <a:lnTo>
                    <a:pt x="81" y="140"/>
                  </a:lnTo>
                  <a:lnTo>
                    <a:pt x="81" y="140"/>
                  </a:lnTo>
                  <a:lnTo>
                    <a:pt x="81" y="140"/>
                  </a:lnTo>
                  <a:lnTo>
                    <a:pt x="81" y="137"/>
                  </a:lnTo>
                  <a:lnTo>
                    <a:pt x="81" y="137"/>
                  </a:lnTo>
                  <a:lnTo>
                    <a:pt x="81" y="135"/>
                  </a:lnTo>
                  <a:lnTo>
                    <a:pt x="81" y="137"/>
                  </a:lnTo>
                  <a:lnTo>
                    <a:pt x="81" y="137"/>
                  </a:lnTo>
                  <a:lnTo>
                    <a:pt x="81" y="137"/>
                  </a:lnTo>
                  <a:lnTo>
                    <a:pt x="83" y="140"/>
                  </a:lnTo>
                  <a:lnTo>
                    <a:pt x="83" y="140"/>
                  </a:lnTo>
                  <a:lnTo>
                    <a:pt x="86" y="137"/>
                  </a:lnTo>
                  <a:lnTo>
                    <a:pt x="88" y="137"/>
                  </a:lnTo>
                  <a:lnTo>
                    <a:pt x="88" y="140"/>
                  </a:lnTo>
                  <a:lnTo>
                    <a:pt x="86" y="140"/>
                  </a:lnTo>
                  <a:lnTo>
                    <a:pt x="88" y="142"/>
                  </a:lnTo>
                  <a:lnTo>
                    <a:pt x="88" y="140"/>
                  </a:lnTo>
                  <a:lnTo>
                    <a:pt x="88" y="142"/>
                  </a:lnTo>
                  <a:lnTo>
                    <a:pt x="88" y="140"/>
                  </a:lnTo>
                  <a:lnTo>
                    <a:pt x="90" y="140"/>
                  </a:lnTo>
                  <a:lnTo>
                    <a:pt x="90" y="140"/>
                  </a:lnTo>
                  <a:lnTo>
                    <a:pt x="90" y="140"/>
                  </a:lnTo>
                  <a:lnTo>
                    <a:pt x="90" y="142"/>
                  </a:lnTo>
                  <a:lnTo>
                    <a:pt x="90" y="142"/>
                  </a:lnTo>
                  <a:lnTo>
                    <a:pt x="93" y="144"/>
                  </a:lnTo>
                  <a:lnTo>
                    <a:pt x="95" y="144"/>
                  </a:lnTo>
                  <a:lnTo>
                    <a:pt x="95" y="144"/>
                  </a:lnTo>
                  <a:lnTo>
                    <a:pt x="97" y="144"/>
                  </a:lnTo>
                  <a:lnTo>
                    <a:pt x="97" y="144"/>
                  </a:lnTo>
                  <a:lnTo>
                    <a:pt x="97" y="144"/>
                  </a:lnTo>
                  <a:lnTo>
                    <a:pt x="97" y="142"/>
                  </a:lnTo>
                  <a:lnTo>
                    <a:pt x="97" y="142"/>
                  </a:lnTo>
                  <a:lnTo>
                    <a:pt x="97" y="142"/>
                  </a:lnTo>
                  <a:lnTo>
                    <a:pt x="97" y="142"/>
                  </a:lnTo>
                  <a:lnTo>
                    <a:pt x="100" y="142"/>
                  </a:lnTo>
                  <a:lnTo>
                    <a:pt x="100" y="142"/>
                  </a:lnTo>
                  <a:lnTo>
                    <a:pt x="100" y="142"/>
                  </a:lnTo>
                  <a:lnTo>
                    <a:pt x="100" y="140"/>
                  </a:lnTo>
                  <a:lnTo>
                    <a:pt x="102" y="140"/>
                  </a:lnTo>
                  <a:lnTo>
                    <a:pt x="102" y="137"/>
                  </a:lnTo>
                  <a:lnTo>
                    <a:pt x="102" y="137"/>
                  </a:lnTo>
                  <a:lnTo>
                    <a:pt x="102" y="137"/>
                  </a:lnTo>
                  <a:lnTo>
                    <a:pt x="107" y="133"/>
                  </a:lnTo>
                  <a:lnTo>
                    <a:pt x="107" y="133"/>
                  </a:lnTo>
                  <a:lnTo>
                    <a:pt x="109" y="133"/>
                  </a:lnTo>
                  <a:lnTo>
                    <a:pt x="109" y="133"/>
                  </a:lnTo>
                  <a:lnTo>
                    <a:pt x="112" y="133"/>
                  </a:lnTo>
                  <a:lnTo>
                    <a:pt x="114" y="135"/>
                  </a:lnTo>
                  <a:lnTo>
                    <a:pt x="114" y="137"/>
                  </a:lnTo>
                  <a:lnTo>
                    <a:pt x="116" y="137"/>
                  </a:lnTo>
                  <a:lnTo>
                    <a:pt x="116" y="140"/>
                  </a:lnTo>
                  <a:lnTo>
                    <a:pt x="116" y="142"/>
                  </a:lnTo>
                  <a:lnTo>
                    <a:pt x="119" y="142"/>
                  </a:lnTo>
                  <a:lnTo>
                    <a:pt x="119" y="144"/>
                  </a:lnTo>
                  <a:lnTo>
                    <a:pt x="119" y="144"/>
                  </a:lnTo>
                  <a:lnTo>
                    <a:pt x="119" y="147"/>
                  </a:lnTo>
                  <a:lnTo>
                    <a:pt x="116" y="149"/>
                  </a:lnTo>
                  <a:lnTo>
                    <a:pt x="116" y="152"/>
                  </a:lnTo>
                  <a:lnTo>
                    <a:pt x="116" y="154"/>
                  </a:lnTo>
                  <a:lnTo>
                    <a:pt x="116" y="159"/>
                  </a:lnTo>
                  <a:lnTo>
                    <a:pt x="116" y="161"/>
                  </a:lnTo>
                  <a:lnTo>
                    <a:pt x="119" y="166"/>
                  </a:lnTo>
                  <a:lnTo>
                    <a:pt x="119" y="166"/>
                  </a:lnTo>
                  <a:lnTo>
                    <a:pt x="119" y="170"/>
                  </a:lnTo>
                  <a:lnTo>
                    <a:pt x="119" y="170"/>
                  </a:lnTo>
                  <a:lnTo>
                    <a:pt x="121" y="173"/>
                  </a:lnTo>
                  <a:lnTo>
                    <a:pt x="121" y="173"/>
                  </a:lnTo>
                  <a:lnTo>
                    <a:pt x="121" y="175"/>
                  </a:lnTo>
                  <a:lnTo>
                    <a:pt x="119" y="175"/>
                  </a:lnTo>
                  <a:lnTo>
                    <a:pt x="119" y="180"/>
                  </a:lnTo>
                  <a:lnTo>
                    <a:pt x="116" y="182"/>
                  </a:lnTo>
                  <a:lnTo>
                    <a:pt x="114" y="182"/>
                  </a:lnTo>
                  <a:lnTo>
                    <a:pt x="114" y="185"/>
                  </a:lnTo>
                  <a:lnTo>
                    <a:pt x="112" y="187"/>
                  </a:lnTo>
                  <a:lnTo>
                    <a:pt x="112" y="187"/>
                  </a:lnTo>
                  <a:lnTo>
                    <a:pt x="112" y="189"/>
                  </a:lnTo>
                  <a:lnTo>
                    <a:pt x="112" y="189"/>
                  </a:lnTo>
                  <a:lnTo>
                    <a:pt x="112" y="189"/>
                  </a:lnTo>
                  <a:lnTo>
                    <a:pt x="112" y="189"/>
                  </a:lnTo>
                  <a:lnTo>
                    <a:pt x="112" y="192"/>
                  </a:lnTo>
                  <a:lnTo>
                    <a:pt x="109" y="194"/>
                  </a:lnTo>
                  <a:lnTo>
                    <a:pt x="107" y="194"/>
                  </a:lnTo>
                  <a:lnTo>
                    <a:pt x="107" y="194"/>
                  </a:lnTo>
                  <a:lnTo>
                    <a:pt x="109" y="196"/>
                  </a:lnTo>
                  <a:lnTo>
                    <a:pt x="109" y="196"/>
                  </a:lnTo>
                  <a:lnTo>
                    <a:pt x="109" y="196"/>
                  </a:lnTo>
                  <a:lnTo>
                    <a:pt x="109" y="199"/>
                  </a:lnTo>
                  <a:lnTo>
                    <a:pt x="109" y="199"/>
                  </a:lnTo>
                  <a:lnTo>
                    <a:pt x="109" y="199"/>
                  </a:lnTo>
                  <a:lnTo>
                    <a:pt x="109" y="199"/>
                  </a:lnTo>
                  <a:lnTo>
                    <a:pt x="109" y="201"/>
                  </a:lnTo>
                  <a:lnTo>
                    <a:pt x="109" y="201"/>
                  </a:lnTo>
                  <a:lnTo>
                    <a:pt x="109" y="201"/>
                  </a:lnTo>
                  <a:lnTo>
                    <a:pt x="109" y="206"/>
                  </a:lnTo>
                  <a:lnTo>
                    <a:pt x="109" y="206"/>
                  </a:lnTo>
                  <a:lnTo>
                    <a:pt x="109" y="208"/>
                  </a:lnTo>
                  <a:lnTo>
                    <a:pt x="112" y="208"/>
                  </a:lnTo>
                  <a:lnTo>
                    <a:pt x="112" y="211"/>
                  </a:lnTo>
                  <a:lnTo>
                    <a:pt x="114" y="213"/>
                  </a:lnTo>
                  <a:lnTo>
                    <a:pt x="114" y="213"/>
                  </a:lnTo>
                  <a:lnTo>
                    <a:pt x="112" y="218"/>
                  </a:lnTo>
                  <a:lnTo>
                    <a:pt x="112" y="220"/>
                  </a:lnTo>
                  <a:lnTo>
                    <a:pt x="112" y="223"/>
                  </a:lnTo>
                  <a:lnTo>
                    <a:pt x="114" y="223"/>
                  </a:lnTo>
                  <a:lnTo>
                    <a:pt x="116" y="223"/>
                  </a:lnTo>
                  <a:lnTo>
                    <a:pt x="116" y="225"/>
                  </a:lnTo>
                  <a:lnTo>
                    <a:pt x="119" y="225"/>
                  </a:lnTo>
                  <a:lnTo>
                    <a:pt x="119" y="232"/>
                  </a:lnTo>
                  <a:lnTo>
                    <a:pt x="119" y="232"/>
                  </a:lnTo>
                  <a:lnTo>
                    <a:pt x="119" y="234"/>
                  </a:lnTo>
                  <a:lnTo>
                    <a:pt x="119" y="234"/>
                  </a:lnTo>
                  <a:lnTo>
                    <a:pt x="119" y="234"/>
                  </a:lnTo>
                  <a:lnTo>
                    <a:pt x="119" y="237"/>
                  </a:lnTo>
                  <a:lnTo>
                    <a:pt x="119" y="237"/>
                  </a:lnTo>
                  <a:lnTo>
                    <a:pt x="119" y="237"/>
                  </a:lnTo>
                  <a:lnTo>
                    <a:pt x="116" y="237"/>
                  </a:lnTo>
                  <a:lnTo>
                    <a:pt x="116" y="239"/>
                  </a:lnTo>
                  <a:lnTo>
                    <a:pt x="116" y="241"/>
                  </a:lnTo>
                  <a:lnTo>
                    <a:pt x="116" y="241"/>
                  </a:lnTo>
                  <a:lnTo>
                    <a:pt x="116" y="244"/>
                  </a:lnTo>
                  <a:lnTo>
                    <a:pt x="116" y="244"/>
                  </a:lnTo>
                  <a:lnTo>
                    <a:pt x="114" y="246"/>
                  </a:lnTo>
                  <a:lnTo>
                    <a:pt x="112" y="249"/>
                  </a:lnTo>
                  <a:lnTo>
                    <a:pt x="112" y="251"/>
                  </a:lnTo>
                  <a:lnTo>
                    <a:pt x="112" y="251"/>
                  </a:lnTo>
                  <a:lnTo>
                    <a:pt x="114" y="253"/>
                  </a:lnTo>
                  <a:lnTo>
                    <a:pt x="114" y="253"/>
                  </a:lnTo>
                  <a:lnTo>
                    <a:pt x="114" y="256"/>
                  </a:lnTo>
                  <a:lnTo>
                    <a:pt x="114" y="256"/>
                  </a:lnTo>
                  <a:lnTo>
                    <a:pt x="112" y="256"/>
                  </a:lnTo>
                  <a:lnTo>
                    <a:pt x="112" y="258"/>
                  </a:lnTo>
                  <a:lnTo>
                    <a:pt x="114" y="260"/>
                  </a:lnTo>
                  <a:lnTo>
                    <a:pt x="114" y="260"/>
                  </a:lnTo>
                  <a:lnTo>
                    <a:pt x="116" y="263"/>
                  </a:lnTo>
                  <a:lnTo>
                    <a:pt x="116" y="263"/>
                  </a:lnTo>
                  <a:lnTo>
                    <a:pt x="116" y="263"/>
                  </a:lnTo>
                  <a:lnTo>
                    <a:pt x="116" y="265"/>
                  </a:lnTo>
                  <a:lnTo>
                    <a:pt x="116" y="265"/>
                  </a:lnTo>
                  <a:lnTo>
                    <a:pt x="114" y="268"/>
                  </a:lnTo>
                  <a:lnTo>
                    <a:pt x="116" y="268"/>
                  </a:lnTo>
                  <a:lnTo>
                    <a:pt x="119" y="275"/>
                  </a:lnTo>
                  <a:lnTo>
                    <a:pt x="121" y="277"/>
                  </a:lnTo>
                  <a:lnTo>
                    <a:pt x="124" y="275"/>
                  </a:lnTo>
                  <a:lnTo>
                    <a:pt x="126" y="277"/>
                  </a:lnTo>
                  <a:lnTo>
                    <a:pt x="126" y="277"/>
                  </a:lnTo>
                  <a:lnTo>
                    <a:pt x="126" y="279"/>
                  </a:lnTo>
                  <a:lnTo>
                    <a:pt x="126" y="279"/>
                  </a:lnTo>
                  <a:lnTo>
                    <a:pt x="126" y="282"/>
                  </a:lnTo>
                  <a:lnTo>
                    <a:pt x="126" y="282"/>
                  </a:lnTo>
                  <a:lnTo>
                    <a:pt x="126" y="282"/>
                  </a:lnTo>
                  <a:lnTo>
                    <a:pt x="126" y="284"/>
                  </a:lnTo>
                  <a:lnTo>
                    <a:pt x="126" y="284"/>
                  </a:lnTo>
                  <a:lnTo>
                    <a:pt x="128" y="284"/>
                  </a:lnTo>
                  <a:lnTo>
                    <a:pt x="128" y="284"/>
                  </a:lnTo>
                  <a:lnTo>
                    <a:pt x="131" y="286"/>
                  </a:lnTo>
                  <a:lnTo>
                    <a:pt x="128" y="286"/>
                  </a:lnTo>
                  <a:lnTo>
                    <a:pt x="128" y="286"/>
                  </a:lnTo>
                  <a:lnTo>
                    <a:pt x="128" y="289"/>
                  </a:lnTo>
                  <a:lnTo>
                    <a:pt x="128" y="289"/>
                  </a:lnTo>
                  <a:lnTo>
                    <a:pt x="128" y="291"/>
                  </a:lnTo>
                  <a:lnTo>
                    <a:pt x="128" y="291"/>
                  </a:lnTo>
                  <a:lnTo>
                    <a:pt x="128" y="294"/>
                  </a:lnTo>
                  <a:lnTo>
                    <a:pt x="128" y="296"/>
                  </a:lnTo>
                  <a:lnTo>
                    <a:pt x="128" y="296"/>
                  </a:lnTo>
                  <a:lnTo>
                    <a:pt x="131" y="298"/>
                  </a:lnTo>
                  <a:lnTo>
                    <a:pt x="131" y="298"/>
                  </a:lnTo>
                  <a:lnTo>
                    <a:pt x="131" y="298"/>
                  </a:lnTo>
                  <a:lnTo>
                    <a:pt x="133" y="294"/>
                  </a:lnTo>
                  <a:lnTo>
                    <a:pt x="133" y="291"/>
                  </a:lnTo>
                  <a:lnTo>
                    <a:pt x="133" y="291"/>
                  </a:lnTo>
                  <a:lnTo>
                    <a:pt x="133" y="291"/>
                  </a:lnTo>
                  <a:lnTo>
                    <a:pt x="135" y="291"/>
                  </a:lnTo>
                  <a:lnTo>
                    <a:pt x="133" y="294"/>
                  </a:lnTo>
                  <a:lnTo>
                    <a:pt x="135" y="296"/>
                  </a:lnTo>
                  <a:lnTo>
                    <a:pt x="138" y="296"/>
                  </a:lnTo>
                  <a:lnTo>
                    <a:pt x="138" y="296"/>
                  </a:lnTo>
                  <a:lnTo>
                    <a:pt x="138" y="298"/>
                  </a:lnTo>
                  <a:lnTo>
                    <a:pt x="140" y="301"/>
                  </a:lnTo>
                  <a:lnTo>
                    <a:pt x="140" y="301"/>
                  </a:lnTo>
                  <a:lnTo>
                    <a:pt x="140" y="303"/>
                  </a:lnTo>
                  <a:lnTo>
                    <a:pt x="140" y="303"/>
                  </a:lnTo>
                  <a:lnTo>
                    <a:pt x="140" y="305"/>
                  </a:lnTo>
                  <a:lnTo>
                    <a:pt x="140" y="305"/>
                  </a:lnTo>
                  <a:lnTo>
                    <a:pt x="140" y="308"/>
                  </a:lnTo>
                  <a:lnTo>
                    <a:pt x="142" y="308"/>
                  </a:lnTo>
                  <a:lnTo>
                    <a:pt x="142" y="308"/>
                  </a:lnTo>
                  <a:lnTo>
                    <a:pt x="142" y="308"/>
                  </a:lnTo>
                  <a:lnTo>
                    <a:pt x="142" y="308"/>
                  </a:lnTo>
                  <a:lnTo>
                    <a:pt x="142" y="310"/>
                  </a:lnTo>
                  <a:lnTo>
                    <a:pt x="142" y="310"/>
                  </a:lnTo>
                  <a:lnTo>
                    <a:pt x="142" y="312"/>
                  </a:lnTo>
                  <a:lnTo>
                    <a:pt x="142" y="312"/>
                  </a:lnTo>
                  <a:lnTo>
                    <a:pt x="142" y="315"/>
                  </a:lnTo>
                  <a:lnTo>
                    <a:pt x="142" y="315"/>
                  </a:lnTo>
                  <a:lnTo>
                    <a:pt x="145" y="317"/>
                  </a:lnTo>
                  <a:lnTo>
                    <a:pt x="145" y="317"/>
                  </a:lnTo>
                  <a:lnTo>
                    <a:pt x="150" y="317"/>
                  </a:lnTo>
                  <a:lnTo>
                    <a:pt x="150" y="317"/>
                  </a:lnTo>
                  <a:lnTo>
                    <a:pt x="152" y="317"/>
                  </a:lnTo>
                  <a:lnTo>
                    <a:pt x="154" y="317"/>
                  </a:lnTo>
                  <a:lnTo>
                    <a:pt x="157" y="317"/>
                  </a:lnTo>
                  <a:lnTo>
                    <a:pt x="157" y="317"/>
                  </a:lnTo>
                  <a:lnTo>
                    <a:pt x="159" y="317"/>
                  </a:lnTo>
                  <a:lnTo>
                    <a:pt x="159" y="320"/>
                  </a:lnTo>
                  <a:lnTo>
                    <a:pt x="159" y="320"/>
                  </a:lnTo>
                  <a:lnTo>
                    <a:pt x="159" y="322"/>
                  </a:lnTo>
                  <a:lnTo>
                    <a:pt x="161" y="322"/>
                  </a:lnTo>
                  <a:lnTo>
                    <a:pt x="164" y="324"/>
                  </a:lnTo>
                  <a:lnTo>
                    <a:pt x="164" y="327"/>
                  </a:lnTo>
                  <a:lnTo>
                    <a:pt x="164" y="327"/>
                  </a:lnTo>
                  <a:lnTo>
                    <a:pt x="164" y="329"/>
                  </a:lnTo>
                  <a:lnTo>
                    <a:pt x="166" y="327"/>
                  </a:lnTo>
                  <a:lnTo>
                    <a:pt x="166" y="327"/>
                  </a:lnTo>
                  <a:lnTo>
                    <a:pt x="166" y="324"/>
                  </a:lnTo>
                  <a:lnTo>
                    <a:pt x="166" y="324"/>
                  </a:lnTo>
                  <a:lnTo>
                    <a:pt x="166" y="324"/>
                  </a:lnTo>
                  <a:lnTo>
                    <a:pt x="169" y="324"/>
                  </a:lnTo>
                  <a:lnTo>
                    <a:pt x="169" y="327"/>
                  </a:lnTo>
                  <a:lnTo>
                    <a:pt x="169" y="327"/>
                  </a:lnTo>
                  <a:lnTo>
                    <a:pt x="169" y="327"/>
                  </a:lnTo>
                  <a:lnTo>
                    <a:pt x="169" y="329"/>
                  </a:lnTo>
                  <a:lnTo>
                    <a:pt x="169" y="329"/>
                  </a:lnTo>
                  <a:lnTo>
                    <a:pt x="169" y="329"/>
                  </a:lnTo>
                  <a:lnTo>
                    <a:pt x="169" y="329"/>
                  </a:lnTo>
                  <a:lnTo>
                    <a:pt x="169" y="331"/>
                  </a:lnTo>
                  <a:lnTo>
                    <a:pt x="171" y="331"/>
                  </a:lnTo>
                  <a:lnTo>
                    <a:pt x="176" y="334"/>
                  </a:lnTo>
                  <a:lnTo>
                    <a:pt x="176" y="334"/>
                  </a:lnTo>
                  <a:lnTo>
                    <a:pt x="178" y="334"/>
                  </a:lnTo>
                  <a:lnTo>
                    <a:pt x="178" y="334"/>
                  </a:lnTo>
                  <a:lnTo>
                    <a:pt x="180" y="334"/>
                  </a:lnTo>
                  <a:lnTo>
                    <a:pt x="180" y="336"/>
                  </a:lnTo>
                  <a:lnTo>
                    <a:pt x="180" y="336"/>
                  </a:lnTo>
                  <a:lnTo>
                    <a:pt x="180" y="334"/>
                  </a:lnTo>
                  <a:lnTo>
                    <a:pt x="180" y="334"/>
                  </a:lnTo>
                  <a:lnTo>
                    <a:pt x="183" y="334"/>
                  </a:lnTo>
                  <a:lnTo>
                    <a:pt x="183" y="336"/>
                  </a:lnTo>
                  <a:lnTo>
                    <a:pt x="185" y="336"/>
                  </a:lnTo>
                  <a:lnTo>
                    <a:pt x="185" y="336"/>
                  </a:lnTo>
                  <a:lnTo>
                    <a:pt x="185" y="339"/>
                  </a:lnTo>
                  <a:lnTo>
                    <a:pt x="185" y="339"/>
                  </a:lnTo>
                  <a:lnTo>
                    <a:pt x="185" y="341"/>
                  </a:lnTo>
                  <a:lnTo>
                    <a:pt x="183" y="343"/>
                  </a:lnTo>
                  <a:lnTo>
                    <a:pt x="183" y="346"/>
                  </a:lnTo>
                  <a:lnTo>
                    <a:pt x="183" y="346"/>
                  </a:lnTo>
                  <a:lnTo>
                    <a:pt x="185" y="346"/>
                  </a:lnTo>
                  <a:lnTo>
                    <a:pt x="185" y="348"/>
                  </a:lnTo>
                  <a:lnTo>
                    <a:pt x="187" y="348"/>
                  </a:lnTo>
                  <a:lnTo>
                    <a:pt x="187" y="350"/>
                  </a:lnTo>
                  <a:lnTo>
                    <a:pt x="187" y="350"/>
                  </a:lnTo>
                  <a:lnTo>
                    <a:pt x="190" y="350"/>
                  </a:lnTo>
                  <a:lnTo>
                    <a:pt x="190" y="353"/>
                  </a:lnTo>
                  <a:lnTo>
                    <a:pt x="192" y="353"/>
                  </a:lnTo>
                  <a:lnTo>
                    <a:pt x="195" y="353"/>
                  </a:lnTo>
                  <a:lnTo>
                    <a:pt x="197" y="353"/>
                  </a:lnTo>
                  <a:lnTo>
                    <a:pt x="197" y="353"/>
                  </a:lnTo>
                  <a:lnTo>
                    <a:pt x="199" y="355"/>
                  </a:lnTo>
                  <a:lnTo>
                    <a:pt x="199" y="355"/>
                  </a:lnTo>
                  <a:lnTo>
                    <a:pt x="199" y="355"/>
                  </a:lnTo>
                  <a:lnTo>
                    <a:pt x="202" y="355"/>
                  </a:lnTo>
                  <a:lnTo>
                    <a:pt x="202" y="355"/>
                  </a:lnTo>
                  <a:lnTo>
                    <a:pt x="202" y="355"/>
                  </a:lnTo>
                  <a:lnTo>
                    <a:pt x="204" y="353"/>
                  </a:lnTo>
                  <a:lnTo>
                    <a:pt x="204" y="353"/>
                  </a:lnTo>
                  <a:lnTo>
                    <a:pt x="206" y="355"/>
                  </a:lnTo>
                  <a:lnTo>
                    <a:pt x="206" y="355"/>
                  </a:lnTo>
                  <a:lnTo>
                    <a:pt x="209" y="357"/>
                  </a:lnTo>
                  <a:lnTo>
                    <a:pt x="211" y="357"/>
                  </a:lnTo>
                  <a:lnTo>
                    <a:pt x="211" y="357"/>
                  </a:lnTo>
                  <a:lnTo>
                    <a:pt x="211" y="355"/>
                  </a:lnTo>
                  <a:lnTo>
                    <a:pt x="213" y="357"/>
                  </a:lnTo>
                  <a:lnTo>
                    <a:pt x="218" y="357"/>
                  </a:lnTo>
                  <a:lnTo>
                    <a:pt x="221" y="360"/>
                  </a:lnTo>
                  <a:lnTo>
                    <a:pt x="221" y="357"/>
                  </a:lnTo>
                  <a:lnTo>
                    <a:pt x="223" y="357"/>
                  </a:lnTo>
                  <a:lnTo>
                    <a:pt x="225" y="357"/>
                  </a:lnTo>
                  <a:lnTo>
                    <a:pt x="225" y="360"/>
                  </a:lnTo>
                  <a:lnTo>
                    <a:pt x="225" y="360"/>
                  </a:lnTo>
                  <a:lnTo>
                    <a:pt x="228" y="360"/>
                  </a:lnTo>
                  <a:lnTo>
                    <a:pt x="228" y="357"/>
                  </a:lnTo>
                  <a:lnTo>
                    <a:pt x="230" y="357"/>
                  </a:lnTo>
                  <a:lnTo>
                    <a:pt x="230" y="357"/>
                  </a:lnTo>
                  <a:lnTo>
                    <a:pt x="232" y="353"/>
                  </a:lnTo>
                  <a:lnTo>
                    <a:pt x="232" y="353"/>
                  </a:lnTo>
                  <a:lnTo>
                    <a:pt x="232" y="353"/>
                  </a:lnTo>
                  <a:lnTo>
                    <a:pt x="235" y="353"/>
                  </a:lnTo>
                  <a:lnTo>
                    <a:pt x="237" y="353"/>
                  </a:lnTo>
                  <a:lnTo>
                    <a:pt x="249" y="353"/>
                  </a:lnTo>
                  <a:lnTo>
                    <a:pt x="249" y="355"/>
                  </a:lnTo>
                  <a:lnTo>
                    <a:pt x="254" y="357"/>
                  </a:lnTo>
                  <a:lnTo>
                    <a:pt x="256" y="360"/>
                  </a:lnTo>
                  <a:lnTo>
                    <a:pt x="258" y="360"/>
                  </a:lnTo>
                  <a:lnTo>
                    <a:pt x="258" y="360"/>
                  </a:lnTo>
                  <a:lnTo>
                    <a:pt x="261" y="360"/>
                  </a:lnTo>
                  <a:lnTo>
                    <a:pt x="261" y="360"/>
                  </a:lnTo>
                  <a:lnTo>
                    <a:pt x="261" y="360"/>
                  </a:lnTo>
                  <a:lnTo>
                    <a:pt x="263" y="360"/>
                  </a:lnTo>
                  <a:lnTo>
                    <a:pt x="263" y="362"/>
                  </a:lnTo>
                  <a:lnTo>
                    <a:pt x="263" y="362"/>
                  </a:lnTo>
                  <a:lnTo>
                    <a:pt x="263" y="365"/>
                  </a:lnTo>
                  <a:lnTo>
                    <a:pt x="263" y="365"/>
                  </a:lnTo>
                  <a:lnTo>
                    <a:pt x="263" y="365"/>
                  </a:lnTo>
                  <a:lnTo>
                    <a:pt x="266" y="365"/>
                  </a:lnTo>
                  <a:lnTo>
                    <a:pt x="266" y="365"/>
                  </a:lnTo>
                  <a:lnTo>
                    <a:pt x="266" y="367"/>
                  </a:lnTo>
                  <a:lnTo>
                    <a:pt x="266" y="367"/>
                  </a:lnTo>
                  <a:lnTo>
                    <a:pt x="268" y="369"/>
                  </a:lnTo>
                  <a:lnTo>
                    <a:pt x="270" y="369"/>
                  </a:lnTo>
                  <a:lnTo>
                    <a:pt x="273" y="369"/>
                  </a:lnTo>
                  <a:lnTo>
                    <a:pt x="275" y="372"/>
                  </a:lnTo>
                  <a:lnTo>
                    <a:pt x="275" y="372"/>
                  </a:lnTo>
                  <a:lnTo>
                    <a:pt x="280" y="372"/>
                  </a:lnTo>
                  <a:lnTo>
                    <a:pt x="282" y="372"/>
                  </a:lnTo>
                  <a:lnTo>
                    <a:pt x="282" y="372"/>
                  </a:lnTo>
                  <a:lnTo>
                    <a:pt x="282" y="369"/>
                  </a:lnTo>
                  <a:lnTo>
                    <a:pt x="285" y="369"/>
                  </a:lnTo>
                  <a:lnTo>
                    <a:pt x="285" y="369"/>
                  </a:lnTo>
                  <a:lnTo>
                    <a:pt x="285" y="369"/>
                  </a:lnTo>
                  <a:lnTo>
                    <a:pt x="287" y="369"/>
                  </a:lnTo>
                  <a:lnTo>
                    <a:pt x="287" y="369"/>
                  </a:lnTo>
                  <a:lnTo>
                    <a:pt x="287" y="367"/>
                  </a:lnTo>
                  <a:lnTo>
                    <a:pt x="287" y="367"/>
                  </a:lnTo>
                  <a:lnTo>
                    <a:pt x="289" y="367"/>
                  </a:lnTo>
                  <a:lnTo>
                    <a:pt x="289" y="367"/>
                  </a:lnTo>
                  <a:lnTo>
                    <a:pt x="289" y="367"/>
                  </a:lnTo>
                  <a:lnTo>
                    <a:pt x="292" y="367"/>
                  </a:lnTo>
                  <a:lnTo>
                    <a:pt x="294" y="367"/>
                  </a:lnTo>
                  <a:lnTo>
                    <a:pt x="294" y="369"/>
                  </a:lnTo>
                  <a:lnTo>
                    <a:pt x="296" y="372"/>
                  </a:lnTo>
                  <a:lnTo>
                    <a:pt x="296" y="372"/>
                  </a:lnTo>
                  <a:lnTo>
                    <a:pt x="296" y="374"/>
                  </a:lnTo>
                  <a:lnTo>
                    <a:pt x="296" y="374"/>
                  </a:lnTo>
                  <a:lnTo>
                    <a:pt x="296" y="374"/>
                  </a:lnTo>
                  <a:lnTo>
                    <a:pt x="296" y="374"/>
                  </a:lnTo>
                  <a:lnTo>
                    <a:pt x="296" y="374"/>
                  </a:lnTo>
                  <a:lnTo>
                    <a:pt x="296" y="376"/>
                  </a:lnTo>
                  <a:lnTo>
                    <a:pt x="299" y="376"/>
                  </a:lnTo>
                  <a:lnTo>
                    <a:pt x="299" y="379"/>
                  </a:lnTo>
                  <a:lnTo>
                    <a:pt x="299" y="379"/>
                  </a:lnTo>
                  <a:lnTo>
                    <a:pt x="299" y="381"/>
                  </a:lnTo>
                  <a:lnTo>
                    <a:pt x="301" y="381"/>
                  </a:lnTo>
                  <a:lnTo>
                    <a:pt x="301" y="383"/>
                  </a:lnTo>
                  <a:lnTo>
                    <a:pt x="301" y="383"/>
                  </a:lnTo>
                  <a:lnTo>
                    <a:pt x="303" y="383"/>
                  </a:lnTo>
                  <a:lnTo>
                    <a:pt x="303" y="383"/>
                  </a:lnTo>
                  <a:lnTo>
                    <a:pt x="303" y="383"/>
                  </a:lnTo>
                  <a:lnTo>
                    <a:pt x="306" y="383"/>
                  </a:lnTo>
                  <a:lnTo>
                    <a:pt x="306" y="383"/>
                  </a:lnTo>
                  <a:lnTo>
                    <a:pt x="306" y="383"/>
                  </a:lnTo>
                  <a:lnTo>
                    <a:pt x="306" y="386"/>
                  </a:lnTo>
                  <a:lnTo>
                    <a:pt x="311" y="391"/>
                  </a:lnTo>
                  <a:lnTo>
                    <a:pt x="311" y="391"/>
                  </a:lnTo>
                  <a:lnTo>
                    <a:pt x="311" y="391"/>
                  </a:lnTo>
                  <a:lnTo>
                    <a:pt x="311" y="391"/>
                  </a:lnTo>
                  <a:lnTo>
                    <a:pt x="313" y="391"/>
                  </a:lnTo>
                  <a:lnTo>
                    <a:pt x="313" y="391"/>
                  </a:lnTo>
                  <a:lnTo>
                    <a:pt x="313" y="391"/>
                  </a:lnTo>
                  <a:lnTo>
                    <a:pt x="313" y="393"/>
                  </a:lnTo>
                  <a:lnTo>
                    <a:pt x="313" y="393"/>
                  </a:lnTo>
                  <a:lnTo>
                    <a:pt x="315" y="395"/>
                  </a:lnTo>
                  <a:lnTo>
                    <a:pt x="315" y="395"/>
                  </a:lnTo>
                  <a:lnTo>
                    <a:pt x="318" y="398"/>
                  </a:lnTo>
                  <a:lnTo>
                    <a:pt x="318" y="395"/>
                  </a:lnTo>
                  <a:lnTo>
                    <a:pt x="320" y="395"/>
                  </a:lnTo>
                  <a:lnTo>
                    <a:pt x="320" y="395"/>
                  </a:lnTo>
                  <a:lnTo>
                    <a:pt x="322" y="395"/>
                  </a:lnTo>
                  <a:lnTo>
                    <a:pt x="322" y="393"/>
                  </a:lnTo>
                  <a:lnTo>
                    <a:pt x="322" y="393"/>
                  </a:lnTo>
                  <a:lnTo>
                    <a:pt x="325" y="393"/>
                  </a:lnTo>
                  <a:lnTo>
                    <a:pt x="327" y="393"/>
                  </a:lnTo>
                  <a:lnTo>
                    <a:pt x="327" y="395"/>
                  </a:lnTo>
                  <a:lnTo>
                    <a:pt x="327" y="395"/>
                  </a:lnTo>
                  <a:lnTo>
                    <a:pt x="327" y="395"/>
                  </a:lnTo>
                  <a:lnTo>
                    <a:pt x="327" y="398"/>
                  </a:lnTo>
                  <a:lnTo>
                    <a:pt x="327" y="398"/>
                  </a:lnTo>
                  <a:lnTo>
                    <a:pt x="334" y="400"/>
                  </a:lnTo>
                  <a:lnTo>
                    <a:pt x="339" y="400"/>
                  </a:lnTo>
                  <a:lnTo>
                    <a:pt x="341" y="400"/>
                  </a:lnTo>
                  <a:lnTo>
                    <a:pt x="341" y="402"/>
                  </a:lnTo>
                  <a:lnTo>
                    <a:pt x="344" y="405"/>
                  </a:lnTo>
                  <a:lnTo>
                    <a:pt x="344" y="405"/>
                  </a:lnTo>
                  <a:lnTo>
                    <a:pt x="344" y="405"/>
                  </a:lnTo>
                  <a:lnTo>
                    <a:pt x="346" y="405"/>
                  </a:lnTo>
                  <a:lnTo>
                    <a:pt x="346" y="405"/>
                  </a:lnTo>
                  <a:lnTo>
                    <a:pt x="346" y="405"/>
                  </a:lnTo>
                  <a:lnTo>
                    <a:pt x="348" y="407"/>
                  </a:lnTo>
                  <a:lnTo>
                    <a:pt x="348" y="407"/>
                  </a:lnTo>
                  <a:lnTo>
                    <a:pt x="353" y="407"/>
                  </a:lnTo>
                  <a:lnTo>
                    <a:pt x="353" y="407"/>
                  </a:lnTo>
                  <a:lnTo>
                    <a:pt x="353" y="407"/>
                  </a:lnTo>
                  <a:lnTo>
                    <a:pt x="356" y="407"/>
                  </a:lnTo>
                  <a:lnTo>
                    <a:pt x="358" y="407"/>
                  </a:lnTo>
                  <a:lnTo>
                    <a:pt x="358" y="407"/>
                  </a:lnTo>
                  <a:lnTo>
                    <a:pt x="360" y="405"/>
                  </a:lnTo>
                  <a:lnTo>
                    <a:pt x="363" y="405"/>
                  </a:lnTo>
                  <a:lnTo>
                    <a:pt x="363" y="405"/>
                  </a:lnTo>
                  <a:lnTo>
                    <a:pt x="365" y="407"/>
                  </a:lnTo>
                  <a:lnTo>
                    <a:pt x="365" y="405"/>
                  </a:lnTo>
                  <a:lnTo>
                    <a:pt x="365" y="405"/>
                  </a:lnTo>
                  <a:lnTo>
                    <a:pt x="367" y="407"/>
                  </a:lnTo>
                  <a:lnTo>
                    <a:pt x="367" y="407"/>
                  </a:lnTo>
                  <a:lnTo>
                    <a:pt x="370" y="407"/>
                  </a:lnTo>
                  <a:lnTo>
                    <a:pt x="370" y="407"/>
                  </a:lnTo>
                  <a:lnTo>
                    <a:pt x="370" y="410"/>
                  </a:lnTo>
                  <a:lnTo>
                    <a:pt x="370" y="414"/>
                  </a:lnTo>
                  <a:lnTo>
                    <a:pt x="370" y="417"/>
                  </a:lnTo>
                  <a:lnTo>
                    <a:pt x="370" y="417"/>
                  </a:lnTo>
                  <a:lnTo>
                    <a:pt x="372" y="419"/>
                  </a:lnTo>
                  <a:lnTo>
                    <a:pt x="377" y="421"/>
                  </a:lnTo>
                  <a:lnTo>
                    <a:pt x="377" y="421"/>
                  </a:lnTo>
                  <a:lnTo>
                    <a:pt x="377" y="424"/>
                  </a:lnTo>
                  <a:lnTo>
                    <a:pt x="379" y="424"/>
                  </a:lnTo>
                  <a:lnTo>
                    <a:pt x="379" y="424"/>
                  </a:lnTo>
                  <a:lnTo>
                    <a:pt x="379" y="426"/>
                  </a:lnTo>
                  <a:lnTo>
                    <a:pt x="382" y="426"/>
                  </a:lnTo>
                  <a:lnTo>
                    <a:pt x="386" y="431"/>
                  </a:lnTo>
                  <a:lnTo>
                    <a:pt x="386" y="431"/>
                  </a:lnTo>
                  <a:lnTo>
                    <a:pt x="389" y="431"/>
                  </a:lnTo>
                  <a:lnTo>
                    <a:pt x="389" y="433"/>
                  </a:lnTo>
                  <a:lnTo>
                    <a:pt x="389" y="433"/>
                  </a:lnTo>
                  <a:lnTo>
                    <a:pt x="391" y="438"/>
                  </a:lnTo>
                  <a:lnTo>
                    <a:pt x="391" y="438"/>
                  </a:lnTo>
                  <a:lnTo>
                    <a:pt x="393" y="440"/>
                  </a:lnTo>
                  <a:lnTo>
                    <a:pt x="393" y="438"/>
                  </a:lnTo>
                  <a:lnTo>
                    <a:pt x="396" y="438"/>
                  </a:lnTo>
                  <a:lnTo>
                    <a:pt x="398" y="438"/>
                  </a:lnTo>
                  <a:lnTo>
                    <a:pt x="398" y="438"/>
                  </a:lnTo>
                  <a:lnTo>
                    <a:pt x="401" y="438"/>
                  </a:lnTo>
                  <a:lnTo>
                    <a:pt x="403" y="438"/>
                  </a:lnTo>
                  <a:lnTo>
                    <a:pt x="405" y="438"/>
                  </a:lnTo>
                  <a:lnTo>
                    <a:pt x="410" y="436"/>
                  </a:lnTo>
                  <a:lnTo>
                    <a:pt x="410" y="436"/>
                  </a:lnTo>
                  <a:lnTo>
                    <a:pt x="410" y="436"/>
                  </a:lnTo>
                  <a:lnTo>
                    <a:pt x="412" y="438"/>
                  </a:lnTo>
                  <a:lnTo>
                    <a:pt x="415" y="438"/>
                  </a:lnTo>
                  <a:lnTo>
                    <a:pt x="417" y="440"/>
                  </a:lnTo>
                  <a:lnTo>
                    <a:pt x="422" y="440"/>
                  </a:lnTo>
                  <a:lnTo>
                    <a:pt x="424" y="438"/>
                  </a:lnTo>
                  <a:lnTo>
                    <a:pt x="429" y="436"/>
                  </a:lnTo>
                  <a:lnTo>
                    <a:pt x="431" y="436"/>
                  </a:lnTo>
                  <a:lnTo>
                    <a:pt x="431" y="436"/>
                  </a:lnTo>
                  <a:lnTo>
                    <a:pt x="434" y="436"/>
                  </a:lnTo>
                  <a:lnTo>
                    <a:pt x="436" y="438"/>
                  </a:lnTo>
                  <a:lnTo>
                    <a:pt x="438" y="438"/>
                  </a:lnTo>
                  <a:lnTo>
                    <a:pt x="438" y="438"/>
                  </a:lnTo>
                  <a:lnTo>
                    <a:pt x="441" y="438"/>
                  </a:lnTo>
                  <a:lnTo>
                    <a:pt x="445" y="438"/>
                  </a:lnTo>
                  <a:lnTo>
                    <a:pt x="445" y="438"/>
                  </a:lnTo>
                  <a:lnTo>
                    <a:pt x="445" y="436"/>
                  </a:lnTo>
                  <a:lnTo>
                    <a:pt x="448" y="436"/>
                  </a:lnTo>
                  <a:lnTo>
                    <a:pt x="450" y="433"/>
                  </a:lnTo>
                  <a:lnTo>
                    <a:pt x="450" y="433"/>
                  </a:lnTo>
                  <a:lnTo>
                    <a:pt x="453" y="433"/>
                  </a:lnTo>
                  <a:lnTo>
                    <a:pt x="453" y="433"/>
                  </a:lnTo>
                  <a:lnTo>
                    <a:pt x="453" y="433"/>
                  </a:lnTo>
                  <a:lnTo>
                    <a:pt x="453" y="438"/>
                  </a:lnTo>
                  <a:lnTo>
                    <a:pt x="455" y="438"/>
                  </a:lnTo>
                  <a:lnTo>
                    <a:pt x="457" y="440"/>
                  </a:lnTo>
                  <a:lnTo>
                    <a:pt x="462" y="440"/>
                  </a:lnTo>
                  <a:lnTo>
                    <a:pt x="464" y="440"/>
                  </a:lnTo>
                  <a:lnTo>
                    <a:pt x="467" y="440"/>
                  </a:lnTo>
                  <a:lnTo>
                    <a:pt x="467" y="443"/>
                  </a:lnTo>
                  <a:lnTo>
                    <a:pt x="472" y="445"/>
                  </a:lnTo>
                  <a:lnTo>
                    <a:pt x="479" y="450"/>
                  </a:lnTo>
                  <a:lnTo>
                    <a:pt x="481" y="447"/>
                  </a:lnTo>
                  <a:lnTo>
                    <a:pt x="483" y="445"/>
                  </a:lnTo>
                  <a:lnTo>
                    <a:pt x="498" y="436"/>
                  </a:lnTo>
                  <a:lnTo>
                    <a:pt x="502" y="431"/>
                  </a:lnTo>
                  <a:lnTo>
                    <a:pt x="505" y="431"/>
                  </a:lnTo>
                  <a:lnTo>
                    <a:pt x="505" y="428"/>
                  </a:lnTo>
                  <a:lnTo>
                    <a:pt x="505" y="428"/>
                  </a:lnTo>
                  <a:lnTo>
                    <a:pt x="507" y="426"/>
                  </a:lnTo>
                  <a:lnTo>
                    <a:pt x="507" y="424"/>
                  </a:lnTo>
                  <a:lnTo>
                    <a:pt x="507" y="421"/>
                  </a:lnTo>
                  <a:lnTo>
                    <a:pt x="507" y="419"/>
                  </a:lnTo>
                  <a:lnTo>
                    <a:pt x="507" y="417"/>
                  </a:lnTo>
                  <a:lnTo>
                    <a:pt x="509" y="417"/>
                  </a:lnTo>
                  <a:lnTo>
                    <a:pt x="514" y="407"/>
                  </a:lnTo>
                  <a:lnTo>
                    <a:pt x="514" y="405"/>
                  </a:lnTo>
                  <a:lnTo>
                    <a:pt x="514" y="405"/>
                  </a:lnTo>
                  <a:lnTo>
                    <a:pt x="514" y="402"/>
                  </a:lnTo>
                  <a:lnTo>
                    <a:pt x="514" y="402"/>
                  </a:lnTo>
                  <a:lnTo>
                    <a:pt x="514" y="400"/>
                  </a:lnTo>
                  <a:lnTo>
                    <a:pt x="514" y="400"/>
                  </a:lnTo>
                  <a:lnTo>
                    <a:pt x="519" y="395"/>
                  </a:lnTo>
                  <a:lnTo>
                    <a:pt x="519" y="395"/>
                  </a:lnTo>
                  <a:lnTo>
                    <a:pt x="519" y="393"/>
                  </a:lnTo>
                  <a:lnTo>
                    <a:pt x="521" y="393"/>
                  </a:lnTo>
                  <a:lnTo>
                    <a:pt x="521" y="393"/>
                  </a:lnTo>
                  <a:lnTo>
                    <a:pt x="524" y="391"/>
                  </a:lnTo>
                  <a:lnTo>
                    <a:pt x="526" y="391"/>
                  </a:lnTo>
                  <a:lnTo>
                    <a:pt x="528" y="391"/>
                  </a:lnTo>
                  <a:lnTo>
                    <a:pt x="528" y="391"/>
                  </a:lnTo>
                  <a:lnTo>
                    <a:pt x="531" y="388"/>
                  </a:lnTo>
                  <a:lnTo>
                    <a:pt x="531" y="386"/>
                  </a:lnTo>
                  <a:lnTo>
                    <a:pt x="533" y="386"/>
                  </a:lnTo>
                  <a:lnTo>
                    <a:pt x="533" y="383"/>
                  </a:lnTo>
                  <a:lnTo>
                    <a:pt x="533" y="381"/>
                  </a:lnTo>
                  <a:lnTo>
                    <a:pt x="533" y="379"/>
                  </a:lnTo>
                  <a:lnTo>
                    <a:pt x="535" y="374"/>
                  </a:lnTo>
                  <a:lnTo>
                    <a:pt x="535" y="374"/>
                  </a:lnTo>
                  <a:lnTo>
                    <a:pt x="535" y="372"/>
                  </a:lnTo>
                  <a:lnTo>
                    <a:pt x="543" y="365"/>
                  </a:lnTo>
                  <a:lnTo>
                    <a:pt x="547" y="350"/>
                  </a:lnTo>
                  <a:lnTo>
                    <a:pt x="550" y="348"/>
                  </a:lnTo>
                  <a:lnTo>
                    <a:pt x="550" y="348"/>
                  </a:lnTo>
                  <a:lnTo>
                    <a:pt x="550" y="34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353" y="3159"/>
              <a:ext cx="621" cy="604"/>
            </a:xfrm>
            <a:custGeom>
              <a:avLst/>
              <a:gdLst>
                <a:gd name="T0" fmla="*/ 618 w 621"/>
                <a:gd name="T1" fmla="*/ 137 h 604"/>
                <a:gd name="T2" fmla="*/ 609 w 621"/>
                <a:gd name="T3" fmla="*/ 123 h 604"/>
                <a:gd name="T4" fmla="*/ 585 w 621"/>
                <a:gd name="T5" fmla="*/ 126 h 604"/>
                <a:gd name="T6" fmla="*/ 543 w 621"/>
                <a:gd name="T7" fmla="*/ 107 h 604"/>
                <a:gd name="T8" fmla="*/ 528 w 621"/>
                <a:gd name="T9" fmla="*/ 85 h 604"/>
                <a:gd name="T10" fmla="*/ 495 w 621"/>
                <a:gd name="T11" fmla="*/ 57 h 604"/>
                <a:gd name="T12" fmla="*/ 476 w 621"/>
                <a:gd name="T13" fmla="*/ 45 h 604"/>
                <a:gd name="T14" fmla="*/ 462 w 621"/>
                <a:gd name="T15" fmla="*/ 38 h 604"/>
                <a:gd name="T16" fmla="*/ 443 w 621"/>
                <a:gd name="T17" fmla="*/ 36 h 604"/>
                <a:gd name="T18" fmla="*/ 422 w 621"/>
                <a:gd name="T19" fmla="*/ 21 h 604"/>
                <a:gd name="T20" fmla="*/ 408 w 621"/>
                <a:gd name="T21" fmla="*/ 14 h 604"/>
                <a:gd name="T22" fmla="*/ 398 w 621"/>
                <a:gd name="T23" fmla="*/ 14 h 604"/>
                <a:gd name="T24" fmla="*/ 370 w 621"/>
                <a:gd name="T25" fmla="*/ 10 h 604"/>
                <a:gd name="T26" fmla="*/ 360 w 621"/>
                <a:gd name="T27" fmla="*/ 5 h 604"/>
                <a:gd name="T28" fmla="*/ 339 w 621"/>
                <a:gd name="T29" fmla="*/ 2 h 604"/>
                <a:gd name="T30" fmla="*/ 311 w 621"/>
                <a:gd name="T31" fmla="*/ 10 h 604"/>
                <a:gd name="T32" fmla="*/ 294 w 621"/>
                <a:gd name="T33" fmla="*/ 5 h 604"/>
                <a:gd name="T34" fmla="*/ 268 w 621"/>
                <a:gd name="T35" fmla="*/ 17 h 604"/>
                <a:gd name="T36" fmla="*/ 254 w 621"/>
                <a:gd name="T37" fmla="*/ 33 h 604"/>
                <a:gd name="T38" fmla="*/ 232 w 621"/>
                <a:gd name="T39" fmla="*/ 40 h 604"/>
                <a:gd name="T40" fmla="*/ 221 w 621"/>
                <a:gd name="T41" fmla="*/ 40 h 604"/>
                <a:gd name="T42" fmla="*/ 202 w 621"/>
                <a:gd name="T43" fmla="*/ 69 h 604"/>
                <a:gd name="T44" fmla="*/ 176 w 621"/>
                <a:gd name="T45" fmla="*/ 81 h 604"/>
                <a:gd name="T46" fmla="*/ 159 w 621"/>
                <a:gd name="T47" fmla="*/ 92 h 604"/>
                <a:gd name="T48" fmla="*/ 147 w 621"/>
                <a:gd name="T49" fmla="*/ 114 h 604"/>
                <a:gd name="T50" fmla="*/ 107 w 621"/>
                <a:gd name="T51" fmla="*/ 152 h 604"/>
                <a:gd name="T52" fmla="*/ 71 w 621"/>
                <a:gd name="T53" fmla="*/ 201 h 604"/>
                <a:gd name="T54" fmla="*/ 41 w 621"/>
                <a:gd name="T55" fmla="*/ 239 h 604"/>
                <a:gd name="T56" fmla="*/ 19 w 621"/>
                <a:gd name="T57" fmla="*/ 287 h 604"/>
                <a:gd name="T58" fmla="*/ 48 w 621"/>
                <a:gd name="T59" fmla="*/ 270 h 604"/>
                <a:gd name="T60" fmla="*/ 86 w 621"/>
                <a:gd name="T61" fmla="*/ 294 h 604"/>
                <a:gd name="T62" fmla="*/ 128 w 621"/>
                <a:gd name="T63" fmla="*/ 339 h 604"/>
                <a:gd name="T64" fmla="*/ 150 w 621"/>
                <a:gd name="T65" fmla="*/ 346 h 604"/>
                <a:gd name="T66" fmla="*/ 185 w 621"/>
                <a:gd name="T67" fmla="*/ 372 h 604"/>
                <a:gd name="T68" fmla="*/ 237 w 621"/>
                <a:gd name="T69" fmla="*/ 393 h 604"/>
                <a:gd name="T70" fmla="*/ 280 w 621"/>
                <a:gd name="T71" fmla="*/ 433 h 604"/>
                <a:gd name="T72" fmla="*/ 311 w 621"/>
                <a:gd name="T73" fmla="*/ 469 h 604"/>
                <a:gd name="T74" fmla="*/ 346 w 621"/>
                <a:gd name="T75" fmla="*/ 519 h 604"/>
                <a:gd name="T76" fmla="*/ 330 w 621"/>
                <a:gd name="T77" fmla="*/ 604 h 604"/>
                <a:gd name="T78" fmla="*/ 434 w 621"/>
                <a:gd name="T79" fmla="*/ 450 h 604"/>
                <a:gd name="T80" fmla="*/ 422 w 621"/>
                <a:gd name="T81" fmla="*/ 440 h 604"/>
                <a:gd name="T82" fmla="*/ 424 w 621"/>
                <a:gd name="T83" fmla="*/ 424 h 604"/>
                <a:gd name="T84" fmla="*/ 438 w 621"/>
                <a:gd name="T85" fmla="*/ 407 h 604"/>
                <a:gd name="T86" fmla="*/ 446 w 621"/>
                <a:gd name="T87" fmla="*/ 381 h 604"/>
                <a:gd name="T88" fmla="*/ 474 w 621"/>
                <a:gd name="T89" fmla="*/ 362 h 604"/>
                <a:gd name="T90" fmla="*/ 495 w 621"/>
                <a:gd name="T91" fmla="*/ 332 h 604"/>
                <a:gd name="T92" fmla="*/ 509 w 621"/>
                <a:gd name="T93" fmla="*/ 291 h 604"/>
                <a:gd name="T94" fmla="*/ 495 w 621"/>
                <a:gd name="T95" fmla="*/ 275 h 604"/>
                <a:gd name="T96" fmla="*/ 500 w 621"/>
                <a:gd name="T97" fmla="*/ 270 h 604"/>
                <a:gd name="T98" fmla="*/ 519 w 621"/>
                <a:gd name="T99" fmla="*/ 287 h 604"/>
                <a:gd name="T100" fmla="*/ 535 w 621"/>
                <a:gd name="T101" fmla="*/ 289 h 604"/>
                <a:gd name="T102" fmla="*/ 554 w 621"/>
                <a:gd name="T103" fmla="*/ 287 h 604"/>
                <a:gd name="T104" fmla="*/ 543 w 621"/>
                <a:gd name="T105" fmla="*/ 298 h 604"/>
                <a:gd name="T106" fmla="*/ 524 w 621"/>
                <a:gd name="T107" fmla="*/ 358 h 604"/>
                <a:gd name="T108" fmla="*/ 505 w 621"/>
                <a:gd name="T109" fmla="*/ 365 h 604"/>
                <a:gd name="T110" fmla="*/ 476 w 621"/>
                <a:gd name="T111" fmla="*/ 410 h 604"/>
                <a:gd name="T112" fmla="*/ 436 w 621"/>
                <a:gd name="T113" fmla="*/ 450 h 604"/>
                <a:gd name="T114" fmla="*/ 609 w 621"/>
                <a:gd name="T115" fmla="*/ 218 h 604"/>
                <a:gd name="T116" fmla="*/ 597 w 621"/>
                <a:gd name="T117" fmla="*/ 190 h 604"/>
                <a:gd name="T118" fmla="*/ 590 w 621"/>
                <a:gd name="T119" fmla="*/ 199 h 604"/>
                <a:gd name="T120" fmla="*/ 592 w 621"/>
                <a:gd name="T121" fmla="*/ 180 h 604"/>
                <a:gd name="T122" fmla="*/ 599 w 621"/>
                <a:gd name="T123" fmla="*/ 15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1" h="604">
                  <a:moveTo>
                    <a:pt x="604" y="147"/>
                  </a:moveTo>
                  <a:lnTo>
                    <a:pt x="604" y="147"/>
                  </a:lnTo>
                  <a:lnTo>
                    <a:pt x="607" y="147"/>
                  </a:lnTo>
                  <a:lnTo>
                    <a:pt x="607" y="147"/>
                  </a:lnTo>
                  <a:lnTo>
                    <a:pt x="607" y="145"/>
                  </a:lnTo>
                  <a:lnTo>
                    <a:pt x="607" y="145"/>
                  </a:lnTo>
                  <a:lnTo>
                    <a:pt x="609" y="145"/>
                  </a:lnTo>
                  <a:lnTo>
                    <a:pt x="609" y="145"/>
                  </a:lnTo>
                  <a:lnTo>
                    <a:pt x="609" y="145"/>
                  </a:lnTo>
                  <a:lnTo>
                    <a:pt x="611" y="142"/>
                  </a:lnTo>
                  <a:lnTo>
                    <a:pt x="611" y="142"/>
                  </a:lnTo>
                  <a:lnTo>
                    <a:pt x="614" y="137"/>
                  </a:lnTo>
                  <a:lnTo>
                    <a:pt x="614" y="137"/>
                  </a:lnTo>
                  <a:lnTo>
                    <a:pt x="614" y="137"/>
                  </a:lnTo>
                  <a:lnTo>
                    <a:pt x="614" y="135"/>
                  </a:lnTo>
                  <a:lnTo>
                    <a:pt x="616" y="135"/>
                  </a:lnTo>
                  <a:lnTo>
                    <a:pt x="616" y="135"/>
                  </a:lnTo>
                  <a:lnTo>
                    <a:pt x="616" y="135"/>
                  </a:lnTo>
                  <a:lnTo>
                    <a:pt x="616" y="135"/>
                  </a:lnTo>
                  <a:lnTo>
                    <a:pt x="616" y="135"/>
                  </a:lnTo>
                  <a:lnTo>
                    <a:pt x="618" y="137"/>
                  </a:lnTo>
                  <a:lnTo>
                    <a:pt x="618" y="137"/>
                  </a:lnTo>
                  <a:lnTo>
                    <a:pt x="618" y="137"/>
                  </a:lnTo>
                  <a:lnTo>
                    <a:pt x="618" y="137"/>
                  </a:lnTo>
                  <a:lnTo>
                    <a:pt x="621" y="137"/>
                  </a:lnTo>
                  <a:lnTo>
                    <a:pt x="621" y="135"/>
                  </a:lnTo>
                  <a:lnTo>
                    <a:pt x="621" y="135"/>
                  </a:lnTo>
                  <a:lnTo>
                    <a:pt x="618" y="133"/>
                  </a:lnTo>
                  <a:lnTo>
                    <a:pt x="618" y="130"/>
                  </a:lnTo>
                  <a:lnTo>
                    <a:pt x="618" y="130"/>
                  </a:lnTo>
                  <a:lnTo>
                    <a:pt x="621" y="130"/>
                  </a:lnTo>
                  <a:lnTo>
                    <a:pt x="621" y="130"/>
                  </a:lnTo>
                  <a:lnTo>
                    <a:pt x="621" y="128"/>
                  </a:lnTo>
                  <a:lnTo>
                    <a:pt x="621" y="128"/>
                  </a:lnTo>
                  <a:lnTo>
                    <a:pt x="618" y="128"/>
                  </a:lnTo>
                  <a:lnTo>
                    <a:pt x="618" y="126"/>
                  </a:lnTo>
                  <a:lnTo>
                    <a:pt x="616" y="123"/>
                  </a:lnTo>
                  <a:lnTo>
                    <a:pt x="616" y="123"/>
                  </a:lnTo>
                  <a:lnTo>
                    <a:pt x="616" y="123"/>
                  </a:lnTo>
                  <a:lnTo>
                    <a:pt x="616" y="126"/>
                  </a:lnTo>
                  <a:lnTo>
                    <a:pt x="616" y="126"/>
                  </a:lnTo>
                  <a:lnTo>
                    <a:pt x="614" y="126"/>
                  </a:lnTo>
                  <a:lnTo>
                    <a:pt x="611" y="126"/>
                  </a:lnTo>
                  <a:lnTo>
                    <a:pt x="611" y="126"/>
                  </a:lnTo>
                  <a:lnTo>
                    <a:pt x="609" y="126"/>
                  </a:lnTo>
                  <a:lnTo>
                    <a:pt x="609" y="123"/>
                  </a:lnTo>
                  <a:lnTo>
                    <a:pt x="609" y="123"/>
                  </a:lnTo>
                  <a:lnTo>
                    <a:pt x="609" y="123"/>
                  </a:lnTo>
                  <a:lnTo>
                    <a:pt x="607" y="121"/>
                  </a:lnTo>
                  <a:lnTo>
                    <a:pt x="607" y="121"/>
                  </a:lnTo>
                  <a:lnTo>
                    <a:pt x="604" y="123"/>
                  </a:lnTo>
                  <a:lnTo>
                    <a:pt x="602" y="123"/>
                  </a:lnTo>
                  <a:lnTo>
                    <a:pt x="602" y="123"/>
                  </a:lnTo>
                  <a:lnTo>
                    <a:pt x="602" y="123"/>
                  </a:lnTo>
                  <a:lnTo>
                    <a:pt x="602" y="123"/>
                  </a:lnTo>
                  <a:lnTo>
                    <a:pt x="599" y="121"/>
                  </a:lnTo>
                  <a:lnTo>
                    <a:pt x="599" y="121"/>
                  </a:lnTo>
                  <a:lnTo>
                    <a:pt x="597" y="123"/>
                  </a:lnTo>
                  <a:lnTo>
                    <a:pt x="595" y="123"/>
                  </a:lnTo>
                  <a:lnTo>
                    <a:pt x="595" y="126"/>
                  </a:lnTo>
                  <a:lnTo>
                    <a:pt x="595" y="126"/>
                  </a:lnTo>
                  <a:lnTo>
                    <a:pt x="592" y="123"/>
                  </a:lnTo>
                  <a:lnTo>
                    <a:pt x="592" y="123"/>
                  </a:lnTo>
                  <a:lnTo>
                    <a:pt x="590" y="123"/>
                  </a:lnTo>
                  <a:lnTo>
                    <a:pt x="590" y="123"/>
                  </a:lnTo>
                  <a:lnTo>
                    <a:pt x="588" y="123"/>
                  </a:lnTo>
                  <a:lnTo>
                    <a:pt x="588" y="123"/>
                  </a:lnTo>
                  <a:lnTo>
                    <a:pt x="588" y="121"/>
                  </a:lnTo>
                  <a:lnTo>
                    <a:pt x="588" y="121"/>
                  </a:lnTo>
                  <a:lnTo>
                    <a:pt x="585" y="123"/>
                  </a:lnTo>
                  <a:lnTo>
                    <a:pt x="585" y="123"/>
                  </a:lnTo>
                  <a:lnTo>
                    <a:pt x="585" y="126"/>
                  </a:lnTo>
                  <a:lnTo>
                    <a:pt x="585" y="126"/>
                  </a:lnTo>
                  <a:lnTo>
                    <a:pt x="583" y="123"/>
                  </a:lnTo>
                  <a:lnTo>
                    <a:pt x="583" y="123"/>
                  </a:lnTo>
                  <a:lnTo>
                    <a:pt x="580" y="121"/>
                  </a:lnTo>
                  <a:lnTo>
                    <a:pt x="573" y="121"/>
                  </a:lnTo>
                  <a:lnTo>
                    <a:pt x="571" y="121"/>
                  </a:lnTo>
                  <a:lnTo>
                    <a:pt x="571" y="121"/>
                  </a:lnTo>
                  <a:lnTo>
                    <a:pt x="569" y="121"/>
                  </a:lnTo>
                  <a:lnTo>
                    <a:pt x="566" y="118"/>
                  </a:lnTo>
                  <a:lnTo>
                    <a:pt x="562" y="118"/>
                  </a:lnTo>
                  <a:lnTo>
                    <a:pt x="562" y="118"/>
                  </a:lnTo>
                  <a:lnTo>
                    <a:pt x="562" y="118"/>
                  </a:lnTo>
                  <a:lnTo>
                    <a:pt x="559" y="118"/>
                  </a:lnTo>
                  <a:lnTo>
                    <a:pt x="559" y="118"/>
                  </a:lnTo>
                  <a:lnTo>
                    <a:pt x="557" y="118"/>
                  </a:lnTo>
                  <a:lnTo>
                    <a:pt x="557" y="118"/>
                  </a:lnTo>
                  <a:lnTo>
                    <a:pt x="554" y="118"/>
                  </a:lnTo>
                  <a:lnTo>
                    <a:pt x="552" y="116"/>
                  </a:lnTo>
                  <a:lnTo>
                    <a:pt x="550" y="116"/>
                  </a:lnTo>
                  <a:lnTo>
                    <a:pt x="550" y="116"/>
                  </a:lnTo>
                  <a:lnTo>
                    <a:pt x="547" y="114"/>
                  </a:lnTo>
                  <a:lnTo>
                    <a:pt x="547" y="111"/>
                  </a:lnTo>
                  <a:lnTo>
                    <a:pt x="545" y="109"/>
                  </a:lnTo>
                  <a:lnTo>
                    <a:pt x="543" y="107"/>
                  </a:lnTo>
                  <a:lnTo>
                    <a:pt x="543" y="104"/>
                  </a:lnTo>
                  <a:lnTo>
                    <a:pt x="543" y="104"/>
                  </a:lnTo>
                  <a:lnTo>
                    <a:pt x="540" y="104"/>
                  </a:lnTo>
                  <a:lnTo>
                    <a:pt x="540" y="102"/>
                  </a:lnTo>
                  <a:lnTo>
                    <a:pt x="538" y="102"/>
                  </a:lnTo>
                  <a:lnTo>
                    <a:pt x="538" y="95"/>
                  </a:lnTo>
                  <a:lnTo>
                    <a:pt x="535" y="95"/>
                  </a:lnTo>
                  <a:lnTo>
                    <a:pt x="535" y="95"/>
                  </a:lnTo>
                  <a:lnTo>
                    <a:pt x="533" y="95"/>
                  </a:lnTo>
                  <a:lnTo>
                    <a:pt x="533" y="92"/>
                  </a:lnTo>
                  <a:lnTo>
                    <a:pt x="533" y="92"/>
                  </a:lnTo>
                  <a:lnTo>
                    <a:pt x="531" y="92"/>
                  </a:lnTo>
                  <a:lnTo>
                    <a:pt x="531" y="92"/>
                  </a:lnTo>
                  <a:lnTo>
                    <a:pt x="531" y="95"/>
                  </a:lnTo>
                  <a:lnTo>
                    <a:pt x="528" y="92"/>
                  </a:lnTo>
                  <a:lnTo>
                    <a:pt x="528" y="92"/>
                  </a:lnTo>
                  <a:lnTo>
                    <a:pt x="528" y="90"/>
                  </a:lnTo>
                  <a:lnTo>
                    <a:pt x="528" y="90"/>
                  </a:lnTo>
                  <a:lnTo>
                    <a:pt x="528" y="90"/>
                  </a:lnTo>
                  <a:lnTo>
                    <a:pt x="528" y="90"/>
                  </a:lnTo>
                  <a:lnTo>
                    <a:pt x="528" y="88"/>
                  </a:lnTo>
                  <a:lnTo>
                    <a:pt x="528" y="88"/>
                  </a:lnTo>
                  <a:lnTo>
                    <a:pt x="528" y="85"/>
                  </a:lnTo>
                  <a:lnTo>
                    <a:pt x="528" y="85"/>
                  </a:lnTo>
                  <a:lnTo>
                    <a:pt x="526" y="83"/>
                  </a:lnTo>
                  <a:lnTo>
                    <a:pt x="524" y="78"/>
                  </a:lnTo>
                  <a:lnTo>
                    <a:pt x="521" y="78"/>
                  </a:lnTo>
                  <a:lnTo>
                    <a:pt x="521" y="78"/>
                  </a:lnTo>
                  <a:lnTo>
                    <a:pt x="519" y="76"/>
                  </a:lnTo>
                  <a:lnTo>
                    <a:pt x="514" y="71"/>
                  </a:lnTo>
                  <a:lnTo>
                    <a:pt x="514" y="69"/>
                  </a:lnTo>
                  <a:lnTo>
                    <a:pt x="514" y="66"/>
                  </a:lnTo>
                  <a:lnTo>
                    <a:pt x="512" y="66"/>
                  </a:lnTo>
                  <a:lnTo>
                    <a:pt x="512" y="66"/>
                  </a:lnTo>
                  <a:lnTo>
                    <a:pt x="512" y="66"/>
                  </a:lnTo>
                  <a:lnTo>
                    <a:pt x="509" y="64"/>
                  </a:lnTo>
                  <a:lnTo>
                    <a:pt x="507" y="64"/>
                  </a:lnTo>
                  <a:lnTo>
                    <a:pt x="505" y="62"/>
                  </a:lnTo>
                  <a:lnTo>
                    <a:pt x="505" y="62"/>
                  </a:lnTo>
                  <a:lnTo>
                    <a:pt x="502" y="62"/>
                  </a:lnTo>
                  <a:lnTo>
                    <a:pt x="502" y="62"/>
                  </a:lnTo>
                  <a:lnTo>
                    <a:pt x="502" y="62"/>
                  </a:lnTo>
                  <a:lnTo>
                    <a:pt x="502" y="62"/>
                  </a:lnTo>
                  <a:lnTo>
                    <a:pt x="498" y="59"/>
                  </a:lnTo>
                  <a:lnTo>
                    <a:pt x="498" y="57"/>
                  </a:lnTo>
                  <a:lnTo>
                    <a:pt x="498" y="57"/>
                  </a:lnTo>
                  <a:lnTo>
                    <a:pt x="495" y="57"/>
                  </a:lnTo>
                  <a:lnTo>
                    <a:pt x="495" y="57"/>
                  </a:lnTo>
                  <a:lnTo>
                    <a:pt x="498" y="55"/>
                  </a:lnTo>
                  <a:lnTo>
                    <a:pt x="498" y="55"/>
                  </a:lnTo>
                  <a:lnTo>
                    <a:pt x="498" y="55"/>
                  </a:lnTo>
                  <a:lnTo>
                    <a:pt x="495" y="52"/>
                  </a:lnTo>
                  <a:lnTo>
                    <a:pt x="493" y="52"/>
                  </a:lnTo>
                  <a:lnTo>
                    <a:pt x="493" y="52"/>
                  </a:lnTo>
                  <a:lnTo>
                    <a:pt x="493" y="50"/>
                  </a:lnTo>
                  <a:lnTo>
                    <a:pt x="493" y="50"/>
                  </a:lnTo>
                  <a:lnTo>
                    <a:pt x="491" y="50"/>
                  </a:lnTo>
                  <a:lnTo>
                    <a:pt x="488" y="52"/>
                  </a:lnTo>
                  <a:lnTo>
                    <a:pt x="488" y="50"/>
                  </a:lnTo>
                  <a:lnTo>
                    <a:pt x="488" y="50"/>
                  </a:lnTo>
                  <a:lnTo>
                    <a:pt x="488" y="50"/>
                  </a:lnTo>
                  <a:lnTo>
                    <a:pt x="488" y="50"/>
                  </a:lnTo>
                  <a:lnTo>
                    <a:pt x="486" y="47"/>
                  </a:lnTo>
                  <a:lnTo>
                    <a:pt x="486" y="47"/>
                  </a:lnTo>
                  <a:lnTo>
                    <a:pt x="486" y="47"/>
                  </a:lnTo>
                  <a:lnTo>
                    <a:pt x="483" y="47"/>
                  </a:lnTo>
                  <a:lnTo>
                    <a:pt x="483" y="45"/>
                  </a:lnTo>
                  <a:lnTo>
                    <a:pt x="483" y="45"/>
                  </a:lnTo>
                  <a:lnTo>
                    <a:pt x="483" y="43"/>
                  </a:lnTo>
                  <a:lnTo>
                    <a:pt x="481" y="43"/>
                  </a:lnTo>
                  <a:lnTo>
                    <a:pt x="479" y="43"/>
                  </a:lnTo>
                  <a:lnTo>
                    <a:pt x="476" y="45"/>
                  </a:lnTo>
                  <a:lnTo>
                    <a:pt x="476" y="45"/>
                  </a:lnTo>
                  <a:lnTo>
                    <a:pt x="474" y="43"/>
                  </a:lnTo>
                  <a:lnTo>
                    <a:pt x="474" y="43"/>
                  </a:lnTo>
                  <a:lnTo>
                    <a:pt x="476" y="40"/>
                  </a:lnTo>
                  <a:lnTo>
                    <a:pt x="474" y="40"/>
                  </a:lnTo>
                  <a:lnTo>
                    <a:pt x="472" y="40"/>
                  </a:lnTo>
                  <a:lnTo>
                    <a:pt x="472" y="40"/>
                  </a:lnTo>
                  <a:lnTo>
                    <a:pt x="472" y="40"/>
                  </a:lnTo>
                  <a:lnTo>
                    <a:pt x="472" y="38"/>
                  </a:lnTo>
                  <a:lnTo>
                    <a:pt x="472" y="38"/>
                  </a:lnTo>
                  <a:lnTo>
                    <a:pt x="469" y="38"/>
                  </a:lnTo>
                  <a:lnTo>
                    <a:pt x="469" y="38"/>
                  </a:lnTo>
                  <a:lnTo>
                    <a:pt x="469" y="38"/>
                  </a:lnTo>
                  <a:lnTo>
                    <a:pt x="469" y="38"/>
                  </a:lnTo>
                  <a:lnTo>
                    <a:pt x="467" y="38"/>
                  </a:lnTo>
                  <a:lnTo>
                    <a:pt x="467" y="38"/>
                  </a:lnTo>
                  <a:lnTo>
                    <a:pt x="467" y="36"/>
                  </a:lnTo>
                  <a:lnTo>
                    <a:pt x="467" y="36"/>
                  </a:lnTo>
                  <a:lnTo>
                    <a:pt x="467" y="36"/>
                  </a:lnTo>
                  <a:lnTo>
                    <a:pt x="464" y="36"/>
                  </a:lnTo>
                  <a:lnTo>
                    <a:pt x="464" y="38"/>
                  </a:lnTo>
                  <a:lnTo>
                    <a:pt x="464" y="38"/>
                  </a:lnTo>
                  <a:lnTo>
                    <a:pt x="462" y="38"/>
                  </a:lnTo>
                  <a:lnTo>
                    <a:pt x="462" y="38"/>
                  </a:lnTo>
                  <a:lnTo>
                    <a:pt x="462" y="38"/>
                  </a:lnTo>
                  <a:lnTo>
                    <a:pt x="462" y="38"/>
                  </a:lnTo>
                  <a:lnTo>
                    <a:pt x="460" y="38"/>
                  </a:lnTo>
                  <a:lnTo>
                    <a:pt x="457" y="38"/>
                  </a:lnTo>
                  <a:lnTo>
                    <a:pt x="457" y="38"/>
                  </a:lnTo>
                  <a:lnTo>
                    <a:pt x="457" y="40"/>
                  </a:lnTo>
                  <a:lnTo>
                    <a:pt x="455" y="40"/>
                  </a:lnTo>
                  <a:lnTo>
                    <a:pt x="455" y="40"/>
                  </a:lnTo>
                  <a:lnTo>
                    <a:pt x="453" y="38"/>
                  </a:lnTo>
                  <a:lnTo>
                    <a:pt x="453" y="38"/>
                  </a:lnTo>
                  <a:lnTo>
                    <a:pt x="453" y="38"/>
                  </a:lnTo>
                  <a:lnTo>
                    <a:pt x="453" y="36"/>
                  </a:lnTo>
                  <a:lnTo>
                    <a:pt x="453" y="36"/>
                  </a:lnTo>
                  <a:lnTo>
                    <a:pt x="453" y="36"/>
                  </a:lnTo>
                  <a:lnTo>
                    <a:pt x="450" y="38"/>
                  </a:lnTo>
                  <a:lnTo>
                    <a:pt x="450" y="40"/>
                  </a:lnTo>
                  <a:lnTo>
                    <a:pt x="450" y="38"/>
                  </a:lnTo>
                  <a:lnTo>
                    <a:pt x="448" y="38"/>
                  </a:lnTo>
                  <a:lnTo>
                    <a:pt x="448" y="36"/>
                  </a:lnTo>
                  <a:lnTo>
                    <a:pt x="448" y="33"/>
                  </a:lnTo>
                  <a:lnTo>
                    <a:pt x="446" y="33"/>
                  </a:lnTo>
                  <a:lnTo>
                    <a:pt x="446" y="36"/>
                  </a:lnTo>
                  <a:lnTo>
                    <a:pt x="446" y="36"/>
                  </a:lnTo>
                  <a:lnTo>
                    <a:pt x="443" y="36"/>
                  </a:lnTo>
                  <a:lnTo>
                    <a:pt x="446" y="33"/>
                  </a:lnTo>
                  <a:lnTo>
                    <a:pt x="446" y="31"/>
                  </a:lnTo>
                  <a:lnTo>
                    <a:pt x="441" y="29"/>
                  </a:lnTo>
                  <a:lnTo>
                    <a:pt x="441" y="29"/>
                  </a:lnTo>
                  <a:lnTo>
                    <a:pt x="443" y="29"/>
                  </a:lnTo>
                  <a:lnTo>
                    <a:pt x="446" y="29"/>
                  </a:lnTo>
                  <a:lnTo>
                    <a:pt x="443" y="26"/>
                  </a:lnTo>
                  <a:lnTo>
                    <a:pt x="441" y="26"/>
                  </a:lnTo>
                  <a:lnTo>
                    <a:pt x="438" y="24"/>
                  </a:lnTo>
                  <a:lnTo>
                    <a:pt x="438" y="24"/>
                  </a:lnTo>
                  <a:lnTo>
                    <a:pt x="438" y="24"/>
                  </a:lnTo>
                  <a:lnTo>
                    <a:pt x="438" y="24"/>
                  </a:lnTo>
                  <a:lnTo>
                    <a:pt x="434" y="24"/>
                  </a:lnTo>
                  <a:lnTo>
                    <a:pt x="431" y="24"/>
                  </a:lnTo>
                  <a:lnTo>
                    <a:pt x="431" y="21"/>
                  </a:lnTo>
                  <a:lnTo>
                    <a:pt x="431" y="21"/>
                  </a:lnTo>
                  <a:lnTo>
                    <a:pt x="431" y="19"/>
                  </a:lnTo>
                  <a:lnTo>
                    <a:pt x="429" y="19"/>
                  </a:lnTo>
                  <a:lnTo>
                    <a:pt x="429" y="19"/>
                  </a:lnTo>
                  <a:lnTo>
                    <a:pt x="427" y="19"/>
                  </a:lnTo>
                  <a:lnTo>
                    <a:pt x="427" y="17"/>
                  </a:lnTo>
                  <a:lnTo>
                    <a:pt x="424" y="19"/>
                  </a:lnTo>
                  <a:lnTo>
                    <a:pt x="422" y="21"/>
                  </a:lnTo>
                  <a:lnTo>
                    <a:pt x="422" y="21"/>
                  </a:lnTo>
                  <a:lnTo>
                    <a:pt x="419" y="19"/>
                  </a:lnTo>
                  <a:lnTo>
                    <a:pt x="419" y="19"/>
                  </a:lnTo>
                  <a:lnTo>
                    <a:pt x="419" y="17"/>
                  </a:lnTo>
                  <a:lnTo>
                    <a:pt x="422" y="17"/>
                  </a:lnTo>
                  <a:lnTo>
                    <a:pt x="422" y="17"/>
                  </a:lnTo>
                  <a:lnTo>
                    <a:pt x="422" y="17"/>
                  </a:lnTo>
                  <a:lnTo>
                    <a:pt x="419" y="14"/>
                  </a:lnTo>
                  <a:lnTo>
                    <a:pt x="417" y="17"/>
                  </a:lnTo>
                  <a:lnTo>
                    <a:pt x="417" y="17"/>
                  </a:lnTo>
                  <a:lnTo>
                    <a:pt x="417" y="17"/>
                  </a:lnTo>
                  <a:lnTo>
                    <a:pt x="417" y="19"/>
                  </a:lnTo>
                  <a:lnTo>
                    <a:pt x="417" y="19"/>
                  </a:lnTo>
                  <a:lnTo>
                    <a:pt x="415" y="19"/>
                  </a:lnTo>
                  <a:lnTo>
                    <a:pt x="415" y="19"/>
                  </a:lnTo>
                  <a:lnTo>
                    <a:pt x="415" y="19"/>
                  </a:lnTo>
                  <a:lnTo>
                    <a:pt x="415" y="19"/>
                  </a:lnTo>
                  <a:lnTo>
                    <a:pt x="412" y="19"/>
                  </a:lnTo>
                  <a:lnTo>
                    <a:pt x="410" y="19"/>
                  </a:lnTo>
                  <a:lnTo>
                    <a:pt x="410" y="19"/>
                  </a:lnTo>
                  <a:lnTo>
                    <a:pt x="410" y="19"/>
                  </a:lnTo>
                  <a:lnTo>
                    <a:pt x="410" y="17"/>
                  </a:lnTo>
                  <a:lnTo>
                    <a:pt x="410" y="17"/>
                  </a:lnTo>
                  <a:lnTo>
                    <a:pt x="410" y="14"/>
                  </a:lnTo>
                  <a:lnTo>
                    <a:pt x="408" y="14"/>
                  </a:lnTo>
                  <a:lnTo>
                    <a:pt x="408" y="14"/>
                  </a:lnTo>
                  <a:lnTo>
                    <a:pt x="408" y="17"/>
                  </a:lnTo>
                  <a:lnTo>
                    <a:pt x="408" y="17"/>
                  </a:lnTo>
                  <a:lnTo>
                    <a:pt x="408" y="17"/>
                  </a:lnTo>
                  <a:lnTo>
                    <a:pt x="408" y="17"/>
                  </a:lnTo>
                  <a:lnTo>
                    <a:pt x="408" y="17"/>
                  </a:lnTo>
                  <a:lnTo>
                    <a:pt x="408" y="17"/>
                  </a:lnTo>
                  <a:lnTo>
                    <a:pt x="405" y="14"/>
                  </a:lnTo>
                  <a:lnTo>
                    <a:pt x="405" y="14"/>
                  </a:lnTo>
                  <a:lnTo>
                    <a:pt x="405" y="14"/>
                  </a:lnTo>
                  <a:lnTo>
                    <a:pt x="405" y="14"/>
                  </a:lnTo>
                  <a:lnTo>
                    <a:pt x="405" y="12"/>
                  </a:lnTo>
                  <a:lnTo>
                    <a:pt x="405" y="12"/>
                  </a:lnTo>
                  <a:lnTo>
                    <a:pt x="405" y="14"/>
                  </a:lnTo>
                  <a:lnTo>
                    <a:pt x="403" y="14"/>
                  </a:lnTo>
                  <a:lnTo>
                    <a:pt x="403" y="14"/>
                  </a:lnTo>
                  <a:lnTo>
                    <a:pt x="403" y="17"/>
                  </a:lnTo>
                  <a:lnTo>
                    <a:pt x="403" y="17"/>
                  </a:lnTo>
                  <a:lnTo>
                    <a:pt x="401" y="17"/>
                  </a:lnTo>
                  <a:lnTo>
                    <a:pt x="398" y="17"/>
                  </a:lnTo>
                  <a:lnTo>
                    <a:pt x="398" y="17"/>
                  </a:lnTo>
                  <a:lnTo>
                    <a:pt x="398" y="14"/>
                  </a:lnTo>
                  <a:lnTo>
                    <a:pt x="398" y="14"/>
                  </a:lnTo>
                  <a:lnTo>
                    <a:pt x="398" y="14"/>
                  </a:lnTo>
                  <a:lnTo>
                    <a:pt x="396" y="14"/>
                  </a:lnTo>
                  <a:lnTo>
                    <a:pt x="396" y="17"/>
                  </a:lnTo>
                  <a:lnTo>
                    <a:pt x="393" y="17"/>
                  </a:lnTo>
                  <a:lnTo>
                    <a:pt x="391" y="17"/>
                  </a:lnTo>
                  <a:lnTo>
                    <a:pt x="391" y="17"/>
                  </a:lnTo>
                  <a:lnTo>
                    <a:pt x="389" y="17"/>
                  </a:lnTo>
                  <a:lnTo>
                    <a:pt x="389" y="17"/>
                  </a:lnTo>
                  <a:lnTo>
                    <a:pt x="386" y="17"/>
                  </a:lnTo>
                  <a:lnTo>
                    <a:pt x="386" y="17"/>
                  </a:lnTo>
                  <a:lnTo>
                    <a:pt x="386" y="19"/>
                  </a:lnTo>
                  <a:lnTo>
                    <a:pt x="386" y="17"/>
                  </a:lnTo>
                  <a:lnTo>
                    <a:pt x="384" y="14"/>
                  </a:lnTo>
                  <a:lnTo>
                    <a:pt x="384" y="14"/>
                  </a:lnTo>
                  <a:lnTo>
                    <a:pt x="384" y="14"/>
                  </a:lnTo>
                  <a:lnTo>
                    <a:pt x="382" y="17"/>
                  </a:lnTo>
                  <a:lnTo>
                    <a:pt x="379" y="14"/>
                  </a:lnTo>
                  <a:lnTo>
                    <a:pt x="379" y="12"/>
                  </a:lnTo>
                  <a:lnTo>
                    <a:pt x="377" y="12"/>
                  </a:lnTo>
                  <a:lnTo>
                    <a:pt x="377" y="12"/>
                  </a:lnTo>
                  <a:lnTo>
                    <a:pt x="375" y="10"/>
                  </a:lnTo>
                  <a:lnTo>
                    <a:pt x="375" y="7"/>
                  </a:lnTo>
                  <a:lnTo>
                    <a:pt x="372" y="7"/>
                  </a:lnTo>
                  <a:lnTo>
                    <a:pt x="372" y="10"/>
                  </a:lnTo>
                  <a:lnTo>
                    <a:pt x="370" y="10"/>
                  </a:lnTo>
                  <a:lnTo>
                    <a:pt x="370" y="12"/>
                  </a:lnTo>
                  <a:lnTo>
                    <a:pt x="367" y="12"/>
                  </a:lnTo>
                  <a:lnTo>
                    <a:pt x="367" y="12"/>
                  </a:lnTo>
                  <a:lnTo>
                    <a:pt x="367" y="10"/>
                  </a:lnTo>
                  <a:lnTo>
                    <a:pt x="367" y="7"/>
                  </a:lnTo>
                  <a:lnTo>
                    <a:pt x="365" y="10"/>
                  </a:lnTo>
                  <a:lnTo>
                    <a:pt x="365" y="12"/>
                  </a:lnTo>
                  <a:lnTo>
                    <a:pt x="365" y="12"/>
                  </a:lnTo>
                  <a:lnTo>
                    <a:pt x="365" y="14"/>
                  </a:lnTo>
                  <a:lnTo>
                    <a:pt x="363" y="14"/>
                  </a:lnTo>
                  <a:lnTo>
                    <a:pt x="363" y="14"/>
                  </a:lnTo>
                  <a:lnTo>
                    <a:pt x="363" y="12"/>
                  </a:lnTo>
                  <a:lnTo>
                    <a:pt x="363" y="12"/>
                  </a:lnTo>
                  <a:lnTo>
                    <a:pt x="363" y="12"/>
                  </a:lnTo>
                  <a:lnTo>
                    <a:pt x="363" y="10"/>
                  </a:lnTo>
                  <a:lnTo>
                    <a:pt x="363" y="10"/>
                  </a:lnTo>
                  <a:lnTo>
                    <a:pt x="363" y="7"/>
                  </a:lnTo>
                  <a:lnTo>
                    <a:pt x="363" y="7"/>
                  </a:lnTo>
                  <a:lnTo>
                    <a:pt x="363" y="7"/>
                  </a:lnTo>
                  <a:lnTo>
                    <a:pt x="360" y="7"/>
                  </a:lnTo>
                  <a:lnTo>
                    <a:pt x="360" y="7"/>
                  </a:lnTo>
                  <a:lnTo>
                    <a:pt x="360" y="5"/>
                  </a:lnTo>
                  <a:lnTo>
                    <a:pt x="360" y="5"/>
                  </a:lnTo>
                  <a:lnTo>
                    <a:pt x="360" y="5"/>
                  </a:lnTo>
                  <a:lnTo>
                    <a:pt x="363" y="2"/>
                  </a:lnTo>
                  <a:lnTo>
                    <a:pt x="363" y="2"/>
                  </a:lnTo>
                  <a:lnTo>
                    <a:pt x="360" y="2"/>
                  </a:lnTo>
                  <a:lnTo>
                    <a:pt x="360" y="2"/>
                  </a:lnTo>
                  <a:lnTo>
                    <a:pt x="358" y="2"/>
                  </a:lnTo>
                  <a:lnTo>
                    <a:pt x="358" y="5"/>
                  </a:lnTo>
                  <a:lnTo>
                    <a:pt x="358" y="5"/>
                  </a:lnTo>
                  <a:lnTo>
                    <a:pt x="358" y="7"/>
                  </a:lnTo>
                  <a:lnTo>
                    <a:pt x="356" y="7"/>
                  </a:lnTo>
                  <a:lnTo>
                    <a:pt x="353" y="7"/>
                  </a:lnTo>
                  <a:lnTo>
                    <a:pt x="353" y="7"/>
                  </a:lnTo>
                  <a:lnTo>
                    <a:pt x="351" y="5"/>
                  </a:lnTo>
                  <a:lnTo>
                    <a:pt x="351" y="7"/>
                  </a:lnTo>
                  <a:lnTo>
                    <a:pt x="348" y="10"/>
                  </a:lnTo>
                  <a:lnTo>
                    <a:pt x="348" y="10"/>
                  </a:lnTo>
                  <a:lnTo>
                    <a:pt x="348" y="10"/>
                  </a:lnTo>
                  <a:lnTo>
                    <a:pt x="346" y="10"/>
                  </a:lnTo>
                  <a:lnTo>
                    <a:pt x="346" y="7"/>
                  </a:lnTo>
                  <a:lnTo>
                    <a:pt x="344" y="10"/>
                  </a:lnTo>
                  <a:lnTo>
                    <a:pt x="339" y="12"/>
                  </a:lnTo>
                  <a:lnTo>
                    <a:pt x="337" y="12"/>
                  </a:lnTo>
                  <a:lnTo>
                    <a:pt x="339" y="7"/>
                  </a:lnTo>
                  <a:lnTo>
                    <a:pt x="341" y="5"/>
                  </a:lnTo>
                  <a:lnTo>
                    <a:pt x="339" y="2"/>
                  </a:lnTo>
                  <a:lnTo>
                    <a:pt x="339" y="2"/>
                  </a:lnTo>
                  <a:lnTo>
                    <a:pt x="337" y="2"/>
                  </a:lnTo>
                  <a:lnTo>
                    <a:pt x="334" y="0"/>
                  </a:lnTo>
                  <a:lnTo>
                    <a:pt x="332" y="2"/>
                  </a:lnTo>
                  <a:lnTo>
                    <a:pt x="330" y="5"/>
                  </a:lnTo>
                  <a:lnTo>
                    <a:pt x="330" y="5"/>
                  </a:lnTo>
                  <a:lnTo>
                    <a:pt x="330" y="5"/>
                  </a:lnTo>
                  <a:lnTo>
                    <a:pt x="327" y="7"/>
                  </a:lnTo>
                  <a:lnTo>
                    <a:pt x="327" y="7"/>
                  </a:lnTo>
                  <a:lnTo>
                    <a:pt x="327" y="5"/>
                  </a:lnTo>
                  <a:lnTo>
                    <a:pt x="325" y="5"/>
                  </a:lnTo>
                  <a:lnTo>
                    <a:pt x="325" y="5"/>
                  </a:lnTo>
                  <a:lnTo>
                    <a:pt x="325" y="5"/>
                  </a:lnTo>
                  <a:lnTo>
                    <a:pt x="322" y="5"/>
                  </a:lnTo>
                  <a:lnTo>
                    <a:pt x="322" y="7"/>
                  </a:lnTo>
                  <a:lnTo>
                    <a:pt x="322" y="10"/>
                  </a:lnTo>
                  <a:lnTo>
                    <a:pt x="322" y="12"/>
                  </a:lnTo>
                  <a:lnTo>
                    <a:pt x="322" y="12"/>
                  </a:lnTo>
                  <a:lnTo>
                    <a:pt x="318" y="10"/>
                  </a:lnTo>
                  <a:lnTo>
                    <a:pt x="315" y="10"/>
                  </a:lnTo>
                  <a:lnTo>
                    <a:pt x="315" y="10"/>
                  </a:lnTo>
                  <a:lnTo>
                    <a:pt x="313" y="12"/>
                  </a:lnTo>
                  <a:lnTo>
                    <a:pt x="311" y="12"/>
                  </a:lnTo>
                  <a:lnTo>
                    <a:pt x="311" y="10"/>
                  </a:lnTo>
                  <a:lnTo>
                    <a:pt x="311" y="10"/>
                  </a:lnTo>
                  <a:lnTo>
                    <a:pt x="308" y="7"/>
                  </a:lnTo>
                  <a:lnTo>
                    <a:pt x="308" y="7"/>
                  </a:lnTo>
                  <a:lnTo>
                    <a:pt x="308" y="7"/>
                  </a:lnTo>
                  <a:lnTo>
                    <a:pt x="306" y="10"/>
                  </a:lnTo>
                  <a:lnTo>
                    <a:pt x="306" y="10"/>
                  </a:lnTo>
                  <a:lnTo>
                    <a:pt x="303" y="10"/>
                  </a:lnTo>
                  <a:lnTo>
                    <a:pt x="303" y="10"/>
                  </a:lnTo>
                  <a:lnTo>
                    <a:pt x="303" y="10"/>
                  </a:lnTo>
                  <a:lnTo>
                    <a:pt x="303" y="10"/>
                  </a:lnTo>
                  <a:lnTo>
                    <a:pt x="301" y="10"/>
                  </a:lnTo>
                  <a:lnTo>
                    <a:pt x="301" y="7"/>
                  </a:lnTo>
                  <a:lnTo>
                    <a:pt x="301" y="7"/>
                  </a:lnTo>
                  <a:lnTo>
                    <a:pt x="301" y="7"/>
                  </a:lnTo>
                  <a:lnTo>
                    <a:pt x="299" y="7"/>
                  </a:lnTo>
                  <a:lnTo>
                    <a:pt x="299" y="7"/>
                  </a:lnTo>
                  <a:lnTo>
                    <a:pt x="299" y="7"/>
                  </a:lnTo>
                  <a:lnTo>
                    <a:pt x="296" y="10"/>
                  </a:lnTo>
                  <a:lnTo>
                    <a:pt x="296" y="10"/>
                  </a:lnTo>
                  <a:lnTo>
                    <a:pt x="296" y="7"/>
                  </a:lnTo>
                  <a:lnTo>
                    <a:pt x="296" y="7"/>
                  </a:lnTo>
                  <a:lnTo>
                    <a:pt x="294" y="7"/>
                  </a:lnTo>
                  <a:lnTo>
                    <a:pt x="294" y="5"/>
                  </a:lnTo>
                  <a:lnTo>
                    <a:pt x="294" y="5"/>
                  </a:lnTo>
                  <a:lnTo>
                    <a:pt x="292" y="5"/>
                  </a:lnTo>
                  <a:lnTo>
                    <a:pt x="292" y="7"/>
                  </a:lnTo>
                  <a:lnTo>
                    <a:pt x="292" y="10"/>
                  </a:lnTo>
                  <a:lnTo>
                    <a:pt x="289" y="10"/>
                  </a:lnTo>
                  <a:lnTo>
                    <a:pt x="289" y="7"/>
                  </a:lnTo>
                  <a:lnTo>
                    <a:pt x="287" y="7"/>
                  </a:lnTo>
                  <a:lnTo>
                    <a:pt x="287" y="7"/>
                  </a:lnTo>
                  <a:lnTo>
                    <a:pt x="287" y="10"/>
                  </a:lnTo>
                  <a:lnTo>
                    <a:pt x="287" y="10"/>
                  </a:lnTo>
                  <a:lnTo>
                    <a:pt x="287" y="12"/>
                  </a:lnTo>
                  <a:lnTo>
                    <a:pt x="285" y="12"/>
                  </a:lnTo>
                  <a:lnTo>
                    <a:pt x="285" y="12"/>
                  </a:lnTo>
                  <a:lnTo>
                    <a:pt x="285" y="10"/>
                  </a:lnTo>
                  <a:lnTo>
                    <a:pt x="285" y="10"/>
                  </a:lnTo>
                  <a:lnTo>
                    <a:pt x="285" y="10"/>
                  </a:lnTo>
                  <a:lnTo>
                    <a:pt x="282" y="12"/>
                  </a:lnTo>
                  <a:lnTo>
                    <a:pt x="282" y="12"/>
                  </a:lnTo>
                  <a:lnTo>
                    <a:pt x="277" y="19"/>
                  </a:lnTo>
                  <a:lnTo>
                    <a:pt x="273" y="19"/>
                  </a:lnTo>
                  <a:lnTo>
                    <a:pt x="270" y="19"/>
                  </a:lnTo>
                  <a:lnTo>
                    <a:pt x="273" y="17"/>
                  </a:lnTo>
                  <a:lnTo>
                    <a:pt x="270" y="17"/>
                  </a:lnTo>
                  <a:lnTo>
                    <a:pt x="270" y="14"/>
                  </a:lnTo>
                  <a:lnTo>
                    <a:pt x="268" y="17"/>
                  </a:lnTo>
                  <a:lnTo>
                    <a:pt x="266" y="24"/>
                  </a:lnTo>
                  <a:lnTo>
                    <a:pt x="266" y="24"/>
                  </a:lnTo>
                  <a:lnTo>
                    <a:pt x="266" y="24"/>
                  </a:lnTo>
                  <a:lnTo>
                    <a:pt x="266" y="24"/>
                  </a:lnTo>
                  <a:lnTo>
                    <a:pt x="266" y="26"/>
                  </a:lnTo>
                  <a:lnTo>
                    <a:pt x="266" y="29"/>
                  </a:lnTo>
                  <a:lnTo>
                    <a:pt x="266" y="29"/>
                  </a:lnTo>
                  <a:lnTo>
                    <a:pt x="263" y="29"/>
                  </a:lnTo>
                  <a:lnTo>
                    <a:pt x="263" y="29"/>
                  </a:lnTo>
                  <a:lnTo>
                    <a:pt x="263" y="29"/>
                  </a:lnTo>
                  <a:lnTo>
                    <a:pt x="263" y="29"/>
                  </a:lnTo>
                  <a:lnTo>
                    <a:pt x="263" y="31"/>
                  </a:lnTo>
                  <a:lnTo>
                    <a:pt x="261" y="31"/>
                  </a:lnTo>
                  <a:lnTo>
                    <a:pt x="261" y="31"/>
                  </a:lnTo>
                  <a:lnTo>
                    <a:pt x="261" y="31"/>
                  </a:lnTo>
                  <a:lnTo>
                    <a:pt x="259" y="31"/>
                  </a:lnTo>
                  <a:lnTo>
                    <a:pt x="259" y="29"/>
                  </a:lnTo>
                  <a:lnTo>
                    <a:pt x="256" y="29"/>
                  </a:lnTo>
                  <a:lnTo>
                    <a:pt x="256" y="31"/>
                  </a:lnTo>
                  <a:lnTo>
                    <a:pt x="256" y="33"/>
                  </a:lnTo>
                  <a:lnTo>
                    <a:pt x="256" y="33"/>
                  </a:lnTo>
                  <a:lnTo>
                    <a:pt x="256" y="33"/>
                  </a:lnTo>
                  <a:lnTo>
                    <a:pt x="254" y="33"/>
                  </a:lnTo>
                  <a:lnTo>
                    <a:pt x="254" y="33"/>
                  </a:lnTo>
                  <a:lnTo>
                    <a:pt x="254" y="31"/>
                  </a:lnTo>
                  <a:lnTo>
                    <a:pt x="254" y="31"/>
                  </a:lnTo>
                  <a:lnTo>
                    <a:pt x="251" y="31"/>
                  </a:lnTo>
                  <a:lnTo>
                    <a:pt x="249" y="31"/>
                  </a:lnTo>
                  <a:lnTo>
                    <a:pt x="247" y="31"/>
                  </a:lnTo>
                  <a:lnTo>
                    <a:pt x="247" y="31"/>
                  </a:lnTo>
                  <a:lnTo>
                    <a:pt x="249" y="33"/>
                  </a:lnTo>
                  <a:lnTo>
                    <a:pt x="249" y="33"/>
                  </a:lnTo>
                  <a:lnTo>
                    <a:pt x="247" y="36"/>
                  </a:lnTo>
                  <a:lnTo>
                    <a:pt x="242" y="38"/>
                  </a:lnTo>
                  <a:lnTo>
                    <a:pt x="242" y="36"/>
                  </a:lnTo>
                  <a:lnTo>
                    <a:pt x="240" y="36"/>
                  </a:lnTo>
                  <a:lnTo>
                    <a:pt x="240" y="36"/>
                  </a:lnTo>
                  <a:lnTo>
                    <a:pt x="240" y="33"/>
                  </a:lnTo>
                  <a:lnTo>
                    <a:pt x="240" y="33"/>
                  </a:lnTo>
                  <a:lnTo>
                    <a:pt x="240" y="33"/>
                  </a:lnTo>
                  <a:lnTo>
                    <a:pt x="237" y="33"/>
                  </a:lnTo>
                  <a:lnTo>
                    <a:pt x="237" y="33"/>
                  </a:lnTo>
                  <a:lnTo>
                    <a:pt x="237" y="33"/>
                  </a:lnTo>
                  <a:lnTo>
                    <a:pt x="237" y="36"/>
                  </a:lnTo>
                  <a:lnTo>
                    <a:pt x="235" y="36"/>
                  </a:lnTo>
                  <a:lnTo>
                    <a:pt x="235" y="38"/>
                  </a:lnTo>
                  <a:lnTo>
                    <a:pt x="235" y="40"/>
                  </a:lnTo>
                  <a:lnTo>
                    <a:pt x="232" y="40"/>
                  </a:lnTo>
                  <a:lnTo>
                    <a:pt x="232" y="40"/>
                  </a:lnTo>
                  <a:lnTo>
                    <a:pt x="232" y="38"/>
                  </a:lnTo>
                  <a:lnTo>
                    <a:pt x="232" y="38"/>
                  </a:lnTo>
                  <a:lnTo>
                    <a:pt x="232" y="38"/>
                  </a:lnTo>
                  <a:lnTo>
                    <a:pt x="230" y="38"/>
                  </a:lnTo>
                  <a:lnTo>
                    <a:pt x="230" y="40"/>
                  </a:lnTo>
                  <a:lnTo>
                    <a:pt x="230" y="40"/>
                  </a:lnTo>
                  <a:lnTo>
                    <a:pt x="230" y="43"/>
                  </a:lnTo>
                  <a:lnTo>
                    <a:pt x="230" y="43"/>
                  </a:lnTo>
                  <a:lnTo>
                    <a:pt x="230" y="43"/>
                  </a:lnTo>
                  <a:lnTo>
                    <a:pt x="228" y="43"/>
                  </a:lnTo>
                  <a:lnTo>
                    <a:pt x="228" y="43"/>
                  </a:lnTo>
                  <a:lnTo>
                    <a:pt x="225" y="43"/>
                  </a:lnTo>
                  <a:lnTo>
                    <a:pt x="223" y="43"/>
                  </a:lnTo>
                  <a:lnTo>
                    <a:pt x="223" y="43"/>
                  </a:lnTo>
                  <a:lnTo>
                    <a:pt x="223" y="43"/>
                  </a:lnTo>
                  <a:lnTo>
                    <a:pt x="223" y="43"/>
                  </a:lnTo>
                  <a:lnTo>
                    <a:pt x="221" y="43"/>
                  </a:lnTo>
                  <a:lnTo>
                    <a:pt x="221" y="43"/>
                  </a:lnTo>
                  <a:lnTo>
                    <a:pt x="221" y="43"/>
                  </a:lnTo>
                  <a:lnTo>
                    <a:pt x="223" y="40"/>
                  </a:lnTo>
                  <a:lnTo>
                    <a:pt x="223" y="40"/>
                  </a:lnTo>
                  <a:lnTo>
                    <a:pt x="221" y="40"/>
                  </a:lnTo>
                  <a:lnTo>
                    <a:pt x="221" y="40"/>
                  </a:lnTo>
                  <a:lnTo>
                    <a:pt x="221" y="40"/>
                  </a:lnTo>
                  <a:lnTo>
                    <a:pt x="218" y="43"/>
                  </a:lnTo>
                  <a:lnTo>
                    <a:pt x="218" y="43"/>
                  </a:lnTo>
                  <a:lnTo>
                    <a:pt x="218" y="45"/>
                  </a:lnTo>
                  <a:lnTo>
                    <a:pt x="218" y="47"/>
                  </a:lnTo>
                  <a:lnTo>
                    <a:pt x="216" y="47"/>
                  </a:lnTo>
                  <a:lnTo>
                    <a:pt x="214" y="47"/>
                  </a:lnTo>
                  <a:lnTo>
                    <a:pt x="214" y="50"/>
                  </a:lnTo>
                  <a:lnTo>
                    <a:pt x="214" y="52"/>
                  </a:lnTo>
                  <a:lnTo>
                    <a:pt x="214" y="57"/>
                  </a:lnTo>
                  <a:lnTo>
                    <a:pt x="214" y="57"/>
                  </a:lnTo>
                  <a:lnTo>
                    <a:pt x="211" y="59"/>
                  </a:lnTo>
                  <a:lnTo>
                    <a:pt x="211" y="59"/>
                  </a:lnTo>
                  <a:lnTo>
                    <a:pt x="206" y="64"/>
                  </a:lnTo>
                  <a:lnTo>
                    <a:pt x="204" y="64"/>
                  </a:lnTo>
                  <a:lnTo>
                    <a:pt x="204" y="64"/>
                  </a:lnTo>
                  <a:lnTo>
                    <a:pt x="202" y="62"/>
                  </a:lnTo>
                  <a:lnTo>
                    <a:pt x="199" y="62"/>
                  </a:lnTo>
                  <a:lnTo>
                    <a:pt x="199" y="62"/>
                  </a:lnTo>
                  <a:lnTo>
                    <a:pt x="199" y="64"/>
                  </a:lnTo>
                  <a:lnTo>
                    <a:pt x="202" y="66"/>
                  </a:lnTo>
                  <a:lnTo>
                    <a:pt x="204" y="69"/>
                  </a:lnTo>
                  <a:lnTo>
                    <a:pt x="204" y="69"/>
                  </a:lnTo>
                  <a:lnTo>
                    <a:pt x="202" y="69"/>
                  </a:lnTo>
                  <a:lnTo>
                    <a:pt x="199" y="69"/>
                  </a:lnTo>
                  <a:lnTo>
                    <a:pt x="199" y="69"/>
                  </a:lnTo>
                  <a:lnTo>
                    <a:pt x="197" y="69"/>
                  </a:lnTo>
                  <a:lnTo>
                    <a:pt x="197" y="69"/>
                  </a:lnTo>
                  <a:lnTo>
                    <a:pt x="197" y="69"/>
                  </a:lnTo>
                  <a:lnTo>
                    <a:pt x="197" y="71"/>
                  </a:lnTo>
                  <a:lnTo>
                    <a:pt x="195" y="71"/>
                  </a:lnTo>
                  <a:lnTo>
                    <a:pt x="192" y="69"/>
                  </a:lnTo>
                  <a:lnTo>
                    <a:pt x="192" y="69"/>
                  </a:lnTo>
                  <a:lnTo>
                    <a:pt x="190" y="69"/>
                  </a:lnTo>
                  <a:lnTo>
                    <a:pt x="190" y="71"/>
                  </a:lnTo>
                  <a:lnTo>
                    <a:pt x="187" y="74"/>
                  </a:lnTo>
                  <a:lnTo>
                    <a:pt x="185" y="76"/>
                  </a:lnTo>
                  <a:lnTo>
                    <a:pt x="185" y="76"/>
                  </a:lnTo>
                  <a:lnTo>
                    <a:pt x="183" y="76"/>
                  </a:lnTo>
                  <a:lnTo>
                    <a:pt x="183" y="74"/>
                  </a:lnTo>
                  <a:lnTo>
                    <a:pt x="180" y="74"/>
                  </a:lnTo>
                  <a:lnTo>
                    <a:pt x="180" y="76"/>
                  </a:lnTo>
                  <a:lnTo>
                    <a:pt x="180" y="78"/>
                  </a:lnTo>
                  <a:lnTo>
                    <a:pt x="178" y="78"/>
                  </a:lnTo>
                  <a:lnTo>
                    <a:pt x="178" y="78"/>
                  </a:lnTo>
                  <a:lnTo>
                    <a:pt x="176" y="81"/>
                  </a:lnTo>
                  <a:lnTo>
                    <a:pt x="176" y="81"/>
                  </a:lnTo>
                  <a:lnTo>
                    <a:pt x="176" y="81"/>
                  </a:lnTo>
                  <a:lnTo>
                    <a:pt x="176" y="81"/>
                  </a:lnTo>
                  <a:lnTo>
                    <a:pt x="176" y="83"/>
                  </a:lnTo>
                  <a:lnTo>
                    <a:pt x="176" y="83"/>
                  </a:lnTo>
                  <a:lnTo>
                    <a:pt x="176" y="83"/>
                  </a:lnTo>
                  <a:lnTo>
                    <a:pt x="171" y="88"/>
                  </a:lnTo>
                  <a:lnTo>
                    <a:pt x="171" y="90"/>
                  </a:lnTo>
                  <a:lnTo>
                    <a:pt x="169" y="90"/>
                  </a:lnTo>
                  <a:lnTo>
                    <a:pt x="169" y="90"/>
                  </a:lnTo>
                  <a:lnTo>
                    <a:pt x="169" y="90"/>
                  </a:lnTo>
                  <a:lnTo>
                    <a:pt x="166" y="88"/>
                  </a:lnTo>
                  <a:lnTo>
                    <a:pt x="166" y="88"/>
                  </a:lnTo>
                  <a:lnTo>
                    <a:pt x="166" y="90"/>
                  </a:lnTo>
                  <a:lnTo>
                    <a:pt x="166" y="90"/>
                  </a:lnTo>
                  <a:lnTo>
                    <a:pt x="164" y="92"/>
                  </a:lnTo>
                  <a:lnTo>
                    <a:pt x="164" y="92"/>
                  </a:lnTo>
                  <a:lnTo>
                    <a:pt x="164" y="92"/>
                  </a:lnTo>
                  <a:lnTo>
                    <a:pt x="164" y="92"/>
                  </a:lnTo>
                  <a:lnTo>
                    <a:pt x="161" y="95"/>
                  </a:lnTo>
                  <a:lnTo>
                    <a:pt x="161" y="95"/>
                  </a:lnTo>
                  <a:lnTo>
                    <a:pt x="161" y="95"/>
                  </a:lnTo>
                  <a:lnTo>
                    <a:pt x="161" y="95"/>
                  </a:lnTo>
                  <a:lnTo>
                    <a:pt x="159" y="95"/>
                  </a:lnTo>
                  <a:lnTo>
                    <a:pt x="159" y="95"/>
                  </a:lnTo>
                  <a:lnTo>
                    <a:pt x="159" y="92"/>
                  </a:lnTo>
                  <a:lnTo>
                    <a:pt x="159" y="92"/>
                  </a:lnTo>
                  <a:lnTo>
                    <a:pt x="159" y="92"/>
                  </a:lnTo>
                  <a:lnTo>
                    <a:pt x="157" y="92"/>
                  </a:lnTo>
                  <a:lnTo>
                    <a:pt x="157" y="95"/>
                  </a:lnTo>
                  <a:lnTo>
                    <a:pt x="157" y="95"/>
                  </a:lnTo>
                  <a:lnTo>
                    <a:pt x="157" y="95"/>
                  </a:lnTo>
                  <a:lnTo>
                    <a:pt x="154" y="97"/>
                  </a:lnTo>
                  <a:lnTo>
                    <a:pt x="152" y="100"/>
                  </a:lnTo>
                  <a:lnTo>
                    <a:pt x="147" y="102"/>
                  </a:lnTo>
                  <a:lnTo>
                    <a:pt x="145" y="102"/>
                  </a:lnTo>
                  <a:lnTo>
                    <a:pt x="145" y="104"/>
                  </a:lnTo>
                  <a:lnTo>
                    <a:pt x="147" y="107"/>
                  </a:lnTo>
                  <a:lnTo>
                    <a:pt x="150" y="107"/>
                  </a:lnTo>
                  <a:lnTo>
                    <a:pt x="150" y="107"/>
                  </a:lnTo>
                  <a:lnTo>
                    <a:pt x="152" y="107"/>
                  </a:lnTo>
                  <a:lnTo>
                    <a:pt x="152" y="109"/>
                  </a:lnTo>
                  <a:lnTo>
                    <a:pt x="154" y="111"/>
                  </a:lnTo>
                  <a:lnTo>
                    <a:pt x="152" y="116"/>
                  </a:lnTo>
                  <a:lnTo>
                    <a:pt x="152" y="116"/>
                  </a:lnTo>
                  <a:lnTo>
                    <a:pt x="152" y="118"/>
                  </a:lnTo>
                  <a:lnTo>
                    <a:pt x="150" y="118"/>
                  </a:lnTo>
                  <a:lnTo>
                    <a:pt x="150" y="118"/>
                  </a:lnTo>
                  <a:lnTo>
                    <a:pt x="150" y="116"/>
                  </a:lnTo>
                  <a:lnTo>
                    <a:pt x="147" y="114"/>
                  </a:lnTo>
                  <a:lnTo>
                    <a:pt x="145" y="114"/>
                  </a:lnTo>
                  <a:lnTo>
                    <a:pt x="143" y="114"/>
                  </a:lnTo>
                  <a:lnTo>
                    <a:pt x="140" y="114"/>
                  </a:lnTo>
                  <a:lnTo>
                    <a:pt x="135" y="114"/>
                  </a:lnTo>
                  <a:lnTo>
                    <a:pt x="135" y="116"/>
                  </a:lnTo>
                  <a:lnTo>
                    <a:pt x="135" y="116"/>
                  </a:lnTo>
                  <a:lnTo>
                    <a:pt x="135" y="118"/>
                  </a:lnTo>
                  <a:lnTo>
                    <a:pt x="135" y="123"/>
                  </a:lnTo>
                  <a:lnTo>
                    <a:pt x="135" y="123"/>
                  </a:lnTo>
                  <a:lnTo>
                    <a:pt x="135" y="123"/>
                  </a:lnTo>
                  <a:lnTo>
                    <a:pt x="133" y="123"/>
                  </a:lnTo>
                  <a:lnTo>
                    <a:pt x="133" y="123"/>
                  </a:lnTo>
                  <a:lnTo>
                    <a:pt x="131" y="123"/>
                  </a:lnTo>
                  <a:lnTo>
                    <a:pt x="128" y="126"/>
                  </a:lnTo>
                  <a:lnTo>
                    <a:pt x="126" y="126"/>
                  </a:lnTo>
                  <a:lnTo>
                    <a:pt x="126" y="128"/>
                  </a:lnTo>
                  <a:lnTo>
                    <a:pt x="126" y="128"/>
                  </a:lnTo>
                  <a:lnTo>
                    <a:pt x="126" y="130"/>
                  </a:lnTo>
                  <a:lnTo>
                    <a:pt x="126" y="135"/>
                  </a:lnTo>
                  <a:lnTo>
                    <a:pt x="124" y="135"/>
                  </a:lnTo>
                  <a:lnTo>
                    <a:pt x="119" y="140"/>
                  </a:lnTo>
                  <a:lnTo>
                    <a:pt x="112" y="147"/>
                  </a:lnTo>
                  <a:lnTo>
                    <a:pt x="109" y="149"/>
                  </a:lnTo>
                  <a:lnTo>
                    <a:pt x="107" y="152"/>
                  </a:lnTo>
                  <a:lnTo>
                    <a:pt x="105" y="152"/>
                  </a:lnTo>
                  <a:lnTo>
                    <a:pt x="105" y="152"/>
                  </a:lnTo>
                  <a:lnTo>
                    <a:pt x="102" y="161"/>
                  </a:lnTo>
                  <a:lnTo>
                    <a:pt x="102" y="163"/>
                  </a:lnTo>
                  <a:lnTo>
                    <a:pt x="95" y="166"/>
                  </a:lnTo>
                  <a:lnTo>
                    <a:pt x="95" y="171"/>
                  </a:lnTo>
                  <a:lnTo>
                    <a:pt x="95" y="173"/>
                  </a:lnTo>
                  <a:lnTo>
                    <a:pt x="95" y="175"/>
                  </a:lnTo>
                  <a:lnTo>
                    <a:pt x="93" y="178"/>
                  </a:lnTo>
                  <a:lnTo>
                    <a:pt x="93" y="178"/>
                  </a:lnTo>
                  <a:lnTo>
                    <a:pt x="86" y="180"/>
                  </a:lnTo>
                  <a:lnTo>
                    <a:pt x="83" y="180"/>
                  </a:lnTo>
                  <a:lnTo>
                    <a:pt x="81" y="182"/>
                  </a:lnTo>
                  <a:lnTo>
                    <a:pt x="79" y="185"/>
                  </a:lnTo>
                  <a:lnTo>
                    <a:pt x="76" y="190"/>
                  </a:lnTo>
                  <a:lnTo>
                    <a:pt x="76" y="190"/>
                  </a:lnTo>
                  <a:lnTo>
                    <a:pt x="76" y="192"/>
                  </a:lnTo>
                  <a:lnTo>
                    <a:pt x="76" y="192"/>
                  </a:lnTo>
                  <a:lnTo>
                    <a:pt x="76" y="194"/>
                  </a:lnTo>
                  <a:lnTo>
                    <a:pt x="76" y="194"/>
                  </a:lnTo>
                  <a:lnTo>
                    <a:pt x="74" y="199"/>
                  </a:lnTo>
                  <a:lnTo>
                    <a:pt x="74" y="201"/>
                  </a:lnTo>
                  <a:lnTo>
                    <a:pt x="71" y="201"/>
                  </a:lnTo>
                  <a:lnTo>
                    <a:pt x="71" y="201"/>
                  </a:lnTo>
                  <a:lnTo>
                    <a:pt x="67" y="204"/>
                  </a:lnTo>
                  <a:lnTo>
                    <a:pt x="67" y="204"/>
                  </a:lnTo>
                  <a:lnTo>
                    <a:pt x="67" y="204"/>
                  </a:lnTo>
                  <a:lnTo>
                    <a:pt x="67" y="206"/>
                  </a:lnTo>
                  <a:lnTo>
                    <a:pt x="67" y="206"/>
                  </a:lnTo>
                  <a:lnTo>
                    <a:pt x="64" y="206"/>
                  </a:lnTo>
                  <a:lnTo>
                    <a:pt x="64" y="208"/>
                  </a:lnTo>
                  <a:lnTo>
                    <a:pt x="64" y="208"/>
                  </a:lnTo>
                  <a:lnTo>
                    <a:pt x="64" y="208"/>
                  </a:lnTo>
                  <a:lnTo>
                    <a:pt x="64" y="211"/>
                  </a:lnTo>
                  <a:lnTo>
                    <a:pt x="62" y="211"/>
                  </a:lnTo>
                  <a:lnTo>
                    <a:pt x="62" y="213"/>
                  </a:lnTo>
                  <a:lnTo>
                    <a:pt x="62" y="213"/>
                  </a:lnTo>
                  <a:lnTo>
                    <a:pt x="57" y="218"/>
                  </a:lnTo>
                  <a:lnTo>
                    <a:pt x="55" y="220"/>
                  </a:lnTo>
                  <a:lnTo>
                    <a:pt x="55" y="220"/>
                  </a:lnTo>
                  <a:lnTo>
                    <a:pt x="53" y="223"/>
                  </a:lnTo>
                  <a:lnTo>
                    <a:pt x="50" y="225"/>
                  </a:lnTo>
                  <a:lnTo>
                    <a:pt x="50" y="227"/>
                  </a:lnTo>
                  <a:lnTo>
                    <a:pt x="48" y="230"/>
                  </a:lnTo>
                  <a:lnTo>
                    <a:pt x="48" y="232"/>
                  </a:lnTo>
                  <a:lnTo>
                    <a:pt x="48" y="232"/>
                  </a:lnTo>
                  <a:lnTo>
                    <a:pt x="41" y="239"/>
                  </a:lnTo>
                  <a:lnTo>
                    <a:pt x="41" y="239"/>
                  </a:lnTo>
                  <a:lnTo>
                    <a:pt x="38" y="239"/>
                  </a:lnTo>
                  <a:lnTo>
                    <a:pt x="34" y="239"/>
                  </a:lnTo>
                  <a:lnTo>
                    <a:pt x="31" y="242"/>
                  </a:lnTo>
                  <a:lnTo>
                    <a:pt x="29" y="242"/>
                  </a:lnTo>
                  <a:lnTo>
                    <a:pt x="27" y="244"/>
                  </a:lnTo>
                  <a:lnTo>
                    <a:pt x="24" y="246"/>
                  </a:lnTo>
                  <a:lnTo>
                    <a:pt x="24" y="258"/>
                  </a:lnTo>
                  <a:lnTo>
                    <a:pt x="24" y="258"/>
                  </a:lnTo>
                  <a:lnTo>
                    <a:pt x="17" y="263"/>
                  </a:lnTo>
                  <a:lnTo>
                    <a:pt x="10" y="272"/>
                  </a:lnTo>
                  <a:lnTo>
                    <a:pt x="5" y="275"/>
                  </a:lnTo>
                  <a:lnTo>
                    <a:pt x="3" y="277"/>
                  </a:lnTo>
                  <a:lnTo>
                    <a:pt x="0" y="277"/>
                  </a:lnTo>
                  <a:lnTo>
                    <a:pt x="3" y="279"/>
                  </a:lnTo>
                  <a:lnTo>
                    <a:pt x="3" y="284"/>
                  </a:lnTo>
                  <a:lnTo>
                    <a:pt x="8" y="284"/>
                  </a:lnTo>
                  <a:lnTo>
                    <a:pt x="8" y="287"/>
                  </a:lnTo>
                  <a:lnTo>
                    <a:pt x="12" y="284"/>
                  </a:lnTo>
                  <a:lnTo>
                    <a:pt x="15" y="284"/>
                  </a:lnTo>
                  <a:lnTo>
                    <a:pt x="15" y="284"/>
                  </a:lnTo>
                  <a:lnTo>
                    <a:pt x="17" y="287"/>
                  </a:lnTo>
                  <a:lnTo>
                    <a:pt x="17" y="287"/>
                  </a:lnTo>
                  <a:lnTo>
                    <a:pt x="17" y="287"/>
                  </a:lnTo>
                  <a:lnTo>
                    <a:pt x="19" y="287"/>
                  </a:lnTo>
                  <a:lnTo>
                    <a:pt x="22" y="284"/>
                  </a:lnTo>
                  <a:lnTo>
                    <a:pt x="22" y="284"/>
                  </a:lnTo>
                  <a:lnTo>
                    <a:pt x="24" y="287"/>
                  </a:lnTo>
                  <a:lnTo>
                    <a:pt x="24" y="287"/>
                  </a:lnTo>
                  <a:lnTo>
                    <a:pt x="24" y="287"/>
                  </a:lnTo>
                  <a:lnTo>
                    <a:pt x="27" y="287"/>
                  </a:lnTo>
                  <a:lnTo>
                    <a:pt x="27" y="287"/>
                  </a:lnTo>
                  <a:lnTo>
                    <a:pt x="27" y="284"/>
                  </a:lnTo>
                  <a:lnTo>
                    <a:pt x="29" y="287"/>
                  </a:lnTo>
                  <a:lnTo>
                    <a:pt x="29" y="287"/>
                  </a:lnTo>
                  <a:lnTo>
                    <a:pt x="29" y="287"/>
                  </a:lnTo>
                  <a:lnTo>
                    <a:pt x="31" y="287"/>
                  </a:lnTo>
                  <a:lnTo>
                    <a:pt x="34" y="284"/>
                  </a:lnTo>
                  <a:lnTo>
                    <a:pt x="36" y="282"/>
                  </a:lnTo>
                  <a:lnTo>
                    <a:pt x="36" y="279"/>
                  </a:lnTo>
                  <a:lnTo>
                    <a:pt x="36" y="277"/>
                  </a:lnTo>
                  <a:lnTo>
                    <a:pt x="38" y="275"/>
                  </a:lnTo>
                  <a:lnTo>
                    <a:pt x="41" y="272"/>
                  </a:lnTo>
                  <a:lnTo>
                    <a:pt x="43" y="270"/>
                  </a:lnTo>
                  <a:lnTo>
                    <a:pt x="43" y="270"/>
                  </a:lnTo>
                  <a:lnTo>
                    <a:pt x="45" y="270"/>
                  </a:lnTo>
                  <a:lnTo>
                    <a:pt x="45" y="270"/>
                  </a:lnTo>
                  <a:lnTo>
                    <a:pt x="48" y="270"/>
                  </a:lnTo>
                  <a:lnTo>
                    <a:pt x="48" y="270"/>
                  </a:lnTo>
                  <a:lnTo>
                    <a:pt x="50" y="270"/>
                  </a:lnTo>
                  <a:lnTo>
                    <a:pt x="53" y="270"/>
                  </a:lnTo>
                  <a:lnTo>
                    <a:pt x="55" y="270"/>
                  </a:lnTo>
                  <a:lnTo>
                    <a:pt x="60" y="270"/>
                  </a:lnTo>
                  <a:lnTo>
                    <a:pt x="62" y="270"/>
                  </a:lnTo>
                  <a:lnTo>
                    <a:pt x="64" y="272"/>
                  </a:lnTo>
                  <a:lnTo>
                    <a:pt x="67" y="275"/>
                  </a:lnTo>
                  <a:lnTo>
                    <a:pt x="67" y="275"/>
                  </a:lnTo>
                  <a:lnTo>
                    <a:pt x="71" y="279"/>
                  </a:lnTo>
                  <a:lnTo>
                    <a:pt x="74" y="279"/>
                  </a:lnTo>
                  <a:lnTo>
                    <a:pt x="76" y="279"/>
                  </a:lnTo>
                  <a:lnTo>
                    <a:pt x="76" y="282"/>
                  </a:lnTo>
                  <a:lnTo>
                    <a:pt x="76" y="282"/>
                  </a:lnTo>
                  <a:lnTo>
                    <a:pt x="79" y="284"/>
                  </a:lnTo>
                  <a:lnTo>
                    <a:pt x="76" y="287"/>
                  </a:lnTo>
                  <a:lnTo>
                    <a:pt x="76" y="287"/>
                  </a:lnTo>
                  <a:lnTo>
                    <a:pt x="79" y="287"/>
                  </a:lnTo>
                  <a:lnTo>
                    <a:pt x="79" y="287"/>
                  </a:lnTo>
                  <a:lnTo>
                    <a:pt x="81" y="287"/>
                  </a:lnTo>
                  <a:lnTo>
                    <a:pt x="81" y="287"/>
                  </a:lnTo>
                  <a:lnTo>
                    <a:pt x="81" y="289"/>
                  </a:lnTo>
                  <a:lnTo>
                    <a:pt x="83" y="289"/>
                  </a:lnTo>
                  <a:lnTo>
                    <a:pt x="83" y="289"/>
                  </a:lnTo>
                  <a:lnTo>
                    <a:pt x="86" y="294"/>
                  </a:lnTo>
                  <a:lnTo>
                    <a:pt x="86" y="294"/>
                  </a:lnTo>
                  <a:lnTo>
                    <a:pt x="88" y="294"/>
                  </a:lnTo>
                  <a:lnTo>
                    <a:pt x="93" y="298"/>
                  </a:lnTo>
                  <a:lnTo>
                    <a:pt x="93" y="298"/>
                  </a:lnTo>
                  <a:lnTo>
                    <a:pt x="95" y="301"/>
                  </a:lnTo>
                  <a:lnTo>
                    <a:pt x="98" y="303"/>
                  </a:lnTo>
                  <a:lnTo>
                    <a:pt x="98" y="306"/>
                  </a:lnTo>
                  <a:lnTo>
                    <a:pt x="102" y="306"/>
                  </a:lnTo>
                  <a:lnTo>
                    <a:pt x="107" y="310"/>
                  </a:lnTo>
                  <a:lnTo>
                    <a:pt x="109" y="313"/>
                  </a:lnTo>
                  <a:lnTo>
                    <a:pt x="109" y="313"/>
                  </a:lnTo>
                  <a:lnTo>
                    <a:pt x="112" y="315"/>
                  </a:lnTo>
                  <a:lnTo>
                    <a:pt x="114" y="317"/>
                  </a:lnTo>
                  <a:lnTo>
                    <a:pt x="114" y="317"/>
                  </a:lnTo>
                  <a:lnTo>
                    <a:pt x="114" y="320"/>
                  </a:lnTo>
                  <a:lnTo>
                    <a:pt x="114" y="320"/>
                  </a:lnTo>
                  <a:lnTo>
                    <a:pt x="116" y="320"/>
                  </a:lnTo>
                  <a:lnTo>
                    <a:pt x="116" y="322"/>
                  </a:lnTo>
                  <a:lnTo>
                    <a:pt x="116" y="322"/>
                  </a:lnTo>
                  <a:lnTo>
                    <a:pt x="119" y="327"/>
                  </a:lnTo>
                  <a:lnTo>
                    <a:pt x="121" y="329"/>
                  </a:lnTo>
                  <a:lnTo>
                    <a:pt x="126" y="332"/>
                  </a:lnTo>
                  <a:lnTo>
                    <a:pt x="128" y="336"/>
                  </a:lnTo>
                  <a:lnTo>
                    <a:pt x="128" y="339"/>
                  </a:lnTo>
                  <a:lnTo>
                    <a:pt x="128" y="341"/>
                  </a:lnTo>
                  <a:lnTo>
                    <a:pt x="126" y="343"/>
                  </a:lnTo>
                  <a:lnTo>
                    <a:pt x="126" y="346"/>
                  </a:lnTo>
                  <a:lnTo>
                    <a:pt x="126" y="350"/>
                  </a:lnTo>
                  <a:lnTo>
                    <a:pt x="126" y="355"/>
                  </a:lnTo>
                  <a:lnTo>
                    <a:pt x="126" y="358"/>
                  </a:lnTo>
                  <a:lnTo>
                    <a:pt x="126" y="358"/>
                  </a:lnTo>
                  <a:lnTo>
                    <a:pt x="126" y="358"/>
                  </a:lnTo>
                  <a:lnTo>
                    <a:pt x="126" y="358"/>
                  </a:lnTo>
                  <a:lnTo>
                    <a:pt x="128" y="358"/>
                  </a:lnTo>
                  <a:lnTo>
                    <a:pt x="133" y="358"/>
                  </a:lnTo>
                  <a:lnTo>
                    <a:pt x="135" y="358"/>
                  </a:lnTo>
                  <a:lnTo>
                    <a:pt x="138" y="358"/>
                  </a:lnTo>
                  <a:lnTo>
                    <a:pt x="138" y="358"/>
                  </a:lnTo>
                  <a:lnTo>
                    <a:pt x="138" y="358"/>
                  </a:lnTo>
                  <a:lnTo>
                    <a:pt x="140" y="358"/>
                  </a:lnTo>
                  <a:lnTo>
                    <a:pt x="140" y="355"/>
                  </a:lnTo>
                  <a:lnTo>
                    <a:pt x="140" y="355"/>
                  </a:lnTo>
                  <a:lnTo>
                    <a:pt x="145" y="353"/>
                  </a:lnTo>
                  <a:lnTo>
                    <a:pt x="145" y="353"/>
                  </a:lnTo>
                  <a:lnTo>
                    <a:pt x="147" y="350"/>
                  </a:lnTo>
                  <a:lnTo>
                    <a:pt x="147" y="348"/>
                  </a:lnTo>
                  <a:lnTo>
                    <a:pt x="147" y="346"/>
                  </a:lnTo>
                  <a:lnTo>
                    <a:pt x="150" y="346"/>
                  </a:lnTo>
                  <a:lnTo>
                    <a:pt x="152" y="346"/>
                  </a:lnTo>
                  <a:lnTo>
                    <a:pt x="152" y="346"/>
                  </a:lnTo>
                  <a:lnTo>
                    <a:pt x="154" y="346"/>
                  </a:lnTo>
                  <a:lnTo>
                    <a:pt x="154" y="343"/>
                  </a:lnTo>
                  <a:lnTo>
                    <a:pt x="154" y="341"/>
                  </a:lnTo>
                  <a:lnTo>
                    <a:pt x="154" y="339"/>
                  </a:lnTo>
                  <a:lnTo>
                    <a:pt x="157" y="336"/>
                  </a:lnTo>
                  <a:lnTo>
                    <a:pt x="157" y="336"/>
                  </a:lnTo>
                  <a:lnTo>
                    <a:pt x="159" y="336"/>
                  </a:lnTo>
                  <a:lnTo>
                    <a:pt x="161" y="339"/>
                  </a:lnTo>
                  <a:lnTo>
                    <a:pt x="164" y="341"/>
                  </a:lnTo>
                  <a:lnTo>
                    <a:pt x="166" y="343"/>
                  </a:lnTo>
                  <a:lnTo>
                    <a:pt x="166" y="346"/>
                  </a:lnTo>
                  <a:lnTo>
                    <a:pt x="171" y="348"/>
                  </a:lnTo>
                  <a:lnTo>
                    <a:pt x="176" y="355"/>
                  </a:lnTo>
                  <a:lnTo>
                    <a:pt x="178" y="355"/>
                  </a:lnTo>
                  <a:lnTo>
                    <a:pt x="178" y="358"/>
                  </a:lnTo>
                  <a:lnTo>
                    <a:pt x="178" y="360"/>
                  </a:lnTo>
                  <a:lnTo>
                    <a:pt x="178" y="362"/>
                  </a:lnTo>
                  <a:lnTo>
                    <a:pt x="180" y="362"/>
                  </a:lnTo>
                  <a:lnTo>
                    <a:pt x="183" y="365"/>
                  </a:lnTo>
                  <a:lnTo>
                    <a:pt x="183" y="367"/>
                  </a:lnTo>
                  <a:lnTo>
                    <a:pt x="185" y="369"/>
                  </a:lnTo>
                  <a:lnTo>
                    <a:pt x="185" y="372"/>
                  </a:lnTo>
                  <a:lnTo>
                    <a:pt x="185" y="374"/>
                  </a:lnTo>
                  <a:lnTo>
                    <a:pt x="187" y="374"/>
                  </a:lnTo>
                  <a:lnTo>
                    <a:pt x="190" y="377"/>
                  </a:lnTo>
                  <a:lnTo>
                    <a:pt x="192" y="377"/>
                  </a:lnTo>
                  <a:lnTo>
                    <a:pt x="195" y="379"/>
                  </a:lnTo>
                  <a:lnTo>
                    <a:pt x="197" y="381"/>
                  </a:lnTo>
                  <a:lnTo>
                    <a:pt x="199" y="381"/>
                  </a:lnTo>
                  <a:lnTo>
                    <a:pt x="199" y="381"/>
                  </a:lnTo>
                  <a:lnTo>
                    <a:pt x="202" y="379"/>
                  </a:lnTo>
                  <a:lnTo>
                    <a:pt x="202" y="377"/>
                  </a:lnTo>
                  <a:lnTo>
                    <a:pt x="204" y="377"/>
                  </a:lnTo>
                  <a:lnTo>
                    <a:pt x="204" y="377"/>
                  </a:lnTo>
                  <a:lnTo>
                    <a:pt x="206" y="379"/>
                  </a:lnTo>
                  <a:lnTo>
                    <a:pt x="209" y="381"/>
                  </a:lnTo>
                  <a:lnTo>
                    <a:pt x="211" y="384"/>
                  </a:lnTo>
                  <a:lnTo>
                    <a:pt x="214" y="386"/>
                  </a:lnTo>
                  <a:lnTo>
                    <a:pt x="214" y="386"/>
                  </a:lnTo>
                  <a:lnTo>
                    <a:pt x="216" y="388"/>
                  </a:lnTo>
                  <a:lnTo>
                    <a:pt x="216" y="388"/>
                  </a:lnTo>
                  <a:lnTo>
                    <a:pt x="218" y="391"/>
                  </a:lnTo>
                  <a:lnTo>
                    <a:pt x="221" y="391"/>
                  </a:lnTo>
                  <a:lnTo>
                    <a:pt x="232" y="393"/>
                  </a:lnTo>
                  <a:lnTo>
                    <a:pt x="235" y="393"/>
                  </a:lnTo>
                  <a:lnTo>
                    <a:pt x="237" y="393"/>
                  </a:lnTo>
                  <a:lnTo>
                    <a:pt x="237" y="393"/>
                  </a:lnTo>
                  <a:lnTo>
                    <a:pt x="240" y="398"/>
                  </a:lnTo>
                  <a:lnTo>
                    <a:pt x="240" y="398"/>
                  </a:lnTo>
                  <a:lnTo>
                    <a:pt x="244" y="403"/>
                  </a:lnTo>
                  <a:lnTo>
                    <a:pt x="244" y="403"/>
                  </a:lnTo>
                  <a:lnTo>
                    <a:pt x="247" y="405"/>
                  </a:lnTo>
                  <a:lnTo>
                    <a:pt x="247" y="405"/>
                  </a:lnTo>
                  <a:lnTo>
                    <a:pt x="247" y="410"/>
                  </a:lnTo>
                  <a:lnTo>
                    <a:pt x="247" y="412"/>
                  </a:lnTo>
                  <a:lnTo>
                    <a:pt x="247" y="412"/>
                  </a:lnTo>
                  <a:lnTo>
                    <a:pt x="249" y="414"/>
                  </a:lnTo>
                  <a:lnTo>
                    <a:pt x="251" y="417"/>
                  </a:lnTo>
                  <a:lnTo>
                    <a:pt x="254" y="419"/>
                  </a:lnTo>
                  <a:lnTo>
                    <a:pt x="256" y="421"/>
                  </a:lnTo>
                  <a:lnTo>
                    <a:pt x="263" y="426"/>
                  </a:lnTo>
                  <a:lnTo>
                    <a:pt x="266" y="429"/>
                  </a:lnTo>
                  <a:lnTo>
                    <a:pt x="270" y="433"/>
                  </a:lnTo>
                  <a:lnTo>
                    <a:pt x="273" y="433"/>
                  </a:lnTo>
                  <a:lnTo>
                    <a:pt x="273" y="433"/>
                  </a:lnTo>
                  <a:lnTo>
                    <a:pt x="275" y="433"/>
                  </a:lnTo>
                  <a:lnTo>
                    <a:pt x="275" y="431"/>
                  </a:lnTo>
                  <a:lnTo>
                    <a:pt x="277" y="431"/>
                  </a:lnTo>
                  <a:lnTo>
                    <a:pt x="277" y="431"/>
                  </a:lnTo>
                  <a:lnTo>
                    <a:pt x="280" y="433"/>
                  </a:lnTo>
                  <a:lnTo>
                    <a:pt x="282" y="433"/>
                  </a:lnTo>
                  <a:lnTo>
                    <a:pt x="282" y="433"/>
                  </a:lnTo>
                  <a:lnTo>
                    <a:pt x="282" y="436"/>
                  </a:lnTo>
                  <a:lnTo>
                    <a:pt x="282" y="436"/>
                  </a:lnTo>
                  <a:lnTo>
                    <a:pt x="285" y="436"/>
                  </a:lnTo>
                  <a:lnTo>
                    <a:pt x="287" y="436"/>
                  </a:lnTo>
                  <a:lnTo>
                    <a:pt x="287" y="436"/>
                  </a:lnTo>
                  <a:lnTo>
                    <a:pt x="289" y="438"/>
                  </a:lnTo>
                  <a:lnTo>
                    <a:pt x="292" y="438"/>
                  </a:lnTo>
                  <a:lnTo>
                    <a:pt x="292" y="440"/>
                  </a:lnTo>
                  <a:lnTo>
                    <a:pt x="292" y="440"/>
                  </a:lnTo>
                  <a:lnTo>
                    <a:pt x="292" y="443"/>
                  </a:lnTo>
                  <a:lnTo>
                    <a:pt x="294" y="443"/>
                  </a:lnTo>
                  <a:lnTo>
                    <a:pt x="294" y="443"/>
                  </a:lnTo>
                  <a:lnTo>
                    <a:pt x="294" y="445"/>
                  </a:lnTo>
                  <a:lnTo>
                    <a:pt x="296" y="445"/>
                  </a:lnTo>
                  <a:lnTo>
                    <a:pt x="301" y="448"/>
                  </a:lnTo>
                  <a:lnTo>
                    <a:pt x="303" y="448"/>
                  </a:lnTo>
                  <a:lnTo>
                    <a:pt x="303" y="450"/>
                  </a:lnTo>
                  <a:lnTo>
                    <a:pt x="303" y="452"/>
                  </a:lnTo>
                  <a:lnTo>
                    <a:pt x="306" y="457"/>
                  </a:lnTo>
                  <a:lnTo>
                    <a:pt x="311" y="464"/>
                  </a:lnTo>
                  <a:lnTo>
                    <a:pt x="311" y="466"/>
                  </a:lnTo>
                  <a:lnTo>
                    <a:pt x="311" y="469"/>
                  </a:lnTo>
                  <a:lnTo>
                    <a:pt x="311" y="474"/>
                  </a:lnTo>
                  <a:lnTo>
                    <a:pt x="311" y="476"/>
                  </a:lnTo>
                  <a:lnTo>
                    <a:pt x="313" y="476"/>
                  </a:lnTo>
                  <a:lnTo>
                    <a:pt x="315" y="478"/>
                  </a:lnTo>
                  <a:lnTo>
                    <a:pt x="315" y="478"/>
                  </a:lnTo>
                  <a:lnTo>
                    <a:pt x="318" y="481"/>
                  </a:lnTo>
                  <a:lnTo>
                    <a:pt x="318" y="483"/>
                  </a:lnTo>
                  <a:lnTo>
                    <a:pt x="320" y="485"/>
                  </a:lnTo>
                  <a:lnTo>
                    <a:pt x="325" y="490"/>
                  </a:lnTo>
                  <a:lnTo>
                    <a:pt x="330" y="495"/>
                  </a:lnTo>
                  <a:lnTo>
                    <a:pt x="334" y="497"/>
                  </a:lnTo>
                  <a:lnTo>
                    <a:pt x="337" y="497"/>
                  </a:lnTo>
                  <a:lnTo>
                    <a:pt x="339" y="500"/>
                  </a:lnTo>
                  <a:lnTo>
                    <a:pt x="341" y="500"/>
                  </a:lnTo>
                  <a:lnTo>
                    <a:pt x="344" y="500"/>
                  </a:lnTo>
                  <a:lnTo>
                    <a:pt x="346" y="502"/>
                  </a:lnTo>
                  <a:lnTo>
                    <a:pt x="348" y="502"/>
                  </a:lnTo>
                  <a:lnTo>
                    <a:pt x="353" y="509"/>
                  </a:lnTo>
                  <a:lnTo>
                    <a:pt x="353" y="509"/>
                  </a:lnTo>
                  <a:lnTo>
                    <a:pt x="353" y="511"/>
                  </a:lnTo>
                  <a:lnTo>
                    <a:pt x="353" y="511"/>
                  </a:lnTo>
                  <a:lnTo>
                    <a:pt x="348" y="514"/>
                  </a:lnTo>
                  <a:lnTo>
                    <a:pt x="348" y="516"/>
                  </a:lnTo>
                  <a:lnTo>
                    <a:pt x="346" y="519"/>
                  </a:lnTo>
                  <a:lnTo>
                    <a:pt x="341" y="523"/>
                  </a:lnTo>
                  <a:lnTo>
                    <a:pt x="339" y="526"/>
                  </a:lnTo>
                  <a:lnTo>
                    <a:pt x="339" y="526"/>
                  </a:lnTo>
                  <a:lnTo>
                    <a:pt x="339" y="530"/>
                  </a:lnTo>
                  <a:lnTo>
                    <a:pt x="337" y="533"/>
                  </a:lnTo>
                  <a:lnTo>
                    <a:pt x="337" y="533"/>
                  </a:lnTo>
                  <a:lnTo>
                    <a:pt x="327" y="540"/>
                  </a:lnTo>
                  <a:lnTo>
                    <a:pt x="325" y="542"/>
                  </a:lnTo>
                  <a:lnTo>
                    <a:pt x="322" y="545"/>
                  </a:lnTo>
                  <a:lnTo>
                    <a:pt x="322" y="545"/>
                  </a:lnTo>
                  <a:lnTo>
                    <a:pt x="322" y="545"/>
                  </a:lnTo>
                  <a:lnTo>
                    <a:pt x="322" y="547"/>
                  </a:lnTo>
                  <a:lnTo>
                    <a:pt x="320" y="552"/>
                  </a:lnTo>
                  <a:lnTo>
                    <a:pt x="320" y="559"/>
                  </a:lnTo>
                  <a:lnTo>
                    <a:pt x="322" y="573"/>
                  </a:lnTo>
                  <a:lnTo>
                    <a:pt x="320" y="587"/>
                  </a:lnTo>
                  <a:lnTo>
                    <a:pt x="320" y="597"/>
                  </a:lnTo>
                  <a:lnTo>
                    <a:pt x="322" y="599"/>
                  </a:lnTo>
                  <a:lnTo>
                    <a:pt x="325" y="599"/>
                  </a:lnTo>
                  <a:lnTo>
                    <a:pt x="325" y="599"/>
                  </a:lnTo>
                  <a:lnTo>
                    <a:pt x="327" y="599"/>
                  </a:lnTo>
                  <a:lnTo>
                    <a:pt x="327" y="601"/>
                  </a:lnTo>
                  <a:lnTo>
                    <a:pt x="330" y="601"/>
                  </a:lnTo>
                  <a:lnTo>
                    <a:pt x="330" y="604"/>
                  </a:lnTo>
                  <a:lnTo>
                    <a:pt x="330" y="604"/>
                  </a:lnTo>
                  <a:lnTo>
                    <a:pt x="332" y="604"/>
                  </a:lnTo>
                  <a:lnTo>
                    <a:pt x="332" y="604"/>
                  </a:lnTo>
                  <a:lnTo>
                    <a:pt x="332" y="604"/>
                  </a:lnTo>
                  <a:lnTo>
                    <a:pt x="341" y="599"/>
                  </a:lnTo>
                  <a:lnTo>
                    <a:pt x="346" y="592"/>
                  </a:lnTo>
                  <a:lnTo>
                    <a:pt x="356" y="585"/>
                  </a:lnTo>
                  <a:lnTo>
                    <a:pt x="367" y="573"/>
                  </a:lnTo>
                  <a:lnTo>
                    <a:pt x="377" y="566"/>
                  </a:lnTo>
                  <a:lnTo>
                    <a:pt x="382" y="559"/>
                  </a:lnTo>
                  <a:lnTo>
                    <a:pt x="391" y="547"/>
                  </a:lnTo>
                  <a:lnTo>
                    <a:pt x="391" y="545"/>
                  </a:lnTo>
                  <a:lnTo>
                    <a:pt x="403" y="516"/>
                  </a:lnTo>
                  <a:lnTo>
                    <a:pt x="405" y="507"/>
                  </a:lnTo>
                  <a:lnTo>
                    <a:pt x="412" y="488"/>
                  </a:lnTo>
                  <a:lnTo>
                    <a:pt x="422" y="469"/>
                  </a:lnTo>
                  <a:lnTo>
                    <a:pt x="422" y="466"/>
                  </a:lnTo>
                  <a:lnTo>
                    <a:pt x="431" y="459"/>
                  </a:lnTo>
                  <a:lnTo>
                    <a:pt x="434" y="457"/>
                  </a:lnTo>
                  <a:lnTo>
                    <a:pt x="434" y="457"/>
                  </a:lnTo>
                  <a:lnTo>
                    <a:pt x="434" y="455"/>
                  </a:lnTo>
                  <a:lnTo>
                    <a:pt x="434" y="452"/>
                  </a:lnTo>
                  <a:lnTo>
                    <a:pt x="434" y="450"/>
                  </a:lnTo>
                  <a:lnTo>
                    <a:pt x="434" y="450"/>
                  </a:lnTo>
                  <a:lnTo>
                    <a:pt x="429" y="455"/>
                  </a:lnTo>
                  <a:lnTo>
                    <a:pt x="429" y="455"/>
                  </a:lnTo>
                  <a:lnTo>
                    <a:pt x="427" y="452"/>
                  </a:lnTo>
                  <a:lnTo>
                    <a:pt x="429" y="450"/>
                  </a:lnTo>
                  <a:lnTo>
                    <a:pt x="434" y="448"/>
                  </a:lnTo>
                  <a:lnTo>
                    <a:pt x="434" y="445"/>
                  </a:lnTo>
                  <a:lnTo>
                    <a:pt x="434" y="445"/>
                  </a:lnTo>
                  <a:lnTo>
                    <a:pt x="434" y="445"/>
                  </a:lnTo>
                  <a:lnTo>
                    <a:pt x="431" y="445"/>
                  </a:lnTo>
                  <a:lnTo>
                    <a:pt x="431" y="445"/>
                  </a:lnTo>
                  <a:lnTo>
                    <a:pt x="429" y="445"/>
                  </a:lnTo>
                  <a:lnTo>
                    <a:pt x="429" y="448"/>
                  </a:lnTo>
                  <a:lnTo>
                    <a:pt x="429" y="448"/>
                  </a:lnTo>
                  <a:lnTo>
                    <a:pt x="427" y="450"/>
                  </a:lnTo>
                  <a:lnTo>
                    <a:pt x="424" y="450"/>
                  </a:lnTo>
                  <a:lnTo>
                    <a:pt x="422" y="450"/>
                  </a:lnTo>
                  <a:lnTo>
                    <a:pt x="424" y="450"/>
                  </a:lnTo>
                  <a:lnTo>
                    <a:pt x="424" y="448"/>
                  </a:lnTo>
                  <a:lnTo>
                    <a:pt x="422" y="448"/>
                  </a:lnTo>
                  <a:lnTo>
                    <a:pt x="419" y="448"/>
                  </a:lnTo>
                  <a:lnTo>
                    <a:pt x="422" y="445"/>
                  </a:lnTo>
                  <a:lnTo>
                    <a:pt x="422" y="445"/>
                  </a:lnTo>
                  <a:lnTo>
                    <a:pt x="422" y="440"/>
                  </a:lnTo>
                  <a:lnTo>
                    <a:pt x="422" y="440"/>
                  </a:lnTo>
                  <a:lnTo>
                    <a:pt x="424" y="438"/>
                  </a:lnTo>
                  <a:lnTo>
                    <a:pt x="424" y="438"/>
                  </a:lnTo>
                  <a:lnTo>
                    <a:pt x="427" y="438"/>
                  </a:lnTo>
                  <a:lnTo>
                    <a:pt x="427" y="436"/>
                  </a:lnTo>
                  <a:lnTo>
                    <a:pt x="429" y="438"/>
                  </a:lnTo>
                  <a:lnTo>
                    <a:pt x="429" y="438"/>
                  </a:lnTo>
                  <a:lnTo>
                    <a:pt x="431" y="436"/>
                  </a:lnTo>
                  <a:lnTo>
                    <a:pt x="429" y="436"/>
                  </a:lnTo>
                  <a:lnTo>
                    <a:pt x="429" y="436"/>
                  </a:lnTo>
                  <a:lnTo>
                    <a:pt x="429" y="433"/>
                  </a:lnTo>
                  <a:lnTo>
                    <a:pt x="429" y="433"/>
                  </a:lnTo>
                  <a:lnTo>
                    <a:pt x="427" y="433"/>
                  </a:lnTo>
                  <a:lnTo>
                    <a:pt x="427" y="433"/>
                  </a:lnTo>
                  <a:lnTo>
                    <a:pt x="427" y="433"/>
                  </a:lnTo>
                  <a:lnTo>
                    <a:pt x="424" y="431"/>
                  </a:lnTo>
                  <a:lnTo>
                    <a:pt x="422" y="431"/>
                  </a:lnTo>
                  <a:lnTo>
                    <a:pt x="422" y="431"/>
                  </a:lnTo>
                  <a:lnTo>
                    <a:pt x="422" y="429"/>
                  </a:lnTo>
                  <a:lnTo>
                    <a:pt x="422" y="429"/>
                  </a:lnTo>
                  <a:lnTo>
                    <a:pt x="424" y="426"/>
                  </a:lnTo>
                  <a:lnTo>
                    <a:pt x="424" y="426"/>
                  </a:lnTo>
                  <a:lnTo>
                    <a:pt x="424" y="424"/>
                  </a:lnTo>
                  <a:lnTo>
                    <a:pt x="424" y="424"/>
                  </a:lnTo>
                  <a:lnTo>
                    <a:pt x="424" y="424"/>
                  </a:lnTo>
                  <a:lnTo>
                    <a:pt x="424" y="421"/>
                  </a:lnTo>
                  <a:lnTo>
                    <a:pt x="422" y="421"/>
                  </a:lnTo>
                  <a:lnTo>
                    <a:pt x="424" y="419"/>
                  </a:lnTo>
                  <a:lnTo>
                    <a:pt x="424" y="417"/>
                  </a:lnTo>
                  <a:lnTo>
                    <a:pt x="434" y="414"/>
                  </a:lnTo>
                  <a:lnTo>
                    <a:pt x="434" y="414"/>
                  </a:lnTo>
                  <a:lnTo>
                    <a:pt x="436" y="412"/>
                  </a:lnTo>
                  <a:lnTo>
                    <a:pt x="436" y="410"/>
                  </a:lnTo>
                  <a:lnTo>
                    <a:pt x="438" y="407"/>
                  </a:lnTo>
                  <a:lnTo>
                    <a:pt x="436" y="407"/>
                  </a:lnTo>
                  <a:lnTo>
                    <a:pt x="436" y="407"/>
                  </a:lnTo>
                  <a:lnTo>
                    <a:pt x="434" y="407"/>
                  </a:lnTo>
                  <a:lnTo>
                    <a:pt x="434" y="407"/>
                  </a:lnTo>
                  <a:lnTo>
                    <a:pt x="434" y="405"/>
                  </a:lnTo>
                  <a:lnTo>
                    <a:pt x="434" y="403"/>
                  </a:lnTo>
                  <a:lnTo>
                    <a:pt x="434" y="403"/>
                  </a:lnTo>
                  <a:lnTo>
                    <a:pt x="436" y="403"/>
                  </a:lnTo>
                  <a:lnTo>
                    <a:pt x="436" y="403"/>
                  </a:lnTo>
                  <a:lnTo>
                    <a:pt x="436" y="403"/>
                  </a:lnTo>
                  <a:lnTo>
                    <a:pt x="436" y="403"/>
                  </a:lnTo>
                  <a:lnTo>
                    <a:pt x="438" y="403"/>
                  </a:lnTo>
                  <a:lnTo>
                    <a:pt x="438" y="405"/>
                  </a:lnTo>
                  <a:lnTo>
                    <a:pt x="438" y="405"/>
                  </a:lnTo>
                  <a:lnTo>
                    <a:pt x="438" y="407"/>
                  </a:lnTo>
                  <a:lnTo>
                    <a:pt x="438" y="410"/>
                  </a:lnTo>
                  <a:lnTo>
                    <a:pt x="441" y="410"/>
                  </a:lnTo>
                  <a:lnTo>
                    <a:pt x="441" y="410"/>
                  </a:lnTo>
                  <a:lnTo>
                    <a:pt x="441" y="407"/>
                  </a:lnTo>
                  <a:lnTo>
                    <a:pt x="441" y="403"/>
                  </a:lnTo>
                  <a:lnTo>
                    <a:pt x="441" y="403"/>
                  </a:lnTo>
                  <a:lnTo>
                    <a:pt x="441" y="403"/>
                  </a:lnTo>
                  <a:lnTo>
                    <a:pt x="441" y="400"/>
                  </a:lnTo>
                  <a:lnTo>
                    <a:pt x="441" y="400"/>
                  </a:lnTo>
                  <a:lnTo>
                    <a:pt x="441" y="398"/>
                  </a:lnTo>
                  <a:lnTo>
                    <a:pt x="441" y="395"/>
                  </a:lnTo>
                  <a:lnTo>
                    <a:pt x="441" y="391"/>
                  </a:lnTo>
                  <a:lnTo>
                    <a:pt x="441" y="388"/>
                  </a:lnTo>
                  <a:lnTo>
                    <a:pt x="441" y="388"/>
                  </a:lnTo>
                  <a:lnTo>
                    <a:pt x="441" y="386"/>
                  </a:lnTo>
                  <a:lnTo>
                    <a:pt x="446" y="384"/>
                  </a:lnTo>
                  <a:lnTo>
                    <a:pt x="446" y="384"/>
                  </a:lnTo>
                  <a:lnTo>
                    <a:pt x="446" y="384"/>
                  </a:lnTo>
                  <a:lnTo>
                    <a:pt x="443" y="384"/>
                  </a:lnTo>
                  <a:lnTo>
                    <a:pt x="443" y="381"/>
                  </a:lnTo>
                  <a:lnTo>
                    <a:pt x="443" y="381"/>
                  </a:lnTo>
                  <a:lnTo>
                    <a:pt x="443" y="381"/>
                  </a:lnTo>
                  <a:lnTo>
                    <a:pt x="446" y="381"/>
                  </a:lnTo>
                  <a:lnTo>
                    <a:pt x="446" y="381"/>
                  </a:lnTo>
                  <a:lnTo>
                    <a:pt x="446" y="379"/>
                  </a:lnTo>
                  <a:lnTo>
                    <a:pt x="446" y="379"/>
                  </a:lnTo>
                  <a:lnTo>
                    <a:pt x="448" y="379"/>
                  </a:lnTo>
                  <a:lnTo>
                    <a:pt x="450" y="379"/>
                  </a:lnTo>
                  <a:lnTo>
                    <a:pt x="453" y="379"/>
                  </a:lnTo>
                  <a:lnTo>
                    <a:pt x="453" y="377"/>
                  </a:lnTo>
                  <a:lnTo>
                    <a:pt x="455" y="377"/>
                  </a:lnTo>
                  <a:lnTo>
                    <a:pt x="457" y="377"/>
                  </a:lnTo>
                  <a:lnTo>
                    <a:pt x="457" y="374"/>
                  </a:lnTo>
                  <a:lnTo>
                    <a:pt x="462" y="377"/>
                  </a:lnTo>
                  <a:lnTo>
                    <a:pt x="462" y="374"/>
                  </a:lnTo>
                  <a:lnTo>
                    <a:pt x="464" y="374"/>
                  </a:lnTo>
                  <a:lnTo>
                    <a:pt x="464" y="374"/>
                  </a:lnTo>
                  <a:lnTo>
                    <a:pt x="467" y="374"/>
                  </a:lnTo>
                  <a:lnTo>
                    <a:pt x="467" y="374"/>
                  </a:lnTo>
                  <a:lnTo>
                    <a:pt x="467" y="374"/>
                  </a:lnTo>
                  <a:lnTo>
                    <a:pt x="469" y="374"/>
                  </a:lnTo>
                  <a:lnTo>
                    <a:pt x="469" y="374"/>
                  </a:lnTo>
                  <a:lnTo>
                    <a:pt x="469" y="372"/>
                  </a:lnTo>
                  <a:lnTo>
                    <a:pt x="469" y="369"/>
                  </a:lnTo>
                  <a:lnTo>
                    <a:pt x="469" y="367"/>
                  </a:lnTo>
                  <a:lnTo>
                    <a:pt x="469" y="362"/>
                  </a:lnTo>
                  <a:lnTo>
                    <a:pt x="472" y="362"/>
                  </a:lnTo>
                  <a:lnTo>
                    <a:pt x="474" y="362"/>
                  </a:lnTo>
                  <a:lnTo>
                    <a:pt x="483" y="358"/>
                  </a:lnTo>
                  <a:lnTo>
                    <a:pt x="481" y="355"/>
                  </a:lnTo>
                  <a:lnTo>
                    <a:pt x="481" y="353"/>
                  </a:lnTo>
                  <a:lnTo>
                    <a:pt x="481" y="348"/>
                  </a:lnTo>
                  <a:lnTo>
                    <a:pt x="481" y="343"/>
                  </a:lnTo>
                  <a:lnTo>
                    <a:pt x="483" y="341"/>
                  </a:lnTo>
                  <a:lnTo>
                    <a:pt x="483" y="341"/>
                  </a:lnTo>
                  <a:lnTo>
                    <a:pt x="486" y="341"/>
                  </a:lnTo>
                  <a:lnTo>
                    <a:pt x="486" y="341"/>
                  </a:lnTo>
                  <a:lnTo>
                    <a:pt x="491" y="341"/>
                  </a:lnTo>
                  <a:lnTo>
                    <a:pt x="491" y="341"/>
                  </a:lnTo>
                  <a:lnTo>
                    <a:pt x="491" y="339"/>
                  </a:lnTo>
                  <a:lnTo>
                    <a:pt x="491" y="336"/>
                  </a:lnTo>
                  <a:lnTo>
                    <a:pt x="491" y="332"/>
                  </a:lnTo>
                  <a:lnTo>
                    <a:pt x="488" y="332"/>
                  </a:lnTo>
                  <a:lnTo>
                    <a:pt x="488" y="320"/>
                  </a:lnTo>
                  <a:lnTo>
                    <a:pt x="491" y="320"/>
                  </a:lnTo>
                  <a:lnTo>
                    <a:pt x="491" y="317"/>
                  </a:lnTo>
                  <a:lnTo>
                    <a:pt x="493" y="317"/>
                  </a:lnTo>
                  <a:lnTo>
                    <a:pt x="493" y="320"/>
                  </a:lnTo>
                  <a:lnTo>
                    <a:pt x="495" y="322"/>
                  </a:lnTo>
                  <a:lnTo>
                    <a:pt x="495" y="327"/>
                  </a:lnTo>
                  <a:lnTo>
                    <a:pt x="495" y="329"/>
                  </a:lnTo>
                  <a:lnTo>
                    <a:pt x="495" y="332"/>
                  </a:lnTo>
                  <a:lnTo>
                    <a:pt x="495" y="332"/>
                  </a:lnTo>
                  <a:lnTo>
                    <a:pt x="498" y="332"/>
                  </a:lnTo>
                  <a:lnTo>
                    <a:pt x="498" y="332"/>
                  </a:lnTo>
                  <a:lnTo>
                    <a:pt x="498" y="329"/>
                  </a:lnTo>
                  <a:lnTo>
                    <a:pt x="498" y="327"/>
                  </a:lnTo>
                  <a:lnTo>
                    <a:pt x="498" y="322"/>
                  </a:lnTo>
                  <a:lnTo>
                    <a:pt x="495" y="317"/>
                  </a:lnTo>
                  <a:lnTo>
                    <a:pt x="498" y="313"/>
                  </a:lnTo>
                  <a:lnTo>
                    <a:pt x="498" y="310"/>
                  </a:lnTo>
                  <a:lnTo>
                    <a:pt x="500" y="303"/>
                  </a:lnTo>
                  <a:lnTo>
                    <a:pt x="500" y="298"/>
                  </a:lnTo>
                  <a:lnTo>
                    <a:pt x="502" y="296"/>
                  </a:lnTo>
                  <a:lnTo>
                    <a:pt x="507" y="296"/>
                  </a:lnTo>
                  <a:lnTo>
                    <a:pt x="507" y="296"/>
                  </a:lnTo>
                  <a:lnTo>
                    <a:pt x="507" y="298"/>
                  </a:lnTo>
                  <a:lnTo>
                    <a:pt x="509" y="298"/>
                  </a:lnTo>
                  <a:lnTo>
                    <a:pt x="509" y="298"/>
                  </a:lnTo>
                  <a:lnTo>
                    <a:pt x="509" y="296"/>
                  </a:lnTo>
                  <a:lnTo>
                    <a:pt x="512" y="296"/>
                  </a:lnTo>
                  <a:lnTo>
                    <a:pt x="512" y="296"/>
                  </a:lnTo>
                  <a:lnTo>
                    <a:pt x="512" y="294"/>
                  </a:lnTo>
                  <a:lnTo>
                    <a:pt x="512" y="291"/>
                  </a:lnTo>
                  <a:lnTo>
                    <a:pt x="512" y="291"/>
                  </a:lnTo>
                  <a:lnTo>
                    <a:pt x="509" y="291"/>
                  </a:lnTo>
                  <a:lnTo>
                    <a:pt x="507" y="294"/>
                  </a:lnTo>
                  <a:lnTo>
                    <a:pt x="505" y="294"/>
                  </a:lnTo>
                  <a:lnTo>
                    <a:pt x="505" y="291"/>
                  </a:lnTo>
                  <a:lnTo>
                    <a:pt x="505" y="289"/>
                  </a:lnTo>
                  <a:lnTo>
                    <a:pt x="505" y="287"/>
                  </a:lnTo>
                  <a:lnTo>
                    <a:pt x="502" y="287"/>
                  </a:lnTo>
                  <a:lnTo>
                    <a:pt x="502" y="287"/>
                  </a:lnTo>
                  <a:lnTo>
                    <a:pt x="502" y="289"/>
                  </a:lnTo>
                  <a:lnTo>
                    <a:pt x="500" y="289"/>
                  </a:lnTo>
                  <a:lnTo>
                    <a:pt x="500" y="287"/>
                  </a:lnTo>
                  <a:lnTo>
                    <a:pt x="498" y="287"/>
                  </a:lnTo>
                  <a:lnTo>
                    <a:pt x="495" y="284"/>
                  </a:lnTo>
                  <a:lnTo>
                    <a:pt x="498" y="282"/>
                  </a:lnTo>
                  <a:lnTo>
                    <a:pt x="498" y="279"/>
                  </a:lnTo>
                  <a:lnTo>
                    <a:pt x="495" y="279"/>
                  </a:lnTo>
                  <a:lnTo>
                    <a:pt x="495" y="279"/>
                  </a:lnTo>
                  <a:lnTo>
                    <a:pt x="495" y="279"/>
                  </a:lnTo>
                  <a:lnTo>
                    <a:pt x="493" y="282"/>
                  </a:lnTo>
                  <a:lnTo>
                    <a:pt x="495" y="277"/>
                  </a:lnTo>
                  <a:lnTo>
                    <a:pt x="495" y="277"/>
                  </a:lnTo>
                  <a:lnTo>
                    <a:pt x="495" y="277"/>
                  </a:lnTo>
                  <a:lnTo>
                    <a:pt x="495" y="275"/>
                  </a:lnTo>
                  <a:lnTo>
                    <a:pt x="495" y="275"/>
                  </a:lnTo>
                  <a:lnTo>
                    <a:pt x="495" y="275"/>
                  </a:lnTo>
                  <a:lnTo>
                    <a:pt x="495" y="272"/>
                  </a:lnTo>
                  <a:lnTo>
                    <a:pt x="495" y="272"/>
                  </a:lnTo>
                  <a:lnTo>
                    <a:pt x="495" y="270"/>
                  </a:lnTo>
                  <a:lnTo>
                    <a:pt x="495" y="270"/>
                  </a:lnTo>
                  <a:lnTo>
                    <a:pt x="495" y="268"/>
                  </a:lnTo>
                  <a:lnTo>
                    <a:pt x="495" y="268"/>
                  </a:lnTo>
                  <a:lnTo>
                    <a:pt x="495" y="268"/>
                  </a:lnTo>
                  <a:lnTo>
                    <a:pt x="495" y="268"/>
                  </a:lnTo>
                  <a:lnTo>
                    <a:pt x="495" y="268"/>
                  </a:lnTo>
                  <a:lnTo>
                    <a:pt x="495" y="268"/>
                  </a:lnTo>
                  <a:lnTo>
                    <a:pt x="495" y="265"/>
                  </a:lnTo>
                  <a:lnTo>
                    <a:pt x="498" y="263"/>
                  </a:lnTo>
                  <a:lnTo>
                    <a:pt x="498" y="263"/>
                  </a:lnTo>
                  <a:lnTo>
                    <a:pt x="498" y="261"/>
                  </a:lnTo>
                  <a:lnTo>
                    <a:pt x="498" y="261"/>
                  </a:lnTo>
                  <a:lnTo>
                    <a:pt x="498" y="261"/>
                  </a:lnTo>
                  <a:lnTo>
                    <a:pt x="498" y="261"/>
                  </a:lnTo>
                  <a:lnTo>
                    <a:pt x="498" y="263"/>
                  </a:lnTo>
                  <a:lnTo>
                    <a:pt x="498" y="265"/>
                  </a:lnTo>
                  <a:lnTo>
                    <a:pt x="500" y="263"/>
                  </a:lnTo>
                  <a:lnTo>
                    <a:pt x="500" y="265"/>
                  </a:lnTo>
                  <a:lnTo>
                    <a:pt x="500" y="268"/>
                  </a:lnTo>
                  <a:lnTo>
                    <a:pt x="500" y="270"/>
                  </a:lnTo>
                  <a:lnTo>
                    <a:pt x="500" y="270"/>
                  </a:lnTo>
                  <a:lnTo>
                    <a:pt x="500" y="272"/>
                  </a:lnTo>
                  <a:lnTo>
                    <a:pt x="502" y="272"/>
                  </a:lnTo>
                  <a:lnTo>
                    <a:pt x="502" y="275"/>
                  </a:lnTo>
                  <a:lnTo>
                    <a:pt x="502" y="275"/>
                  </a:lnTo>
                  <a:lnTo>
                    <a:pt x="500" y="277"/>
                  </a:lnTo>
                  <a:lnTo>
                    <a:pt x="500" y="277"/>
                  </a:lnTo>
                  <a:lnTo>
                    <a:pt x="500" y="277"/>
                  </a:lnTo>
                  <a:lnTo>
                    <a:pt x="502" y="277"/>
                  </a:lnTo>
                  <a:lnTo>
                    <a:pt x="502" y="277"/>
                  </a:lnTo>
                  <a:lnTo>
                    <a:pt x="502" y="277"/>
                  </a:lnTo>
                  <a:lnTo>
                    <a:pt x="505" y="279"/>
                  </a:lnTo>
                  <a:lnTo>
                    <a:pt x="505" y="279"/>
                  </a:lnTo>
                  <a:lnTo>
                    <a:pt x="505" y="282"/>
                  </a:lnTo>
                  <a:lnTo>
                    <a:pt x="507" y="282"/>
                  </a:lnTo>
                  <a:lnTo>
                    <a:pt x="509" y="284"/>
                  </a:lnTo>
                  <a:lnTo>
                    <a:pt x="509" y="282"/>
                  </a:lnTo>
                  <a:lnTo>
                    <a:pt x="512" y="282"/>
                  </a:lnTo>
                  <a:lnTo>
                    <a:pt x="512" y="282"/>
                  </a:lnTo>
                  <a:lnTo>
                    <a:pt x="514" y="282"/>
                  </a:lnTo>
                  <a:lnTo>
                    <a:pt x="514" y="284"/>
                  </a:lnTo>
                  <a:lnTo>
                    <a:pt x="517" y="284"/>
                  </a:lnTo>
                  <a:lnTo>
                    <a:pt x="517" y="284"/>
                  </a:lnTo>
                  <a:lnTo>
                    <a:pt x="517" y="284"/>
                  </a:lnTo>
                  <a:lnTo>
                    <a:pt x="519" y="287"/>
                  </a:lnTo>
                  <a:lnTo>
                    <a:pt x="519" y="287"/>
                  </a:lnTo>
                  <a:lnTo>
                    <a:pt x="519" y="289"/>
                  </a:lnTo>
                  <a:lnTo>
                    <a:pt x="517" y="289"/>
                  </a:lnTo>
                  <a:lnTo>
                    <a:pt x="517" y="289"/>
                  </a:lnTo>
                  <a:lnTo>
                    <a:pt x="517" y="289"/>
                  </a:lnTo>
                  <a:lnTo>
                    <a:pt x="517" y="291"/>
                  </a:lnTo>
                  <a:lnTo>
                    <a:pt x="517" y="291"/>
                  </a:lnTo>
                  <a:lnTo>
                    <a:pt x="517" y="294"/>
                  </a:lnTo>
                  <a:lnTo>
                    <a:pt x="517" y="294"/>
                  </a:lnTo>
                  <a:lnTo>
                    <a:pt x="517" y="296"/>
                  </a:lnTo>
                  <a:lnTo>
                    <a:pt x="519" y="296"/>
                  </a:lnTo>
                  <a:lnTo>
                    <a:pt x="521" y="296"/>
                  </a:lnTo>
                  <a:lnTo>
                    <a:pt x="524" y="298"/>
                  </a:lnTo>
                  <a:lnTo>
                    <a:pt x="526" y="301"/>
                  </a:lnTo>
                  <a:lnTo>
                    <a:pt x="524" y="296"/>
                  </a:lnTo>
                  <a:lnTo>
                    <a:pt x="524" y="294"/>
                  </a:lnTo>
                  <a:lnTo>
                    <a:pt x="524" y="291"/>
                  </a:lnTo>
                  <a:lnTo>
                    <a:pt x="526" y="291"/>
                  </a:lnTo>
                  <a:lnTo>
                    <a:pt x="526" y="289"/>
                  </a:lnTo>
                  <a:lnTo>
                    <a:pt x="526" y="289"/>
                  </a:lnTo>
                  <a:lnTo>
                    <a:pt x="528" y="289"/>
                  </a:lnTo>
                  <a:lnTo>
                    <a:pt x="531" y="289"/>
                  </a:lnTo>
                  <a:lnTo>
                    <a:pt x="535" y="289"/>
                  </a:lnTo>
                  <a:lnTo>
                    <a:pt x="535" y="289"/>
                  </a:lnTo>
                  <a:lnTo>
                    <a:pt x="535" y="287"/>
                  </a:lnTo>
                  <a:lnTo>
                    <a:pt x="538" y="287"/>
                  </a:lnTo>
                  <a:lnTo>
                    <a:pt x="543" y="287"/>
                  </a:lnTo>
                  <a:lnTo>
                    <a:pt x="545" y="287"/>
                  </a:lnTo>
                  <a:lnTo>
                    <a:pt x="545" y="284"/>
                  </a:lnTo>
                  <a:lnTo>
                    <a:pt x="545" y="284"/>
                  </a:lnTo>
                  <a:lnTo>
                    <a:pt x="547" y="284"/>
                  </a:lnTo>
                  <a:lnTo>
                    <a:pt x="545" y="282"/>
                  </a:lnTo>
                  <a:lnTo>
                    <a:pt x="545" y="282"/>
                  </a:lnTo>
                  <a:lnTo>
                    <a:pt x="545" y="282"/>
                  </a:lnTo>
                  <a:lnTo>
                    <a:pt x="545" y="282"/>
                  </a:lnTo>
                  <a:lnTo>
                    <a:pt x="545" y="279"/>
                  </a:lnTo>
                  <a:lnTo>
                    <a:pt x="545" y="279"/>
                  </a:lnTo>
                  <a:lnTo>
                    <a:pt x="547" y="277"/>
                  </a:lnTo>
                  <a:lnTo>
                    <a:pt x="547" y="277"/>
                  </a:lnTo>
                  <a:lnTo>
                    <a:pt x="547" y="277"/>
                  </a:lnTo>
                  <a:lnTo>
                    <a:pt x="550" y="277"/>
                  </a:lnTo>
                  <a:lnTo>
                    <a:pt x="550" y="277"/>
                  </a:lnTo>
                  <a:lnTo>
                    <a:pt x="550" y="279"/>
                  </a:lnTo>
                  <a:lnTo>
                    <a:pt x="552" y="282"/>
                  </a:lnTo>
                  <a:lnTo>
                    <a:pt x="552" y="282"/>
                  </a:lnTo>
                  <a:lnTo>
                    <a:pt x="554" y="284"/>
                  </a:lnTo>
                  <a:lnTo>
                    <a:pt x="554" y="284"/>
                  </a:lnTo>
                  <a:lnTo>
                    <a:pt x="554" y="287"/>
                  </a:lnTo>
                  <a:lnTo>
                    <a:pt x="554" y="289"/>
                  </a:lnTo>
                  <a:lnTo>
                    <a:pt x="554" y="294"/>
                  </a:lnTo>
                  <a:lnTo>
                    <a:pt x="552" y="296"/>
                  </a:lnTo>
                  <a:lnTo>
                    <a:pt x="552" y="298"/>
                  </a:lnTo>
                  <a:lnTo>
                    <a:pt x="552" y="301"/>
                  </a:lnTo>
                  <a:lnTo>
                    <a:pt x="552" y="301"/>
                  </a:lnTo>
                  <a:lnTo>
                    <a:pt x="552" y="303"/>
                  </a:lnTo>
                  <a:lnTo>
                    <a:pt x="550" y="303"/>
                  </a:lnTo>
                  <a:lnTo>
                    <a:pt x="550" y="303"/>
                  </a:lnTo>
                  <a:lnTo>
                    <a:pt x="547" y="301"/>
                  </a:lnTo>
                  <a:lnTo>
                    <a:pt x="547" y="301"/>
                  </a:lnTo>
                  <a:lnTo>
                    <a:pt x="547" y="298"/>
                  </a:lnTo>
                  <a:lnTo>
                    <a:pt x="547" y="298"/>
                  </a:lnTo>
                  <a:lnTo>
                    <a:pt x="547" y="296"/>
                  </a:lnTo>
                  <a:lnTo>
                    <a:pt x="547" y="296"/>
                  </a:lnTo>
                  <a:lnTo>
                    <a:pt x="547" y="296"/>
                  </a:lnTo>
                  <a:lnTo>
                    <a:pt x="545" y="294"/>
                  </a:lnTo>
                  <a:lnTo>
                    <a:pt x="543" y="291"/>
                  </a:lnTo>
                  <a:lnTo>
                    <a:pt x="543" y="291"/>
                  </a:lnTo>
                  <a:lnTo>
                    <a:pt x="543" y="291"/>
                  </a:lnTo>
                  <a:lnTo>
                    <a:pt x="540" y="294"/>
                  </a:lnTo>
                  <a:lnTo>
                    <a:pt x="540" y="294"/>
                  </a:lnTo>
                  <a:lnTo>
                    <a:pt x="540" y="294"/>
                  </a:lnTo>
                  <a:lnTo>
                    <a:pt x="543" y="298"/>
                  </a:lnTo>
                  <a:lnTo>
                    <a:pt x="543" y="301"/>
                  </a:lnTo>
                  <a:lnTo>
                    <a:pt x="543" y="303"/>
                  </a:lnTo>
                  <a:lnTo>
                    <a:pt x="545" y="317"/>
                  </a:lnTo>
                  <a:lnTo>
                    <a:pt x="543" y="327"/>
                  </a:lnTo>
                  <a:lnTo>
                    <a:pt x="540" y="332"/>
                  </a:lnTo>
                  <a:lnTo>
                    <a:pt x="540" y="334"/>
                  </a:lnTo>
                  <a:lnTo>
                    <a:pt x="538" y="334"/>
                  </a:lnTo>
                  <a:lnTo>
                    <a:pt x="535" y="334"/>
                  </a:lnTo>
                  <a:lnTo>
                    <a:pt x="533" y="336"/>
                  </a:lnTo>
                  <a:lnTo>
                    <a:pt x="528" y="341"/>
                  </a:lnTo>
                  <a:lnTo>
                    <a:pt x="526" y="341"/>
                  </a:lnTo>
                  <a:lnTo>
                    <a:pt x="524" y="341"/>
                  </a:lnTo>
                  <a:lnTo>
                    <a:pt x="524" y="341"/>
                  </a:lnTo>
                  <a:lnTo>
                    <a:pt x="521" y="341"/>
                  </a:lnTo>
                  <a:lnTo>
                    <a:pt x="521" y="341"/>
                  </a:lnTo>
                  <a:lnTo>
                    <a:pt x="521" y="341"/>
                  </a:lnTo>
                  <a:lnTo>
                    <a:pt x="521" y="343"/>
                  </a:lnTo>
                  <a:lnTo>
                    <a:pt x="524" y="343"/>
                  </a:lnTo>
                  <a:lnTo>
                    <a:pt x="521" y="348"/>
                  </a:lnTo>
                  <a:lnTo>
                    <a:pt x="521" y="353"/>
                  </a:lnTo>
                  <a:lnTo>
                    <a:pt x="519" y="355"/>
                  </a:lnTo>
                  <a:lnTo>
                    <a:pt x="521" y="358"/>
                  </a:lnTo>
                  <a:lnTo>
                    <a:pt x="521" y="358"/>
                  </a:lnTo>
                  <a:lnTo>
                    <a:pt x="524" y="358"/>
                  </a:lnTo>
                  <a:lnTo>
                    <a:pt x="524" y="358"/>
                  </a:lnTo>
                  <a:lnTo>
                    <a:pt x="524" y="360"/>
                  </a:lnTo>
                  <a:lnTo>
                    <a:pt x="524" y="360"/>
                  </a:lnTo>
                  <a:lnTo>
                    <a:pt x="524" y="360"/>
                  </a:lnTo>
                  <a:lnTo>
                    <a:pt x="521" y="360"/>
                  </a:lnTo>
                  <a:lnTo>
                    <a:pt x="521" y="362"/>
                  </a:lnTo>
                  <a:lnTo>
                    <a:pt x="521" y="362"/>
                  </a:lnTo>
                  <a:lnTo>
                    <a:pt x="521" y="362"/>
                  </a:lnTo>
                  <a:lnTo>
                    <a:pt x="521" y="362"/>
                  </a:lnTo>
                  <a:lnTo>
                    <a:pt x="519" y="362"/>
                  </a:lnTo>
                  <a:lnTo>
                    <a:pt x="519" y="362"/>
                  </a:lnTo>
                  <a:lnTo>
                    <a:pt x="519" y="362"/>
                  </a:lnTo>
                  <a:lnTo>
                    <a:pt x="519" y="358"/>
                  </a:lnTo>
                  <a:lnTo>
                    <a:pt x="519" y="358"/>
                  </a:lnTo>
                  <a:lnTo>
                    <a:pt x="517" y="358"/>
                  </a:lnTo>
                  <a:lnTo>
                    <a:pt x="514" y="358"/>
                  </a:lnTo>
                  <a:lnTo>
                    <a:pt x="512" y="358"/>
                  </a:lnTo>
                  <a:lnTo>
                    <a:pt x="512" y="358"/>
                  </a:lnTo>
                  <a:lnTo>
                    <a:pt x="509" y="358"/>
                  </a:lnTo>
                  <a:lnTo>
                    <a:pt x="507" y="358"/>
                  </a:lnTo>
                  <a:lnTo>
                    <a:pt x="507" y="358"/>
                  </a:lnTo>
                  <a:lnTo>
                    <a:pt x="507" y="360"/>
                  </a:lnTo>
                  <a:lnTo>
                    <a:pt x="505" y="362"/>
                  </a:lnTo>
                  <a:lnTo>
                    <a:pt x="505" y="365"/>
                  </a:lnTo>
                  <a:lnTo>
                    <a:pt x="507" y="369"/>
                  </a:lnTo>
                  <a:lnTo>
                    <a:pt x="507" y="377"/>
                  </a:lnTo>
                  <a:lnTo>
                    <a:pt x="505" y="384"/>
                  </a:lnTo>
                  <a:lnTo>
                    <a:pt x="502" y="388"/>
                  </a:lnTo>
                  <a:lnTo>
                    <a:pt x="500" y="393"/>
                  </a:lnTo>
                  <a:lnTo>
                    <a:pt x="500" y="393"/>
                  </a:lnTo>
                  <a:lnTo>
                    <a:pt x="498" y="395"/>
                  </a:lnTo>
                  <a:lnTo>
                    <a:pt x="495" y="398"/>
                  </a:lnTo>
                  <a:lnTo>
                    <a:pt x="493" y="398"/>
                  </a:lnTo>
                  <a:lnTo>
                    <a:pt x="491" y="400"/>
                  </a:lnTo>
                  <a:lnTo>
                    <a:pt x="486" y="398"/>
                  </a:lnTo>
                  <a:lnTo>
                    <a:pt x="486" y="395"/>
                  </a:lnTo>
                  <a:lnTo>
                    <a:pt x="486" y="395"/>
                  </a:lnTo>
                  <a:lnTo>
                    <a:pt x="483" y="398"/>
                  </a:lnTo>
                  <a:lnTo>
                    <a:pt x="483" y="400"/>
                  </a:lnTo>
                  <a:lnTo>
                    <a:pt x="483" y="403"/>
                  </a:lnTo>
                  <a:lnTo>
                    <a:pt x="483" y="405"/>
                  </a:lnTo>
                  <a:lnTo>
                    <a:pt x="483" y="407"/>
                  </a:lnTo>
                  <a:lnTo>
                    <a:pt x="483" y="407"/>
                  </a:lnTo>
                  <a:lnTo>
                    <a:pt x="481" y="405"/>
                  </a:lnTo>
                  <a:lnTo>
                    <a:pt x="481" y="403"/>
                  </a:lnTo>
                  <a:lnTo>
                    <a:pt x="479" y="405"/>
                  </a:lnTo>
                  <a:lnTo>
                    <a:pt x="479" y="407"/>
                  </a:lnTo>
                  <a:lnTo>
                    <a:pt x="476" y="410"/>
                  </a:lnTo>
                  <a:lnTo>
                    <a:pt x="476" y="412"/>
                  </a:lnTo>
                  <a:lnTo>
                    <a:pt x="467" y="421"/>
                  </a:lnTo>
                  <a:lnTo>
                    <a:pt x="464" y="424"/>
                  </a:lnTo>
                  <a:lnTo>
                    <a:pt x="460" y="424"/>
                  </a:lnTo>
                  <a:lnTo>
                    <a:pt x="457" y="424"/>
                  </a:lnTo>
                  <a:lnTo>
                    <a:pt x="453" y="424"/>
                  </a:lnTo>
                  <a:lnTo>
                    <a:pt x="455" y="426"/>
                  </a:lnTo>
                  <a:lnTo>
                    <a:pt x="453" y="429"/>
                  </a:lnTo>
                  <a:lnTo>
                    <a:pt x="450" y="431"/>
                  </a:lnTo>
                  <a:lnTo>
                    <a:pt x="446" y="431"/>
                  </a:lnTo>
                  <a:lnTo>
                    <a:pt x="441" y="426"/>
                  </a:lnTo>
                  <a:lnTo>
                    <a:pt x="436" y="424"/>
                  </a:lnTo>
                  <a:lnTo>
                    <a:pt x="434" y="426"/>
                  </a:lnTo>
                  <a:lnTo>
                    <a:pt x="434" y="429"/>
                  </a:lnTo>
                  <a:lnTo>
                    <a:pt x="438" y="436"/>
                  </a:lnTo>
                  <a:lnTo>
                    <a:pt x="441" y="438"/>
                  </a:lnTo>
                  <a:lnTo>
                    <a:pt x="438" y="440"/>
                  </a:lnTo>
                  <a:lnTo>
                    <a:pt x="436" y="440"/>
                  </a:lnTo>
                  <a:lnTo>
                    <a:pt x="436" y="440"/>
                  </a:lnTo>
                  <a:lnTo>
                    <a:pt x="438" y="443"/>
                  </a:lnTo>
                  <a:lnTo>
                    <a:pt x="438" y="445"/>
                  </a:lnTo>
                  <a:lnTo>
                    <a:pt x="438" y="448"/>
                  </a:lnTo>
                  <a:lnTo>
                    <a:pt x="436" y="450"/>
                  </a:lnTo>
                  <a:lnTo>
                    <a:pt x="436" y="450"/>
                  </a:lnTo>
                  <a:lnTo>
                    <a:pt x="434" y="455"/>
                  </a:lnTo>
                  <a:lnTo>
                    <a:pt x="434" y="457"/>
                  </a:lnTo>
                  <a:lnTo>
                    <a:pt x="434" y="457"/>
                  </a:lnTo>
                  <a:lnTo>
                    <a:pt x="436" y="457"/>
                  </a:lnTo>
                  <a:lnTo>
                    <a:pt x="438" y="452"/>
                  </a:lnTo>
                  <a:lnTo>
                    <a:pt x="450" y="438"/>
                  </a:lnTo>
                  <a:lnTo>
                    <a:pt x="450" y="436"/>
                  </a:lnTo>
                  <a:lnTo>
                    <a:pt x="474" y="421"/>
                  </a:lnTo>
                  <a:lnTo>
                    <a:pt x="493" y="407"/>
                  </a:lnTo>
                  <a:lnTo>
                    <a:pt x="507" y="395"/>
                  </a:lnTo>
                  <a:lnTo>
                    <a:pt x="517" y="386"/>
                  </a:lnTo>
                  <a:lnTo>
                    <a:pt x="528" y="372"/>
                  </a:lnTo>
                  <a:lnTo>
                    <a:pt x="533" y="365"/>
                  </a:lnTo>
                  <a:lnTo>
                    <a:pt x="540" y="355"/>
                  </a:lnTo>
                  <a:lnTo>
                    <a:pt x="550" y="341"/>
                  </a:lnTo>
                  <a:lnTo>
                    <a:pt x="552" y="339"/>
                  </a:lnTo>
                  <a:lnTo>
                    <a:pt x="552" y="339"/>
                  </a:lnTo>
                  <a:lnTo>
                    <a:pt x="573" y="303"/>
                  </a:lnTo>
                  <a:lnTo>
                    <a:pt x="578" y="289"/>
                  </a:lnTo>
                  <a:lnTo>
                    <a:pt x="580" y="279"/>
                  </a:lnTo>
                  <a:lnTo>
                    <a:pt x="595" y="244"/>
                  </a:lnTo>
                  <a:lnTo>
                    <a:pt x="597" y="239"/>
                  </a:lnTo>
                  <a:lnTo>
                    <a:pt x="602" y="227"/>
                  </a:lnTo>
                  <a:lnTo>
                    <a:pt x="609" y="218"/>
                  </a:lnTo>
                  <a:lnTo>
                    <a:pt x="611" y="211"/>
                  </a:lnTo>
                  <a:lnTo>
                    <a:pt x="621" y="199"/>
                  </a:lnTo>
                  <a:lnTo>
                    <a:pt x="621" y="199"/>
                  </a:lnTo>
                  <a:lnTo>
                    <a:pt x="618" y="199"/>
                  </a:lnTo>
                  <a:lnTo>
                    <a:pt x="618" y="199"/>
                  </a:lnTo>
                  <a:lnTo>
                    <a:pt x="618" y="199"/>
                  </a:lnTo>
                  <a:lnTo>
                    <a:pt x="618" y="199"/>
                  </a:lnTo>
                  <a:lnTo>
                    <a:pt x="618" y="197"/>
                  </a:lnTo>
                  <a:lnTo>
                    <a:pt x="618" y="197"/>
                  </a:lnTo>
                  <a:lnTo>
                    <a:pt x="616" y="197"/>
                  </a:lnTo>
                  <a:lnTo>
                    <a:pt x="616" y="197"/>
                  </a:lnTo>
                  <a:lnTo>
                    <a:pt x="614" y="197"/>
                  </a:lnTo>
                  <a:lnTo>
                    <a:pt x="611" y="194"/>
                  </a:lnTo>
                  <a:lnTo>
                    <a:pt x="609" y="192"/>
                  </a:lnTo>
                  <a:lnTo>
                    <a:pt x="609" y="190"/>
                  </a:lnTo>
                  <a:lnTo>
                    <a:pt x="607" y="190"/>
                  </a:lnTo>
                  <a:lnTo>
                    <a:pt x="604" y="190"/>
                  </a:lnTo>
                  <a:lnTo>
                    <a:pt x="602" y="187"/>
                  </a:lnTo>
                  <a:lnTo>
                    <a:pt x="602" y="190"/>
                  </a:lnTo>
                  <a:lnTo>
                    <a:pt x="599" y="190"/>
                  </a:lnTo>
                  <a:lnTo>
                    <a:pt x="599" y="190"/>
                  </a:lnTo>
                  <a:lnTo>
                    <a:pt x="599" y="190"/>
                  </a:lnTo>
                  <a:lnTo>
                    <a:pt x="597" y="190"/>
                  </a:lnTo>
                  <a:lnTo>
                    <a:pt x="597" y="190"/>
                  </a:lnTo>
                  <a:lnTo>
                    <a:pt x="597" y="190"/>
                  </a:lnTo>
                  <a:lnTo>
                    <a:pt x="595" y="192"/>
                  </a:lnTo>
                  <a:lnTo>
                    <a:pt x="595" y="192"/>
                  </a:lnTo>
                  <a:lnTo>
                    <a:pt x="592" y="192"/>
                  </a:lnTo>
                  <a:lnTo>
                    <a:pt x="590" y="192"/>
                  </a:lnTo>
                  <a:lnTo>
                    <a:pt x="590" y="194"/>
                  </a:lnTo>
                  <a:lnTo>
                    <a:pt x="590" y="194"/>
                  </a:lnTo>
                  <a:lnTo>
                    <a:pt x="590" y="194"/>
                  </a:lnTo>
                  <a:lnTo>
                    <a:pt x="590" y="194"/>
                  </a:lnTo>
                  <a:lnTo>
                    <a:pt x="592" y="197"/>
                  </a:lnTo>
                  <a:lnTo>
                    <a:pt x="595" y="197"/>
                  </a:lnTo>
                  <a:lnTo>
                    <a:pt x="595" y="197"/>
                  </a:lnTo>
                  <a:lnTo>
                    <a:pt x="595" y="199"/>
                  </a:lnTo>
                  <a:lnTo>
                    <a:pt x="595" y="199"/>
                  </a:lnTo>
                  <a:lnTo>
                    <a:pt x="595" y="199"/>
                  </a:lnTo>
                  <a:lnTo>
                    <a:pt x="595" y="199"/>
                  </a:lnTo>
                  <a:lnTo>
                    <a:pt x="595" y="201"/>
                  </a:lnTo>
                  <a:lnTo>
                    <a:pt x="595" y="201"/>
                  </a:lnTo>
                  <a:lnTo>
                    <a:pt x="595" y="201"/>
                  </a:lnTo>
                  <a:lnTo>
                    <a:pt x="592" y="204"/>
                  </a:lnTo>
                  <a:lnTo>
                    <a:pt x="592" y="201"/>
                  </a:lnTo>
                  <a:lnTo>
                    <a:pt x="592" y="201"/>
                  </a:lnTo>
                  <a:lnTo>
                    <a:pt x="592" y="201"/>
                  </a:lnTo>
                  <a:lnTo>
                    <a:pt x="590" y="199"/>
                  </a:lnTo>
                  <a:lnTo>
                    <a:pt x="590" y="199"/>
                  </a:lnTo>
                  <a:lnTo>
                    <a:pt x="588" y="199"/>
                  </a:lnTo>
                  <a:lnTo>
                    <a:pt x="585" y="199"/>
                  </a:lnTo>
                  <a:lnTo>
                    <a:pt x="585" y="197"/>
                  </a:lnTo>
                  <a:lnTo>
                    <a:pt x="585" y="197"/>
                  </a:lnTo>
                  <a:lnTo>
                    <a:pt x="585" y="197"/>
                  </a:lnTo>
                  <a:lnTo>
                    <a:pt x="585" y="197"/>
                  </a:lnTo>
                  <a:lnTo>
                    <a:pt x="585" y="194"/>
                  </a:lnTo>
                  <a:lnTo>
                    <a:pt x="585" y="192"/>
                  </a:lnTo>
                  <a:lnTo>
                    <a:pt x="585" y="192"/>
                  </a:lnTo>
                  <a:lnTo>
                    <a:pt x="585" y="190"/>
                  </a:lnTo>
                  <a:lnTo>
                    <a:pt x="585" y="190"/>
                  </a:lnTo>
                  <a:lnTo>
                    <a:pt x="585" y="187"/>
                  </a:lnTo>
                  <a:lnTo>
                    <a:pt x="585" y="187"/>
                  </a:lnTo>
                  <a:lnTo>
                    <a:pt x="588" y="187"/>
                  </a:lnTo>
                  <a:lnTo>
                    <a:pt x="590" y="185"/>
                  </a:lnTo>
                  <a:lnTo>
                    <a:pt x="590" y="182"/>
                  </a:lnTo>
                  <a:lnTo>
                    <a:pt x="590" y="182"/>
                  </a:lnTo>
                  <a:lnTo>
                    <a:pt x="592" y="180"/>
                  </a:lnTo>
                  <a:lnTo>
                    <a:pt x="592" y="180"/>
                  </a:lnTo>
                  <a:lnTo>
                    <a:pt x="592" y="180"/>
                  </a:lnTo>
                  <a:lnTo>
                    <a:pt x="592" y="180"/>
                  </a:lnTo>
                  <a:lnTo>
                    <a:pt x="592" y="180"/>
                  </a:lnTo>
                  <a:lnTo>
                    <a:pt x="592" y="180"/>
                  </a:lnTo>
                  <a:lnTo>
                    <a:pt x="592" y="180"/>
                  </a:lnTo>
                  <a:lnTo>
                    <a:pt x="595" y="180"/>
                  </a:lnTo>
                  <a:lnTo>
                    <a:pt x="595" y="180"/>
                  </a:lnTo>
                  <a:lnTo>
                    <a:pt x="595" y="180"/>
                  </a:lnTo>
                  <a:lnTo>
                    <a:pt x="595" y="180"/>
                  </a:lnTo>
                  <a:lnTo>
                    <a:pt x="595" y="180"/>
                  </a:lnTo>
                  <a:lnTo>
                    <a:pt x="595" y="180"/>
                  </a:lnTo>
                  <a:lnTo>
                    <a:pt x="595" y="180"/>
                  </a:lnTo>
                  <a:lnTo>
                    <a:pt x="597" y="180"/>
                  </a:lnTo>
                  <a:lnTo>
                    <a:pt x="597" y="180"/>
                  </a:lnTo>
                  <a:lnTo>
                    <a:pt x="597" y="180"/>
                  </a:lnTo>
                  <a:lnTo>
                    <a:pt x="597" y="180"/>
                  </a:lnTo>
                  <a:lnTo>
                    <a:pt x="597" y="180"/>
                  </a:lnTo>
                  <a:lnTo>
                    <a:pt x="597" y="178"/>
                  </a:lnTo>
                  <a:lnTo>
                    <a:pt x="597" y="178"/>
                  </a:lnTo>
                  <a:lnTo>
                    <a:pt x="597" y="175"/>
                  </a:lnTo>
                  <a:lnTo>
                    <a:pt x="597" y="175"/>
                  </a:lnTo>
                  <a:lnTo>
                    <a:pt x="599" y="175"/>
                  </a:lnTo>
                  <a:lnTo>
                    <a:pt x="599" y="173"/>
                  </a:lnTo>
                  <a:lnTo>
                    <a:pt x="599" y="171"/>
                  </a:lnTo>
                  <a:lnTo>
                    <a:pt x="602" y="168"/>
                  </a:lnTo>
                  <a:lnTo>
                    <a:pt x="602" y="168"/>
                  </a:lnTo>
                  <a:lnTo>
                    <a:pt x="602" y="166"/>
                  </a:lnTo>
                  <a:lnTo>
                    <a:pt x="599" y="159"/>
                  </a:lnTo>
                  <a:lnTo>
                    <a:pt x="599" y="156"/>
                  </a:lnTo>
                  <a:lnTo>
                    <a:pt x="602" y="152"/>
                  </a:lnTo>
                  <a:lnTo>
                    <a:pt x="602" y="152"/>
                  </a:lnTo>
                  <a:lnTo>
                    <a:pt x="602" y="152"/>
                  </a:lnTo>
                  <a:lnTo>
                    <a:pt x="602" y="152"/>
                  </a:lnTo>
                  <a:lnTo>
                    <a:pt x="602" y="152"/>
                  </a:lnTo>
                  <a:lnTo>
                    <a:pt x="602" y="152"/>
                  </a:lnTo>
                  <a:lnTo>
                    <a:pt x="604" y="149"/>
                  </a:lnTo>
                  <a:lnTo>
                    <a:pt x="604" y="149"/>
                  </a:lnTo>
                  <a:lnTo>
                    <a:pt x="604" y="149"/>
                  </a:lnTo>
                  <a:lnTo>
                    <a:pt x="604" y="149"/>
                  </a:lnTo>
                  <a:lnTo>
                    <a:pt x="604" y="147"/>
                  </a:lnTo>
                  <a:lnTo>
                    <a:pt x="604" y="147"/>
                  </a:lnTo>
                  <a:lnTo>
                    <a:pt x="604" y="147"/>
                  </a:lnTo>
                  <a:lnTo>
                    <a:pt x="604" y="145"/>
                  </a:lnTo>
                  <a:lnTo>
                    <a:pt x="604" y="145"/>
                  </a:lnTo>
                  <a:lnTo>
                    <a:pt x="604" y="145"/>
                  </a:lnTo>
                  <a:lnTo>
                    <a:pt x="604" y="145"/>
                  </a:lnTo>
                  <a:lnTo>
                    <a:pt x="604" y="145"/>
                  </a:lnTo>
                  <a:lnTo>
                    <a:pt x="604" y="147"/>
                  </a:lnTo>
                  <a:lnTo>
                    <a:pt x="604" y="14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845" y="896"/>
              <a:ext cx="727" cy="616"/>
            </a:xfrm>
            <a:custGeom>
              <a:avLst/>
              <a:gdLst>
                <a:gd name="T0" fmla="*/ 279 w 727"/>
                <a:gd name="T1" fmla="*/ 563 h 616"/>
                <a:gd name="T2" fmla="*/ 275 w 727"/>
                <a:gd name="T3" fmla="*/ 554 h 616"/>
                <a:gd name="T4" fmla="*/ 272 w 727"/>
                <a:gd name="T5" fmla="*/ 552 h 616"/>
                <a:gd name="T6" fmla="*/ 275 w 727"/>
                <a:gd name="T7" fmla="*/ 537 h 616"/>
                <a:gd name="T8" fmla="*/ 270 w 727"/>
                <a:gd name="T9" fmla="*/ 528 h 616"/>
                <a:gd name="T10" fmla="*/ 267 w 727"/>
                <a:gd name="T11" fmla="*/ 521 h 616"/>
                <a:gd name="T12" fmla="*/ 263 w 727"/>
                <a:gd name="T13" fmla="*/ 504 h 616"/>
                <a:gd name="T14" fmla="*/ 253 w 727"/>
                <a:gd name="T15" fmla="*/ 483 h 616"/>
                <a:gd name="T16" fmla="*/ 241 w 727"/>
                <a:gd name="T17" fmla="*/ 471 h 616"/>
                <a:gd name="T18" fmla="*/ 201 w 727"/>
                <a:gd name="T19" fmla="*/ 464 h 616"/>
                <a:gd name="T20" fmla="*/ 182 w 727"/>
                <a:gd name="T21" fmla="*/ 469 h 616"/>
                <a:gd name="T22" fmla="*/ 163 w 727"/>
                <a:gd name="T23" fmla="*/ 469 h 616"/>
                <a:gd name="T24" fmla="*/ 149 w 727"/>
                <a:gd name="T25" fmla="*/ 466 h 616"/>
                <a:gd name="T26" fmla="*/ 137 w 727"/>
                <a:gd name="T27" fmla="*/ 459 h 616"/>
                <a:gd name="T28" fmla="*/ 121 w 727"/>
                <a:gd name="T29" fmla="*/ 455 h 616"/>
                <a:gd name="T30" fmla="*/ 83 w 727"/>
                <a:gd name="T31" fmla="*/ 455 h 616"/>
                <a:gd name="T32" fmla="*/ 47 w 727"/>
                <a:gd name="T33" fmla="*/ 504 h 616"/>
                <a:gd name="T34" fmla="*/ 40 w 727"/>
                <a:gd name="T35" fmla="*/ 518 h 616"/>
                <a:gd name="T36" fmla="*/ 26 w 727"/>
                <a:gd name="T37" fmla="*/ 540 h 616"/>
                <a:gd name="T38" fmla="*/ 19 w 727"/>
                <a:gd name="T39" fmla="*/ 544 h 616"/>
                <a:gd name="T40" fmla="*/ 9 w 727"/>
                <a:gd name="T41" fmla="*/ 547 h 616"/>
                <a:gd name="T42" fmla="*/ 5 w 727"/>
                <a:gd name="T43" fmla="*/ 556 h 616"/>
                <a:gd name="T44" fmla="*/ 0 w 727"/>
                <a:gd name="T45" fmla="*/ 563 h 616"/>
                <a:gd name="T46" fmla="*/ 0 w 727"/>
                <a:gd name="T47" fmla="*/ 571 h 616"/>
                <a:gd name="T48" fmla="*/ 7 w 727"/>
                <a:gd name="T49" fmla="*/ 566 h 616"/>
                <a:gd name="T50" fmla="*/ 21 w 727"/>
                <a:gd name="T51" fmla="*/ 575 h 616"/>
                <a:gd name="T52" fmla="*/ 35 w 727"/>
                <a:gd name="T53" fmla="*/ 580 h 616"/>
                <a:gd name="T54" fmla="*/ 43 w 727"/>
                <a:gd name="T55" fmla="*/ 575 h 616"/>
                <a:gd name="T56" fmla="*/ 47 w 727"/>
                <a:gd name="T57" fmla="*/ 571 h 616"/>
                <a:gd name="T58" fmla="*/ 61 w 727"/>
                <a:gd name="T59" fmla="*/ 561 h 616"/>
                <a:gd name="T60" fmla="*/ 64 w 727"/>
                <a:gd name="T61" fmla="*/ 554 h 616"/>
                <a:gd name="T62" fmla="*/ 80 w 727"/>
                <a:gd name="T63" fmla="*/ 547 h 616"/>
                <a:gd name="T64" fmla="*/ 90 w 727"/>
                <a:gd name="T65" fmla="*/ 544 h 616"/>
                <a:gd name="T66" fmla="*/ 102 w 727"/>
                <a:gd name="T67" fmla="*/ 542 h 616"/>
                <a:gd name="T68" fmla="*/ 111 w 727"/>
                <a:gd name="T69" fmla="*/ 542 h 616"/>
                <a:gd name="T70" fmla="*/ 95 w 727"/>
                <a:gd name="T71" fmla="*/ 568 h 616"/>
                <a:gd name="T72" fmla="*/ 85 w 727"/>
                <a:gd name="T73" fmla="*/ 582 h 616"/>
                <a:gd name="T74" fmla="*/ 85 w 727"/>
                <a:gd name="T75" fmla="*/ 592 h 616"/>
                <a:gd name="T76" fmla="*/ 99 w 727"/>
                <a:gd name="T77" fmla="*/ 594 h 616"/>
                <a:gd name="T78" fmla="*/ 106 w 727"/>
                <a:gd name="T79" fmla="*/ 601 h 616"/>
                <a:gd name="T80" fmla="*/ 121 w 727"/>
                <a:gd name="T81" fmla="*/ 599 h 616"/>
                <a:gd name="T82" fmla="*/ 128 w 727"/>
                <a:gd name="T83" fmla="*/ 594 h 616"/>
                <a:gd name="T84" fmla="*/ 140 w 727"/>
                <a:gd name="T85" fmla="*/ 599 h 616"/>
                <a:gd name="T86" fmla="*/ 144 w 727"/>
                <a:gd name="T87" fmla="*/ 611 h 616"/>
                <a:gd name="T88" fmla="*/ 151 w 727"/>
                <a:gd name="T89" fmla="*/ 611 h 616"/>
                <a:gd name="T90" fmla="*/ 161 w 727"/>
                <a:gd name="T91" fmla="*/ 608 h 616"/>
                <a:gd name="T92" fmla="*/ 163 w 727"/>
                <a:gd name="T93" fmla="*/ 599 h 616"/>
                <a:gd name="T94" fmla="*/ 161 w 727"/>
                <a:gd name="T95" fmla="*/ 589 h 616"/>
                <a:gd name="T96" fmla="*/ 168 w 727"/>
                <a:gd name="T97" fmla="*/ 587 h 616"/>
                <a:gd name="T98" fmla="*/ 163 w 727"/>
                <a:gd name="T99" fmla="*/ 578 h 616"/>
                <a:gd name="T100" fmla="*/ 170 w 727"/>
                <a:gd name="T101" fmla="*/ 566 h 616"/>
                <a:gd name="T102" fmla="*/ 180 w 727"/>
                <a:gd name="T103" fmla="*/ 561 h 616"/>
                <a:gd name="T104" fmla="*/ 182 w 727"/>
                <a:gd name="T105" fmla="*/ 571 h 616"/>
                <a:gd name="T106" fmla="*/ 211 w 727"/>
                <a:gd name="T107" fmla="*/ 575 h 616"/>
                <a:gd name="T108" fmla="*/ 232 w 727"/>
                <a:gd name="T109" fmla="*/ 573 h 616"/>
                <a:gd name="T110" fmla="*/ 258 w 727"/>
                <a:gd name="T111" fmla="*/ 580 h 616"/>
                <a:gd name="T112" fmla="*/ 279 w 727"/>
                <a:gd name="T113" fmla="*/ 580 h 616"/>
                <a:gd name="T114" fmla="*/ 485 w 727"/>
                <a:gd name="T115" fmla="*/ 369 h 616"/>
                <a:gd name="T116" fmla="*/ 483 w 727"/>
                <a:gd name="T117" fmla="*/ 372 h 616"/>
                <a:gd name="T118" fmla="*/ 722 w 727"/>
                <a:gd name="T119" fmla="*/ 0 h 616"/>
                <a:gd name="T120" fmla="*/ 724 w 727"/>
                <a:gd name="T121" fmla="*/ 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 h="616">
                  <a:moveTo>
                    <a:pt x="284" y="568"/>
                  </a:moveTo>
                  <a:lnTo>
                    <a:pt x="284" y="568"/>
                  </a:lnTo>
                  <a:lnTo>
                    <a:pt x="282" y="568"/>
                  </a:lnTo>
                  <a:lnTo>
                    <a:pt x="282" y="566"/>
                  </a:lnTo>
                  <a:lnTo>
                    <a:pt x="282" y="566"/>
                  </a:lnTo>
                  <a:lnTo>
                    <a:pt x="279" y="566"/>
                  </a:lnTo>
                  <a:lnTo>
                    <a:pt x="279" y="563"/>
                  </a:lnTo>
                  <a:lnTo>
                    <a:pt x="279" y="563"/>
                  </a:lnTo>
                  <a:lnTo>
                    <a:pt x="279" y="561"/>
                  </a:lnTo>
                  <a:lnTo>
                    <a:pt x="279" y="559"/>
                  </a:lnTo>
                  <a:lnTo>
                    <a:pt x="279" y="556"/>
                  </a:lnTo>
                  <a:lnTo>
                    <a:pt x="279" y="556"/>
                  </a:lnTo>
                  <a:lnTo>
                    <a:pt x="279" y="556"/>
                  </a:lnTo>
                  <a:lnTo>
                    <a:pt x="277" y="556"/>
                  </a:lnTo>
                  <a:lnTo>
                    <a:pt x="277" y="556"/>
                  </a:lnTo>
                  <a:lnTo>
                    <a:pt x="275" y="554"/>
                  </a:lnTo>
                  <a:lnTo>
                    <a:pt x="275" y="554"/>
                  </a:lnTo>
                  <a:lnTo>
                    <a:pt x="275" y="554"/>
                  </a:lnTo>
                  <a:lnTo>
                    <a:pt x="272" y="556"/>
                  </a:lnTo>
                  <a:lnTo>
                    <a:pt x="272" y="556"/>
                  </a:lnTo>
                  <a:lnTo>
                    <a:pt x="270" y="556"/>
                  </a:lnTo>
                  <a:lnTo>
                    <a:pt x="270" y="554"/>
                  </a:lnTo>
                  <a:lnTo>
                    <a:pt x="272" y="552"/>
                  </a:lnTo>
                  <a:lnTo>
                    <a:pt x="272" y="552"/>
                  </a:lnTo>
                  <a:lnTo>
                    <a:pt x="275" y="554"/>
                  </a:lnTo>
                  <a:lnTo>
                    <a:pt x="275" y="544"/>
                  </a:lnTo>
                  <a:lnTo>
                    <a:pt x="275" y="542"/>
                  </a:lnTo>
                  <a:lnTo>
                    <a:pt x="272" y="542"/>
                  </a:lnTo>
                  <a:lnTo>
                    <a:pt x="272" y="542"/>
                  </a:lnTo>
                  <a:lnTo>
                    <a:pt x="275" y="540"/>
                  </a:lnTo>
                  <a:lnTo>
                    <a:pt x="275" y="537"/>
                  </a:lnTo>
                  <a:lnTo>
                    <a:pt x="275" y="537"/>
                  </a:lnTo>
                  <a:lnTo>
                    <a:pt x="272" y="537"/>
                  </a:lnTo>
                  <a:lnTo>
                    <a:pt x="272" y="535"/>
                  </a:lnTo>
                  <a:lnTo>
                    <a:pt x="272" y="535"/>
                  </a:lnTo>
                  <a:lnTo>
                    <a:pt x="272" y="535"/>
                  </a:lnTo>
                  <a:lnTo>
                    <a:pt x="270" y="533"/>
                  </a:lnTo>
                  <a:lnTo>
                    <a:pt x="270" y="533"/>
                  </a:lnTo>
                  <a:lnTo>
                    <a:pt x="270" y="530"/>
                  </a:lnTo>
                  <a:lnTo>
                    <a:pt x="270" y="528"/>
                  </a:lnTo>
                  <a:lnTo>
                    <a:pt x="270" y="528"/>
                  </a:lnTo>
                  <a:lnTo>
                    <a:pt x="270" y="528"/>
                  </a:lnTo>
                  <a:lnTo>
                    <a:pt x="267" y="526"/>
                  </a:lnTo>
                  <a:lnTo>
                    <a:pt x="270" y="526"/>
                  </a:lnTo>
                  <a:lnTo>
                    <a:pt x="270" y="523"/>
                  </a:lnTo>
                  <a:lnTo>
                    <a:pt x="270" y="523"/>
                  </a:lnTo>
                  <a:lnTo>
                    <a:pt x="267" y="521"/>
                  </a:lnTo>
                  <a:lnTo>
                    <a:pt x="267" y="521"/>
                  </a:lnTo>
                  <a:lnTo>
                    <a:pt x="267" y="518"/>
                  </a:lnTo>
                  <a:lnTo>
                    <a:pt x="267" y="514"/>
                  </a:lnTo>
                  <a:lnTo>
                    <a:pt x="265" y="514"/>
                  </a:lnTo>
                  <a:lnTo>
                    <a:pt x="265" y="511"/>
                  </a:lnTo>
                  <a:lnTo>
                    <a:pt x="265" y="507"/>
                  </a:lnTo>
                  <a:lnTo>
                    <a:pt x="265" y="507"/>
                  </a:lnTo>
                  <a:lnTo>
                    <a:pt x="265" y="507"/>
                  </a:lnTo>
                  <a:lnTo>
                    <a:pt x="263" y="504"/>
                  </a:lnTo>
                  <a:lnTo>
                    <a:pt x="263" y="502"/>
                  </a:lnTo>
                  <a:lnTo>
                    <a:pt x="263" y="502"/>
                  </a:lnTo>
                  <a:lnTo>
                    <a:pt x="260" y="497"/>
                  </a:lnTo>
                  <a:lnTo>
                    <a:pt x="258" y="490"/>
                  </a:lnTo>
                  <a:lnTo>
                    <a:pt x="256" y="488"/>
                  </a:lnTo>
                  <a:lnTo>
                    <a:pt x="253" y="488"/>
                  </a:lnTo>
                  <a:lnTo>
                    <a:pt x="253" y="485"/>
                  </a:lnTo>
                  <a:lnTo>
                    <a:pt x="253" y="483"/>
                  </a:lnTo>
                  <a:lnTo>
                    <a:pt x="253" y="483"/>
                  </a:lnTo>
                  <a:lnTo>
                    <a:pt x="251" y="478"/>
                  </a:lnTo>
                  <a:lnTo>
                    <a:pt x="251" y="478"/>
                  </a:lnTo>
                  <a:lnTo>
                    <a:pt x="248" y="476"/>
                  </a:lnTo>
                  <a:lnTo>
                    <a:pt x="248" y="476"/>
                  </a:lnTo>
                  <a:lnTo>
                    <a:pt x="246" y="476"/>
                  </a:lnTo>
                  <a:lnTo>
                    <a:pt x="244" y="473"/>
                  </a:lnTo>
                  <a:lnTo>
                    <a:pt x="241" y="471"/>
                  </a:lnTo>
                  <a:lnTo>
                    <a:pt x="239" y="471"/>
                  </a:lnTo>
                  <a:lnTo>
                    <a:pt x="237" y="469"/>
                  </a:lnTo>
                  <a:lnTo>
                    <a:pt x="230" y="469"/>
                  </a:lnTo>
                  <a:lnTo>
                    <a:pt x="222" y="466"/>
                  </a:lnTo>
                  <a:lnTo>
                    <a:pt x="211" y="464"/>
                  </a:lnTo>
                  <a:lnTo>
                    <a:pt x="203" y="464"/>
                  </a:lnTo>
                  <a:lnTo>
                    <a:pt x="203" y="464"/>
                  </a:lnTo>
                  <a:lnTo>
                    <a:pt x="201" y="464"/>
                  </a:lnTo>
                  <a:lnTo>
                    <a:pt x="196" y="466"/>
                  </a:lnTo>
                  <a:lnTo>
                    <a:pt x="194" y="466"/>
                  </a:lnTo>
                  <a:lnTo>
                    <a:pt x="194" y="469"/>
                  </a:lnTo>
                  <a:lnTo>
                    <a:pt x="180" y="466"/>
                  </a:lnTo>
                  <a:lnTo>
                    <a:pt x="180" y="469"/>
                  </a:lnTo>
                  <a:lnTo>
                    <a:pt x="185" y="469"/>
                  </a:lnTo>
                  <a:lnTo>
                    <a:pt x="185" y="469"/>
                  </a:lnTo>
                  <a:lnTo>
                    <a:pt x="182" y="469"/>
                  </a:lnTo>
                  <a:lnTo>
                    <a:pt x="180" y="469"/>
                  </a:lnTo>
                  <a:lnTo>
                    <a:pt x="177" y="466"/>
                  </a:lnTo>
                  <a:lnTo>
                    <a:pt x="170" y="466"/>
                  </a:lnTo>
                  <a:lnTo>
                    <a:pt x="161" y="466"/>
                  </a:lnTo>
                  <a:lnTo>
                    <a:pt x="159" y="466"/>
                  </a:lnTo>
                  <a:lnTo>
                    <a:pt x="159" y="466"/>
                  </a:lnTo>
                  <a:lnTo>
                    <a:pt x="161" y="469"/>
                  </a:lnTo>
                  <a:lnTo>
                    <a:pt x="163" y="469"/>
                  </a:lnTo>
                  <a:lnTo>
                    <a:pt x="161" y="469"/>
                  </a:lnTo>
                  <a:lnTo>
                    <a:pt x="161" y="471"/>
                  </a:lnTo>
                  <a:lnTo>
                    <a:pt x="159" y="469"/>
                  </a:lnTo>
                  <a:lnTo>
                    <a:pt x="156" y="469"/>
                  </a:lnTo>
                  <a:lnTo>
                    <a:pt x="156" y="469"/>
                  </a:lnTo>
                  <a:lnTo>
                    <a:pt x="154" y="466"/>
                  </a:lnTo>
                  <a:lnTo>
                    <a:pt x="149" y="466"/>
                  </a:lnTo>
                  <a:lnTo>
                    <a:pt x="149" y="466"/>
                  </a:lnTo>
                  <a:lnTo>
                    <a:pt x="149" y="466"/>
                  </a:lnTo>
                  <a:lnTo>
                    <a:pt x="147" y="466"/>
                  </a:lnTo>
                  <a:lnTo>
                    <a:pt x="144" y="466"/>
                  </a:lnTo>
                  <a:lnTo>
                    <a:pt x="142" y="464"/>
                  </a:lnTo>
                  <a:lnTo>
                    <a:pt x="140" y="462"/>
                  </a:lnTo>
                  <a:lnTo>
                    <a:pt x="140" y="462"/>
                  </a:lnTo>
                  <a:lnTo>
                    <a:pt x="140" y="462"/>
                  </a:lnTo>
                  <a:lnTo>
                    <a:pt x="137" y="459"/>
                  </a:lnTo>
                  <a:lnTo>
                    <a:pt x="137" y="459"/>
                  </a:lnTo>
                  <a:lnTo>
                    <a:pt x="137" y="459"/>
                  </a:lnTo>
                  <a:lnTo>
                    <a:pt x="135" y="457"/>
                  </a:lnTo>
                  <a:lnTo>
                    <a:pt x="132" y="455"/>
                  </a:lnTo>
                  <a:lnTo>
                    <a:pt x="125" y="455"/>
                  </a:lnTo>
                  <a:lnTo>
                    <a:pt x="125" y="455"/>
                  </a:lnTo>
                  <a:lnTo>
                    <a:pt x="123" y="455"/>
                  </a:lnTo>
                  <a:lnTo>
                    <a:pt x="121" y="455"/>
                  </a:lnTo>
                  <a:lnTo>
                    <a:pt x="118" y="455"/>
                  </a:lnTo>
                  <a:lnTo>
                    <a:pt x="118" y="455"/>
                  </a:lnTo>
                  <a:lnTo>
                    <a:pt x="116" y="455"/>
                  </a:lnTo>
                  <a:lnTo>
                    <a:pt x="114" y="455"/>
                  </a:lnTo>
                  <a:lnTo>
                    <a:pt x="111" y="452"/>
                  </a:lnTo>
                  <a:lnTo>
                    <a:pt x="106" y="447"/>
                  </a:lnTo>
                  <a:lnTo>
                    <a:pt x="106" y="447"/>
                  </a:lnTo>
                  <a:lnTo>
                    <a:pt x="83" y="455"/>
                  </a:lnTo>
                  <a:lnTo>
                    <a:pt x="80" y="457"/>
                  </a:lnTo>
                  <a:lnTo>
                    <a:pt x="78" y="457"/>
                  </a:lnTo>
                  <a:lnTo>
                    <a:pt x="69" y="464"/>
                  </a:lnTo>
                  <a:lnTo>
                    <a:pt x="69" y="466"/>
                  </a:lnTo>
                  <a:lnTo>
                    <a:pt x="61" y="478"/>
                  </a:lnTo>
                  <a:lnTo>
                    <a:pt x="54" y="497"/>
                  </a:lnTo>
                  <a:lnTo>
                    <a:pt x="52" y="497"/>
                  </a:lnTo>
                  <a:lnTo>
                    <a:pt x="47" y="504"/>
                  </a:lnTo>
                  <a:lnTo>
                    <a:pt x="45" y="507"/>
                  </a:lnTo>
                  <a:lnTo>
                    <a:pt x="45" y="507"/>
                  </a:lnTo>
                  <a:lnTo>
                    <a:pt x="43" y="509"/>
                  </a:lnTo>
                  <a:lnTo>
                    <a:pt x="40" y="514"/>
                  </a:lnTo>
                  <a:lnTo>
                    <a:pt x="40" y="516"/>
                  </a:lnTo>
                  <a:lnTo>
                    <a:pt x="40" y="516"/>
                  </a:lnTo>
                  <a:lnTo>
                    <a:pt x="40" y="518"/>
                  </a:lnTo>
                  <a:lnTo>
                    <a:pt x="40" y="518"/>
                  </a:lnTo>
                  <a:lnTo>
                    <a:pt x="38" y="521"/>
                  </a:lnTo>
                  <a:lnTo>
                    <a:pt x="38" y="526"/>
                  </a:lnTo>
                  <a:lnTo>
                    <a:pt x="38" y="526"/>
                  </a:lnTo>
                  <a:lnTo>
                    <a:pt x="38" y="526"/>
                  </a:lnTo>
                  <a:lnTo>
                    <a:pt x="38" y="528"/>
                  </a:lnTo>
                  <a:lnTo>
                    <a:pt x="38" y="528"/>
                  </a:lnTo>
                  <a:lnTo>
                    <a:pt x="35" y="530"/>
                  </a:lnTo>
                  <a:lnTo>
                    <a:pt x="26" y="540"/>
                  </a:lnTo>
                  <a:lnTo>
                    <a:pt x="26" y="540"/>
                  </a:lnTo>
                  <a:lnTo>
                    <a:pt x="26" y="542"/>
                  </a:lnTo>
                  <a:lnTo>
                    <a:pt x="26" y="542"/>
                  </a:lnTo>
                  <a:lnTo>
                    <a:pt x="24" y="542"/>
                  </a:lnTo>
                  <a:lnTo>
                    <a:pt x="24" y="544"/>
                  </a:lnTo>
                  <a:lnTo>
                    <a:pt x="21" y="544"/>
                  </a:lnTo>
                  <a:lnTo>
                    <a:pt x="19" y="544"/>
                  </a:lnTo>
                  <a:lnTo>
                    <a:pt x="19" y="544"/>
                  </a:lnTo>
                  <a:lnTo>
                    <a:pt x="16" y="544"/>
                  </a:lnTo>
                  <a:lnTo>
                    <a:pt x="16" y="544"/>
                  </a:lnTo>
                  <a:lnTo>
                    <a:pt x="14" y="544"/>
                  </a:lnTo>
                  <a:lnTo>
                    <a:pt x="14" y="542"/>
                  </a:lnTo>
                  <a:lnTo>
                    <a:pt x="14" y="542"/>
                  </a:lnTo>
                  <a:lnTo>
                    <a:pt x="12" y="544"/>
                  </a:lnTo>
                  <a:lnTo>
                    <a:pt x="12" y="544"/>
                  </a:lnTo>
                  <a:lnTo>
                    <a:pt x="9" y="547"/>
                  </a:lnTo>
                  <a:lnTo>
                    <a:pt x="7" y="549"/>
                  </a:lnTo>
                  <a:lnTo>
                    <a:pt x="7" y="549"/>
                  </a:lnTo>
                  <a:lnTo>
                    <a:pt x="7" y="552"/>
                  </a:lnTo>
                  <a:lnTo>
                    <a:pt x="7" y="552"/>
                  </a:lnTo>
                  <a:lnTo>
                    <a:pt x="7" y="552"/>
                  </a:lnTo>
                  <a:lnTo>
                    <a:pt x="5" y="554"/>
                  </a:lnTo>
                  <a:lnTo>
                    <a:pt x="5" y="554"/>
                  </a:lnTo>
                  <a:lnTo>
                    <a:pt x="5" y="556"/>
                  </a:lnTo>
                  <a:lnTo>
                    <a:pt x="5" y="556"/>
                  </a:lnTo>
                  <a:lnTo>
                    <a:pt x="2" y="559"/>
                  </a:lnTo>
                  <a:lnTo>
                    <a:pt x="2" y="559"/>
                  </a:lnTo>
                  <a:lnTo>
                    <a:pt x="2" y="559"/>
                  </a:lnTo>
                  <a:lnTo>
                    <a:pt x="0" y="559"/>
                  </a:lnTo>
                  <a:lnTo>
                    <a:pt x="0" y="561"/>
                  </a:lnTo>
                  <a:lnTo>
                    <a:pt x="0" y="563"/>
                  </a:lnTo>
                  <a:lnTo>
                    <a:pt x="0" y="563"/>
                  </a:lnTo>
                  <a:lnTo>
                    <a:pt x="0" y="566"/>
                  </a:lnTo>
                  <a:lnTo>
                    <a:pt x="0" y="566"/>
                  </a:lnTo>
                  <a:lnTo>
                    <a:pt x="0" y="568"/>
                  </a:lnTo>
                  <a:lnTo>
                    <a:pt x="0" y="568"/>
                  </a:lnTo>
                  <a:lnTo>
                    <a:pt x="0" y="568"/>
                  </a:lnTo>
                  <a:lnTo>
                    <a:pt x="0" y="568"/>
                  </a:lnTo>
                  <a:lnTo>
                    <a:pt x="0" y="571"/>
                  </a:lnTo>
                  <a:lnTo>
                    <a:pt x="0" y="571"/>
                  </a:lnTo>
                  <a:lnTo>
                    <a:pt x="0" y="571"/>
                  </a:lnTo>
                  <a:lnTo>
                    <a:pt x="2" y="571"/>
                  </a:lnTo>
                  <a:lnTo>
                    <a:pt x="2" y="571"/>
                  </a:lnTo>
                  <a:lnTo>
                    <a:pt x="5" y="571"/>
                  </a:lnTo>
                  <a:lnTo>
                    <a:pt x="5" y="568"/>
                  </a:lnTo>
                  <a:lnTo>
                    <a:pt x="7" y="566"/>
                  </a:lnTo>
                  <a:lnTo>
                    <a:pt x="7" y="566"/>
                  </a:lnTo>
                  <a:lnTo>
                    <a:pt x="7" y="566"/>
                  </a:lnTo>
                  <a:lnTo>
                    <a:pt x="7" y="566"/>
                  </a:lnTo>
                  <a:lnTo>
                    <a:pt x="7" y="568"/>
                  </a:lnTo>
                  <a:lnTo>
                    <a:pt x="7" y="568"/>
                  </a:lnTo>
                  <a:lnTo>
                    <a:pt x="9" y="571"/>
                  </a:lnTo>
                  <a:lnTo>
                    <a:pt x="9" y="571"/>
                  </a:lnTo>
                  <a:lnTo>
                    <a:pt x="12" y="571"/>
                  </a:lnTo>
                  <a:lnTo>
                    <a:pt x="12" y="571"/>
                  </a:lnTo>
                  <a:lnTo>
                    <a:pt x="21" y="575"/>
                  </a:lnTo>
                  <a:lnTo>
                    <a:pt x="24" y="578"/>
                  </a:lnTo>
                  <a:lnTo>
                    <a:pt x="24" y="578"/>
                  </a:lnTo>
                  <a:lnTo>
                    <a:pt x="24" y="578"/>
                  </a:lnTo>
                  <a:lnTo>
                    <a:pt x="26" y="578"/>
                  </a:lnTo>
                  <a:lnTo>
                    <a:pt x="26" y="578"/>
                  </a:lnTo>
                  <a:lnTo>
                    <a:pt x="26" y="575"/>
                  </a:lnTo>
                  <a:lnTo>
                    <a:pt x="28" y="575"/>
                  </a:lnTo>
                  <a:lnTo>
                    <a:pt x="35" y="580"/>
                  </a:lnTo>
                  <a:lnTo>
                    <a:pt x="38" y="580"/>
                  </a:lnTo>
                  <a:lnTo>
                    <a:pt x="38" y="578"/>
                  </a:lnTo>
                  <a:lnTo>
                    <a:pt x="40" y="575"/>
                  </a:lnTo>
                  <a:lnTo>
                    <a:pt x="40" y="573"/>
                  </a:lnTo>
                  <a:lnTo>
                    <a:pt x="43" y="573"/>
                  </a:lnTo>
                  <a:lnTo>
                    <a:pt x="43" y="573"/>
                  </a:lnTo>
                  <a:lnTo>
                    <a:pt x="43" y="573"/>
                  </a:lnTo>
                  <a:lnTo>
                    <a:pt x="43" y="575"/>
                  </a:lnTo>
                  <a:lnTo>
                    <a:pt x="43" y="575"/>
                  </a:lnTo>
                  <a:lnTo>
                    <a:pt x="45" y="575"/>
                  </a:lnTo>
                  <a:lnTo>
                    <a:pt x="45" y="573"/>
                  </a:lnTo>
                  <a:lnTo>
                    <a:pt x="45" y="573"/>
                  </a:lnTo>
                  <a:lnTo>
                    <a:pt x="47" y="573"/>
                  </a:lnTo>
                  <a:lnTo>
                    <a:pt x="47" y="573"/>
                  </a:lnTo>
                  <a:lnTo>
                    <a:pt x="47" y="573"/>
                  </a:lnTo>
                  <a:lnTo>
                    <a:pt x="47" y="571"/>
                  </a:lnTo>
                  <a:lnTo>
                    <a:pt x="54" y="568"/>
                  </a:lnTo>
                  <a:lnTo>
                    <a:pt x="59" y="566"/>
                  </a:lnTo>
                  <a:lnTo>
                    <a:pt x="59" y="563"/>
                  </a:lnTo>
                  <a:lnTo>
                    <a:pt x="59" y="563"/>
                  </a:lnTo>
                  <a:lnTo>
                    <a:pt x="61" y="561"/>
                  </a:lnTo>
                  <a:lnTo>
                    <a:pt x="61" y="561"/>
                  </a:lnTo>
                  <a:lnTo>
                    <a:pt x="61" y="561"/>
                  </a:lnTo>
                  <a:lnTo>
                    <a:pt x="61" y="561"/>
                  </a:lnTo>
                  <a:lnTo>
                    <a:pt x="61" y="561"/>
                  </a:lnTo>
                  <a:lnTo>
                    <a:pt x="64" y="561"/>
                  </a:lnTo>
                  <a:lnTo>
                    <a:pt x="64" y="561"/>
                  </a:lnTo>
                  <a:lnTo>
                    <a:pt x="64" y="559"/>
                  </a:lnTo>
                  <a:lnTo>
                    <a:pt x="64" y="559"/>
                  </a:lnTo>
                  <a:lnTo>
                    <a:pt x="64" y="556"/>
                  </a:lnTo>
                  <a:lnTo>
                    <a:pt x="64" y="554"/>
                  </a:lnTo>
                  <a:lnTo>
                    <a:pt x="64" y="554"/>
                  </a:lnTo>
                  <a:lnTo>
                    <a:pt x="66" y="554"/>
                  </a:lnTo>
                  <a:lnTo>
                    <a:pt x="66" y="552"/>
                  </a:lnTo>
                  <a:lnTo>
                    <a:pt x="66" y="552"/>
                  </a:lnTo>
                  <a:lnTo>
                    <a:pt x="66" y="552"/>
                  </a:lnTo>
                  <a:lnTo>
                    <a:pt x="71" y="549"/>
                  </a:lnTo>
                  <a:lnTo>
                    <a:pt x="76" y="549"/>
                  </a:lnTo>
                  <a:lnTo>
                    <a:pt x="76" y="547"/>
                  </a:lnTo>
                  <a:lnTo>
                    <a:pt x="80" y="547"/>
                  </a:lnTo>
                  <a:lnTo>
                    <a:pt x="80" y="547"/>
                  </a:lnTo>
                  <a:lnTo>
                    <a:pt x="80" y="547"/>
                  </a:lnTo>
                  <a:lnTo>
                    <a:pt x="83" y="547"/>
                  </a:lnTo>
                  <a:lnTo>
                    <a:pt x="83" y="547"/>
                  </a:lnTo>
                  <a:lnTo>
                    <a:pt x="83" y="547"/>
                  </a:lnTo>
                  <a:lnTo>
                    <a:pt x="85" y="544"/>
                  </a:lnTo>
                  <a:lnTo>
                    <a:pt x="87" y="544"/>
                  </a:lnTo>
                  <a:lnTo>
                    <a:pt x="90" y="544"/>
                  </a:lnTo>
                  <a:lnTo>
                    <a:pt x="90" y="544"/>
                  </a:lnTo>
                  <a:lnTo>
                    <a:pt x="90" y="547"/>
                  </a:lnTo>
                  <a:lnTo>
                    <a:pt x="92" y="547"/>
                  </a:lnTo>
                  <a:lnTo>
                    <a:pt x="92" y="547"/>
                  </a:lnTo>
                  <a:lnTo>
                    <a:pt x="95" y="544"/>
                  </a:lnTo>
                  <a:lnTo>
                    <a:pt x="95" y="544"/>
                  </a:lnTo>
                  <a:lnTo>
                    <a:pt x="99" y="542"/>
                  </a:lnTo>
                  <a:lnTo>
                    <a:pt x="102" y="542"/>
                  </a:lnTo>
                  <a:lnTo>
                    <a:pt x="104" y="540"/>
                  </a:lnTo>
                  <a:lnTo>
                    <a:pt x="106" y="540"/>
                  </a:lnTo>
                  <a:lnTo>
                    <a:pt x="109" y="540"/>
                  </a:lnTo>
                  <a:lnTo>
                    <a:pt x="109" y="540"/>
                  </a:lnTo>
                  <a:lnTo>
                    <a:pt x="109" y="542"/>
                  </a:lnTo>
                  <a:lnTo>
                    <a:pt x="111" y="542"/>
                  </a:lnTo>
                  <a:lnTo>
                    <a:pt x="111" y="542"/>
                  </a:lnTo>
                  <a:lnTo>
                    <a:pt x="111" y="542"/>
                  </a:lnTo>
                  <a:lnTo>
                    <a:pt x="111" y="547"/>
                  </a:lnTo>
                  <a:lnTo>
                    <a:pt x="111" y="549"/>
                  </a:lnTo>
                  <a:lnTo>
                    <a:pt x="109" y="552"/>
                  </a:lnTo>
                  <a:lnTo>
                    <a:pt x="106" y="552"/>
                  </a:lnTo>
                  <a:lnTo>
                    <a:pt x="102" y="559"/>
                  </a:lnTo>
                  <a:lnTo>
                    <a:pt x="99" y="561"/>
                  </a:lnTo>
                  <a:lnTo>
                    <a:pt x="95" y="566"/>
                  </a:lnTo>
                  <a:lnTo>
                    <a:pt x="95" y="568"/>
                  </a:lnTo>
                  <a:lnTo>
                    <a:pt x="95" y="568"/>
                  </a:lnTo>
                  <a:lnTo>
                    <a:pt x="92" y="575"/>
                  </a:lnTo>
                  <a:lnTo>
                    <a:pt x="92" y="580"/>
                  </a:lnTo>
                  <a:lnTo>
                    <a:pt x="90" y="580"/>
                  </a:lnTo>
                  <a:lnTo>
                    <a:pt x="87" y="580"/>
                  </a:lnTo>
                  <a:lnTo>
                    <a:pt x="85" y="582"/>
                  </a:lnTo>
                  <a:lnTo>
                    <a:pt x="85" y="582"/>
                  </a:lnTo>
                  <a:lnTo>
                    <a:pt x="85" y="582"/>
                  </a:lnTo>
                  <a:lnTo>
                    <a:pt x="85" y="582"/>
                  </a:lnTo>
                  <a:lnTo>
                    <a:pt x="83" y="587"/>
                  </a:lnTo>
                  <a:lnTo>
                    <a:pt x="83" y="589"/>
                  </a:lnTo>
                  <a:lnTo>
                    <a:pt x="85" y="589"/>
                  </a:lnTo>
                  <a:lnTo>
                    <a:pt x="85" y="592"/>
                  </a:lnTo>
                  <a:lnTo>
                    <a:pt x="85" y="592"/>
                  </a:lnTo>
                  <a:lnTo>
                    <a:pt x="85" y="592"/>
                  </a:lnTo>
                  <a:lnTo>
                    <a:pt x="85" y="592"/>
                  </a:lnTo>
                  <a:lnTo>
                    <a:pt x="87" y="592"/>
                  </a:lnTo>
                  <a:lnTo>
                    <a:pt x="92" y="594"/>
                  </a:lnTo>
                  <a:lnTo>
                    <a:pt x="92" y="594"/>
                  </a:lnTo>
                  <a:lnTo>
                    <a:pt x="95" y="592"/>
                  </a:lnTo>
                  <a:lnTo>
                    <a:pt x="95" y="592"/>
                  </a:lnTo>
                  <a:lnTo>
                    <a:pt x="97" y="594"/>
                  </a:lnTo>
                  <a:lnTo>
                    <a:pt x="97" y="594"/>
                  </a:lnTo>
                  <a:lnTo>
                    <a:pt x="99" y="594"/>
                  </a:lnTo>
                  <a:lnTo>
                    <a:pt x="99" y="594"/>
                  </a:lnTo>
                  <a:lnTo>
                    <a:pt x="102" y="594"/>
                  </a:lnTo>
                  <a:lnTo>
                    <a:pt x="102" y="594"/>
                  </a:lnTo>
                  <a:lnTo>
                    <a:pt x="104" y="597"/>
                  </a:lnTo>
                  <a:lnTo>
                    <a:pt x="104" y="597"/>
                  </a:lnTo>
                  <a:lnTo>
                    <a:pt x="104" y="597"/>
                  </a:lnTo>
                  <a:lnTo>
                    <a:pt x="104" y="599"/>
                  </a:lnTo>
                  <a:lnTo>
                    <a:pt x="106" y="601"/>
                  </a:lnTo>
                  <a:lnTo>
                    <a:pt x="106" y="604"/>
                  </a:lnTo>
                  <a:lnTo>
                    <a:pt x="109" y="604"/>
                  </a:lnTo>
                  <a:lnTo>
                    <a:pt x="109" y="604"/>
                  </a:lnTo>
                  <a:lnTo>
                    <a:pt x="111" y="601"/>
                  </a:lnTo>
                  <a:lnTo>
                    <a:pt x="111" y="601"/>
                  </a:lnTo>
                  <a:lnTo>
                    <a:pt x="114" y="599"/>
                  </a:lnTo>
                  <a:lnTo>
                    <a:pt x="121" y="599"/>
                  </a:lnTo>
                  <a:lnTo>
                    <a:pt x="121" y="599"/>
                  </a:lnTo>
                  <a:lnTo>
                    <a:pt x="121" y="597"/>
                  </a:lnTo>
                  <a:lnTo>
                    <a:pt x="123" y="597"/>
                  </a:lnTo>
                  <a:lnTo>
                    <a:pt x="123" y="597"/>
                  </a:lnTo>
                  <a:lnTo>
                    <a:pt x="125" y="594"/>
                  </a:lnTo>
                  <a:lnTo>
                    <a:pt x="125" y="594"/>
                  </a:lnTo>
                  <a:lnTo>
                    <a:pt x="125" y="594"/>
                  </a:lnTo>
                  <a:lnTo>
                    <a:pt x="125" y="594"/>
                  </a:lnTo>
                  <a:lnTo>
                    <a:pt x="128" y="594"/>
                  </a:lnTo>
                  <a:lnTo>
                    <a:pt x="128" y="594"/>
                  </a:lnTo>
                  <a:lnTo>
                    <a:pt x="128" y="597"/>
                  </a:lnTo>
                  <a:lnTo>
                    <a:pt x="130" y="597"/>
                  </a:lnTo>
                  <a:lnTo>
                    <a:pt x="130" y="597"/>
                  </a:lnTo>
                  <a:lnTo>
                    <a:pt x="132" y="597"/>
                  </a:lnTo>
                  <a:lnTo>
                    <a:pt x="132" y="597"/>
                  </a:lnTo>
                  <a:lnTo>
                    <a:pt x="137" y="597"/>
                  </a:lnTo>
                  <a:lnTo>
                    <a:pt x="140" y="599"/>
                  </a:lnTo>
                  <a:lnTo>
                    <a:pt x="142" y="599"/>
                  </a:lnTo>
                  <a:lnTo>
                    <a:pt x="142" y="599"/>
                  </a:lnTo>
                  <a:lnTo>
                    <a:pt x="144" y="601"/>
                  </a:lnTo>
                  <a:lnTo>
                    <a:pt x="144" y="601"/>
                  </a:lnTo>
                  <a:lnTo>
                    <a:pt x="144" y="604"/>
                  </a:lnTo>
                  <a:lnTo>
                    <a:pt x="147" y="604"/>
                  </a:lnTo>
                  <a:lnTo>
                    <a:pt x="147" y="604"/>
                  </a:lnTo>
                  <a:lnTo>
                    <a:pt x="144" y="611"/>
                  </a:lnTo>
                  <a:lnTo>
                    <a:pt x="142" y="611"/>
                  </a:lnTo>
                  <a:lnTo>
                    <a:pt x="142" y="611"/>
                  </a:lnTo>
                  <a:lnTo>
                    <a:pt x="144" y="613"/>
                  </a:lnTo>
                  <a:lnTo>
                    <a:pt x="144" y="613"/>
                  </a:lnTo>
                  <a:lnTo>
                    <a:pt x="147" y="616"/>
                  </a:lnTo>
                  <a:lnTo>
                    <a:pt x="147" y="616"/>
                  </a:lnTo>
                  <a:lnTo>
                    <a:pt x="147" y="616"/>
                  </a:lnTo>
                  <a:lnTo>
                    <a:pt x="151" y="611"/>
                  </a:lnTo>
                  <a:lnTo>
                    <a:pt x="151" y="611"/>
                  </a:lnTo>
                  <a:lnTo>
                    <a:pt x="154" y="611"/>
                  </a:lnTo>
                  <a:lnTo>
                    <a:pt x="156" y="611"/>
                  </a:lnTo>
                  <a:lnTo>
                    <a:pt x="156" y="611"/>
                  </a:lnTo>
                  <a:lnTo>
                    <a:pt x="159" y="611"/>
                  </a:lnTo>
                  <a:lnTo>
                    <a:pt x="159" y="611"/>
                  </a:lnTo>
                  <a:lnTo>
                    <a:pt x="161" y="611"/>
                  </a:lnTo>
                  <a:lnTo>
                    <a:pt x="161" y="608"/>
                  </a:lnTo>
                  <a:lnTo>
                    <a:pt x="161" y="606"/>
                  </a:lnTo>
                  <a:lnTo>
                    <a:pt x="163" y="604"/>
                  </a:lnTo>
                  <a:lnTo>
                    <a:pt x="163" y="601"/>
                  </a:lnTo>
                  <a:lnTo>
                    <a:pt x="163" y="601"/>
                  </a:lnTo>
                  <a:lnTo>
                    <a:pt x="163" y="599"/>
                  </a:lnTo>
                  <a:lnTo>
                    <a:pt x="163" y="599"/>
                  </a:lnTo>
                  <a:lnTo>
                    <a:pt x="163" y="599"/>
                  </a:lnTo>
                  <a:lnTo>
                    <a:pt x="163" y="599"/>
                  </a:lnTo>
                  <a:lnTo>
                    <a:pt x="163" y="597"/>
                  </a:lnTo>
                  <a:lnTo>
                    <a:pt x="163" y="597"/>
                  </a:lnTo>
                  <a:lnTo>
                    <a:pt x="161" y="597"/>
                  </a:lnTo>
                  <a:lnTo>
                    <a:pt x="161" y="594"/>
                  </a:lnTo>
                  <a:lnTo>
                    <a:pt x="161" y="592"/>
                  </a:lnTo>
                  <a:lnTo>
                    <a:pt x="161" y="592"/>
                  </a:lnTo>
                  <a:lnTo>
                    <a:pt x="161" y="589"/>
                  </a:lnTo>
                  <a:lnTo>
                    <a:pt x="161" y="589"/>
                  </a:lnTo>
                  <a:lnTo>
                    <a:pt x="163" y="587"/>
                  </a:lnTo>
                  <a:lnTo>
                    <a:pt x="163" y="587"/>
                  </a:lnTo>
                  <a:lnTo>
                    <a:pt x="163" y="587"/>
                  </a:lnTo>
                  <a:lnTo>
                    <a:pt x="163" y="587"/>
                  </a:lnTo>
                  <a:lnTo>
                    <a:pt x="166" y="587"/>
                  </a:lnTo>
                  <a:lnTo>
                    <a:pt x="166" y="587"/>
                  </a:lnTo>
                  <a:lnTo>
                    <a:pt x="166" y="587"/>
                  </a:lnTo>
                  <a:lnTo>
                    <a:pt x="168" y="587"/>
                  </a:lnTo>
                  <a:lnTo>
                    <a:pt x="168" y="587"/>
                  </a:lnTo>
                  <a:lnTo>
                    <a:pt x="168" y="587"/>
                  </a:lnTo>
                  <a:lnTo>
                    <a:pt x="168" y="587"/>
                  </a:lnTo>
                  <a:lnTo>
                    <a:pt x="168" y="585"/>
                  </a:lnTo>
                  <a:lnTo>
                    <a:pt x="166" y="580"/>
                  </a:lnTo>
                  <a:lnTo>
                    <a:pt x="166" y="580"/>
                  </a:lnTo>
                  <a:lnTo>
                    <a:pt x="163" y="578"/>
                  </a:lnTo>
                  <a:lnTo>
                    <a:pt x="163" y="578"/>
                  </a:lnTo>
                  <a:lnTo>
                    <a:pt x="163" y="575"/>
                  </a:lnTo>
                  <a:lnTo>
                    <a:pt x="163" y="573"/>
                  </a:lnTo>
                  <a:lnTo>
                    <a:pt x="163" y="571"/>
                  </a:lnTo>
                  <a:lnTo>
                    <a:pt x="163" y="568"/>
                  </a:lnTo>
                  <a:lnTo>
                    <a:pt x="166" y="568"/>
                  </a:lnTo>
                  <a:lnTo>
                    <a:pt x="166" y="568"/>
                  </a:lnTo>
                  <a:lnTo>
                    <a:pt x="168" y="568"/>
                  </a:lnTo>
                  <a:lnTo>
                    <a:pt x="170" y="566"/>
                  </a:lnTo>
                  <a:lnTo>
                    <a:pt x="173" y="563"/>
                  </a:lnTo>
                  <a:lnTo>
                    <a:pt x="173" y="563"/>
                  </a:lnTo>
                  <a:lnTo>
                    <a:pt x="173" y="561"/>
                  </a:lnTo>
                  <a:lnTo>
                    <a:pt x="175" y="561"/>
                  </a:lnTo>
                  <a:lnTo>
                    <a:pt x="175" y="563"/>
                  </a:lnTo>
                  <a:lnTo>
                    <a:pt x="175" y="563"/>
                  </a:lnTo>
                  <a:lnTo>
                    <a:pt x="177" y="561"/>
                  </a:lnTo>
                  <a:lnTo>
                    <a:pt x="180" y="561"/>
                  </a:lnTo>
                  <a:lnTo>
                    <a:pt x="180" y="563"/>
                  </a:lnTo>
                  <a:lnTo>
                    <a:pt x="182" y="563"/>
                  </a:lnTo>
                  <a:lnTo>
                    <a:pt x="182" y="563"/>
                  </a:lnTo>
                  <a:lnTo>
                    <a:pt x="182" y="566"/>
                  </a:lnTo>
                  <a:lnTo>
                    <a:pt x="182" y="566"/>
                  </a:lnTo>
                  <a:lnTo>
                    <a:pt x="182" y="568"/>
                  </a:lnTo>
                  <a:lnTo>
                    <a:pt x="182" y="568"/>
                  </a:lnTo>
                  <a:lnTo>
                    <a:pt x="182" y="571"/>
                  </a:lnTo>
                  <a:lnTo>
                    <a:pt x="185" y="571"/>
                  </a:lnTo>
                  <a:lnTo>
                    <a:pt x="194" y="573"/>
                  </a:lnTo>
                  <a:lnTo>
                    <a:pt x="199" y="573"/>
                  </a:lnTo>
                  <a:lnTo>
                    <a:pt x="199" y="573"/>
                  </a:lnTo>
                  <a:lnTo>
                    <a:pt x="201" y="573"/>
                  </a:lnTo>
                  <a:lnTo>
                    <a:pt x="201" y="573"/>
                  </a:lnTo>
                  <a:lnTo>
                    <a:pt x="206" y="575"/>
                  </a:lnTo>
                  <a:lnTo>
                    <a:pt x="211" y="575"/>
                  </a:lnTo>
                  <a:lnTo>
                    <a:pt x="218" y="575"/>
                  </a:lnTo>
                  <a:lnTo>
                    <a:pt x="220" y="573"/>
                  </a:lnTo>
                  <a:lnTo>
                    <a:pt x="225" y="573"/>
                  </a:lnTo>
                  <a:lnTo>
                    <a:pt x="227" y="573"/>
                  </a:lnTo>
                  <a:lnTo>
                    <a:pt x="227" y="573"/>
                  </a:lnTo>
                  <a:lnTo>
                    <a:pt x="230" y="573"/>
                  </a:lnTo>
                  <a:lnTo>
                    <a:pt x="230" y="571"/>
                  </a:lnTo>
                  <a:lnTo>
                    <a:pt x="232" y="573"/>
                  </a:lnTo>
                  <a:lnTo>
                    <a:pt x="234" y="573"/>
                  </a:lnTo>
                  <a:lnTo>
                    <a:pt x="239" y="573"/>
                  </a:lnTo>
                  <a:lnTo>
                    <a:pt x="244" y="575"/>
                  </a:lnTo>
                  <a:lnTo>
                    <a:pt x="246" y="575"/>
                  </a:lnTo>
                  <a:lnTo>
                    <a:pt x="248" y="575"/>
                  </a:lnTo>
                  <a:lnTo>
                    <a:pt x="253" y="578"/>
                  </a:lnTo>
                  <a:lnTo>
                    <a:pt x="258" y="580"/>
                  </a:lnTo>
                  <a:lnTo>
                    <a:pt x="258" y="580"/>
                  </a:lnTo>
                  <a:lnTo>
                    <a:pt x="260" y="580"/>
                  </a:lnTo>
                  <a:lnTo>
                    <a:pt x="263" y="578"/>
                  </a:lnTo>
                  <a:lnTo>
                    <a:pt x="267" y="578"/>
                  </a:lnTo>
                  <a:lnTo>
                    <a:pt x="272" y="580"/>
                  </a:lnTo>
                  <a:lnTo>
                    <a:pt x="277" y="580"/>
                  </a:lnTo>
                  <a:lnTo>
                    <a:pt x="277" y="580"/>
                  </a:lnTo>
                  <a:lnTo>
                    <a:pt x="279" y="580"/>
                  </a:lnTo>
                  <a:lnTo>
                    <a:pt x="279" y="580"/>
                  </a:lnTo>
                  <a:lnTo>
                    <a:pt x="279" y="580"/>
                  </a:lnTo>
                  <a:lnTo>
                    <a:pt x="282" y="578"/>
                  </a:lnTo>
                  <a:lnTo>
                    <a:pt x="284" y="578"/>
                  </a:lnTo>
                  <a:lnTo>
                    <a:pt x="284" y="578"/>
                  </a:lnTo>
                  <a:lnTo>
                    <a:pt x="284" y="573"/>
                  </a:lnTo>
                  <a:lnTo>
                    <a:pt x="284" y="568"/>
                  </a:lnTo>
                  <a:close/>
                  <a:moveTo>
                    <a:pt x="485" y="369"/>
                  </a:moveTo>
                  <a:lnTo>
                    <a:pt x="485" y="369"/>
                  </a:lnTo>
                  <a:lnTo>
                    <a:pt x="483" y="369"/>
                  </a:lnTo>
                  <a:lnTo>
                    <a:pt x="483" y="369"/>
                  </a:lnTo>
                  <a:lnTo>
                    <a:pt x="483" y="372"/>
                  </a:lnTo>
                  <a:lnTo>
                    <a:pt x="483" y="372"/>
                  </a:lnTo>
                  <a:lnTo>
                    <a:pt x="480" y="372"/>
                  </a:lnTo>
                  <a:lnTo>
                    <a:pt x="480" y="372"/>
                  </a:lnTo>
                  <a:lnTo>
                    <a:pt x="483" y="372"/>
                  </a:lnTo>
                  <a:lnTo>
                    <a:pt x="483" y="372"/>
                  </a:lnTo>
                  <a:lnTo>
                    <a:pt x="485" y="372"/>
                  </a:lnTo>
                  <a:lnTo>
                    <a:pt x="485" y="372"/>
                  </a:lnTo>
                  <a:lnTo>
                    <a:pt x="488" y="369"/>
                  </a:lnTo>
                  <a:lnTo>
                    <a:pt x="488" y="369"/>
                  </a:lnTo>
                  <a:lnTo>
                    <a:pt x="488" y="369"/>
                  </a:lnTo>
                  <a:lnTo>
                    <a:pt x="485" y="369"/>
                  </a:lnTo>
                  <a:close/>
                  <a:moveTo>
                    <a:pt x="724" y="2"/>
                  </a:moveTo>
                  <a:lnTo>
                    <a:pt x="722" y="0"/>
                  </a:lnTo>
                  <a:lnTo>
                    <a:pt x="720" y="0"/>
                  </a:lnTo>
                  <a:lnTo>
                    <a:pt x="720" y="2"/>
                  </a:lnTo>
                  <a:lnTo>
                    <a:pt x="720" y="2"/>
                  </a:lnTo>
                  <a:lnTo>
                    <a:pt x="720" y="5"/>
                  </a:lnTo>
                  <a:lnTo>
                    <a:pt x="720" y="5"/>
                  </a:lnTo>
                  <a:lnTo>
                    <a:pt x="722" y="5"/>
                  </a:lnTo>
                  <a:lnTo>
                    <a:pt x="724" y="5"/>
                  </a:lnTo>
                  <a:lnTo>
                    <a:pt x="724" y="5"/>
                  </a:lnTo>
                  <a:lnTo>
                    <a:pt x="724" y="5"/>
                  </a:lnTo>
                  <a:lnTo>
                    <a:pt x="727" y="2"/>
                  </a:lnTo>
                  <a:lnTo>
                    <a:pt x="724" y="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352" y="2622"/>
              <a:ext cx="308" cy="218"/>
            </a:xfrm>
            <a:custGeom>
              <a:avLst/>
              <a:gdLst>
                <a:gd name="T0" fmla="*/ 287 w 308"/>
                <a:gd name="T1" fmla="*/ 38 h 218"/>
                <a:gd name="T2" fmla="*/ 270 w 308"/>
                <a:gd name="T3" fmla="*/ 35 h 218"/>
                <a:gd name="T4" fmla="*/ 261 w 308"/>
                <a:gd name="T5" fmla="*/ 33 h 218"/>
                <a:gd name="T6" fmla="*/ 249 w 308"/>
                <a:gd name="T7" fmla="*/ 28 h 218"/>
                <a:gd name="T8" fmla="*/ 249 w 308"/>
                <a:gd name="T9" fmla="*/ 19 h 218"/>
                <a:gd name="T10" fmla="*/ 249 w 308"/>
                <a:gd name="T11" fmla="*/ 7 h 218"/>
                <a:gd name="T12" fmla="*/ 235 w 308"/>
                <a:gd name="T13" fmla="*/ 2 h 218"/>
                <a:gd name="T14" fmla="*/ 225 w 308"/>
                <a:gd name="T15" fmla="*/ 14 h 218"/>
                <a:gd name="T16" fmla="*/ 218 w 308"/>
                <a:gd name="T17" fmla="*/ 14 h 218"/>
                <a:gd name="T18" fmla="*/ 218 w 308"/>
                <a:gd name="T19" fmla="*/ 19 h 218"/>
                <a:gd name="T20" fmla="*/ 211 w 308"/>
                <a:gd name="T21" fmla="*/ 35 h 218"/>
                <a:gd name="T22" fmla="*/ 199 w 308"/>
                <a:gd name="T23" fmla="*/ 66 h 218"/>
                <a:gd name="T24" fmla="*/ 204 w 308"/>
                <a:gd name="T25" fmla="*/ 73 h 218"/>
                <a:gd name="T26" fmla="*/ 197 w 308"/>
                <a:gd name="T27" fmla="*/ 80 h 218"/>
                <a:gd name="T28" fmla="*/ 145 w 308"/>
                <a:gd name="T29" fmla="*/ 106 h 218"/>
                <a:gd name="T30" fmla="*/ 138 w 308"/>
                <a:gd name="T31" fmla="*/ 106 h 218"/>
                <a:gd name="T32" fmla="*/ 128 w 308"/>
                <a:gd name="T33" fmla="*/ 104 h 218"/>
                <a:gd name="T34" fmla="*/ 109 w 308"/>
                <a:gd name="T35" fmla="*/ 106 h 218"/>
                <a:gd name="T36" fmla="*/ 100 w 308"/>
                <a:gd name="T37" fmla="*/ 106 h 218"/>
                <a:gd name="T38" fmla="*/ 88 w 308"/>
                <a:gd name="T39" fmla="*/ 109 h 218"/>
                <a:gd name="T40" fmla="*/ 62 w 308"/>
                <a:gd name="T41" fmla="*/ 116 h 218"/>
                <a:gd name="T42" fmla="*/ 41 w 308"/>
                <a:gd name="T43" fmla="*/ 123 h 218"/>
                <a:gd name="T44" fmla="*/ 19 w 308"/>
                <a:gd name="T45" fmla="*/ 132 h 218"/>
                <a:gd name="T46" fmla="*/ 10 w 308"/>
                <a:gd name="T47" fmla="*/ 139 h 218"/>
                <a:gd name="T48" fmla="*/ 19 w 308"/>
                <a:gd name="T49" fmla="*/ 154 h 218"/>
                <a:gd name="T50" fmla="*/ 31 w 308"/>
                <a:gd name="T51" fmla="*/ 154 h 218"/>
                <a:gd name="T52" fmla="*/ 41 w 308"/>
                <a:gd name="T53" fmla="*/ 154 h 218"/>
                <a:gd name="T54" fmla="*/ 55 w 308"/>
                <a:gd name="T55" fmla="*/ 158 h 218"/>
                <a:gd name="T56" fmla="*/ 50 w 308"/>
                <a:gd name="T57" fmla="*/ 168 h 218"/>
                <a:gd name="T58" fmla="*/ 34 w 308"/>
                <a:gd name="T59" fmla="*/ 175 h 218"/>
                <a:gd name="T60" fmla="*/ 24 w 308"/>
                <a:gd name="T61" fmla="*/ 177 h 218"/>
                <a:gd name="T62" fmla="*/ 8 w 308"/>
                <a:gd name="T63" fmla="*/ 184 h 218"/>
                <a:gd name="T64" fmla="*/ 5 w 308"/>
                <a:gd name="T65" fmla="*/ 201 h 218"/>
                <a:gd name="T66" fmla="*/ 8 w 308"/>
                <a:gd name="T67" fmla="*/ 210 h 218"/>
                <a:gd name="T68" fmla="*/ 24 w 308"/>
                <a:gd name="T69" fmla="*/ 215 h 218"/>
                <a:gd name="T70" fmla="*/ 19 w 308"/>
                <a:gd name="T71" fmla="*/ 210 h 218"/>
                <a:gd name="T72" fmla="*/ 15 w 308"/>
                <a:gd name="T73" fmla="*/ 206 h 218"/>
                <a:gd name="T74" fmla="*/ 27 w 308"/>
                <a:gd name="T75" fmla="*/ 189 h 218"/>
                <a:gd name="T76" fmla="*/ 41 w 308"/>
                <a:gd name="T77" fmla="*/ 182 h 218"/>
                <a:gd name="T78" fmla="*/ 41 w 308"/>
                <a:gd name="T79" fmla="*/ 184 h 218"/>
                <a:gd name="T80" fmla="*/ 53 w 308"/>
                <a:gd name="T81" fmla="*/ 189 h 218"/>
                <a:gd name="T82" fmla="*/ 67 w 308"/>
                <a:gd name="T83" fmla="*/ 182 h 218"/>
                <a:gd name="T84" fmla="*/ 81 w 308"/>
                <a:gd name="T85" fmla="*/ 177 h 218"/>
                <a:gd name="T86" fmla="*/ 95 w 308"/>
                <a:gd name="T87" fmla="*/ 184 h 218"/>
                <a:gd name="T88" fmla="*/ 74 w 308"/>
                <a:gd name="T89" fmla="*/ 189 h 218"/>
                <a:gd name="T90" fmla="*/ 105 w 308"/>
                <a:gd name="T91" fmla="*/ 192 h 218"/>
                <a:gd name="T92" fmla="*/ 133 w 308"/>
                <a:gd name="T93" fmla="*/ 177 h 218"/>
                <a:gd name="T94" fmla="*/ 126 w 308"/>
                <a:gd name="T95" fmla="*/ 168 h 218"/>
                <a:gd name="T96" fmla="*/ 143 w 308"/>
                <a:gd name="T97" fmla="*/ 158 h 218"/>
                <a:gd name="T98" fmla="*/ 140 w 308"/>
                <a:gd name="T99" fmla="*/ 170 h 218"/>
                <a:gd name="T100" fmla="*/ 140 w 308"/>
                <a:gd name="T101" fmla="*/ 182 h 218"/>
                <a:gd name="T102" fmla="*/ 211 w 308"/>
                <a:gd name="T103" fmla="*/ 182 h 218"/>
                <a:gd name="T104" fmla="*/ 225 w 308"/>
                <a:gd name="T105" fmla="*/ 177 h 218"/>
                <a:gd name="T106" fmla="*/ 235 w 308"/>
                <a:gd name="T107" fmla="*/ 165 h 218"/>
                <a:gd name="T108" fmla="*/ 228 w 308"/>
                <a:gd name="T109" fmla="*/ 147 h 218"/>
                <a:gd name="T110" fmla="*/ 244 w 308"/>
                <a:gd name="T111" fmla="*/ 132 h 218"/>
                <a:gd name="T112" fmla="*/ 299 w 308"/>
                <a:gd name="T113" fmla="*/ 66 h 218"/>
                <a:gd name="T114" fmla="*/ 60 w 308"/>
                <a:gd name="T115" fmla="*/ 196 h 218"/>
                <a:gd name="T116" fmla="*/ 55 w 308"/>
                <a:gd name="T117" fmla="*/ 194 h 218"/>
                <a:gd name="T118" fmla="*/ 41 w 308"/>
                <a:gd name="T119" fmla="*/ 201 h 218"/>
                <a:gd name="T120" fmla="*/ 43 w 308"/>
                <a:gd name="T121" fmla="*/ 203 h 218"/>
                <a:gd name="T122" fmla="*/ 60 w 308"/>
                <a:gd name="T123" fmla="*/ 2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18">
                  <a:moveTo>
                    <a:pt x="308" y="45"/>
                  </a:moveTo>
                  <a:lnTo>
                    <a:pt x="308" y="42"/>
                  </a:lnTo>
                  <a:lnTo>
                    <a:pt x="308" y="42"/>
                  </a:lnTo>
                  <a:lnTo>
                    <a:pt x="308" y="42"/>
                  </a:lnTo>
                  <a:lnTo>
                    <a:pt x="306" y="40"/>
                  </a:lnTo>
                  <a:lnTo>
                    <a:pt x="306" y="40"/>
                  </a:lnTo>
                  <a:lnTo>
                    <a:pt x="306" y="40"/>
                  </a:lnTo>
                  <a:lnTo>
                    <a:pt x="306" y="40"/>
                  </a:lnTo>
                  <a:lnTo>
                    <a:pt x="301" y="38"/>
                  </a:lnTo>
                  <a:lnTo>
                    <a:pt x="301" y="38"/>
                  </a:lnTo>
                  <a:lnTo>
                    <a:pt x="299" y="38"/>
                  </a:lnTo>
                  <a:lnTo>
                    <a:pt x="299" y="35"/>
                  </a:lnTo>
                  <a:lnTo>
                    <a:pt x="296" y="35"/>
                  </a:lnTo>
                  <a:lnTo>
                    <a:pt x="292" y="38"/>
                  </a:lnTo>
                  <a:lnTo>
                    <a:pt x="287" y="38"/>
                  </a:lnTo>
                  <a:lnTo>
                    <a:pt x="285" y="38"/>
                  </a:lnTo>
                  <a:lnTo>
                    <a:pt x="285" y="38"/>
                  </a:lnTo>
                  <a:lnTo>
                    <a:pt x="285" y="38"/>
                  </a:lnTo>
                  <a:lnTo>
                    <a:pt x="282" y="38"/>
                  </a:lnTo>
                  <a:lnTo>
                    <a:pt x="280" y="38"/>
                  </a:lnTo>
                  <a:lnTo>
                    <a:pt x="280" y="35"/>
                  </a:lnTo>
                  <a:lnTo>
                    <a:pt x="280" y="35"/>
                  </a:lnTo>
                  <a:lnTo>
                    <a:pt x="280" y="35"/>
                  </a:lnTo>
                  <a:lnTo>
                    <a:pt x="280" y="35"/>
                  </a:lnTo>
                  <a:lnTo>
                    <a:pt x="275" y="35"/>
                  </a:lnTo>
                  <a:lnTo>
                    <a:pt x="273" y="35"/>
                  </a:lnTo>
                  <a:lnTo>
                    <a:pt x="273" y="35"/>
                  </a:lnTo>
                  <a:lnTo>
                    <a:pt x="273" y="35"/>
                  </a:lnTo>
                  <a:lnTo>
                    <a:pt x="270" y="35"/>
                  </a:lnTo>
                  <a:lnTo>
                    <a:pt x="270" y="35"/>
                  </a:lnTo>
                  <a:lnTo>
                    <a:pt x="270" y="35"/>
                  </a:lnTo>
                  <a:lnTo>
                    <a:pt x="270" y="35"/>
                  </a:lnTo>
                  <a:lnTo>
                    <a:pt x="268" y="35"/>
                  </a:lnTo>
                  <a:lnTo>
                    <a:pt x="268" y="35"/>
                  </a:lnTo>
                  <a:lnTo>
                    <a:pt x="266" y="33"/>
                  </a:lnTo>
                  <a:lnTo>
                    <a:pt x="266" y="33"/>
                  </a:lnTo>
                  <a:lnTo>
                    <a:pt x="266" y="33"/>
                  </a:lnTo>
                  <a:lnTo>
                    <a:pt x="266" y="33"/>
                  </a:lnTo>
                  <a:lnTo>
                    <a:pt x="263" y="33"/>
                  </a:lnTo>
                  <a:lnTo>
                    <a:pt x="263" y="33"/>
                  </a:lnTo>
                  <a:lnTo>
                    <a:pt x="263" y="33"/>
                  </a:lnTo>
                  <a:lnTo>
                    <a:pt x="263" y="33"/>
                  </a:lnTo>
                  <a:lnTo>
                    <a:pt x="261" y="33"/>
                  </a:lnTo>
                  <a:lnTo>
                    <a:pt x="261" y="33"/>
                  </a:lnTo>
                  <a:lnTo>
                    <a:pt x="261" y="33"/>
                  </a:lnTo>
                  <a:lnTo>
                    <a:pt x="261" y="33"/>
                  </a:lnTo>
                  <a:lnTo>
                    <a:pt x="259" y="33"/>
                  </a:lnTo>
                  <a:lnTo>
                    <a:pt x="259" y="31"/>
                  </a:lnTo>
                  <a:lnTo>
                    <a:pt x="256" y="31"/>
                  </a:lnTo>
                  <a:lnTo>
                    <a:pt x="256" y="31"/>
                  </a:lnTo>
                  <a:lnTo>
                    <a:pt x="254" y="31"/>
                  </a:lnTo>
                  <a:lnTo>
                    <a:pt x="254" y="28"/>
                  </a:lnTo>
                  <a:lnTo>
                    <a:pt x="251" y="28"/>
                  </a:lnTo>
                  <a:lnTo>
                    <a:pt x="251" y="28"/>
                  </a:lnTo>
                  <a:lnTo>
                    <a:pt x="251" y="28"/>
                  </a:lnTo>
                  <a:lnTo>
                    <a:pt x="249" y="28"/>
                  </a:lnTo>
                  <a:lnTo>
                    <a:pt x="249" y="28"/>
                  </a:lnTo>
                  <a:lnTo>
                    <a:pt x="249" y="28"/>
                  </a:lnTo>
                  <a:lnTo>
                    <a:pt x="249" y="28"/>
                  </a:lnTo>
                  <a:lnTo>
                    <a:pt x="249" y="28"/>
                  </a:lnTo>
                  <a:lnTo>
                    <a:pt x="249" y="28"/>
                  </a:lnTo>
                  <a:lnTo>
                    <a:pt x="249" y="28"/>
                  </a:lnTo>
                  <a:lnTo>
                    <a:pt x="249" y="26"/>
                  </a:lnTo>
                  <a:lnTo>
                    <a:pt x="249" y="26"/>
                  </a:lnTo>
                  <a:lnTo>
                    <a:pt x="247" y="26"/>
                  </a:lnTo>
                  <a:lnTo>
                    <a:pt x="247" y="26"/>
                  </a:lnTo>
                  <a:lnTo>
                    <a:pt x="247" y="26"/>
                  </a:lnTo>
                  <a:lnTo>
                    <a:pt x="247" y="23"/>
                  </a:lnTo>
                  <a:lnTo>
                    <a:pt x="247" y="23"/>
                  </a:lnTo>
                  <a:lnTo>
                    <a:pt x="247" y="21"/>
                  </a:lnTo>
                  <a:lnTo>
                    <a:pt x="247" y="21"/>
                  </a:lnTo>
                  <a:lnTo>
                    <a:pt x="247" y="21"/>
                  </a:lnTo>
                  <a:lnTo>
                    <a:pt x="247" y="21"/>
                  </a:lnTo>
                  <a:lnTo>
                    <a:pt x="247" y="21"/>
                  </a:lnTo>
                  <a:lnTo>
                    <a:pt x="249" y="19"/>
                  </a:lnTo>
                  <a:lnTo>
                    <a:pt x="249" y="19"/>
                  </a:lnTo>
                  <a:lnTo>
                    <a:pt x="249" y="19"/>
                  </a:lnTo>
                  <a:lnTo>
                    <a:pt x="249" y="16"/>
                  </a:lnTo>
                  <a:lnTo>
                    <a:pt x="249" y="16"/>
                  </a:lnTo>
                  <a:lnTo>
                    <a:pt x="249" y="16"/>
                  </a:lnTo>
                  <a:lnTo>
                    <a:pt x="249" y="14"/>
                  </a:lnTo>
                  <a:lnTo>
                    <a:pt x="247" y="14"/>
                  </a:lnTo>
                  <a:lnTo>
                    <a:pt x="247" y="12"/>
                  </a:lnTo>
                  <a:lnTo>
                    <a:pt x="247" y="12"/>
                  </a:lnTo>
                  <a:lnTo>
                    <a:pt x="247" y="12"/>
                  </a:lnTo>
                  <a:lnTo>
                    <a:pt x="247" y="12"/>
                  </a:lnTo>
                  <a:lnTo>
                    <a:pt x="247" y="9"/>
                  </a:lnTo>
                  <a:lnTo>
                    <a:pt x="247" y="9"/>
                  </a:lnTo>
                  <a:lnTo>
                    <a:pt x="249" y="9"/>
                  </a:lnTo>
                  <a:lnTo>
                    <a:pt x="249" y="7"/>
                  </a:lnTo>
                  <a:lnTo>
                    <a:pt x="249" y="7"/>
                  </a:lnTo>
                  <a:lnTo>
                    <a:pt x="247" y="7"/>
                  </a:lnTo>
                  <a:lnTo>
                    <a:pt x="247" y="7"/>
                  </a:lnTo>
                  <a:lnTo>
                    <a:pt x="247" y="7"/>
                  </a:lnTo>
                  <a:lnTo>
                    <a:pt x="247" y="7"/>
                  </a:lnTo>
                  <a:lnTo>
                    <a:pt x="247" y="4"/>
                  </a:lnTo>
                  <a:lnTo>
                    <a:pt x="247" y="4"/>
                  </a:lnTo>
                  <a:lnTo>
                    <a:pt x="247" y="4"/>
                  </a:lnTo>
                  <a:lnTo>
                    <a:pt x="247" y="2"/>
                  </a:lnTo>
                  <a:lnTo>
                    <a:pt x="247" y="2"/>
                  </a:lnTo>
                  <a:lnTo>
                    <a:pt x="244" y="2"/>
                  </a:lnTo>
                  <a:lnTo>
                    <a:pt x="242" y="2"/>
                  </a:lnTo>
                  <a:lnTo>
                    <a:pt x="237" y="0"/>
                  </a:lnTo>
                  <a:lnTo>
                    <a:pt x="235" y="0"/>
                  </a:lnTo>
                  <a:lnTo>
                    <a:pt x="235" y="2"/>
                  </a:lnTo>
                  <a:lnTo>
                    <a:pt x="235" y="2"/>
                  </a:lnTo>
                  <a:lnTo>
                    <a:pt x="235" y="2"/>
                  </a:lnTo>
                  <a:lnTo>
                    <a:pt x="232" y="2"/>
                  </a:lnTo>
                  <a:lnTo>
                    <a:pt x="232" y="2"/>
                  </a:lnTo>
                  <a:lnTo>
                    <a:pt x="232" y="4"/>
                  </a:lnTo>
                  <a:lnTo>
                    <a:pt x="232" y="4"/>
                  </a:lnTo>
                  <a:lnTo>
                    <a:pt x="232" y="4"/>
                  </a:lnTo>
                  <a:lnTo>
                    <a:pt x="230" y="7"/>
                  </a:lnTo>
                  <a:lnTo>
                    <a:pt x="230" y="12"/>
                  </a:lnTo>
                  <a:lnTo>
                    <a:pt x="228" y="12"/>
                  </a:lnTo>
                  <a:lnTo>
                    <a:pt x="228" y="12"/>
                  </a:lnTo>
                  <a:lnTo>
                    <a:pt x="228" y="12"/>
                  </a:lnTo>
                  <a:lnTo>
                    <a:pt x="228" y="12"/>
                  </a:lnTo>
                  <a:lnTo>
                    <a:pt x="225" y="12"/>
                  </a:lnTo>
                  <a:lnTo>
                    <a:pt x="225" y="14"/>
                  </a:lnTo>
                  <a:lnTo>
                    <a:pt x="225" y="14"/>
                  </a:lnTo>
                  <a:lnTo>
                    <a:pt x="225" y="12"/>
                  </a:lnTo>
                  <a:lnTo>
                    <a:pt x="225" y="12"/>
                  </a:lnTo>
                  <a:lnTo>
                    <a:pt x="225" y="12"/>
                  </a:lnTo>
                  <a:lnTo>
                    <a:pt x="223" y="12"/>
                  </a:lnTo>
                  <a:lnTo>
                    <a:pt x="223" y="12"/>
                  </a:lnTo>
                  <a:lnTo>
                    <a:pt x="223" y="12"/>
                  </a:lnTo>
                  <a:lnTo>
                    <a:pt x="221" y="12"/>
                  </a:lnTo>
                  <a:lnTo>
                    <a:pt x="221" y="12"/>
                  </a:lnTo>
                  <a:lnTo>
                    <a:pt x="221" y="12"/>
                  </a:lnTo>
                  <a:lnTo>
                    <a:pt x="221" y="12"/>
                  </a:lnTo>
                  <a:lnTo>
                    <a:pt x="218" y="12"/>
                  </a:lnTo>
                  <a:lnTo>
                    <a:pt x="218" y="12"/>
                  </a:lnTo>
                  <a:lnTo>
                    <a:pt x="218" y="12"/>
                  </a:lnTo>
                  <a:lnTo>
                    <a:pt x="218" y="14"/>
                  </a:lnTo>
                  <a:lnTo>
                    <a:pt x="216" y="14"/>
                  </a:lnTo>
                  <a:lnTo>
                    <a:pt x="216" y="14"/>
                  </a:lnTo>
                  <a:lnTo>
                    <a:pt x="216" y="14"/>
                  </a:lnTo>
                  <a:lnTo>
                    <a:pt x="216" y="14"/>
                  </a:lnTo>
                  <a:lnTo>
                    <a:pt x="216" y="16"/>
                  </a:lnTo>
                  <a:lnTo>
                    <a:pt x="216" y="16"/>
                  </a:lnTo>
                  <a:lnTo>
                    <a:pt x="216" y="16"/>
                  </a:lnTo>
                  <a:lnTo>
                    <a:pt x="216" y="19"/>
                  </a:lnTo>
                  <a:lnTo>
                    <a:pt x="216" y="19"/>
                  </a:lnTo>
                  <a:lnTo>
                    <a:pt x="216" y="19"/>
                  </a:lnTo>
                  <a:lnTo>
                    <a:pt x="216" y="19"/>
                  </a:lnTo>
                  <a:lnTo>
                    <a:pt x="218" y="19"/>
                  </a:lnTo>
                  <a:lnTo>
                    <a:pt x="218" y="19"/>
                  </a:lnTo>
                  <a:lnTo>
                    <a:pt x="218" y="19"/>
                  </a:lnTo>
                  <a:lnTo>
                    <a:pt x="218" y="19"/>
                  </a:lnTo>
                  <a:lnTo>
                    <a:pt x="218" y="19"/>
                  </a:lnTo>
                  <a:lnTo>
                    <a:pt x="218" y="21"/>
                  </a:lnTo>
                  <a:lnTo>
                    <a:pt x="216" y="23"/>
                  </a:lnTo>
                  <a:lnTo>
                    <a:pt x="216" y="26"/>
                  </a:lnTo>
                  <a:lnTo>
                    <a:pt x="214" y="26"/>
                  </a:lnTo>
                  <a:lnTo>
                    <a:pt x="214" y="28"/>
                  </a:lnTo>
                  <a:lnTo>
                    <a:pt x="214" y="28"/>
                  </a:lnTo>
                  <a:lnTo>
                    <a:pt x="214" y="31"/>
                  </a:lnTo>
                  <a:lnTo>
                    <a:pt x="214" y="31"/>
                  </a:lnTo>
                  <a:lnTo>
                    <a:pt x="211" y="31"/>
                  </a:lnTo>
                  <a:lnTo>
                    <a:pt x="211" y="31"/>
                  </a:lnTo>
                  <a:lnTo>
                    <a:pt x="211" y="33"/>
                  </a:lnTo>
                  <a:lnTo>
                    <a:pt x="211" y="33"/>
                  </a:lnTo>
                  <a:lnTo>
                    <a:pt x="211" y="35"/>
                  </a:lnTo>
                  <a:lnTo>
                    <a:pt x="211" y="35"/>
                  </a:lnTo>
                  <a:lnTo>
                    <a:pt x="211" y="35"/>
                  </a:lnTo>
                  <a:lnTo>
                    <a:pt x="211" y="35"/>
                  </a:lnTo>
                  <a:lnTo>
                    <a:pt x="209" y="40"/>
                  </a:lnTo>
                  <a:lnTo>
                    <a:pt x="209" y="42"/>
                  </a:lnTo>
                  <a:lnTo>
                    <a:pt x="209" y="47"/>
                  </a:lnTo>
                  <a:lnTo>
                    <a:pt x="204" y="49"/>
                  </a:lnTo>
                  <a:lnTo>
                    <a:pt x="204" y="49"/>
                  </a:lnTo>
                  <a:lnTo>
                    <a:pt x="202" y="52"/>
                  </a:lnTo>
                  <a:lnTo>
                    <a:pt x="202" y="52"/>
                  </a:lnTo>
                  <a:lnTo>
                    <a:pt x="202" y="54"/>
                  </a:lnTo>
                  <a:lnTo>
                    <a:pt x="202" y="57"/>
                  </a:lnTo>
                  <a:lnTo>
                    <a:pt x="202" y="59"/>
                  </a:lnTo>
                  <a:lnTo>
                    <a:pt x="202" y="59"/>
                  </a:lnTo>
                  <a:lnTo>
                    <a:pt x="202" y="59"/>
                  </a:lnTo>
                  <a:lnTo>
                    <a:pt x="199" y="66"/>
                  </a:lnTo>
                  <a:lnTo>
                    <a:pt x="197" y="68"/>
                  </a:lnTo>
                  <a:lnTo>
                    <a:pt x="197" y="71"/>
                  </a:lnTo>
                  <a:lnTo>
                    <a:pt x="197" y="71"/>
                  </a:lnTo>
                  <a:lnTo>
                    <a:pt x="197" y="71"/>
                  </a:lnTo>
                  <a:lnTo>
                    <a:pt x="197" y="71"/>
                  </a:lnTo>
                  <a:lnTo>
                    <a:pt x="197" y="71"/>
                  </a:lnTo>
                  <a:lnTo>
                    <a:pt x="199" y="71"/>
                  </a:lnTo>
                  <a:lnTo>
                    <a:pt x="199" y="71"/>
                  </a:lnTo>
                  <a:lnTo>
                    <a:pt x="199" y="73"/>
                  </a:lnTo>
                  <a:lnTo>
                    <a:pt x="202" y="73"/>
                  </a:lnTo>
                  <a:lnTo>
                    <a:pt x="202" y="73"/>
                  </a:lnTo>
                  <a:lnTo>
                    <a:pt x="202" y="73"/>
                  </a:lnTo>
                  <a:lnTo>
                    <a:pt x="202" y="73"/>
                  </a:lnTo>
                  <a:lnTo>
                    <a:pt x="202" y="71"/>
                  </a:lnTo>
                  <a:lnTo>
                    <a:pt x="204" y="73"/>
                  </a:lnTo>
                  <a:lnTo>
                    <a:pt x="204" y="73"/>
                  </a:lnTo>
                  <a:lnTo>
                    <a:pt x="204" y="73"/>
                  </a:lnTo>
                  <a:lnTo>
                    <a:pt x="204" y="73"/>
                  </a:lnTo>
                  <a:lnTo>
                    <a:pt x="204" y="73"/>
                  </a:lnTo>
                  <a:lnTo>
                    <a:pt x="204" y="73"/>
                  </a:lnTo>
                  <a:lnTo>
                    <a:pt x="204" y="76"/>
                  </a:lnTo>
                  <a:lnTo>
                    <a:pt x="206" y="76"/>
                  </a:lnTo>
                  <a:lnTo>
                    <a:pt x="204" y="76"/>
                  </a:lnTo>
                  <a:lnTo>
                    <a:pt x="204" y="78"/>
                  </a:lnTo>
                  <a:lnTo>
                    <a:pt x="204" y="78"/>
                  </a:lnTo>
                  <a:lnTo>
                    <a:pt x="202" y="80"/>
                  </a:lnTo>
                  <a:lnTo>
                    <a:pt x="202" y="80"/>
                  </a:lnTo>
                  <a:lnTo>
                    <a:pt x="199" y="80"/>
                  </a:lnTo>
                  <a:lnTo>
                    <a:pt x="199" y="80"/>
                  </a:lnTo>
                  <a:lnTo>
                    <a:pt x="197" y="80"/>
                  </a:lnTo>
                  <a:lnTo>
                    <a:pt x="197" y="80"/>
                  </a:lnTo>
                  <a:lnTo>
                    <a:pt x="195" y="83"/>
                  </a:lnTo>
                  <a:lnTo>
                    <a:pt x="195" y="83"/>
                  </a:lnTo>
                  <a:lnTo>
                    <a:pt x="190" y="83"/>
                  </a:lnTo>
                  <a:lnTo>
                    <a:pt x="183" y="87"/>
                  </a:lnTo>
                  <a:lnTo>
                    <a:pt x="173" y="92"/>
                  </a:lnTo>
                  <a:lnTo>
                    <a:pt x="166" y="94"/>
                  </a:lnTo>
                  <a:lnTo>
                    <a:pt x="157" y="99"/>
                  </a:lnTo>
                  <a:lnTo>
                    <a:pt x="154" y="99"/>
                  </a:lnTo>
                  <a:lnTo>
                    <a:pt x="152" y="102"/>
                  </a:lnTo>
                  <a:lnTo>
                    <a:pt x="152" y="104"/>
                  </a:lnTo>
                  <a:lnTo>
                    <a:pt x="147" y="104"/>
                  </a:lnTo>
                  <a:lnTo>
                    <a:pt x="145" y="104"/>
                  </a:lnTo>
                  <a:lnTo>
                    <a:pt x="145" y="106"/>
                  </a:lnTo>
                  <a:lnTo>
                    <a:pt x="145" y="106"/>
                  </a:lnTo>
                  <a:lnTo>
                    <a:pt x="143" y="109"/>
                  </a:lnTo>
                  <a:lnTo>
                    <a:pt x="143" y="109"/>
                  </a:lnTo>
                  <a:lnTo>
                    <a:pt x="140" y="109"/>
                  </a:lnTo>
                  <a:lnTo>
                    <a:pt x="140" y="109"/>
                  </a:lnTo>
                  <a:lnTo>
                    <a:pt x="138" y="109"/>
                  </a:lnTo>
                  <a:lnTo>
                    <a:pt x="138" y="111"/>
                  </a:lnTo>
                  <a:lnTo>
                    <a:pt x="138" y="111"/>
                  </a:lnTo>
                  <a:lnTo>
                    <a:pt x="135" y="111"/>
                  </a:lnTo>
                  <a:lnTo>
                    <a:pt x="135" y="109"/>
                  </a:lnTo>
                  <a:lnTo>
                    <a:pt x="135" y="109"/>
                  </a:lnTo>
                  <a:lnTo>
                    <a:pt x="135" y="109"/>
                  </a:lnTo>
                  <a:lnTo>
                    <a:pt x="135" y="109"/>
                  </a:lnTo>
                  <a:lnTo>
                    <a:pt x="135" y="109"/>
                  </a:lnTo>
                  <a:lnTo>
                    <a:pt x="135" y="109"/>
                  </a:lnTo>
                  <a:lnTo>
                    <a:pt x="138" y="106"/>
                  </a:lnTo>
                  <a:lnTo>
                    <a:pt x="138" y="106"/>
                  </a:lnTo>
                  <a:lnTo>
                    <a:pt x="138" y="106"/>
                  </a:lnTo>
                  <a:lnTo>
                    <a:pt x="138" y="106"/>
                  </a:lnTo>
                  <a:lnTo>
                    <a:pt x="138" y="106"/>
                  </a:lnTo>
                  <a:lnTo>
                    <a:pt x="138" y="104"/>
                  </a:lnTo>
                  <a:lnTo>
                    <a:pt x="138" y="104"/>
                  </a:lnTo>
                  <a:lnTo>
                    <a:pt x="138" y="104"/>
                  </a:lnTo>
                  <a:lnTo>
                    <a:pt x="138" y="104"/>
                  </a:lnTo>
                  <a:lnTo>
                    <a:pt x="135" y="104"/>
                  </a:lnTo>
                  <a:lnTo>
                    <a:pt x="133" y="104"/>
                  </a:lnTo>
                  <a:lnTo>
                    <a:pt x="131" y="104"/>
                  </a:lnTo>
                  <a:lnTo>
                    <a:pt x="131" y="104"/>
                  </a:lnTo>
                  <a:lnTo>
                    <a:pt x="131" y="104"/>
                  </a:lnTo>
                  <a:lnTo>
                    <a:pt x="128" y="104"/>
                  </a:lnTo>
                  <a:lnTo>
                    <a:pt x="128" y="104"/>
                  </a:lnTo>
                  <a:lnTo>
                    <a:pt x="128" y="104"/>
                  </a:lnTo>
                  <a:lnTo>
                    <a:pt x="128" y="104"/>
                  </a:lnTo>
                  <a:lnTo>
                    <a:pt x="126" y="104"/>
                  </a:lnTo>
                  <a:lnTo>
                    <a:pt x="124" y="104"/>
                  </a:lnTo>
                  <a:lnTo>
                    <a:pt x="124" y="104"/>
                  </a:lnTo>
                  <a:lnTo>
                    <a:pt x="124" y="104"/>
                  </a:lnTo>
                  <a:lnTo>
                    <a:pt x="124" y="102"/>
                  </a:lnTo>
                  <a:lnTo>
                    <a:pt x="121" y="102"/>
                  </a:lnTo>
                  <a:lnTo>
                    <a:pt x="121" y="102"/>
                  </a:lnTo>
                  <a:lnTo>
                    <a:pt x="121" y="102"/>
                  </a:lnTo>
                  <a:lnTo>
                    <a:pt x="119" y="104"/>
                  </a:lnTo>
                  <a:lnTo>
                    <a:pt x="112" y="106"/>
                  </a:lnTo>
                  <a:lnTo>
                    <a:pt x="112" y="106"/>
                  </a:lnTo>
                  <a:lnTo>
                    <a:pt x="112" y="106"/>
                  </a:lnTo>
                  <a:lnTo>
                    <a:pt x="109" y="106"/>
                  </a:lnTo>
                  <a:lnTo>
                    <a:pt x="107" y="106"/>
                  </a:lnTo>
                  <a:lnTo>
                    <a:pt x="107" y="106"/>
                  </a:lnTo>
                  <a:lnTo>
                    <a:pt x="107" y="106"/>
                  </a:lnTo>
                  <a:lnTo>
                    <a:pt x="105" y="109"/>
                  </a:lnTo>
                  <a:lnTo>
                    <a:pt x="105" y="109"/>
                  </a:lnTo>
                  <a:lnTo>
                    <a:pt x="102" y="109"/>
                  </a:lnTo>
                  <a:lnTo>
                    <a:pt x="102" y="109"/>
                  </a:lnTo>
                  <a:lnTo>
                    <a:pt x="102" y="106"/>
                  </a:lnTo>
                  <a:lnTo>
                    <a:pt x="102" y="106"/>
                  </a:lnTo>
                  <a:lnTo>
                    <a:pt x="102" y="106"/>
                  </a:lnTo>
                  <a:lnTo>
                    <a:pt x="100" y="106"/>
                  </a:lnTo>
                  <a:lnTo>
                    <a:pt x="100" y="106"/>
                  </a:lnTo>
                  <a:lnTo>
                    <a:pt x="100" y="106"/>
                  </a:lnTo>
                  <a:lnTo>
                    <a:pt x="100" y="106"/>
                  </a:lnTo>
                  <a:lnTo>
                    <a:pt x="100" y="106"/>
                  </a:lnTo>
                  <a:lnTo>
                    <a:pt x="98" y="106"/>
                  </a:lnTo>
                  <a:lnTo>
                    <a:pt x="98" y="106"/>
                  </a:lnTo>
                  <a:lnTo>
                    <a:pt x="98" y="106"/>
                  </a:lnTo>
                  <a:lnTo>
                    <a:pt x="95" y="106"/>
                  </a:lnTo>
                  <a:lnTo>
                    <a:pt x="95" y="109"/>
                  </a:lnTo>
                  <a:lnTo>
                    <a:pt x="95" y="109"/>
                  </a:lnTo>
                  <a:lnTo>
                    <a:pt x="95" y="109"/>
                  </a:lnTo>
                  <a:lnTo>
                    <a:pt x="93" y="109"/>
                  </a:lnTo>
                  <a:lnTo>
                    <a:pt x="93" y="109"/>
                  </a:lnTo>
                  <a:lnTo>
                    <a:pt x="93" y="109"/>
                  </a:lnTo>
                  <a:lnTo>
                    <a:pt x="90" y="109"/>
                  </a:lnTo>
                  <a:lnTo>
                    <a:pt x="90" y="109"/>
                  </a:lnTo>
                  <a:lnTo>
                    <a:pt x="88" y="109"/>
                  </a:lnTo>
                  <a:lnTo>
                    <a:pt x="88" y="109"/>
                  </a:lnTo>
                  <a:lnTo>
                    <a:pt x="88" y="109"/>
                  </a:lnTo>
                  <a:lnTo>
                    <a:pt x="88" y="109"/>
                  </a:lnTo>
                  <a:lnTo>
                    <a:pt x="88" y="109"/>
                  </a:lnTo>
                  <a:lnTo>
                    <a:pt x="88" y="106"/>
                  </a:lnTo>
                  <a:lnTo>
                    <a:pt x="88" y="106"/>
                  </a:lnTo>
                  <a:lnTo>
                    <a:pt x="86" y="106"/>
                  </a:lnTo>
                  <a:lnTo>
                    <a:pt x="86" y="106"/>
                  </a:lnTo>
                  <a:lnTo>
                    <a:pt x="83" y="109"/>
                  </a:lnTo>
                  <a:lnTo>
                    <a:pt x="79" y="109"/>
                  </a:lnTo>
                  <a:lnTo>
                    <a:pt x="79" y="111"/>
                  </a:lnTo>
                  <a:lnTo>
                    <a:pt x="76" y="111"/>
                  </a:lnTo>
                  <a:lnTo>
                    <a:pt x="76" y="111"/>
                  </a:lnTo>
                  <a:lnTo>
                    <a:pt x="74" y="113"/>
                  </a:lnTo>
                  <a:lnTo>
                    <a:pt x="64" y="116"/>
                  </a:lnTo>
                  <a:lnTo>
                    <a:pt x="64" y="116"/>
                  </a:lnTo>
                  <a:lnTo>
                    <a:pt x="62" y="116"/>
                  </a:lnTo>
                  <a:lnTo>
                    <a:pt x="62" y="116"/>
                  </a:lnTo>
                  <a:lnTo>
                    <a:pt x="62" y="116"/>
                  </a:lnTo>
                  <a:lnTo>
                    <a:pt x="60" y="118"/>
                  </a:lnTo>
                  <a:lnTo>
                    <a:pt x="60" y="120"/>
                  </a:lnTo>
                  <a:lnTo>
                    <a:pt x="53" y="123"/>
                  </a:lnTo>
                  <a:lnTo>
                    <a:pt x="50" y="123"/>
                  </a:lnTo>
                  <a:lnTo>
                    <a:pt x="48" y="123"/>
                  </a:lnTo>
                  <a:lnTo>
                    <a:pt x="48" y="123"/>
                  </a:lnTo>
                  <a:lnTo>
                    <a:pt x="48" y="123"/>
                  </a:lnTo>
                  <a:lnTo>
                    <a:pt x="48" y="123"/>
                  </a:lnTo>
                  <a:lnTo>
                    <a:pt x="48" y="123"/>
                  </a:lnTo>
                  <a:lnTo>
                    <a:pt x="48" y="123"/>
                  </a:lnTo>
                  <a:lnTo>
                    <a:pt x="45" y="123"/>
                  </a:lnTo>
                  <a:lnTo>
                    <a:pt x="43" y="123"/>
                  </a:lnTo>
                  <a:lnTo>
                    <a:pt x="41" y="123"/>
                  </a:lnTo>
                  <a:lnTo>
                    <a:pt x="38" y="123"/>
                  </a:lnTo>
                  <a:lnTo>
                    <a:pt x="36" y="123"/>
                  </a:lnTo>
                  <a:lnTo>
                    <a:pt x="36" y="123"/>
                  </a:lnTo>
                  <a:lnTo>
                    <a:pt x="36" y="123"/>
                  </a:lnTo>
                  <a:lnTo>
                    <a:pt x="34" y="123"/>
                  </a:lnTo>
                  <a:lnTo>
                    <a:pt x="29" y="128"/>
                  </a:lnTo>
                  <a:lnTo>
                    <a:pt x="29" y="128"/>
                  </a:lnTo>
                  <a:lnTo>
                    <a:pt x="27" y="128"/>
                  </a:lnTo>
                  <a:lnTo>
                    <a:pt x="27" y="128"/>
                  </a:lnTo>
                  <a:lnTo>
                    <a:pt x="24" y="128"/>
                  </a:lnTo>
                  <a:lnTo>
                    <a:pt x="22" y="128"/>
                  </a:lnTo>
                  <a:lnTo>
                    <a:pt x="22" y="130"/>
                  </a:lnTo>
                  <a:lnTo>
                    <a:pt x="22" y="130"/>
                  </a:lnTo>
                  <a:lnTo>
                    <a:pt x="19" y="130"/>
                  </a:lnTo>
                  <a:lnTo>
                    <a:pt x="19" y="132"/>
                  </a:lnTo>
                  <a:lnTo>
                    <a:pt x="19" y="132"/>
                  </a:lnTo>
                  <a:lnTo>
                    <a:pt x="17" y="132"/>
                  </a:lnTo>
                  <a:lnTo>
                    <a:pt x="17" y="132"/>
                  </a:lnTo>
                  <a:lnTo>
                    <a:pt x="15" y="132"/>
                  </a:lnTo>
                  <a:lnTo>
                    <a:pt x="15" y="132"/>
                  </a:lnTo>
                  <a:lnTo>
                    <a:pt x="12" y="132"/>
                  </a:lnTo>
                  <a:lnTo>
                    <a:pt x="12" y="132"/>
                  </a:lnTo>
                  <a:lnTo>
                    <a:pt x="8" y="135"/>
                  </a:lnTo>
                  <a:lnTo>
                    <a:pt x="8" y="135"/>
                  </a:lnTo>
                  <a:lnTo>
                    <a:pt x="3" y="137"/>
                  </a:lnTo>
                  <a:lnTo>
                    <a:pt x="5" y="137"/>
                  </a:lnTo>
                  <a:lnTo>
                    <a:pt x="5" y="137"/>
                  </a:lnTo>
                  <a:lnTo>
                    <a:pt x="8" y="137"/>
                  </a:lnTo>
                  <a:lnTo>
                    <a:pt x="10" y="139"/>
                  </a:lnTo>
                  <a:lnTo>
                    <a:pt x="10" y="139"/>
                  </a:lnTo>
                  <a:lnTo>
                    <a:pt x="10" y="139"/>
                  </a:lnTo>
                  <a:lnTo>
                    <a:pt x="12" y="144"/>
                  </a:lnTo>
                  <a:lnTo>
                    <a:pt x="12" y="144"/>
                  </a:lnTo>
                  <a:lnTo>
                    <a:pt x="15" y="147"/>
                  </a:lnTo>
                  <a:lnTo>
                    <a:pt x="15" y="147"/>
                  </a:lnTo>
                  <a:lnTo>
                    <a:pt x="17" y="149"/>
                  </a:lnTo>
                  <a:lnTo>
                    <a:pt x="17" y="149"/>
                  </a:lnTo>
                  <a:lnTo>
                    <a:pt x="17" y="149"/>
                  </a:lnTo>
                  <a:lnTo>
                    <a:pt x="17" y="149"/>
                  </a:lnTo>
                  <a:lnTo>
                    <a:pt x="17" y="149"/>
                  </a:lnTo>
                  <a:lnTo>
                    <a:pt x="17" y="149"/>
                  </a:lnTo>
                  <a:lnTo>
                    <a:pt x="19" y="149"/>
                  </a:lnTo>
                  <a:lnTo>
                    <a:pt x="19" y="151"/>
                  </a:lnTo>
                  <a:lnTo>
                    <a:pt x="19" y="154"/>
                  </a:lnTo>
                  <a:lnTo>
                    <a:pt x="19" y="154"/>
                  </a:lnTo>
                  <a:lnTo>
                    <a:pt x="19" y="154"/>
                  </a:lnTo>
                  <a:lnTo>
                    <a:pt x="19" y="154"/>
                  </a:lnTo>
                  <a:lnTo>
                    <a:pt x="22" y="154"/>
                  </a:lnTo>
                  <a:lnTo>
                    <a:pt x="22" y="154"/>
                  </a:lnTo>
                  <a:lnTo>
                    <a:pt x="22" y="154"/>
                  </a:lnTo>
                  <a:lnTo>
                    <a:pt x="24" y="154"/>
                  </a:lnTo>
                  <a:lnTo>
                    <a:pt x="24" y="154"/>
                  </a:lnTo>
                  <a:lnTo>
                    <a:pt x="24" y="154"/>
                  </a:lnTo>
                  <a:lnTo>
                    <a:pt x="27" y="154"/>
                  </a:lnTo>
                  <a:lnTo>
                    <a:pt x="27" y="154"/>
                  </a:lnTo>
                  <a:lnTo>
                    <a:pt x="27" y="154"/>
                  </a:lnTo>
                  <a:lnTo>
                    <a:pt x="29" y="156"/>
                  </a:lnTo>
                  <a:lnTo>
                    <a:pt x="29" y="154"/>
                  </a:lnTo>
                  <a:lnTo>
                    <a:pt x="29" y="154"/>
                  </a:lnTo>
                  <a:lnTo>
                    <a:pt x="31" y="154"/>
                  </a:lnTo>
                  <a:lnTo>
                    <a:pt x="31" y="154"/>
                  </a:lnTo>
                  <a:lnTo>
                    <a:pt x="31" y="154"/>
                  </a:lnTo>
                  <a:lnTo>
                    <a:pt x="31" y="154"/>
                  </a:lnTo>
                  <a:lnTo>
                    <a:pt x="34" y="154"/>
                  </a:lnTo>
                  <a:lnTo>
                    <a:pt x="36" y="154"/>
                  </a:lnTo>
                  <a:lnTo>
                    <a:pt x="36" y="154"/>
                  </a:lnTo>
                  <a:lnTo>
                    <a:pt x="36" y="154"/>
                  </a:lnTo>
                  <a:lnTo>
                    <a:pt x="36" y="154"/>
                  </a:lnTo>
                  <a:lnTo>
                    <a:pt x="38" y="154"/>
                  </a:lnTo>
                  <a:lnTo>
                    <a:pt x="38" y="154"/>
                  </a:lnTo>
                  <a:lnTo>
                    <a:pt x="38" y="151"/>
                  </a:lnTo>
                  <a:lnTo>
                    <a:pt x="41" y="151"/>
                  </a:lnTo>
                  <a:lnTo>
                    <a:pt x="41" y="151"/>
                  </a:lnTo>
                  <a:lnTo>
                    <a:pt x="41" y="151"/>
                  </a:lnTo>
                  <a:lnTo>
                    <a:pt x="41" y="154"/>
                  </a:lnTo>
                  <a:lnTo>
                    <a:pt x="41" y="154"/>
                  </a:lnTo>
                  <a:lnTo>
                    <a:pt x="43" y="154"/>
                  </a:lnTo>
                  <a:lnTo>
                    <a:pt x="43" y="154"/>
                  </a:lnTo>
                  <a:lnTo>
                    <a:pt x="45" y="151"/>
                  </a:lnTo>
                  <a:lnTo>
                    <a:pt x="48" y="151"/>
                  </a:lnTo>
                  <a:lnTo>
                    <a:pt x="50" y="154"/>
                  </a:lnTo>
                  <a:lnTo>
                    <a:pt x="50" y="154"/>
                  </a:lnTo>
                  <a:lnTo>
                    <a:pt x="50" y="154"/>
                  </a:lnTo>
                  <a:lnTo>
                    <a:pt x="50" y="151"/>
                  </a:lnTo>
                  <a:lnTo>
                    <a:pt x="53" y="151"/>
                  </a:lnTo>
                  <a:lnTo>
                    <a:pt x="53" y="151"/>
                  </a:lnTo>
                  <a:lnTo>
                    <a:pt x="53" y="151"/>
                  </a:lnTo>
                  <a:lnTo>
                    <a:pt x="53" y="154"/>
                  </a:lnTo>
                  <a:lnTo>
                    <a:pt x="55" y="156"/>
                  </a:lnTo>
                  <a:lnTo>
                    <a:pt x="55" y="158"/>
                  </a:lnTo>
                  <a:lnTo>
                    <a:pt x="57" y="158"/>
                  </a:lnTo>
                  <a:lnTo>
                    <a:pt x="57" y="161"/>
                  </a:lnTo>
                  <a:lnTo>
                    <a:pt x="57" y="161"/>
                  </a:lnTo>
                  <a:lnTo>
                    <a:pt x="57" y="161"/>
                  </a:lnTo>
                  <a:lnTo>
                    <a:pt x="55" y="161"/>
                  </a:lnTo>
                  <a:lnTo>
                    <a:pt x="55" y="161"/>
                  </a:lnTo>
                  <a:lnTo>
                    <a:pt x="55" y="161"/>
                  </a:lnTo>
                  <a:lnTo>
                    <a:pt x="55" y="163"/>
                  </a:lnTo>
                  <a:lnTo>
                    <a:pt x="53" y="163"/>
                  </a:lnTo>
                  <a:lnTo>
                    <a:pt x="53" y="163"/>
                  </a:lnTo>
                  <a:lnTo>
                    <a:pt x="53" y="163"/>
                  </a:lnTo>
                  <a:lnTo>
                    <a:pt x="50" y="165"/>
                  </a:lnTo>
                  <a:lnTo>
                    <a:pt x="50" y="165"/>
                  </a:lnTo>
                  <a:lnTo>
                    <a:pt x="50" y="168"/>
                  </a:lnTo>
                  <a:lnTo>
                    <a:pt x="50" y="168"/>
                  </a:lnTo>
                  <a:lnTo>
                    <a:pt x="50" y="168"/>
                  </a:lnTo>
                  <a:lnTo>
                    <a:pt x="50" y="168"/>
                  </a:lnTo>
                  <a:lnTo>
                    <a:pt x="48" y="170"/>
                  </a:lnTo>
                  <a:lnTo>
                    <a:pt x="48" y="170"/>
                  </a:lnTo>
                  <a:lnTo>
                    <a:pt x="48" y="173"/>
                  </a:lnTo>
                  <a:lnTo>
                    <a:pt x="45" y="173"/>
                  </a:lnTo>
                  <a:lnTo>
                    <a:pt x="41" y="175"/>
                  </a:lnTo>
                  <a:lnTo>
                    <a:pt x="41" y="175"/>
                  </a:lnTo>
                  <a:lnTo>
                    <a:pt x="41" y="175"/>
                  </a:lnTo>
                  <a:lnTo>
                    <a:pt x="38" y="175"/>
                  </a:lnTo>
                  <a:lnTo>
                    <a:pt x="38" y="175"/>
                  </a:lnTo>
                  <a:lnTo>
                    <a:pt x="38" y="175"/>
                  </a:lnTo>
                  <a:lnTo>
                    <a:pt x="36" y="175"/>
                  </a:lnTo>
                  <a:lnTo>
                    <a:pt x="34" y="175"/>
                  </a:lnTo>
                  <a:lnTo>
                    <a:pt x="34" y="175"/>
                  </a:lnTo>
                  <a:lnTo>
                    <a:pt x="34" y="175"/>
                  </a:lnTo>
                  <a:lnTo>
                    <a:pt x="34" y="175"/>
                  </a:lnTo>
                  <a:lnTo>
                    <a:pt x="34" y="175"/>
                  </a:lnTo>
                  <a:lnTo>
                    <a:pt x="34" y="175"/>
                  </a:lnTo>
                  <a:lnTo>
                    <a:pt x="34" y="175"/>
                  </a:lnTo>
                  <a:lnTo>
                    <a:pt x="34" y="175"/>
                  </a:lnTo>
                  <a:lnTo>
                    <a:pt x="31" y="175"/>
                  </a:lnTo>
                  <a:lnTo>
                    <a:pt x="29" y="177"/>
                  </a:lnTo>
                  <a:lnTo>
                    <a:pt x="27" y="177"/>
                  </a:lnTo>
                  <a:lnTo>
                    <a:pt x="27" y="177"/>
                  </a:lnTo>
                  <a:lnTo>
                    <a:pt x="24" y="177"/>
                  </a:lnTo>
                  <a:lnTo>
                    <a:pt x="24" y="175"/>
                  </a:lnTo>
                  <a:lnTo>
                    <a:pt x="24" y="175"/>
                  </a:lnTo>
                  <a:lnTo>
                    <a:pt x="24" y="177"/>
                  </a:lnTo>
                  <a:lnTo>
                    <a:pt x="24" y="177"/>
                  </a:lnTo>
                  <a:lnTo>
                    <a:pt x="22" y="177"/>
                  </a:lnTo>
                  <a:lnTo>
                    <a:pt x="19" y="180"/>
                  </a:lnTo>
                  <a:lnTo>
                    <a:pt x="17" y="180"/>
                  </a:lnTo>
                  <a:lnTo>
                    <a:pt x="17" y="180"/>
                  </a:lnTo>
                  <a:lnTo>
                    <a:pt x="15" y="180"/>
                  </a:lnTo>
                  <a:lnTo>
                    <a:pt x="12" y="180"/>
                  </a:lnTo>
                  <a:lnTo>
                    <a:pt x="12" y="182"/>
                  </a:lnTo>
                  <a:lnTo>
                    <a:pt x="12" y="182"/>
                  </a:lnTo>
                  <a:lnTo>
                    <a:pt x="12" y="182"/>
                  </a:lnTo>
                  <a:lnTo>
                    <a:pt x="12" y="182"/>
                  </a:lnTo>
                  <a:lnTo>
                    <a:pt x="10" y="184"/>
                  </a:lnTo>
                  <a:lnTo>
                    <a:pt x="10" y="184"/>
                  </a:lnTo>
                  <a:lnTo>
                    <a:pt x="10" y="184"/>
                  </a:lnTo>
                  <a:lnTo>
                    <a:pt x="10" y="184"/>
                  </a:lnTo>
                  <a:lnTo>
                    <a:pt x="8" y="184"/>
                  </a:lnTo>
                  <a:lnTo>
                    <a:pt x="8" y="184"/>
                  </a:lnTo>
                  <a:lnTo>
                    <a:pt x="8" y="187"/>
                  </a:lnTo>
                  <a:lnTo>
                    <a:pt x="8" y="187"/>
                  </a:lnTo>
                  <a:lnTo>
                    <a:pt x="8" y="187"/>
                  </a:lnTo>
                  <a:lnTo>
                    <a:pt x="8" y="187"/>
                  </a:lnTo>
                  <a:lnTo>
                    <a:pt x="8" y="189"/>
                  </a:lnTo>
                  <a:lnTo>
                    <a:pt x="8" y="189"/>
                  </a:lnTo>
                  <a:lnTo>
                    <a:pt x="5" y="194"/>
                  </a:lnTo>
                  <a:lnTo>
                    <a:pt x="5" y="194"/>
                  </a:lnTo>
                  <a:lnTo>
                    <a:pt x="5" y="196"/>
                  </a:lnTo>
                  <a:lnTo>
                    <a:pt x="5" y="196"/>
                  </a:lnTo>
                  <a:lnTo>
                    <a:pt x="5" y="199"/>
                  </a:lnTo>
                  <a:lnTo>
                    <a:pt x="5" y="199"/>
                  </a:lnTo>
                  <a:lnTo>
                    <a:pt x="5" y="201"/>
                  </a:lnTo>
                  <a:lnTo>
                    <a:pt x="5" y="201"/>
                  </a:lnTo>
                  <a:lnTo>
                    <a:pt x="3" y="201"/>
                  </a:lnTo>
                  <a:lnTo>
                    <a:pt x="3" y="201"/>
                  </a:lnTo>
                  <a:lnTo>
                    <a:pt x="3" y="201"/>
                  </a:lnTo>
                  <a:lnTo>
                    <a:pt x="0" y="203"/>
                  </a:lnTo>
                  <a:lnTo>
                    <a:pt x="0" y="206"/>
                  </a:lnTo>
                  <a:lnTo>
                    <a:pt x="0" y="206"/>
                  </a:lnTo>
                  <a:lnTo>
                    <a:pt x="0" y="206"/>
                  </a:lnTo>
                  <a:lnTo>
                    <a:pt x="0" y="206"/>
                  </a:lnTo>
                  <a:lnTo>
                    <a:pt x="3" y="206"/>
                  </a:lnTo>
                  <a:lnTo>
                    <a:pt x="3" y="210"/>
                  </a:lnTo>
                  <a:lnTo>
                    <a:pt x="5" y="213"/>
                  </a:lnTo>
                  <a:lnTo>
                    <a:pt x="5" y="213"/>
                  </a:lnTo>
                  <a:lnTo>
                    <a:pt x="5" y="213"/>
                  </a:lnTo>
                  <a:lnTo>
                    <a:pt x="5" y="213"/>
                  </a:lnTo>
                  <a:lnTo>
                    <a:pt x="8" y="210"/>
                  </a:lnTo>
                  <a:lnTo>
                    <a:pt x="8" y="210"/>
                  </a:lnTo>
                  <a:lnTo>
                    <a:pt x="8" y="213"/>
                  </a:lnTo>
                  <a:lnTo>
                    <a:pt x="8" y="213"/>
                  </a:lnTo>
                  <a:lnTo>
                    <a:pt x="10" y="215"/>
                  </a:lnTo>
                  <a:lnTo>
                    <a:pt x="10" y="215"/>
                  </a:lnTo>
                  <a:lnTo>
                    <a:pt x="12" y="218"/>
                  </a:lnTo>
                  <a:lnTo>
                    <a:pt x="12" y="218"/>
                  </a:lnTo>
                  <a:lnTo>
                    <a:pt x="15" y="215"/>
                  </a:lnTo>
                  <a:lnTo>
                    <a:pt x="17" y="215"/>
                  </a:lnTo>
                  <a:lnTo>
                    <a:pt x="19" y="215"/>
                  </a:lnTo>
                  <a:lnTo>
                    <a:pt x="19" y="215"/>
                  </a:lnTo>
                  <a:lnTo>
                    <a:pt x="22" y="215"/>
                  </a:lnTo>
                  <a:lnTo>
                    <a:pt x="22" y="218"/>
                  </a:lnTo>
                  <a:lnTo>
                    <a:pt x="24" y="218"/>
                  </a:lnTo>
                  <a:lnTo>
                    <a:pt x="24" y="215"/>
                  </a:lnTo>
                  <a:lnTo>
                    <a:pt x="27" y="213"/>
                  </a:lnTo>
                  <a:lnTo>
                    <a:pt x="29" y="210"/>
                  </a:lnTo>
                  <a:lnTo>
                    <a:pt x="29" y="213"/>
                  </a:lnTo>
                  <a:lnTo>
                    <a:pt x="29" y="210"/>
                  </a:lnTo>
                  <a:lnTo>
                    <a:pt x="27" y="210"/>
                  </a:lnTo>
                  <a:lnTo>
                    <a:pt x="24" y="208"/>
                  </a:lnTo>
                  <a:lnTo>
                    <a:pt x="24" y="208"/>
                  </a:lnTo>
                  <a:lnTo>
                    <a:pt x="24" y="208"/>
                  </a:lnTo>
                  <a:lnTo>
                    <a:pt x="24" y="208"/>
                  </a:lnTo>
                  <a:lnTo>
                    <a:pt x="27" y="206"/>
                  </a:lnTo>
                  <a:lnTo>
                    <a:pt x="24" y="206"/>
                  </a:lnTo>
                  <a:lnTo>
                    <a:pt x="22" y="206"/>
                  </a:lnTo>
                  <a:lnTo>
                    <a:pt x="22" y="208"/>
                  </a:lnTo>
                  <a:lnTo>
                    <a:pt x="19" y="208"/>
                  </a:lnTo>
                  <a:lnTo>
                    <a:pt x="19" y="210"/>
                  </a:lnTo>
                  <a:lnTo>
                    <a:pt x="17" y="210"/>
                  </a:lnTo>
                  <a:lnTo>
                    <a:pt x="17" y="210"/>
                  </a:lnTo>
                  <a:lnTo>
                    <a:pt x="17" y="208"/>
                  </a:lnTo>
                  <a:lnTo>
                    <a:pt x="19" y="208"/>
                  </a:lnTo>
                  <a:lnTo>
                    <a:pt x="19" y="206"/>
                  </a:lnTo>
                  <a:lnTo>
                    <a:pt x="19" y="206"/>
                  </a:lnTo>
                  <a:lnTo>
                    <a:pt x="17" y="206"/>
                  </a:lnTo>
                  <a:lnTo>
                    <a:pt x="17" y="208"/>
                  </a:lnTo>
                  <a:lnTo>
                    <a:pt x="15" y="208"/>
                  </a:lnTo>
                  <a:lnTo>
                    <a:pt x="17" y="206"/>
                  </a:lnTo>
                  <a:lnTo>
                    <a:pt x="19" y="203"/>
                  </a:lnTo>
                  <a:lnTo>
                    <a:pt x="19" y="203"/>
                  </a:lnTo>
                  <a:lnTo>
                    <a:pt x="17" y="203"/>
                  </a:lnTo>
                  <a:lnTo>
                    <a:pt x="15" y="206"/>
                  </a:lnTo>
                  <a:lnTo>
                    <a:pt x="15" y="206"/>
                  </a:lnTo>
                  <a:lnTo>
                    <a:pt x="12" y="203"/>
                  </a:lnTo>
                  <a:lnTo>
                    <a:pt x="12" y="201"/>
                  </a:lnTo>
                  <a:lnTo>
                    <a:pt x="15" y="199"/>
                  </a:lnTo>
                  <a:lnTo>
                    <a:pt x="15" y="199"/>
                  </a:lnTo>
                  <a:lnTo>
                    <a:pt x="15" y="196"/>
                  </a:lnTo>
                  <a:lnTo>
                    <a:pt x="15" y="196"/>
                  </a:lnTo>
                  <a:lnTo>
                    <a:pt x="15" y="196"/>
                  </a:lnTo>
                  <a:lnTo>
                    <a:pt x="17" y="192"/>
                  </a:lnTo>
                  <a:lnTo>
                    <a:pt x="17" y="192"/>
                  </a:lnTo>
                  <a:lnTo>
                    <a:pt x="19" y="189"/>
                  </a:lnTo>
                  <a:lnTo>
                    <a:pt x="22" y="189"/>
                  </a:lnTo>
                  <a:lnTo>
                    <a:pt x="22" y="189"/>
                  </a:lnTo>
                  <a:lnTo>
                    <a:pt x="22" y="192"/>
                  </a:lnTo>
                  <a:lnTo>
                    <a:pt x="22" y="192"/>
                  </a:lnTo>
                  <a:lnTo>
                    <a:pt x="27" y="189"/>
                  </a:lnTo>
                  <a:lnTo>
                    <a:pt x="31" y="189"/>
                  </a:lnTo>
                  <a:lnTo>
                    <a:pt x="34" y="187"/>
                  </a:lnTo>
                  <a:lnTo>
                    <a:pt x="36" y="187"/>
                  </a:lnTo>
                  <a:lnTo>
                    <a:pt x="34" y="184"/>
                  </a:lnTo>
                  <a:lnTo>
                    <a:pt x="36" y="182"/>
                  </a:lnTo>
                  <a:lnTo>
                    <a:pt x="36" y="182"/>
                  </a:lnTo>
                  <a:lnTo>
                    <a:pt x="38" y="182"/>
                  </a:lnTo>
                  <a:lnTo>
                    <a:pt x="38" y="182"/>
                  </a:lnTo>
                  <a:lnTo>
                    <a:pt x="38" y="182"/>
                  </a:lnTo>
                  <a:lnTo>
                    <a:pt x="38" y="182"/>
                  </a:lnTo>
                  <a:lnTo>
                    <a:pt x="38" y="182"/>
                  </a:lnTo>
                  <a:lnTo>
                    <a:pt x="41" y="182"/>
                  </a:lnTo>
                  <a:lnTo>
                    <a:pt x="41" y="184"/>
                  </a:lnTo>
                  <a:lnTo>
                    <a:pt x="41" y="182"/>
                  </a:lnTo>
                  <a:lnTo>
                    <a:pt x="41" y="182"/>
                  </a:lnTo>
                  <a:lnTo>
                    <a:pt x="41" y="182"/>
                  </a:lnTo>
                  <a:lnTo>
                    <a:pt x="41" y="180"/>
                  </a:lnTo>
                  <a:lnTo>
                    <a:pt x="43" y="180"/>
                  </a:lnTo>
                  <a:lnTo>
                    <a:pt x="43" y="180"/>
                  </a:lnTo>
                  <a:lnTo>
                    <a:pt x="43" y="180"/>
                  </a:lnTo>
                  <a:lnTo>
                    <a:pt x="43" y="180"/>
                  </a:lnTo>
                  <a:lnTo>
                    <a:pt x="43" y="182"/>
                  </a:lnTo>
                  <a:lnTo>
                    <a:pt x="43" y="182"/>
                  </a:lnTo>
                  <a:lnTo>
                    <a:pt x="43" y="182"/>
                  </a:lnTo>
                  <a:lnTo>
                    <a:pt x="43" y="182"/>
                  </a:lnTo>
                  <a:lnTo>
                    <a:pt x="45" y="184"/>
                  </a:lnTo>
                  <a:lnTo>
                    <a:pt x="45" y="184"/>
                  </a:lnTo>
                  <a:lnTo>
                    <a:pt x="43" y="184"/>
                  </a:lnTo>
                  <a:lnTo>
                    <a:pt x="43" y="184"/>
                  </a:lnTo>
                  <a:lnTo>
                    <a:pt x="41" y="184"/>
                  </a:lnTo>
                  <a:lnTo>
                    <a:pt x="41" y="187"/>
                  </a:lnTo>
                  <a:lnTo>
                    <a:pt x="43" y="189"/>
                  </a:lnTo>
                  <a:lnTo>
                    <a:pt x="43" y="187"/>
                  </a:lnTo>
                  <a:lnTo>
                    <a:pt x="43" y="187"/>
                  </a:lnTo>
                  <a:lnTo>
                    <a:pt x="45" y="187"/>
                  </a:lnTo>
                  <a:lnTo>
                    <a:pt x="45" y="187"/>
                  </a:lnTo>
                  <a:lnTo>
                    <a:pt x="45" y="187"/>
                  </a:lnTo>
                  <a:lnTo>
                    <a:pt x="48" y="187"/>
                  </a:lnTo>
                  <a:lnTo>
                    <a:pt x="50" y="187"/>
                  </a:lnTo>
                  <a:lnTo>
                    <a:pt x="50" y="187"/>
                  </a:lnTo>
                  <a:lnTo>
                    <a:pt x="50" y="187"/>
                  </a:lnTo>
                  <a:lnTo>
                    <a:pt x="50" y="189"/>
                  </a:lnTo>
                  <a:lnTo>
                    <a:pt x="50" y="192"/>
                  </a:lnTo>
                  <a:lnTo>
                    <a:pt x="53" y="192"/>
                  </a:lnTo>
                  <a:lnTo>
                    <a:pt x="53" y="189"/>
                  </a:lnTo>
                  <a:lnTo>
                    <a:pt x="53" y="189"/>
                  </a:lnTo>
                  <a:lnTo>
                    <a:pt x="55" y="189"/>
                  </a:lnTo>
                  <a:lnTo>
                    <a:pt x="55" y="192"/>
                  </a:lnTo>
                  <a:lnTo>
                    <a:pt x="55" y="192"/>
                  </a:lnTo>
                  <a:lnTo>
                    <a:pt x="55" y="192"/>
                  </a:lnTo>
                  <a:lnTo>
                    <a:pt x="55" y="189"/>
                  </a:lnTo>
                  <a:lnTo>
                    <a:pt x="57" y="189"/>
                  </a:lnTo>
                  <a:lnTo>
                    <a:pt x="57" y="189"/>
                  </a:lnTo>
                  <a:lnTo>
                    <a:pt x="60" y="189"/>
                  </a:lnTo>
                  <a:lnTo>
                    <a:pt x="60" y="189"/>
                  </a:lnTo>
                  <a:lnTo>
                    <a:pt x="62" y="187"/>
                  </a:lnTo>
                  <a:lnTo>
                    <a:pt x="62" y="187"/>
                  </a:lnTo>
                  <a:lnTo>
                    <a:pt x="64" y="182"/>
                  </a:lnTo>
                  <a:lnTo>
                    <a:pt x="64" y="182"/>
                  </a:lnTo>
                  <a:lnTo>
                    <a:pt x="67" y="182"/>
                  </a:lnTo>
                  <a:lnTo>
                    <a:pt x="67" y="182"/>
                  </a:lnTo>
                  <a:lnTo>
                    <a:pt x="67" y="182"/>
                  </a:lnTo>
                  <a:lnTo>
                    <a:pt x="64" y="184"/>
                  </a:lnTo>
                  <a:lnTo>
                    <a:pt x="67" y="184"/>
                  </a:lnTo>
                  <a:lnTo>
                    <a:pt x="67" y="184"/>
                  </a:lnTo>
                  <a:lnTo>
                    <a:pt x="69" y="182"/>
                  </a:lnTo>
                  <a:lnTo>
                    <a:pt x="69" y="182"/>
                  </a:lnTo>
                  <a:lnTo>
                    <a:pt x="69" y="182"/>
                  </a:lnTo>
                  <a:lnTo>
                    <a:pt x="72" y="180"/>
                  </a:lnTo>
                  <a:lnTo>
                    <a:pt x="74" y="180"/>
                  </a:lnTo>
                  <a:lnTo>
                    <a:pt x="76" y="180"/>
                  </a:lnTo>
                  <a:lnTo>
                    <a:pt x="79" y="180"/>
                  </a:lnTo>
                  <a:lnTo>
                    <a:pt x="79" y="177"/>
                  </a:lnTo>
                  <a:lnTo>
                    <a:pt x="81" y="177"/>
                  </a:lnTo>
                  <a:lnTo>
                    <a:pt x="81" y="177"/>
                  </a:lnTo>
                  <a:lnTo>
                    <a:pt x="79" y="180"/>
                  </a:lnTo>
                  <a:lnTo>
                    <a:pt x="81" y="180"/>
                  </a:lnTo>
                  <a:lnTo>
                    <a:pt x="83" y="180"/>
                  </a:lnTo>
                  <a:lnTo>
                    <a:pt x="83" y="180"/>
                  </a:lnTo>
                  <a:lnTo>
                    <a:pt x="86" y="180"/>
                  </a:lnTo>
                  <a:lnTo>
                    <a:pt x="86" y="180"/>
                  </a:lnTo>
                  <a:lnTo>
                    <a:pt x="88" y="182"/>
                  </a:lnTo>
                  <a:lnTo>
                    <a:pt x="90" y="182"/>
                  </a:lnTo>
                  <a:lnTo>
                    <a:pt x="90" y="182"/>
                  </a:lnTo>
                  <a:lnTo>
                    <a:pt x="90" y="184"/>
                  </a:lnTo>
                  <a:lnTo>
                    <a:pt x="93" y="184"/>
                  </a:lnTo>
                  <a:lnTo>
                    <a:pt x="93" y="184"/>
                  </a:lnTo>
                  <a:lnTo>
                    <a:pt x="93" y="184"/>
                  </a:lnTo>
                  <a:lnTo>
                    <a:pt x="95" y="184"/>
                  </a:lnTo>
                  <a:lnTo>
                    <a:pt x="95" y="184"/>
                  </a:lnTo>
                  <a:lnTo>
                    <a:pt x="95" y="187"/>
                  </a:lnTo>
                  <a:lnTo>
                    <a:pt x="98" y="187"/>
                  </a:lnTo>
                  <a:lnTo>
                    <a:pt x="98" y="187"/>
                  </a:lnTo>
                  <a:lnTo>
                    <a:pt x="100" y="187"/>
                  </a:lnTo>
                  <a:lnTo>
                    <a:pt x="98" y="189"/>
                  </a:lnTo>
                  <a:lnTo>
                    <a:pt x="95" y="189"/>
                  </a:lnTo>
                  <a:lnTo>
                    <a:pt x="88" y="192"/>
                  </a:lnTo>
                  <a:lnTo>
                    <a:pt x="83" y="192"/>
                  </a:lnTo>
                  <a:lnTo>
                    <a:pt x="79" y="189"/>
                  </a:lnTo>
                  <a:lnTo>
                    <a:pt x="79" y="189"/>
                  </a:lnTo>
                  <a:lnTo>
                    <a:pt x="76" y="192"/>
                  </a:lnTo>
                  <a:lnTo>
                    <a:pt x="76" y="192"/>
                  </a:lnTo>
                  <a:lnTo>
                    <a:pt x="76" y="192"/>
                  </a:lnTo>
                  <a:lnTo>
                    <a:pt x="74" y="192"/>
                  </a:lnTo>
                  <a:lnTo>
                    <a:pt x="74" y="189"/>
                  </a:lnTo>
                  <a:lnTo>
                    <a:pt x="69" y="189"/>
                  </a:lnTo>
                  <a:lnTo>
                    <a:pt x="69" y="192"/>
                  </a:lnTo>
                  <a:lnTo>
                    <a:pt x="69" y="192"/>
                  </a:lnTo>
                  <a:lnTo>
                    <a:pt x="69" y="194"/>
                  </a:lnTo>
                  <a:lnTo>
                    <a:pt x="69" y="194"/>
                  </a:lnTo>
                  <a:lnTo>
                    <a:pt x="72" y="194"/>
                  </a:lnTo>
                  <a:lnTo>
                    <a:pt x="74" y="194"/>
                  </a:lnTo>
                  <a:lnTo>
                    <a:pt x="74" y="194"/>
                  </a:lnTo>
                  <a:lnTo>
                    <a:pt x="76" y="192"/>
                  </a:lnTo>
                  <a:lnTo>
                    <a:pt x="79" y="192"/>
                  </a:lnTo>
                  <a:lnTo>
                    <a:pt x="100" y="189"/>
                  </a:lnTo>
                  <a:lnTo>
                    <a:pt x="102" y="192"/>
                  </a:lnTo>
                  <a:lnTo>
                    <a:pt x="102" y="192"/>
                  </a:lnTo>
                  <a:lnTo>
                    <a:pt x="102" y="192"/>
                  </a:lnTo>
                  <a:lnTo>
                    <a:pt x="105" y="192"/>
                  </a:lnTo>
                  <a:lnTo>
                    <a:pt x="105" y="192"/>
                  </a:lnTo>
                  <a:lnTo>
                    <a:pt x="105" y="192"/>
                  </a:lnTo>
                  <a:lnTo>
                    <a:pt x="105" y="192"/>
                  </a:lnTo>
                  <a:lnTo>
                    <a:pt x="109" y="189"/>
                  </a:lnTo>
                  <a:lnTo>
                    <a:pt x="112" y="189"/>
                  </a:lnTo>
                  <a:lnTo>
                    <a:pt x="131" y="187"/>
                  </a:lnTo>
                  <a:lnTo>
                    <a:pt x="133" y="184"/>
                  </a:lnTo>
                  <a:lnTo>
                    <a:pt x="133" y="184"/>
                  </a:lnTo>
                  <a:lnTo>
                    <a:pt x="135" y="182"/>
                  </a:lnTo>
                  <a:lnTo>
                    <a:pt x="135" y="182"/>
                  </a:lnTo>
                  <a:lnTo>
                    <a:pt x="135" y="182"/>
                  </a:lnTo>
                  <a:lnTo>
                    <a:pt x="135" y="180"/>
                  </a:lnTo>
                  <a:lnTo>
                    <a:pt x="135" y="180"/>
                  </a:lnTo>
                  <a:lnTo>
                    <a:pt x="135" y="177"/>
                  </a:lnTo>
                  <a:lnTo>
                    <a:pt x="133" y="177"/>
                  </a:lnTo>
                  <a:lnTo>
                    <a:pt x="131" y="175"/>
                  </a:lnTo>
                  <a:lnTo>
                    <a:pt x="131" y="175"/>
                  </a:lnTo>
                  <a:lnTo>
                    <a:pt x="131" y="175"/>
                  </a:lnTo>
                  <a:lnTo>
                    <a:pt x="131" y="175"/>
                  </a:lnTo>
                  <a:lnTo>
                    <a:pt x="133" y="175"/>
                  </a:lnTo>
                  <a:lnTo>
                    <a:pt x="131" y="175"/>
                  </a:lnTo>
                  <a:lnTo>
                    <a:pt x="131" y="173"/>
                  </a:lnTo>
                  <a:lnTo>
                    <a:pt x="131" y="173"/>
                  </a:lnTo>
                  <a:lnTo>
                    <a:pt x="131" y="173"/>
                  </a:lnTo>
                  <a:lnTo>
                    <a:pt x="131" y="173"/>
                  </a:lnTo>
                  <a:lnTo>
                    <a:pt x="131" y="173"/>
                  </a:lnTo>
                  <a:lnTo>
                    <a:pt x="128" y="173"/>
                  </a:lnTo>
                  <a:lnTo>
                    <a:pt x="128" y="173"/>
                  </a:lnTo>
                  <a:lnTo>
                    <a:pt x="128" y="173"/>
                  </a:lnTo>
                  <a:lnTo>
                    <a:pt x="126" y="168"/>
                  </a:lnTo>
                  <a:lnTo>
                    <a:pt x="126" y="168"/>
                  </a:lnTo>
                  <a:lnTo>
                    <a:pt x="126" y="165"/>
                  </a:lnTo>
                  <a:lnTo>
                    <a:pt x="128" y="165"/>
                  </a:lnTo>
                  <a:lnTo>
                    <a:pt x="128" y="163"/>
                  </a:lnTo>
                  <a:lnTo>
                    <a:pt x="131" y="163"/>
                  </a:lnTo>
                  <a:lnTo>
                    <a:pt x="133" y="163"/>
                  </a:lnTo>
                  <a:lnTo>
                    <a:pt x="135" y="161"/>
                  </a:lnTo>
                  <a:lnTo>
                    <a:pt x="135" y="161"/>
                  </a:lnTo>
                  <a:lnTo>
                    <a:pt x="138" y="161"/>
                  </a:lnTo>
                  <a:lnTo>
                    <a:pt x="138" y="161"/>
                  </a:lnTo>
                  <a:lnTo>
                    <a:pt x="138" y="161"/>
                  </a:lnTo>
                  <a:lnTo>
                    <a:pt x="140" y="161"/>
                  </a:lnTo>
                  <a:lnTo>
                    <a:pt x="140" y="161"/>
                  </a:lnTo>
                  <a:lnTo>
                    <a:pt x="140" y="158"/>
                  </a:lnTo>
                  <a:lnTo>
                    <a:pt x="143" y="158"/>
                  </a:lnTo>
                  <a:lnTo>
                    <a:pt x="143" y="158"/>
                  </a:lnTo>
                  <a:lnTo>
                    <a:pt x="145" y="158"/>
                  </a:lnTo>
                  <a:lnTo>
                    <a:pt x="145" y="158"/>
                  </a:lnTo>
                  <a:lnTo>
                    <a:pt x="145" y="158"/>
                  </a:lnTo>
                  <a:lnTo>
                    <a:pt x="145" y="161"/>
                  </a:lnTo>
                  <a:lnTo>
                    <a:pt x="145" y="163"/>
                  </a:lnTo>
                  <a:lnTo>
                    <a:pt x="145" y="165"/>
                  </a:lnTo>
                  <a:lnTo>
                    <a:pt x="145" y="165"/>
                  </a:lnTo>
                  <a:lnTo>
                    <a:pt x="145" y="165"/>
                  </a:lnTo>
                  <a:lnTo>
                    <a:pt x="143" y="165"/>
                  </a:lnTo>
                  <a:lnTo>
                    <a:pt x="143" y="168"/>
                  </a:lnTo>
                  <a:lnTo>
                    <a:pt x="143" y="168"/>
                  </a:lnTo>
                  <a:lnTo>
                    <a:pt x="143" y="168"/>
                  </a:lnTo>
                  <a:lnTo>
                    <a:pt x="145" y="168"/>
                  </a:lnTo>
                  <a:lnTo>
                    <a:pt x="140" y="170"/>
                  </a:lnTo>
                  <a:lnTo>
                    <a:pt x="140" y="173"/>
                  </a:lnTo>
                  <a:lnTo>
                    <a:pt x="138" y="175"/>
                  </a:lnTo>
                  <a:lnTo>
                    <a:pt x="138" y="177"/>
                  </a:lnTo>
                  <a:lnTo>
                    <a:pt x="138" y="177"/>
                  </a:lnTo>
                  <a:lnTo>
                    <a:pt x="138" y="177"/>
                  </a:lnTo>
                  <a:lnTo>
                    <a:pt x="140" y="177"/>
                  </a:lnTo>
                  <a:lnTo>
                    <a:pt x="140" y="180"/>
                  </a:lnTo>
                  <a:lnTo>
                    <a:pt x="140" y="180"/>
                  </a:lnTo>
                  <a:lnTo>
                    <a:pt x="140" y="180"/>
                  </a:lnTo>
                  <a:lnTo>
                    <a:pt x="138" y="180"/>
                  </a:lnTo>
                  <a:lnTo>
                    <a:pt x="138" y="180"/>
                  </a:lnTo>
                  <a:lnTo>
                    <a:pt x="138" y="180"/>
                  </a:lnTo>
                  <a:lnTo>
                    <a:pt x="138" y="180"/>
                  </a:lnTo>
                  <a:lnTo>
                    <a:pt x="140" y="182"/>
                  </a:lnTo>
                  <a:lnTo>
                    <a:pt x="140" y="182"/>
                  </a:lnTo>
                  <a:lnTo>
                    <a:pt x="143" y="182"/>
                  </a:lnTo>
                  <a:lnTo>
                    <a:pt x="143" y="182"/>
                  </a:lnTo>
                  <a:lnTo>
                    <a:pt x="145" y="184"/>
                  </a:lnTo>
                  <a:lnTo>
                    <a:pt x="152" y="184"/>
                  </a:lnTo>
                  <a:lnTo>
                    <a:pt x="159" y="184"/>
                  </a:lnTo>
                  <a:lnTo>
                    <a:pt x="166" y="184"/>
                  </a:lnTo>
                  <a:lnTo>
                    <a:pt x="171" y="184"/>
                  </a:lnTo>
                  <a:lnTo>
                    <a:pt x="171" y="184"/>
                  </a:lnTo>
                  <a:lnTo>
                    <a:pt x="173" y="182"/>
                  </a:lnTo>
                  <a:lnTo>
                    <a:pt x="173" y="182"/>
                  </a:lnTo>
                  <a:lnTo>
                    <a:pt x="176" y="182"/>
                  </a:lnTo>
                  <a:lnTo>
                    <a:pt x="178" y="182"/>
                  </a:lnTo>
                  <a:lnTo>
                    <a:pt x="185" y="182"/>
                  </a:lnTo>
                  <a:lnTo>
                    <a:pt x="197" y="182"/>
                  </a:lnTo>
                  <a:lnTo>
                    <a:pt x="211" y="182"/>
                  </a:lnTo>
                  <a:lnTo>
                    <a:pt x="221" y="182"/>
                  </a:lnTo>
                  <a:lnTo>
                    <a:pt x="223" y="182"/>
                  </a:lnTo>
                  <a:lnTo>
                    <a:pt x="223" y="184"/>
                  </a:lnTo>
                  <a:lnTo>
                    <a:pt x="225" y="184"/>
                  </a:lnTo>
                  <a:lnTo>
                    <a:pt x="225" y="184"/>
                  </a:lnTo>
                  <a:lnTo>
                    <a:pt x="225" y="182"/>
                  </a:lnTo>
                  <a:lnTo>
                    <a:pt x="225" y="182"/>
                  </a:lnTo>
                  <a:lnTo>
                    <a:pt x="225" y="182"/>
                  </a:lnTo>
                  <a:lnTo>
                    <a:pt x="225" y="182"/>
                  </a:lnTo>
                  <a:lnTo>
                    <a:pt x="223" y="182"/>
                  </a:lnTo>
                  <a:lnTo>
                    <a:pt x="223" y="180"/>
                  </a:lnTo>
                  <a:lnTo>
                    <a:pt x="223" y="177"/>
                  </a:lnTo>
                  <a:lnTo>
                    <a:pt x="223" y="177"/>
                  </a:lnTo>
                  <a:lnTo>
                    <a:pt x="225" y="177"/>
                  </a:lnTo>
                  <a:lnTo>
                    <a:pt x="225" y="177"/>
                  </a:lnTo>
                  <a:lnTo>
                    <a:pt x="225" y="177"/>
                  </a:lnTo>
                  <a:lnTo>
                    <a:pt x="225" y="177"/>
                  </a:lnTo>
                  <a:lnTo>
                    <a:pt x="225" y="175"/>
                  </a:lnTo>
                  <a:lnTo>
                    <a:pt x="225" y="175"/>
                  </a:lnTo>
                  <a:lnTo>
                    <a:pt x="228" y="173"/>
                  </a:lnTo>
                  <a:lnTo>
                    <a:pt x="228" y="173"/>
                  </a:lnTo>
                  <a:lnTo>
                    <a:pt x="228" y="173"/>
                  </a:lnTo>
                  <a:lnTo>
                    <a:pt x="228" y="173"/>
                  </a:lnTo>
                  <a:lnTo>
                    <a:pt x="228" y="173"/>
                  </a:lnTo>
                  <a:lnTo>
                    <a:pt x="230" y="170"/>
                  </a:lnTo>
                  <a:lnTo>
                    <a:pt x="232" y="168"/>
                  </a:lnTo>
                  <a:lnTo>
                    <a:pt x="232" y="168"/>
                  </a:lnTo>
                  <a:lnTo>
                    <a:pt x="235" y="168"/>
                  </a:lnTo>
                  <a:lnTo>
                    <a:pt x="235" y="168"/>
                  </a:lnTo>
                  <a:lnTo>
                    <a:pt x="235" y="165"/>
                  </a:lnTo>
                  <a:lnTo>
                    <a:pt x="237" y="165"/>
                  </a:lnTo>
                  <a:lnTo>
                    <a:pt x="237" y="163"/>
                  </a:lnTo>
                  <a:lnTo>
                    <a:pt x="235" y="165"/>
                  </a:lnTo>
                  <a:lnTo>
                    <a:pt x="235" y="165"/>
                  </a:lnTo>
                  <a:lnTo>
                    <a:pt x="232" y="165"/>
                  </a:lnTo>
                  <a:lnTo>
                    <a:pt x="232" y="165"/>
                  </a:lnTo>
                  <a:lnTo>
                    <a:pt x="230" y="168"/>
                  </a:lnTo>
                  <a:lnTo>
                    <a:pt x="230" y="168"/>
                  </a:lnTo>
                  <a:lnTo>
                    <a:pt x="230" y="165"/>
                  </a:lnTo>
                  <a:lnTo>
                    <a:pt x="228" y="163"/>
                  </a:lnTo>
                  <a:lnTo>
                    <a:pt x="225" y="161"/>
                  </a:lnTo>
                  <a:lnTo>
                    <a:pt x="225" y="158"/>
                  </a:lnTo>
                  <a:lnTo>
                    <a:pt x="225" y="154"/>
                  </a:lnTo>
                  <a:lnTo>
                    <a:pt x="228" y="149"/>
                  </a:lnTo>
                  <a:lnTo>
                    <a:pt x="228" y="147"/>
                  </a:lnTo>
                  <a:lnTo>
                    <a:pt x="232" y="147"/>
                  </a:lnTo>
                  <a:lnTo>
                    <a:pt x="232" y="144"/>
                  </a:lnTo>
                  <a:lnTo>
                    <a:pt x="232" y="144"/>
                  </a:lnTo>
                  <a:lnTo>
                    <a:pt x="235" y="144"/>
                  </a:lnTo>
                  <a:lnTo>
                    <a:pt x="235" y="142"/>
                  </a:lnTo>
                  <a:lnTo>
                    <a:pt x="235" y="142"/>
                  </a:lnTo>
                  <a:lnTo>
                    <a:pt x="235" y="142"/>
                  </a:lnTo>
                  <a:lnTo>
                    <a:pt x="237" y="142"/>
                  </a:lnTo>
                  <a:lnTo>
                    <a:pt x="237" y="139"/>
                  </a:lnTo>
                  <a:lnTo>
                    <a:pt x="240" y="137"/>
                  </a:lnTo>
                  <a:lnTo>
                    <a:pt x="242" y="137"/>
                  </a:lnTo>
                  <a:lnTo>
                    <a:pt x="242" y="135"/>
                  </a:lnTo>
                  <a:lnTo>
                    <a:pt x="244" y="135"/>
                  </a:lnTo>
                  <a:lnTo>
                    <a:pt x="244" y="132"/>
                  </a:lnTo>
                  <a:lnTo>
                    <a:pt x="244" y="132"/>
                  </a:lnTo>
                  <a:lnTo>
                    <a:pt x="247" y="130"/>
                  </a:lnTo>
                  <a:lnTo>
                    <a:pt x="251" y="125"/>
                  </a:lnTo>
                  <a:lnTo>
                    <a:pt x="261" y="123"/>
                  </a:lnTo>
                  <a:lnTo>
                    <a:pt x="268" y="120"/>
                  </a:lnTo>
                  <a:lnTo>
                    <a:pt x="277" y="116"/>
                  </a:lnTo>
                  <a:lnTo>
                    <a:pt x="285" y="113"/>
                  </a:lnTo>
                  <a:lnTo>
                    <a:pt x="294" y="111"/>
                  </a:lnTo>
                  <a:lnTo>
                    <a:pt x="306" y="104"/>
                  </a:lnTo>
                  <a:lnTo>
                    <a:pt x="306" y="102"/>
                  </a:lnTo>
                  <a:lnTo>
                    <a:pt x="306" y="97"/>
                  </a:lnTo>
                  <a:lnTo>
                    <a:pt x="304" y="87"/>
                  </a:lnTo>
                  <a:lnTo>
                    <a:pt x="304" y="78"/>
                  </a:lnTo>
                  <a:lnTo>
                    <a:pt x="304" y="73"/>
                  </a:lnTo>
                  <a:lnTo>
                    <a:pt x="304" y="68"/>
                  </a:lnTo>
                  <a:lnTo>
                    <a:pt x="299" y="66"/>
                  </a:lnTo>
                  <a:lnTo>
                    <a:pt x="299" y="61"/>
                  </a:lnTo>
                  <a:lnTo>
                    <a:pt x="299" y="59"/>
                  </a:lnTo>
                  <a:lnTo>
                    <a:pt x="301" y="57"/>
                  </a:lnTo>
                  <a:lnTo>
                    <a:pt x="304" y="57"/>
                  </a:lnTo>
                  <a:lnTo>
                    <a:pt x="306" y="52"/>
                  </a:lnTo>
                  <a:lnTo>
                    <a:pt x="308" y="49"/>
                  </a:lnTo>
                  <a:lnTo>
                    <a:pt x="308" y="47"/>
                  </a:lnTo>
                  <a:lnTo>
                    <a:pt x="308" y="45"/>
                  </a:lnTo>
                  <a:lnTo>
                    <a:pt x="308" y="45"/>
                  </a:lnTo>
                  <a:close/>
                  <a:moveTo>
                    <a:pt x="62" y="199"/>
                  </a:moveTo>
                  <a:lnTo>
                    <a:pt x="60" y="199"/>
                  </a:lnTo>
                  <a:lnTo>
                    <a:pt x="60" y="199"/>
                  </a:lnTo>
                  <a:lnTo>
                    <a:pt x="60" y="199"/>
                  </a:lnTo>
                  <a:lnTo>
                    <a:pt x="60" y="196"/>
                  </a:lnTo>
                  <a:lnTo>
                    <a:pt x="60" y="196"/>
                  </a:lnTo>
                  <a:lnTo>
                    <a:pt x="60" y="196"/>
                  </a:lnTo>
                  <a:lnTo>
                    <a:pt x="60" y="196"/>
                  </a:lnTo>
                  <a:lnTo>
                    <a:pt x="60" y="196"/>
                  </a:lnTo>
                  <a:lnTo>
                    <a:pt x="60" y="199"/>
                  </a:lnTo>
                  <a:lnTo>
                    <a:pt x="57" y="199"/>
                  </a:lnTo>
                  <a:lnTo>
                    <a:pt x="57" y="196"/>
                  </a:lnTo>
                  <a:lnTo>
                    <a:pt x="57" y="196"/>
                  </a:lnTo>
                  <a:lnTo>
                    <a:pt x="55" y="196"/>
                  </a:lnTo>
                  <a:lnTo>
                    <a:pt x="55" y="196"/>
                  </a:lnTo>
                  <a:lnTo>
                    <a:pt x="53" y="196"/>
                  </a:lnTo>
                  <a:lnTo>
                    <a:pt x="53" y="196"/>
                  </a:lnTo>
                  <a:lnTo>
                    <a:pt x="53" y="196"/>
                  </a:lnTo>
                  <a:lnTo>
                    <a:pt x="55" y="194"/>
                  </a:lnTo>
                  <a:lnTo>
                    <a:pt x="55" y="194"/>
                  </a:lnTo>
                  <a:lnTo>
                    <a:pt x="55" y="194"/>
                  </a:lnTo>
                  <a:lnTo>
                    <a:pt x="53" y="194"/>
                  </a:lnTo>
                  <a:lnTo>
                    <a:pt x="53" y="194"/>
                  </a:lnTo>
                  <a:lnTo>
                    <a:pt x="53" y="194"/>
                  </a:lnTo>
                  <a:lnTo>
                    <a:pt x="50" y="194"/>
                  </a:lnTo>
                  <a:lnTo>
                    <a:pt x="50" y="194"/>
                  </a:lnTo>
                  <a:lnTo>
                    <a:pt x="50" y="194"/>
                  </a:lnTo>
                  <a:lnTo>
                    <a:pt x="50" y="192"/>
                  </a:lnTo>
                  <a:lnTo>
                    <a:pt x="50" y="192"/>
                  </a:lnTo>
                  <a:lnTo>
                    <a:pt x="50" y="194"/>
                  </a:lnTo>
                  <a:lnTo>
                    <a:pt x="50" y="194"/>
                  </a:lnTo>
                  <a:lnTo>
                    <a:pt x="48" y="196"/>
                  </a:lnTo>
                  <a:lnTo>
                    <a:pt x="48" y="196"/>
                  </a:lnTo>
                  <a:lnTo>
                    <a:pt x="45" y="196"/>
                  </a:lnTo>
                  <a:lnTo>
                    <a:pt x="43" y="199"/>
                  </a:lnTo>
                  <a:lnTo>
                    <a:pt x="41" y="201"/>
                  </a:lnTo>
                  <a:lnTo>
                    <a:pt x="41" y="201"/>
                  </a:lnTo>
                  <a:lnTo>
                    <a:pt x="41" y="201"/>
                  </a:lnTo>
                  <a:lnTo>
                    <a:pt x="41" y="201"/>
                  </a:lnTo>
                  <a:lnTo>
                    <a:pt x="41" y="201"/>
                  </a:lnTo>
                  <a:lnTo>
                    <a:pt x="41" y="201"/>
                  </a:lnTo>
                  <a:lnTo>
                    <a:pt x="43" y="201"/>
                  </a:lnTo>
                  <a:lnTo>
                    <a:pt x="43" y="203"/>
                  </a:lnTo>
                  <a:lnTo>
                    <a:pt x="43" y="203"/>
                  </a:lnTo>
                  <a:lnTo>
                    <a:pt x="43" y="203"/>
                  </a:lnTo>
                  <a:lnTo>
                    <a:pt x="43" y="206"/>
                  </a:lnTo>
                  <a:lnTo>
                    <a:pt x="43" y="206"/>
                  </a:lnTo>
                  <a:lnTo>
                    <a:pt x="43" y="206"/>
                  </a:lnTo>
                  <a:lnTo>
                    <a:pt x="43" y="206"/>
                  </a:lnTo>
                  <a:lnTo>
                    <a:pt x="43" y="206"/>
                  </a:lnTo>
                  <a:lnTo>
                    <a:pt x="43" y="203"/>
                  </a:lnTo>
                  <a:lnTo>
                    <a:pt x="45" y="203"/>
                  </a:lnTo>
                  <a:lnTo>
                    <a:pt x="45" y="201"/>
                  </a:lnTo>
                  <a:lnTo>
                    <a:pt x="45" y="201"/>
                  </a:lnTo>
                  <a:lnTo>
                    <a:pt x="48" y="201"/>
                  </a:lnTo>
                  <a:lnTo>
                    <a:pt x="48" y="201"/>
                  </a:lnTo>
                  <a:lnTo>
                    <a:pt x="50" y="203"/>
                  </a:lnTo>
                  <a:lnTo>
                    <a:pt x="50" y="203"/>
                  </a:lnTo>
                  <a:lnTo>
                    <a:pt x="50" y="203"/>
                  </a:lnTo>
                  <a:lnTo>
                    <a:pt x="55" y="203"/>
                  </a:lnTo>
                  <a:lnTo>
                    <a:pt x="55" y="201"/>
                  </a:lnTo>
                  <a:lnTo>
                    <a:pt x="55" y="201"/>
                  </a:lnTo>
                  <a:lnTo>
                    <a:pt x="57" y="201"/>
                  </a:lnTo>
                  <a:lnTo>
                    <a:pt x="57" y="201"/>
                  </a:lnTo>
                  <a:lnTo>
                    <a:pt x="57" y="201"/>
                  </a:lnTo>
                  <a:lnTo>
                    <a:pt x="60" y="201"/>
                  </a:lnTo>
                  <a:lnTo>
                    <a:pt x="60" y="201"/>
                  </a:lnTo>
                  <a:lnTo>
                    <a:pt x="60" y="201"/>
                  </a:lnTo>
                  <a:lnTo>
                    <a:pt x="60" y="201"/>
                  </a:lnTo>
                  <a:lnTo>
                    <a:pt x="60" y="201"/>
                  </a:lnTo>
                  <a:lnTo>
                    <a:pt x="60" y="201"/>
                  </a:lnTo>
                  <a:lnTo>
                    <a:pt x="60" y="201"/>
                  </a:lnTo>
                  <a:lnTo>
                    <a:pt x="62" y="201"/>
                  </a:lnTo>
                  <a:lnTo>
                    <a:pt x="62" y="201"/>
                  </a:lnTo>
                  <a:lnTo>
                    <a:pt x="62" y="201"/>
                  </a:lnTo>
                  <a:lnTo>
                    <a:pt x="62" y="201"/>
                  </a:lnTo>
                  <a:lnTo>
                    <a:pt x="62" y="19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65" y="1180"/>
              <a:ext cx="438" cy="639"/>
            </a:xfrm>
            <a:custGeom>
              <a:avLst/>
              <a:gdLst>
                <a:gd name="T0" fmla="*/ 412 w 438"/>
                <a:gd name="T1" fmla="*/ 296 h 639"/>
                <a:gd name="T2" fmla="*/ 398 w 438"/>
                <a:gd name="T3" fmla="*/ 237 h 639"/>
                <a:gd name="T4" fmla="*/ 386 w 438"/>
                <a:gd name="T5" fmla="*/ 187 h 639"/>
                <a:gd name="T6" fmla="*/ 372 w 438"/>
                <a:gd name="T7" fmla="*/ 145 h 639"/>
                <a:gd name="T8" fmla="*/ 372 w 438"/>
                <a:gd name="T9" fmla="*/ 88 h 639"/>
                <a:gd name="T10" fmla="*/ 362 w 438"/>
                <a:gd name="T11" fmla="*/ 40 h 639"/>
                <a:gd name="T12" fmla="*/ 364 w 438"/>
                <a:gd name="T13" fmla="*/ 14 h 639"/>
                <a:gd name="T14" fmla="*/ 350 w 438"/>
                <a:gd name="T15" fmla="*/ 12 h 639"/>
                <a:gd name="T16" fmla="*/ 329 w 438"/>
                <a:gd name="T17" fmla="*/ 0 h 639"/>
                <a:gd name="T18" fmla="*/ 324 w 438"/>
                <a:gd name="T19" fmla="*/ 21 h 639"/>
                <a:gd name="T20" fmla="*/ 305 w 438"/>
                <a:gd name="T21" fmla="*/ 43 h 639"/>
                <a:gd name="T22" fmla="*/ 277 w 438"/>
                <a:gd name="T23" fmla="*/ 57 h 639"/>
                <a:gd name="T24" fmla="*/ 258 w 438"/>
                <a:gd name="T25" fmla="*/ 88 h 639"/>
                <a:gd name="T26" fmla="*/ 239 w 438"/>
                <a:gd name="T27" fmla="*/ 111 h 639"/>
                <a:gd name="T28" fmla="*/ 241 w 438"/>
                <a:gd name="T29" fmla="*/ 147 h 639"/>
                <a:gd name="T30" fmla="*/ 246 w 438"/>
                <a:gd name="T31" fmla="*/ 173 h 639"/>
                <a:gd name="T32" fmla="*/ 239 w 438"/>
                <a:gd name="T33" fmla="*/ 211 h 639"/>
                <a:gd name="T34" fmla="*/ 227 w 438"/>
                <a:gd name="T35" fmla="*/ 232 h 639"/>
                <a:gd name="T36" fmla="*/ 232 w 438"/>
                <a:gd name="T37" fmla="*/ 263 h 639"/>
                <a:gd name="T38" fmla="*/ 248 w 438"/>
                <a:gd name="T39" fmla="*/ 282 h 639"/>
                <a:gd name="T40" fmla="*/ 237 w 438"/>
                <a:gd name="T41" fmla="*/ 313 h 639"/>
                <a:gd name="T42" fmla="*/ 201 w 438"/>
                <a:gd name="T43" fmla="*/ 320 h 639"/>
                <a:gd name="T44" fmla="*/ 182 w 438"/>
                <a:gd name="T45" fmla="*/ 310 h 639"/>
                <a:gd name="T46" fmla="*/ 156 w 438"/>
                <a:gd name="T47" fmla="*/ 315 h 639"/>
                <a:gd name="T48" fmla="*/ 144 w 438"/>
                <a:gd name="T49" fmla="*/ 324 h 639"/>
                <a:gd name="T50" fmla="*/ 125 w 438"/>
                <a:gd name="T51" fmla="*/ 343 h 639"/>
                <a:gd name="T52" fmla="*/ 92 w 438"/>
                <a:gd name="T53" fmla="*/ 362 h 639"/>
                <a:gd name="T54" fmla="*/ 40 w 438"/>
                <a:gd name="T55" fmla="*/ 386 h 639"/>
                <a:gd name="T56" fmla="*/ 35 w 438"/>
                <a:gd name="T57" fmla="*/ 412 h 639"/>
                <a:gd name="T58" fmla="*/ 26 w 438"/>
                <a:gd name="T59" fmla="*/ 436 h 639"/>
                <a:gd name="T60" fmla="*/ 9 w 438"/>
                <a:gd name="T61" fmla="*/ 471 h 639"/>
                <a:gd name="T62" fmla="*/ 7 w 438"/>
                <a:gd name="T63" fmla="*/ 504 h 639"/>
                <a:gd name="T64" fmla="*/ 12 w 438"/>
                <a:gd name="T65" fmla="*/ 535 h 639"/>
                <a:gd name="T66" fmla="*/ 5 w 438"/>
                <a:gd name="T67" fmla="*/ 587 h 639"/>
                <a:gd name="T68" fmla="*/ 43 w 438"/>
                <a:gd name="T69" fmla="*/ 618 h 639"/>
                <a:gd name="T70" fmla="*/ 76 w 438"/>
                <a:gd name="T71" fmla="*/ 639 h 639"/>
                <a:gd name="T72" fmla="*/ 99 w 438"/>
                <a:gd name="T73" fmla="*/ 630 h 639"/>
                <a:gd name="T74" fmla="*/ 114 w 438"/>
                <a:gd name="T75" fmla="*/ 620 h 639"/>
                <a:gd name="T76" fmla="*/ 159 w 438"/>
                <a:gd name="T77" fmla="*/ 604 h 639"/>
                <a:gd name="T78" fmla="*/ 170 w 438"/>
                <a:gd name="T79" fmla="*/ 587 h 639"/>
                <a:gd name="T80" fmla="*/ 177 w 438"/>
                <a:gd name="T81" fmla="*/ 566 h 639"/>
                <a:gd name="T82" fmla="*/ 173 w 438"/>
                <a:gd name="T83" fmla="*/ 535 h 639"/>
                <a:gd name="T84" fmla="*/ 180 w 438"/>
                <a:gd name="T85" fmla="*/ 526 h 639"/>
                <a:gd name="T86" fmla="*/ 194 w 438"/>
                <a:gd name="T87" fmla="*/ 519 h 639"/>
                <a:gd name="T88" fmla="*/ 208 w 438"/>
                <a:gd name="T89" fmla="*/ 523 h 639"/>
                <a:gd name="T90" fmla="*/ 220 w 438"/>
                <a:gd name="T91" fmla="*/ 521 h 639"/>
                <a:gd name="T92" fmla="*/ 237 w 438"/>
                <a:gd name="T93" fmla="*/ 526 h 639"/>
                <a:gd name="T94" fmla="*/ 246 w 438"/>
                <a:gd name="T95" fmla="*/ 533 h 639"/>
                <a:gd name="T96" fmla="*/ 265 w 438"/>
                <a:gd name="T97" fmla="*/ 535 h 639"/>
                <a:gd name="T98" fmla="*/ 277 w 438"/>
                <a:gd name="T99" fmla="*/ 526 h 639"/>
                <a:gd name="T100" fmla="*/ 289 w 438"/>
                <a:gd name="T101" fmla="*/ 514 h 639"/>
                <a:gd name="T102" fmla="*/ 312 w 438"/>
                <a:gd name="T103" fmla="*/ 507 h 639"/>
                <a:gd name="T104" fmla="*/ 322 w 438"/>
                <a:gd name="T105" fmla="*/ 509 h 639"/>
                <a:gd name="T106" fmla="*/ 334 w 438"/>
                <a:gd name="T107" fmla="*/ 500 h 639"/>
                <a:gd name="T108" fmla="*/ 346 w 438"/>
                <a:gd name="T109" fmla="*/ 488 h 639"/>
                <a:gd name="T110" fmla="*/ 362 w 438"/>
                <a:gd name="T111" fmla="*/ 469 h 639"/>
                <a:gd name="T112" fmla="*/ 386 w 438"/>
                <a:gd name="T113" fmla="*/ 452 h 639"/>
                <a:gd name="T114" fmla="*/ 400 w 438"/>
                <a:gd name="T115" fmla="*/ 443 h 639"/>
                <a:gd name="T116" fmla="*/ 409 w 438"/>
                <a:gd name="T117" fmla="*/ 433 h 639"/>
                <a:gd name="T118" fmla="*/ 428 w 438"/>
                <a:gd name="T119" fmla="*/ 400 h 639"/>
                <a:gd name="T120" fmla="*/ 419 w 438"/>
                <a:gd name="T121" fmla="*/ 379 h 639"/>
                <a:gd name="T122" fmla="*/ 424 w 438"/>
                <a:gd name="T123" fmla="*/ 35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639">
                  <a:moveTo>
                    <a:pt x="438" y="317"/>
                  </a:moveTo>
                  <a:lnTo>
                    <a:pt x="438" y="317"/>
                  </a:lnTo>
                  <a:lnTo>
                    <a:pt x="438" y="317"/>
                  </a:lnTo>
                  <a:lnTo>
                    <a:pt x="435" y="317"/>
                  </a:lnTo>
                  <a:lnTo>
                    <a:pt x="435" y="317"/>
                  </a:lnTo>
                  <a:lnTo>
                    <a:pt x="435" y="315"/>
                  </a:lnTo>
                  <a:lnTo>
                    <a:pt x="435" y="315"/>
                  </a:lnTo>
                  <a:lnTo>
                    <a:pt x="433" y="313"/>
                  </a:lnTo>
                  <a:lnTo>
                    <a:pt x="433" y="313"/>
                  </a:lnTo>
                  <a:lnTo>
                    <a:pt x="433" y="313"/>
                  </a:lnTo>
                  <a:lnTo>
                    <a:pt x="421" y="310"/>
                  </a:lnTo>
                  <a:lnTo>
                    <a:pt x="421" y="310"/>
                  </a:lnTo>
                  <a:lnTo>
                    <a:pt x="419" y="308"/>
                  </a:lnTo>
                  <a:lnTo>
                    <a:pt x="414" y="308"/>
                  </a:lnTo>
                  <a:lnTo>
                    <a:pt x="414" y="305"/>
                  </a:lnTo>
                  <a:lnTo>
                    <a:pt x="414" y="305"/>
                  </a:lnTo>
                  <a:lnTo>
                    <a:pt x="414" y="305"/>
                  </a:lnTo>
                  <a:lnTo>
                    <a:pt x="414" y="301"/>
                  </a:lnTo>
                  <a:lnTo>
                    <a:pt x="414" y="298"/>
                  </a:lnTo>
                  <a:lnTo>
                    <a:pt x="412" y="296"/>
                  </a:lnTo>
                  <a:lnTo>
                    <a:pt x="409" y="294"/>
                  </a:lnTo>
                  <a:lnTo>
                    <a:pt x="409" y="291"/>
                  </a:lnTo>
                  <a:lnTo>
                    <a:pt x="407" y="284"/>
                  </a:lnTo>
                  <a:lnTo>
                    <a:pt x="407" y="284"/>
                  </a:lnTo>
                  <a:lnTo>
                    <a:pt x="407" y="282"/>
                  </a:lnTo>
                  <a:lnTo>
                    <a:pt x="407" y="279"/>
                  </a:lnTo>
                  <a:lnTo>
                    <a:pt x="407" y="277"/>
                  </a:lnTo>
                  <a:lnTo>
                    <a:pt x="407" y="277"/>
                  </a:lnTo>
                  <a:lnTo>
                    <a:pt x="407" y="275"/>
                  </a:lnTo>
                  <a:lnTo>
                    <a:pt x="407" y="275"/>
                  </a:lnTo>
                  <a:lnTo>
                    <a:pt x="402" y="260"/>
                  </a:lnTo>
                  <a:lnTo>
                    <a:pt x="402" y="258"/>
                  </a:lnTo>
                  <a:lnTo>
                    <a:pt x="400" y="256"/>
                  </a:lnTo>
                  <a:lnTo>
                    <a:pt x="400" y="256"/>
                  </a:lnTo>
                  <a:lnTo>
                    <a:pt x="400" y="253"/>
                  </a:lnTo>
                  <a:lnTo>
                    <a:pt x="400" y="253"/>
                  </a:lnTo>
                  <a:lnTo>
                    <a:pt x="400" y="251"/>
                  </a:lnTo>
                  <a:lnTo>
                    <a:pt x="400" y="251"/>
                  </a:lnTo>
                  <a:lnTo>
                    <a:pt x="400" y="246"/>
                  </a:lnTo>
                  <a:lnTo>
                    <a:pt x="398" y="237"/>
                  </a:lnTo>
                  <a:lnTo>
                    <a:pt x="398" y="232"/>
                  </a:lnTo>
                  <a:lnTo>
                    <a:pt x="398" y="230"/>
                  </a:lnTo>
                  <a:lnTo>
                    <a:pt x="398" y="225"/>
                  </a:lnTo>
                  <a:lnTo>
                    <a:pt x="398" y="223"/>
                  </a:lnTo>
                  <a:lnTo>
                    <a:pt x="395" y="216"/>
                  </a:lnTo>
                  <a:lnTo>
                    <a:pt x="395" y="211"/>
                  </a:lnTo>
                  <a:lnTo>
                    <a:pt x="395" y="211"/>
                  </a:lnTo>
                  <a:lnTo>
                    <a:pt x="395" y="208"/>
                  </a:lnTo>
                  <a:lnTo>
                    <a:pt x="395" y="208"/>
                  </a:lnTo>
                  <a:lnTo>
                    <a:pt x="393" y="206"/>
                  </a:lnTo>
                  <a:lnTo>
                    <a:pt x="391" y="206"/>
                  </a:lnTo>
                  <a:lnTo>
                    <a:pt x="391" y="204"/>
                  </a:lnTo>
                  <a:lnTo>
                    <a:pt x="388" y="204"/>
                  </a:lnTo>
                  <a:lnTo>
                    <a:pt x="386" y="201"/>
                  </a:lnTo>
                  <a:lnTo>
                    <a:pt x="386" y="199"/>
                  </a:lnTo>
                  <a:lnTo>
                    <a:pt x="386" y="197"/>
                  </a:lnTo>
                  <a:lnTo>
                    <a:pt x="386" y="194"/>
                  </a:lnTo>
                  <a:lnTo>
                    <a:pt x="388" y="192"/>
                  </a:lnTo>
                  <a:lnTo>
                    <a:pt x="386" y="189"/>
                  </a:lnTo>
                  <a:lnTo>
                    <a:pt x="386" y="187"/>
                  </a:lnTo>
                  <a:lnTo>
                    <a:pt x="383" y="185"/>
                  </a:lnTo>
                  <a:lnTo>
                    <a:pt x="383" y="182"/>
                  </a:lnTo>
                  <a:lnTo>
                    <a:pt x="383" y="180"/>
                  </a:lnTo>
                  <a:lnTo>
                    <a:pt x="383" y="180"/>
                  </a:lnTo>
                  <a:lnTo>
                    <a:pt x="381" y="178"/>
                  </a:lnTo>
                  <a:lnTo>
                    <a:pt x="381" y="175"/>
                  </a:lnTo>
                  <a:lnTo>
                    <a:pt x="379" y="173"/>
                  </a:lnTo>
                  <a:lnTo>
                    <a:pt x="376" y="171"/>
                  </a:lnTo>
                  <a:lnTo>
                    <a:pt x="376" y="171"/>
                  </a:lnTo>
                  <a:lnTo>
                    <a:pt x="376" y="166"/>
                  </a:lnTo>
                  <a:lnTo>
                    <a:pt x="376" y="161"/>
                  </a:lnTo>
                  <a:lnTo>
                    <a:pt x="376" y="159"/>
                  </a:lnTo>
                  <a:lnTo>
                    <a:pt x="376" y="159"/>
                  </a:lnTo>
                  <a:lnTo>
                    <a:pt x="374" y="156"/>
                  </a:lnTo>
                  <a:lnTo>
                    <a:pt x="374" y="154"/>
                  </a:lnTo>
                  <a:lnTo>
                    <a:pt x="374" y="152"/>
                  </a:lnTo>
                  <a:lnTo>
                    <a:pt x="374" y="149"/>
                  </a:lnTo>
                  <a:lnTo>
                    <a:pt x="374" y="147"/>
                  </a:lnTo>
                  <a:lnTo>
                    <a:pt x="372" y="147"/>
                  </a:lnTo>
                  <a:lnTo>
                    <a:pt x="372" y="145"/>
                  </a:lnTo>
                  <a:lnTo>
                    <a:pt x="374" y="142"/>
                  </a:lnTo>
                  <a:lnTo>
                    <a:pt x="374" y="140"/>
                  </a:lnTo>
                  <a:lnTo>
                    <a:pt x="374" y="137"/>
                  </a:lnTo>
                  <a:lnTo>
                    <a:pt x="376" y="135"/>
                  </a:lnTo>
                  <a:lnTo>
                    <a:pt x="379" y="133"/>
                  </a:lnTo>
                  <a:lnTo>
                    <a:pt x="381" y="130"/>
                  </a:lnTo>
                  <a:lnTo>
                    <a:pt x="381" y="130"/>
                  </a:lnTo>
                  <a:lnTo>
                    <a:pt x="383" y="126"/>
                  </a:lnTo>
                  <a:lnTo>
                    <a:pt x="386" y="123"/>
                  </a:lnTo>
                  <a:lnTo>
                    <a:pt x="386" y="118"/>
                  </a:lnTo>
                  <a:lnTo>
                    <a:pt x="383" y="116"/>
                  </a:lnTo>
                  <a:lnTo>
                    <a:pt x="381" y="111"/>
                  </a:lnTo>
                  <a:lnTo>
                    <a:pt x="381" y="111"/>
                  </a:lnTo>
                  <a:lnTo>
                    <a:pt x="379" y="109"/>
                  </a:lnTo>
                  <a:lnTo>
                    <a:pt x="376" y="107"/>
                  </a:lnTo>
                  <a:lnTo>
                    <a:pt x="376" y="107"/>
                  </a:lnTo>
                  <a:lnTo>
                    <a:pt x="374" y="102"/>
                  </a:lnTo>
                  <a:lnTo>
                    <a:pt x="372" y="95"/>
                  </a:lnTo>
                  <a:lnTo>
                    <a:pt x="372" y="92"/>
                  </a:lnTo>
                  <a:lnTo>
                    <a:pt x="372" y="88"/>
                  </a:lnTo>
                  <a:lnTo>
                    <a:pt x="369" y="85"/>
                  </a:lnTo>
                  <a:lnTo>
                    <a:pt x="369" y="83"/>
                  </a:lnTo>
                  <a:lnTo>
                    <a:pt x="367" y="81"/>
                  </a:lnTo>
                  <a:lnTo>
                    <a:pt x="367" y="78"/>
                  </a:lnTo>
                  <a:lnTo>
                    <a:pt x="364" y="76"/>
                  </a:lnTo>
                  <a:lnTo>
                    <a:pt x="362" y="71"/>
                  </a:lnTo>
                  <a:lnTo>
                    <a:pt x="362" y="71"/>
                  </a:lnTo>
                  <a:lnTo>
                    <a:pt x="362" y="69"/>
                  </a:lnTo>
                  <a:lnTo>
                    <a:pt x="362" y="66"/>
                  </a:lnTo>
                  <a:lnTo>
                    <a:pt x="362" y="64"/>
                  </a:lnTo>
                  <a:lnTo>
                    <a:pt x="360" y="62"/>
                  </a:lnTo>
                  <a:lnTo>
                    <a:pt x="357" y="59"/>
                  </a:lnTo>
                  <a:lnTo>
                    <a:pt x="357" y="57"/>
                  </a:lnTo>
                  <a:lnTo>
                    <a:pt x="355" y="55"/>
                  </a:lnTo>
                  <a:lnTo>
                    <a:pt x="355" y="52"/>
                  </a:lnTo>
                  <a:lnTo>
                    <a:pt x="357" y="50"/>
                  </a:lnTo>
                  <a:lnTo>
                    <a:pt x="357" y="47"/>
                  </a:lnTo>
                  <a:lnTo>
                    <a:pt x="357" y="45"/>
                  </a:lnTo>
                  <a:lnTo>
                    <a:pt x="360" y="43"/>
                  </a:lnTo>
                  <a:lnTo>
                    <a:pt x="362" y="40"/>
                  </a:lnTo>
                  <a:lnTo>
                    <a:pt x="372" y="26"/>
                  </a:lnTo>
                  <a:lnTo>
                    <a:pt x="372" y="26"/>
                  </a:lnTo>
                  <a:lnTo>
                    <a:pt x="372" y="21"/>
                  </a:lnTo>
                  <a:lnTo>
                    <a:pt x="372" y="21"/>
                  </a:lnTo>
                  <a:lnTo>
                    <a:pt x="372" y="21"/>
                  </a:lnTo>
                  <a:lnTo>
                    <a:pt x="372" y="21"/>
                  </a:lnTo>
                  <a:lnTo>
                    <a:pt x="369" y="19"/>
                  </a:lnTo>
                  <a:lnTo>
                    <a:pt x="369" y="17"/>
                  </a:lnTo>
                  <a:lnTo>
                    <a:pt x="369" y="19"/>
                  </a:lnTo>
                  <a:lnTo>
                    <a:pt x="367" y="19"/>
                  </a:lnTo>
                  <a:lnTo>
                    <a:pt x="367" y="17"/>
                  </a:lnTo>
                  <a:lnTo>
                    <a:pt x="367" y="17"/>
                  </a:lnTo>
                  <a:lnTo>
                    <a:pt x="367" y="17"/>
                  </a:lnTo>
                  <a:lnTo>
                    <a:pt x="367" y="17"/>
                  </a:lnTo>
                  <a:lnTo>
                    <a:pt x="367" y="17"/>
                  </a:lnTo>
                  <a:lnTo>
                    <a:pt x="364" y="17"/>
                  </a:lnTo>
                  <a:lnTo>
                    <a:pt x="364" y="17"/>
                  </a:lnTo>
                  <a:lnTo>
                    <a:pt x="364" y="17"/>
                  </a:lnTo>
                  <a:lnTo>
                    <a:pt x="367" y="14"/>
                  </a:lnTo>
                  <a:lnTo>
                    <a:pt x="364" y="14"/>
                  </a:lnTo>
                  <a:lnTo>
                    <a:pt x="364" y="14"/>
                  </a:lnTo>
                  <a:lnTo>
                    <a:pt x="364" y="14"/>
                  </a:lnTo>
                  <a:lnTo>
                    <a:pt x="357" y="12"/>
                  </a:lnTo>
                  <a:lnTo>
                    <a:pt x="357" y="14"/>
                  </a:lnTo>
                  <a:lnTo>
                    <a:pt x="357" y="14"/>
                  </a:lnTo>
                  <a:lnTo>
                    <a:pt x="357" y="14"/>
                  </a:lnTo>
                  <a:lnTo>
                    <a:pt x="357" y="14"/>
                  </a:lnTo>
                  <a:lnTo>
                    <a:pt x="355" y="14"/>
                  </a:lnTo>
                  <a:lnTo>
                    <a:pt x="355" y="14"/>
                  </a:lnTo>
                  <a:lnTo>
                    <a:pt x="355" y="14"/>
                  </a:lnTo>
                  <a:lnTo>
                    <a:pt x="357" y="14"/>
                  </a:lnTo>
                  <a:lnTo>
                    <a:pt x="357" y="14"/>
                  </a:lnTo>
                  <a:lnTo>
                    <a:pt x="355" y="14"/>
                  </a:lnTo>
                  <a:lnTo>
                    <a:pt x="355" y="14"/>
                  </a:lnTo>
                  <a:lnTo>
                    <a:pt x="357" y="14"/>
                  </a:lnTo>
                  <a:lnTo>
                    <a:pt x="357" y="12"/>
                  </a:lnTo>
                  <a:lnTo>
                    <a:pt x="355" y="12"/>
                  </a:lnTo>
                  <a:lnTo>
                    <a:pt x="355" y="12"/>
                  </a:lnTo>
                  <a:lnTo>
                    <a:pt x="353" y="12"/>
                  </a:lnTo>
                  <a:lnTo>
                    <a:pt x="350" y="12"/>
                  </a:lnTo>
                  <a:lnTo>
                    <a:pt x="343" y="12"/>
                  </a:lnTo>
                  <a:lnTo>
                    <a:pt x="343" y="12"/>
                  </a:lnTo>
                  <a:lnTo>
                    <a:pt x="341" y="12"/>
                  </a:lnTo>
                  <a:lnTo>
                    <a:pt x="341" y="10"/>
                  </a:lnTo>
                  <a:lnTo>
                    <a:pt x="338" y="10"/>
                  </a:lnTo>
                  <a:lnTo>
                    <a:pt x="338" y="10"/>
                  </a:lnTo>
                  <a:lnTo>
                    <a:pt x="338" y="10"/>
                  </a:lnTo>
                  <a:lnTo>
                    <a:pt x="336" y="10"/>
                  </a:lnTo>
                  <a:lnTo>
                    <a:pt x="336" y="10"/>
                  </a:lnTo>
                  <a:lnTo>
                    <a:pt x="338" y="10"/>
                  </a:lnTo>
                  <a:lnTo>
                    <a:pt x="338" y="10"/>
                  </a:lnTo>
                  <a:lnTo>
                    <a:pt x="338" y="10"/>
                  </a:lnTo>
                  <a:lnTo>
                    <a:pt x="338" y="10"/>
                  </a:lnTo>
                  <a:lnTo>
                    <a:pt x="338" y="10"/>
                  </a:lnTo>
                  <a:lnTo>
                    <a:pt x="338" y="10"/>
                  </a:lnTo>
                  <a:lnTo>
                    <a:pt x="341" y="10"/>
                  </a:lnTo>
                  <a:lnTo>
                    <a:pt x="338" y="10"/>
                  </a:lnTo>
                  <a:lnTo>
                    <a:pt x="336" y="7"/>
                  </a:lnTo>
                  <a:lnTo>
                    <a:pt x="331" y="2"/>
                  </a:lnTo>
                  <a:lnTo>
                    <a:pt x="329" y="0"/>
                  </a:lnTo>
                  <a:lnTo>
                    <a:pt x="327" y="0"/>
                  </a:lnTo>
                  <a:lnTo>
                    <a:pt x="327" y="2"/>
                  </a:lnTo>
                  <a:lnTo>
                    <a:pt x="324" y="2"/>
                  </a:lnTo>
                  <a:lnTo>
                    <a:pt x="324" y="2"/>
                  </a:lnTo>
                  <a:lnTo>
                    <a:pt x="324" y="2"/>
                  </a:lnTo>
                  <a:lnTo>
                    <a:pt x="324" y="7"/>
                  </a:lnTo>
                  <a:lnTo>
                    <a:pt x="324" y="7"/>
                  </a:lnTo>
                  <a:lnTo>
                    <a:pt x="324" y="7"/>
                  </a:lnTo>
                  <a:lnTo>
                    <a:pt x="324" y="10"/>
                  </a:lnTo>
                  <a:lnTo>
                    <a:pt x="324" y="12"/>
                  </a:lnTo>
                  <a:lnTo>
                    <a:pt x="324" y="12"/>
                  </a:lnTo>
                  <a:lnTo>
                    <a:pt x="324" y="12"/>
                  </a:lnTo>
                  <a:lnTo>
                    <a:pt x="327" y="14"/>
                  </a:lnTo>
                  <a:lnTo>
                    <a:pt x="327" y="14"/>
                  </a:lnTo>
                  <a:lnTo>
                    <a:pt x="327" y="17"/>
                  </a:lnTo>
                  <a:lnTo>
                    <a:pt x="327" y="17"/>
                  </a:lnTo>
                  <a:lnTo>
                    <a:pt x="327" y="19"/>
                  </a:lnTo>
                  <a:lnTo>
                    <a:pt x="327" y="19"/>
                  </a:lnTo>
                  <a:lnTo>
                    <a:pt x="327" y="21"/>
                  </a:lnTo>
                  <a:lnTo>
                    <a:pt x="324" y="21"/>
                  </a:lnTo>
                  <a:lnTo>
                    <a:pt x="324" y="24"/>
                  </a:lnTo>
                  <a:lnTo>
                    <a:pt x="322" y="26"/>
                  </a:lnTo>
                  <a:lnTo>
                    <a:pt x="322" y="26"/>
                  </a:lnTo>
                  <a:lnTo>
                    <a:pt x="319" y="29"/>
                  </a:lnTo>
                  <a:lnTo>
                    <a:pt x="317" y="29"/>
                  </a:lnTo>
                  <a:lnTo>
                    <a:pt x="317" y="33"/>
                  </a:lnTo>
                  <a:lnTo>
                    <a:pt x="317" y="33"/>
                  </a:lnTo>
                  <a:lnTo>
                    <a:pt x="317" y="33"/>
                  </a:lnTo>
                  <a:lnTo>
                    <a:pt x="315" y="33"/>
                  </a:lnTo>
                  <a:lnTo>
                    <a:pt x="315" y="36"/>
                  </a:lnTo>
                  <a:lnTo>
                    <a:pt x="315" y="36"/>
                  </a:lnTo>
                  <a:lnTo>
                    <a:pt x="315" y="36"/>
                  </a:lnTo>
                  <a:lnTo>
                    <a:pt x="315" y="36"/>
                  </a:lnTo>
                  <a:lnTo>
                    <a:pt x="315" y="38"/>
                  </a:lnTo>
                  <a:lnTo>
                    <a:pt x="312" y="38"/>
                  </a:lnTo>
                  <a:lnTo>
                    <a:pt x="305" y="40"/>
                  </a:lnTo>
                  <a:lnTo>
                    <a:pt x="303" y="40"/>
                  </a:lnTo>
                  <a:lnTo>
                    <a:pt x="303" y="40"/>
                  </a:lnTo>
                  <a:lnTo>
                    <a:pt x="305" y="43"/>
                  </a:lnTo>
                  <a:lnTo>
                    <a:pt x="305" y="43"/>
                  </a:lnTo>
                  <a:lnTo>
                    <a:pt x="305" y="43"/>
                  </a:lnTo>
                  <a:lnTo>
                    <a:pt x="298" y="52"/>
                  </a:lnTo>
                  <a:lnTo>
                    <a:pt x="296" y="55"/>
                  </a:lnTo>
                  <a:lnTo>
                    <a:pt x="293" y="55"/>
                  </a:lnTo>
                  <a:lnTo>
                    <a:pt x="293" y="55"/>
                  </a:lnTo>
                  <a:lnTo>
                    <a:pt x="291" y="55"/>
                  </a:lnTo>
                  <a:lnTo>
                    <a:pt x="286" y="55"/>
                  </a:lnTo>
                  <a:lnTo>
                    <a:pt x="286" y="55"/>
                  </a:lnTo>
                  <a:lnTo>
                    <a:pt x="286" y="55"/>
                  </a:lnTo>
                  <a:lnTo>
                    <a:pt x="284" y="55"/>
                  </a:lnTo>
                  <a:lnTo>
                    <a:pt x="284" y="55"/>
                  </a:lnTo>
                  <a:lnTo>
                    <a:pt x="284" y="55"/>
                  </a:lnTo>
                  <a:lnTo>
                    <a:pt x="284" y="57"/>
                  </a:lnTo>
                  <a:lnTo>
                    <a:pt x="284" y="57"/>
                  </a:lnTo>
                  <a:lnTo>
                    <a:pt x="282" y="57"/>
                  </a:lnTo>
                  <a:lnTo>
                    <a:pt x="279" y="57"/>
                  </a:lnTo>
                  <a:lnTo>
                    <a:pt x="279" y="57"/>
                  </a:lnTo>
                  <a:lnTo>
                    <a:pt x="279" y="57"/>
                  </a:lnTo>
                  <a:lnTo>
                    <a:pt x="277" y="57"/>
                  </a:lnTo>
                  <a:lnTo>
                    <a:pt x="277" y="57"/>
                  </a:lnTo>
                  <a:lnTo>
                    <a:pt x="277" y="57"/>
                  </a:lnTo>
                  <a:lnTo>
                    <a:pt x="275" y="57"/>
                  </a:lnTo>
                  <a:lnTo>
                    <a:pt x="275" y="57"/>
                  </a:lnTo>
                  <a:lnTo>
                    <a:pt x="275" y="55"/>
                  </a:lnTo>
                  <a:lnTo>
                    <a:pt x="275" y="55"/>
                  </a:lnTo>
                  <a:lnTo>
                    <a:pt x="275" y="55"/>
                  </a:lnTo>
                  <a:lnTo>
                    <a:pt x="272" y="57"/>
                  </a:lnTo>
                  <a:lnTo>
                    <a:pt x="272" y="57"/>
                  </a:lnTo>
                  <a:lnTo>
                    <a:pt x="272" y="59"/>
                  </a:lnTo>
                  <a:lnTo>
                    <a:pt x="270" y="62"/>
                  </a:lnTo>
                  <a:lnTo>
                    <a:pt x="267" y="64"/>
                  </a:lnTo>
                  <a:lnTo>
                    <a:pt x="263" y="69"/>
                  </a:lnTo>
                  <a:lnTo>
                    <a:pt x="260" y="71"/>
                  </a:lnTo>
                  <a:lnTo>
                    <a:pt x="260" y="73"/>
                  </a:lnTo>
                  <a:lnTo>
                    <a:pt x="260" y="76"/>
                  </a:lnTo>
                  <a:lnTo>
                    <a:pt x="260" y="81"/>
                  </a:lnTo>
                  <a:lnTo>
                    <a:pt x="260" y="83"/>
                  </a:lnTo>
                  <a:lnTo>
                    <a:pt x="258" y="85"/>
                  </a:lnTo>
                  <a:lnTo>
                    <a:pt x="258" y="85"/>
                  </a:lnTo>
                  <a:lnTo>
                    <a:pt x="258" y="88"/>
                  </a:lnTo>
                  <a:lnTo>
                    <a:pt x="258" y="90"/>
                  </a:lnTo>
                  <a:lnTo>
                    <a:pt x="256" y="90"/>
                  </a:lnTo>
                  <a:lnTo>
                    <a:pt x="256" y="92"/>
                  </a:lnTo>
                  <a:lnTo>
                    <a:pt x="253" y="92"/>
                  </a:lnTo>
                  <a:lnTo>
                    <a:pt x="253" y="95"/>
                  </a:lnTo>
                  <a:lnTo>
                    <a:pt x="251" y="95"/>
                  </a:lnTo>
                  <a:lnTo>
                    <a:pt x="251" y="95"/>
                  </a:lnTo>
                  <a:lnTo>
                    <a:pt x="251" y="97"/>
                  </a:lnTo>
                  <a:lnTo>
                    <a:pt x="246" y="100"/>
                  </a:lnTo>
                  <a:lnTo>
                    <a:pt x="246" y="102"/>
                  </a:lnTo>
                  <a:lnTo>
                    <a:pt x="246" y="102"/>
                  </a:lnTo>
                  <a:lnTo>
                    <a:pt x="246" y="104"/>
                  </a:lnTo>
                  <a:lnTo>
                    <a:pt x="246" y="104"/>
                  </a:lnTo>
                  <a:lnTo>
                    <a:pt x="244" y="107"/>
                  </a:lnTo>
                  <a:lnTo>
                    <a:pt x="244" y="107"/>
                  </a:lnTo>
                  <a:lnTo>
                    <a:pt x="244" y="109"/>
                  </a:lnTo>
                  <a:lnTo>
                    <a:pt x="241" y="109"/>
                  </a:lnTo>
                  <a:lnTo>
                    <a:pt x="241" y="109"/>
                  </a:lnTo>
                  <a:lnTo>
                    <a:pt x="241" y="111"/>
                  </a:lnTo>
                  <a:lnTo>
                    <a:pt x="239" y="111"/>
                  </a:lnTo>
                  <a:lnTo>
                    <a:pt x="237" y="116"/>
                  </a:lnTo>
                  <a:lnTo>
                    <a:pt x="234" y="116"/>
                  </a:lnTo>
                  <a:lnTo>
                    <a:pt x="237" y="121"/>
                  </a:lnTo>
                  <a:lnTo>
                    <a:pt x="237" y="121"/>
                  </a:lnTo>
                  <a:lnTo>
                    <a:pt x="237" y="123"/>
                  </a:lnTo>
                  <a:lnTo>
                    <a:pt x="237" y="128"/>
                  </a:lnTo>
                  <a:lnTo>
                    <a:pt x="239" y="128"/>
                  </a:lnTo>
                  <a:lnTo>
                    <a:pt x="239" y="128"/>
                  </a:lnTo>
                  <a:lnTo>
                    <a:pt x="241" y="128"/>
                  </a:lnTo>
                  <a:lnTo>
                    <a:pt x="241" y="128"/>
                  </a:lnTo>
                  <a:lnTo>
                    <a:pt x="244" y="130"/>
                  </a:lnTo>
                  <a:lnTo>
                    <a:pt x="244" y="130"/>
                  </a:lnTo>
                  <a:lnTo>
                    <a:pt x="244" y="135"/>
                  </a:lnTo>
                  <a:lnTo>
                    <a:pt x="246" y="135"/>
                  </a:lnTo>
                  <a:lnTo>
                    <a:pt x="246" y="137"/>
                  </a:lnTo>
                  <a:lnTo>
                    <a:pt x="246" y="140"/>
                  </a:lnTo>
                  <a:lnTo>
                    <a:pt x="244" y="142"/>
                  </a:lnTo>
                  <a:lnTo>
                    <a:pt x="244" y="147"/>
                  </a:lnTo>
                  <a:lnTo>
                    <a:pt x="241" y="147"/>
                  </a:lnTo>
                  <a:lnTo>
                    <a:pt x="241" y="147"/>
                  </a:lnTo>
                  <a:lnTo>
                    <a:pt x="239" y="149"/>
                  </a:lnTo>
                  <a:lnTo>
                    <a:pt x="239" y="149"/>
                  </a:lnTo>
                  <a:lnTo>
                    <a:pt x="239" y="152"/>
                  </a:lnTo>
                  <a:lnTo>
                    <a:pt x="239" y="154"/>
                  </a:lnTo>
                  <a:lnTo>
                    <a:pt x="239" y="154"/>
                  </a:lnTo>
                  <a:lnTo>
                    <a:pt x="239" y="156"/>
                  </a:lnTo>
                  <a:lnTo>
                    <a:pt x="239" y="156"/>
                  </a:lnTo>
                  <a:lnTo>
                    <a:pt x="239" y="159"/>
                  </a:lnTo>
                  <a:lnTo>
                    <a:pt x="239" y="161"/>
                  </a:lnTo>
                  <a:lnTo>
                    <a:pt x="239" y="161"/>
                  </a:lnTo>
                  <a:lnTo>
                    <a:pt x="241" y="161"/>
                  </a:lnTo>
                  <a:lnTo>
                    <a:pt x="241" y="163"/>
                  </a:lnTo>
                  <a:lnTo>
                    <a:pt x="244" y="166"/>
                  </a:lnTo>
                  <a:lnTo>
                    <a:pt x="244" y="168"/>
                  </a:lnTo>
                  <a:lnTo>
                    <a:pt x="244" y="168"/>
                  </a:lnTo>
                  <a:lnTo>
                    <a:pt x="246" y="171"/>
                  </a:lnTo>
                  <a:lnTo>
                    <a:pt x="246" y="171"/>
                  </a:lnTo>
                  <a:lnTo>
                    <a:pt x="246" y="171"/>
                  </a:lnTo>
                  <a:lnTo>
                    <a:pt x="246" y="173"/>
                  </a:lnTo>
                  <a:lnTo>
                    <a:pt x="246" y="173"/>
                  </a:lnTo>
                  <a:lnTo>
                    <a:pt x="246" y="173"/>
                  </a:lnTo>
                  <a:lnTo>
                    <a:pt x="246" y="175"/>
                  </a:lnTo>
                  <a:lnTo>
                    <a:pt x="246" y="178"/>
                  </a:lnTo>
                  <a:lnTo>
                    <a:pt x="248" y="180"/>
                  </a:lnTo>
                  <a:lnTo>
                    <a:pt x="248" y="185"/>
                  </a:lnTo>
                  <a:lnTo>
                    <a:pt x="248" y="185"/>
                  </a:lnTo>
                  <a:lnTo>
                    <a:pt x="251" y="189"/>
                  </a:lnTo>
                  <a:lnTo>
                    <a:pt x="251" y="189"/>
                  </a:lnTo>
                  <a:lnTo>
                    <a:pt x="251" y="192"/>
                  </a:lnTo>
                  <a:lnTo>
                    <a:pt x="248" y="192"/>
                  </a:lnTo>
                  <a:lnTo>
                    <a:pt x="248" y="194"/>
                  </a:lnTo>
                  <a:lnTo>
                    <a:pt x="248" y="194"/>
                  </a:lnTo>
                  <a:lnTo>
                    <a:pt x="248" y="194"/>
                  </a:lnTo>
                  <a:lnTo>
                    <a:pt x="248" y="197"/>
                  </a:lnTo>
                  <a:lnTo>
                    <a:pt x="248" y="201"/>
                  </a:lnTo>
                  <a:lnTo>
                    <a:pt x="246" y="204"/>
                  </a:lnTo>
                  <a:lnTo>
                    <a:pt x="241" y="206"/>
                  </a:lnTo>
                  <a:lnTo>
                    <a:pt x="241" y="208"/>
                  </a:lnTo>
                  <a:lnTo>
                    <a:pt x="239" y="211"/>
                  </a:lnTo>
                  <a:lnTo>
                    <a:pt x="239" y="211"/>
                  </a:lnTo>
                  <a:lnTo>
                    <a:pt x="237" y="213"/>
                  </a:lnTo>
                  <a:lnTo>
                    <a:pt x="237" y="213"/>
                  </a:lnTo>
                  <a:lnTo>
                    <a:pt x="232" y="220"/>
                  </a:lnTo>
                  <a:lnTo>
                    <a:pt x="232" y="220"/>
                  </a:lnTo>
                  <a:lnTo>
                    <a:pt x="232" y="220"/>
                  </a:lnTo>
                  <a:lnTo>
                    <a:pt x="232" y="223"/>
                  </a:lnTo>
                  <a:lnTo>
                    <a:pt x="230" y="223"/>
                  </a:lnTo>
                  <a:lnTo>
                    <a:pt x="230" y="223"/>
                  </a:lnTo>
                  <a:lnTo>
                    <a:pt x="227" y="223"/>
                  </a:lnTo>
                  <a:lnTo>
                    <a:pt x="227" y="223"/>
                  </a:lnTo>
                  <a:lnTo>
                    <a:pt x="227" y="225"/>
                  </a:lnTo>
                  <a:lnTo>
                    <a:pt x="227" y="225"/>
                  </a:lnTo>
                  <a:lnTo>
                    <a:pt x="227" y="227"/>
                  </a:lnTo>
                  <a:lnTo>
                    <a:pt x="227" y="227"/>
                  </a:lnTo>
                  <a:lnTo>
                    <a:pt x="227" y="230"/>
                  </a:lnTo>
                  <a:lnTo>
                    <a:pt x="227" y="230"/>
                  </a:lnTo>
                  <a:lnTo>
                    <a:pt x="227" y="230"/>
                  </a:lnTo>
                  <a:lnTo>
                    <a:pt x="227" y="230"/>
                  </a:lnTo>
                  <a:lnTo>
                    <a:pt x="227" y="232"/>
                  </a:lnTo>
                  <a:lnTo>
                    <a:pt x="227" y="232"/>
                  </a:lnTo>
                  <a:lnTo>
                    <a:pt x="227" y="232"/>
                  </a:lnTo>
                  <a:lnTo>
                    <a:pt x="227" y="234"/>
                  </a:lnTo>
                  <a:lnTo>
                    <a:pt x="227" y="234"/>
                  </a:lnTo>
                  <a:lnTo>
                    <a:pt x="227" y="234"/>
                  </a:lnTo>
                  <a:lnTo>
                    <a:pt x="227" y="237"/>
                  </a:lnTo>
                  <a:lnTo>
                    <a:pt x="227" y="242"/>
                  </a:lnTo>
                  <a:lnTo>
                    <a:pt x="227" y="244"/>
                  </a:lnTo>
                  <a:lnTo>
                    <a:pt x="227" y="244"/>
                  </a:lnTo>
                  <a:lnTo>
                    <a:pt x="227" y="246"/>
                  </a:lnTo>
                  <a:lnTo>
                    <a:pt x="227" y="246"/>
                  </a:lnTo>
                  <a:lnTo>
                    <a:pt x="227" y="249"/>
                  </a:lnTo>
                  <a:lnTo>
                    <a:pt x="227" y="251"/>
                  </a:lnTo>
                  <a:lnTo>
                    <a:pt x="227" y="251"/>
                  </a:lnTo>
                  <a:lnTo>
                    <a:pt x="230" y="253"/>
                  </a:lnTo>
                  <a:lnTo>
                    <a:pt x="230" y="256"/>
                  </a:lnTo>
                  <a:lnTo>
                    <a:pt x="230" y="258"/>
                  </a:lnTo>
                  <a:lnTo>
                    <a:pt x="230" y="258"/>
                  </a:lnTo>
                  <a:lnTo>
                    <a:pt x="230" y="260"/>
                  </a:lnTo>
                  <a:lnTo>
                    <a:pt x="230" y="263"/>
                  </a:lnTo>
                  <a:lnTo>
                    <a:pt x="232" y="263"/>
                  </a:lnTo>
                  <a:lnTo>
                    <a:pt x="232" y="263"/>
                  </a:lnTo>
                  <a:lnTo>
                    <a:pt x="234" y="263"/>
                  </a:lnTo>
                  <a:lnTo>
                    <a:pt x="234" y="265"/>
                  </a:lnTo>
                  <a:lnTo>
                    <a:pt x="234" y="265"/>
                  </a:lnTo>
                  <a:lnTo>
                    <a:pt x="234" y="265"/>
                  </a:lnTo>
                  <a:lnTo>
                    <a:pt x="237" y="268"/>
                  </a:lnTo>
                  <a:lnTo>
                    <a:pt x="237" y="268"/>
                  </a:lnTo>
                  <a:lnTo>
                    <a:pt x="237" y="270"/>
                  </a:lnTo>
                  <a:lnTo>
                    <a:pt x="239" y="270"/>
                  </a:lnTo>
                  <a:lnTo>
                    <a:pt x="239" y="270"/>
                  </a:lnTo>
                  <a:lnTo>
                    <a:pt x="239" y="270"/>
                  </a:lnTo>
                  <a:lnTo>
                    <a:pt x="241" y="272"/>
                  </a:lnTo>
                  <a:lnTo>
                    <a:pt x="241" y="272"/>
                  </a:lnTo>
                  <a:lnTo>
                    <a:pt x="246" y="272"/>
                  </a:lnTo>
                  <a:lnTo>
                    <a:pt x="246" y="275"/>
                  </a:lnTo>
                  <a:lnTo>
                    <a:pt x="246" y="279"/>
                  </a:lnTo>
                  <a:lnTo>
                    <a:pt x="246" y="282"/>
                  </a:lnTo>
                  <a:lnTo>
                    <a:pt x="246" y="282"/>
                  </a:lnTo>
                  <a:lnTo>
                    <a:pt x="248" y="282"/>
                  </a:lnTo>
                  <a:lnTo>
                    <a:pt x="248" y="282"/>
                  </a:lnTo>
                  <a:lnTo>
                    <a:pt x="246" y="284"/>
                  </a:lnTo>
                  <a:lnTo>
                    <a:pt x="246" y="284"/>
                  </a:lnTo>
                  <a:lnTo>
                    <a:pt x="244" y="289"/>
                  </a:lnTo>
                  <a:lnTo>
                    <a:pt x="244" y="289"/>
                  </a:lnTo>
                  <a:lnTo>
                    <a:pt x="246" y="291"/>
                  </a:lnTo>
                  <a:lnTo>
                    <a:pt x="246" y="291"/>
                  </a:lnTo>
                  <a:lnTo>
                    <a:pt x="246" y="294"/>
                  </a:lnTo>
                  <a:lnTo>
                    <a:pt x="246" y="294"/>
                  </a:lnTo>
                  <a:lnTo>
                    <a:pt x="244" y="294"/>
                  </a:lnTo>
                  <a:lnTo>
                    <a:pt x="244" y="294"/>
                  </a:lnTo>
                  <a:lnTo>
                    <a:pt x="244" y="298"/>
                  </a:lnTo>
                  <a:lnTo>
                    <a:pt x="244" y="301"/>
                  </a:lnTo>
                  <a:lnTo>
                    <a:pt x="244" y="301"/>
                  </a:lnTo>
                  <a:lnTo>
                    <a:pt x="241" y="301"/>
                  </a:lnTo>
                  <a:lnTo>
                    <a:pt x="241" y="303"/>
                  </a:lnTo>
                  <a:lnTo>
                    <a:pt x="241" y="303"/>
                  </a:lnTo>
                  <a:lnTo>
                    <a:pt x="241" y="305"/>
                  </a:lnTo>
                  <a:lnTo>
                    <a:pt x="241" y="308"/>
                  </a:lnTo>
                  <a:lnTo>
                    <a:pt x="241" y="308"/>
                  </a:lnTo>
                  <a:lnTo>
                    <a:pt x="237" y="313"/>
                  </a:lnTo>
                  <a:lnTo>
                    <a:pt x="234" y="315"/>
                  </a:lnTo>
                  <a:lnTo>
                    <a:pt x="234" y="315"/>
                  </a:lnTo>
                  <a:lnTo>
                    <a:pt x="232" y="315"/>
                  </a:lnTo>
                  <a:lnTo>
                    <a:pt x="230" y="315"/>
                  </a:lnTo>
                  <a:lnTo>
                    <a:pt x="230" y="315"/>
                  </a:lnTo>
                  <a:lnTo>
                    <a:pt x="227" y="315"/>
                  </a:lnTo>
                  <a:lnTo>
                    <a:pt x="225" y="315"/>
                  </a:lnTo>
                  <a:lnTo>
                    <a:pt x="225" y="315"/>
                  </a:lnTo>
                  <a:lnTo>
                    <a:pt x="222" y="315"/>
                  </a:lnTo>
                  <a:lnTo>
                    <a:pt x="220" y="315"/>
                  </a:lnTo>
                  <a:lnTo>
                    <a:pt x="220" y="313"/>
                  </a:lnTo>
                  <a:lnTo>
                    <a:pt x="218" y="315"/>
                  </a:lnTo>
                  <a:lnTo>
                    <a:pt x="213" y="317"/>
                  </a:lnTo>
                  <a:lnTo>
                    <a:pt x="213" y="317"/>
                  </a:lnTo>
                  <a:lnTo>
                    <a:pt x="211" y="317"/>
                  </a:lnTo>
                  <a:lnTo>
                    <a:pt x="208" y="317"/>
                  </a:lnTo>
                  <a:lnTo>
                    <a:pt x="206" y="317"/>
                  </a:lnTo>
                  <a:lnTo>
                    <a:pt x="203" y="320"/>
                  </a:lnTo>
                  <a:lnTo>
                    <a:pt x="203" y="320"/>
                  </a:lnTo>
                  <a:lnTo>
                    <a:pt x="201" y="320"/>
                  </a:lnTo>
                  <a:lnTo>
                    <a:pt x="201" y="320"/>
                  </a:lnTo>
                  <a:lnTo>
                    <a:pt x="199" y="320"/>
                  </a:lnTo>
                  <a:lnTo>
                    <a:pt x="196" y="320"/>
                  </a:lnTo>
                  <a:lnTo>
                    <a:pt x="196" y="320"/>
                  </a:lnTo>
                  <a:lnTo>
                    <a:pt x="196" y="320"/>
                  </a:lnTo>
                  <a:lnTo>
                    <a:pt x="194" y="317"/>
                  </a:lnTo>
                  <a:lnTo>
                    <a:pt x="194" y="317"/>
                  </a:lnTo>
                  <a:lnTo>
                    <a:pt x="194" y="317"/>
                  </a:lnTo>
                  <a:lnTo>
                    <a:pt x="192" y="315"/>
                  </a:lnTo>
                  <a:lnTo>
                    <a:pt x="192" y="315"/>
                  </a:lnTo>
                  <a:lnTo>
                    <a:pt x="192" y="315"/>
                  </a:lnTo>
                  <a:lnTo>
                    <a:pt x="192" y="315"/>
                  </a:lnTo>
                  <a:lnTo>
                    <a:pt x="192" y="313"/>
                  </a:lnTo>
                  <a:lnTo>
                    <a:pt x="189" y="313"/>
                  </a:lnTo>
                  <a:lnTo>
                    <a:pt x="189" y="313"/>
                  </a:lnTo>
                  <a:lnTo>
                    <a:pt x="187" y="313"/>
                  </a:lnTo>
                  <a:lnTo>
                    <a:pt x="187" y="313"/>
                  </a:lnTo>
                  <a:lnTo>
                    <a:pt x="185" y="310"/>
                  </a:lnTo>
                  <a:lnTo>
                    <a:pt x="185" y="310"/>
                  </a:lnTo>
                  <a:lnTo>
                    <a:pt x="182" y="310"/>
                  </a:lnTo>
                  <a:lnTo>
                    <a:pt x="180" y="310"/>
                  </a:lnTo>
                  <a:lnTo>
                    <a:pt x="173" y="310"/>
                  </a:lnTo>
                  <a:lnTo>
                    <a:pt x="173" y="310"/>
                  </a:lnTo>
                  <a:lnTo>
                    <a:pt x="173" y="310"/>
                  </a:lnTo>
                  <a:lnTo>
                    <a:pt x="170" y="310"/>
                  </a:lnTo>
                  <a:lnTo>
                    <a:pt x="170" y="310"/>
                  </a:lnTo>
                  <a:lnTo>
                    <a:pt x="170" y="310"/>
                  </a:lnTo>
                  <a:lnTo>
                    <a:pt x="168" y="313"/>
                  </a:lnTo>
                  <a:lnTo>
                    <a:pt x="168" y="313"/>
                  </a:lnTo>
                  <a:lnTo>
                    <a:pt x="166" y="313"/>
                  </a:lnTo>
                  <a:lnTo>
                    <a:pt x="163" y="313"/>
                  </a:lnTo>
                  <a:lnTo>
                    <a:pt x="161" y="315"/>
                  </a:lnTo>
                  <a:lnTo>
                    <a:pt x="161" y="315"/>
                  </a:lnTo>
                  <a:lnTo>
                    <a:pt x="159" y="313"/>
                  </a:lnTo>
                  <a:lnTo>
                    <a:pt x="159" y="313"/>
                  </a:lnTo>
                  <a:lnTo>
                    <a:pt x="159" y="313"/>
                  </a:lnTo>
                  <a:lnTo>
                    <a:pt x="159" y="313"/>
                  </a:lnTo>
                  <a:lnTo>
                    <a:pt x="156" y="313"/>
                  </a:lnTo>
                  <a:lnTo>
                    <a:pt x="156" y="315"/>
                  </a:lnTo>
                  <a:lnTo>
                    <a:pt x="156" y="315"/>
                  </a:lnTo>
                  <a:lnTo>
                    <a:pt x="154" y="315"/>
                  </a:lnTo>
                  <a:lnTo>
                    <a:pt x="151" y="315"/>
                  </a:lnTo>
                  <a:lnTo>
                    <a:pt x="151" y="315"/>
                  </a:lnTo>
                  <a:lnTo>
                    <a:pt x="151" y="317"/>
                  </a:lnTo>
                  <a:lnTo>
                    <a:pt x="151" y="320"/>
                  </a:lnTo>
                  <a:lnTo>
                    <a:pt x="149" y="317"/>
                  </a:lnTo>
                  <a:lnTo>
                    <a:pt x="149" y="317"/>
                  </a:lnTo>
                  <a:lnTo>
                    <a:pt x="149" y="317"/>
                  </a:lnTo>
                  <a:lnTo>
                    <a:pt x="147" y="320"/>
                  </a:lnTo>
                  <a:lnTo>
                    <a:pt x="147" y="320"/>
                  </a:lnTo>
                  <a:lnTo>
                    <a:pt x="149" y="320"/>
                  </a:lnTo>
                  <a:lnTo>
                    <a:pt x="149" y="320"/>
                  </a:lnTo>
                  <a:lnTo>
                    <a:pt x="149" y="322"/>
                  </a:lnTo>
                  <a:lnTo>
                    <a:pt x="149" y="322"/>
                  </a:lnTo>
                  <a:lnTo>
                    <a:pt x="147" y="322"/>
                  </a:lnTo>
                  <a:lnTo>
                    <a:pt x="147" y="322"/>
                  </a:lnTo>
                  <a:lnTo>
                    <a:pt x="147" y="322"/>
                  </a:lnTo>
                  <a:lnTo>
                    <a:pt x="147" y="322"/>
                  </a:lnTo>
                  <a:lnTo>
                    <a:pt x="144" y="324"/>
                  </a:lnTo>
                  <a:lnTo>
                    <a:pt x="144" y="324"/>
                  </a:lnTo>
                  <a:lnTo>
                    <a:pt x="144" y="324"/>
                  </a:lnTo>
                  <a:lnTo>
                    <a:pt x="144" y="324"/>
                  </a:lnTo>
                  <a:lnTo>
                    <a:pt x="142" y="327"/>
                  </a:lnTo>
                  <a:lnTo>
                    <a:pt x="142" y="327"/>
                  </a:lnTo>
                  <a:lnTo>
                    <a:pt x="142" y="327"/>
                  </a:lnTo>
                  <a:lnTo>
                    <a:pt x="142" y="327"/>
                  </a:lnTo>
                  <a:lnTo>
                    <a:pt x="142" y="327"/>
                  </a:lnTo>
                  <a:lnTo>
                    <a:pt x="140" y="329"/>
                  </a:lnTo>
                  <a:lnTo>
                    <a:pt x="140" y="332"/>
                  </a:lnTo>
                  <a:lnTo>
                    <a:pt x="137" y="332"/>
                  </a:lnTo>
                  <a:lnTo>
                    <a:pt x="137" y="334"/>
                  </a:lnTo>
                  <a:lnTo>
                    <a:pt x="137" y="334"/>
                  </a:lnTo>
                  <a:lnTo>
                    <a:pt x="135" y="334"/>
                  </a:lnTo>
                  <a:lnTo>
                    <a:pt x="132" y="339"/>
                  </a:lnTo>
                  <a:lnTo>
                    <a:pt x="132" y="341"/>
                  </a:lnTo>
                  <a:lnTo>
                    <a:pt x="132" y="341"/>
                  </a:lnTo>
                  <a:lnTo>
                    <a:pt x="130" y="341"/>
                  </a:lnTo>
                  <a:lnTo>
                    <a:pt x="128" y="341"/>
                  </a:lnTo>
                  <a:lnTo>
                    <a:pt x="128" y="343"/>
                  </a:lnTo>
                  <a:lnTo>
                    <a:pt x="125" y="343"/>
                  </a:lnTo>
                  <a:lnTo>
                    <a:pt x="121" y="343"/>
                  </a:lnTo>
                  <a:lnTo>
                    <a:pt x="116" y="346"/>
                  </a:lnTo>
                  <a:lnTo>
                    <a:pt x="116" y="348"/>
                  </a:lnTo>
                  <a:lnTo>
                    <a:pt x="114" y="350"/>
                  </a:lnTo>
                  <a:lnTo>
                    <a:pt x="111" y="353"/>
                  </a:lnTo>
                  <a:lnTo>
                    <a:pt x="109" y="355"/>
                  </a:lnTo>
                  <a:lnTo>
                    <a:pt x="109" y="358"/>
                  </a:lnTo>
                  <a:lnTo>
                    <a:pt x="106" y="358"/>
                  </a:lnTo>
                  <a:lnTo>
                    <a:pt x="104" y="358"/>
                  </a:lnTo>
                  <a:lnTo>
                    <a:pt x="104" y="360"/>
                  </a:lnTo>
                  <a:lnTo>
                    <a:pt x="102" y="360"/>
                  </a:lnTo>
                  <a:lnTo>
                    <a:pt x="102" y="362"/>
                  </a:lnTo>
                  <a:lnTo>
                    <a:pt x="102" y="365"/>
                  </a:lnTo>
                  <a:lnTo>
                    <a:pt x="99" y="365"/>
                  </a:lnTo>
                  <a:lnTo>
                    <a:pt x="97" y="362"/>
                  </a:lnTo>
                  <a:lnTo>
                    <a:pt x="97" y="362"/>
                  </a:lnTo>
                  <a:lnTo>
                    <a:pt x="97" y="362"/>
                  </a:lnTo>
                  <a:lnTo>
                    <a:pt x="95" y="362"/>
                  </a:lnTo>
                  <a:lnTo>
                    <a:pt x="95" y="362"/>
                  </a:lnTo>
                  <a:lnTo>
                    <a:pt x="92" y="362"/>
                  </a:lnTo>
                  <a:lnTo>
                    <a:pt x="92" y="362"/>
                  </a:lnTo>
                  <a:lnTo>
                    <a:pt x="90" y="365"/>
                  </a:lnTo>
                  <a:lnTo>
                    <a:pt x="87" y="365"/>
                  </a:lnTo>
                  <a:lnTo>
                    <a:pt x="87" y="365"/>
                  </a:lnTo>
                  <a:lnTo>
                    <a:pt x="87" y="365"/>
                  </a:lnTo>
                  <a:lnTo>
                    <a:pt x="85" y="365"/>
                  </a:lnTo>
                  <a:lnTo>
                    <a:pt x="85" y="367"/>
                  </a:lnTo>
                  <a:lnTo>
                    <a:pt x="85" y="367"/>
                  </a:lnTo>
                  <a:lnTo>
                    <a:pt x="85" y="367"/>
                  </a:lnTo>
                  <a:lnTo>
                    <a:pt x="83" y="369"/>
                  </a:lnTo>
                  <a:lnTo>
                    <a:pt x="78" y="372"/>
                  </a:lnTo>
                  <a:lnTo>
                    <a:pt x="76" y="372"/>
                  </a:lnTo>
                  <a:lnTo>
                    <a:pt x="71" y="372"/>
                  </a:lnTo>
                  <a:lnTo>
                    <a:pt x="64" y="374"/>
                  </a:lnTo>
                  <a:lnTo>
                    <a:pt x="61" y="376"/>
                  </a:lnTo>
                  <a:lnTo>
                    <a:pt x="57" y="376"/>
                  </a:lnTo>
                  <a:lnTo>
                    <a:pt x="54" y="376"/>
                  </a:lnTo>
                  <a:lnTo>
                    <a:pt x="50" y="381"/>
                  </a:lnTo>
                  <a:lnTo>
                    <a:pt x="43" y="384"/>
                  </a:lnTo>
                  <a:lnTo>
                    <a:pt x="40" y="386"/>
                  </a:lnTo>
                  <a:lnTo>
                    <a:pt x="38" y="388"/>
                  </a:lnTo>
                  <a:lnTo>
                    <a:pt x="38" y="395"/>
                  </a:lnTo>
                  <a:lnTo>
                    <a:pt x="35" y="398"/>
                  </a:lnTo>
                  <a:lnTo>
                    <a:pt x="35" y="400"/>
                  </a:lnTo>
                  <a:lnTo>
                    <a:pt x="35" y="400"/>
                  </a:lnTo>
                  <a:lnTo>
                    <a:pt x="35" y="400"/>
                  </a:lnTo>
                  <a:lnTo>
                    <a:pt x="35" y="400"/>
                  </a:lnTo>
                  <a:lnTo>
                    <a:pt x="35" y="400"/>
                  </a:lnTo>
                  <a:lnTo>
                    <a:pt x="35" y="400"/>
                  </a:lnTo>
                  <a:lnTo>
                    <a:pt x="35" y="403"/>
                  </a:lnTo>
                  <a:lnTo>
                    <a:pt x="35" y="403"/>
                  </a:lnTo>
                  <a:lnTo>
                    <a:pt x="35" y="405"/>
                  </a:lnTo>
                  <a:lnTo>
                    <a:pt x="35" y="405"/>
                  </a:lnTo>
                  <a:lnTo>
                    <a:pt x="35" y="405"/>
                  </a:lnTo>
                  <a:lnTo>
                    <a:pt x="33" y="407"/>
                  </a:lnTo>
                  <a:lnTo>
                    <a:pt x="33" y="407"/>
                  </a:lnTo>
                  <a:lnTo>
                    <a:pt x="35" y="410"/>
                  </a:lnTo>
                  <a:lnTo>
                    <a:pt x="35" y="410"/>
                  </a:lnTo>
                  <a:lnTo>
                    <a:pt x="33" y="410"/>
                  </a:lnTo>
                  <a:lnTo>
                    <a:pt x="35" y="412"/>
                  </a:lnTo>
                  <a:lnTo>
                    <a:pt x="35" y="412"/>
                  </a:lnTo>
                  <a:lnTo>
                    <a:pt x="35" y="412"/>
                  </a:lnTo>
                  <a:lnTo>
                    <a:pt x="35" y="412"/>
                  </a:lnTo>
                  <a:lnTo>
                    <a:pt x="33" y="412"/>
                  </a:lnTo>
                  <a:lnTo>
                    <a:pt x="33" y="414"/>
                  </a:lnTo>
                  <a:lnTo>
                    <a:pt x="33" y="417"/>
                  </a:lnTo>
                  <a:lnTo>
                    <a:pt x="33" y="424"/>
                  </a:lnTo>
                  <a:lnTo>
                    <a:pt x="33" y="424"/>
                  </a:lnTo>
                  <a:lnTo>
                    <a:pt x="31" y="424"/>
                  </a:lnTo>
                  <a:lnTo>
                    <a:pt x="31" y="426"/>
                  </a:lnTo>
                  <a:lnTo>
                    <a:pt x="31" y="429"/>
                  </a:lnTo>
                  <a:lnTo>
                    <a:pt x="31" y="429"/>
                  </a:lnTo>
                  <a:lnTo>
                    <a:pt x="28" y="429"/>
                  </a:lnTo>
                  <a:lnTo>
                    <a:pt x="26" y="431"/>
                  </a:lnTo>
                  <a:lnTo>
                    <a:pt x="26" y="431"/>
                  </a:lnTo>
                  <a:lnTo>
                    <a:pt x="26" y="431"/>
                  </a:lnTo>
                  <a:lnTo>
                    <a:pt x="26" y="433"/>
                  </a:lnTo>
                  <a:lnTo>
                    <a:pt x="26" y="433"/>
                  </a:lnTo>
                  <a:lnTo>
                    <a:pt x="26" y="436"/>
                  </a:lnTo>
                  <a:lnTo>
                    <a:pt x="26" y="436"/>
                  </a:lnTo>
                  <a:lnTo>
                    <a:pt x="24" y="440"/>
                  </a:lnTo>
                  <a:lnTo>
                    <a:pt x="24" y="440"/>
                  </a:lnTo>
                  <a:lnTo>
                    <a:pt x="24" y="440"/>
                  </a:lnTo>
                  <a:lnTo>
                    <a:pt x="21" y="443"/>
                  </a:lnTo>
                  <a:lnTo>
                    <a:pt x="21" y="445"/>
                  </a:lnTo>
                  <a:lnTo>
                    <a:pt x="19" y="452"/>
                  </a:lnTo>
                  <a:lnTo>
                    <a:pt x="19" y="455"/>
                  </a:lnTo>
                  <a:lnTo>
                    <a:pt x="16" y="457"/>
                  </a:lnTo>
                  <a:lnTo>
                    <a:pt x="16" y="457"/>
                  </a:lnTo>
                  <a:lnTo>
                    <a:pt x="19" y="459"/>
                  </a:lnTo>
                  <a:lnTo>
                    <a:pt x="16" y="459"/>
                  </a:lnTo>
                  <a:lnTo>
                    <a:pt x="16" y="462"/>
                  </a:lnTo>
                  <a:lnTo>
                    <a:pt x="14" y="462"/>
                  </a:lnTo>
                  <a:lnTo>
                    <a:pt x="14" y="464"/>
                  </a:lnTo>
                  <a:lnTo>
                    <a:pt x="14" y="466"/>
                  </a:lnTo>
                  <a:lnTo>
                    <a:pt x="12" y="466"/>
                  </a:lnTo>
                  <a:lnTo>
                    <a:pt x="9" y="469"/>
                  </a:lnTo>
                  <a:lnTo>
                    <a:pt x="9" y="469"/>
                  </a:lnTo>
                  <a:lnTo>
                    <a:pt x="9" y="469"/>
                  </a:lnTo>
                  <a:lnTo>
                    <a:pt x="9" y="471"/>
                  </a:lnTo>
                  <a:lnTo>
                    <a:pt x="9" y="471"/>
                  </a:lnTo>
                  <a:lnTo>
                    <a:pt x="9" y="471"/>
                  </a:lnTo>
                  <a:lnTo>
                    <a:pt x="7" y="471"/>
                  </a:lnTo>
                  <a:lnTo>
                    <a:pt x="7" y="471"/>
                  </a:lnTo>
                  <a:lnTo>
                    <a:pt x="5" y="474"/>
                  </a:lnTo>
                  <a:lnTo>
                    <a:pt x="5" y="476"/>
                  </a:lnTo>
                  <a:lnTo>
                    <a:pt x="5" y="478"/>
                  </a:lnTo>
                  <a:lnTo>
                    <a:pt x="2" y="478"/>
                  </a:lnTo>
                  <a:lnTo>
                    <a:pt x="2" y="481"/>
                  </a:lnTo>
                  <a:lnTo>
                    <a:pt x="0" y="483"/>
                  </a:lnTo>
                  <a:lnTo>
                    <a:pt x="0" y="485"/>
                  </a:lnTo>
                  <a:lnTo>
                    <a:pt x="2" y="488"/>
                  </a:lnTo>
                  <a:lnTo>
                    <a:pt x="5" y="490"/>
                  </a:lnTo>
                  <a:lnTo>
                    <a:pt x="5" y="492"/>
                  </a:lnTo>
                  <a:lnTo>
                    <a:pt x="5" y="495"/>
                  </a:lnTo>
                  <a:lnTo>
                    <a:pt x="5" y="500"/>
                  </a:lnTo>
                  <a:lnTo>
                    <a:pt x="5" y="502"/>
                  </a:lnTo>
                  <a:lnTo>
                    <a:pt x="5" y="502"/>
                  </a:lnTo>
                  <a:lnTo>
                    <a:pt x="5" y="504"/>
                  </a:lnTo>
                  <a:lnTo>
                    <a:pt x="7" y="504"/>
                  </a:lnTo>
                  <a:lnTo>
                    <a:pt x="7" y="504"/>
                  </a:lnTo>
                  <a:lnTo>
                    <a:pt x="7" y="504"/>
                  </a:lnTo>
                  <a:lnTo>
                    <a:pt x="7" y="507"/>
                  </a:lnTo>
                  <a:lnTo>
                    <a:pt x="7" y="507"/>
                  </a:lnTo>
                  <a:lnTo>
                    <a:pt x="7" y="507"/>
                  </a:lnTo>
                  <a:lnTo>
                    <a:pt x="7" y="514"/>
                  </a:lnTo>
                  <a:lnTo>
                    <a:pt x="7" y="516"/>
                  </a:lnTo>
                  <a:lnTo>
                    <a:pt x="9" y="519"/>
                  </a:lnTo>
                  <a:lnTo>
                    <a:pt x="12" y="519"/>
                  </a:lnTo>
                  <a:lnTo>
                    <a:pt x="12" y="521"/>
                  </a:lnTo>
                  <a:lnTo>
                    <a:pt x="14" y="521"/>
                  </a:lnTo>
                  <a:lnTo>
                    <a:pt x="14" y="523"/>
                  </a:lnTo>
                  <a:lnTo>
                    <a:pt x="14" y="523"/>
                  </a:lnTo>
                  <a:lnTo>
                    <a:pt x="14" y="526"/>
                  </a:lnTo>
                  <a:lnTo>
                    <a:pt x="14" y="528"/>
                  </a:lnTo>
                  <a:lnTo>
                    <a:pt x="14" y="530"/>
                  </a:lnTo>
                  <a:lnTo>
                    <a:pt x="14" y="530"/>
                  </a:lnTo>
                  <a:lnTo>
                    <a:pt x="12" y="530"/>
                  </a:lnTo>
                  <a:lnTo>
                    <a:pt x="12" y="533"/>
                  </a:lnTo>
                  <a:lnTo>
                    <a:pt x="12" y="535"/>
                  </a:lnTo>
                  <a:lnTo>
                    <a:pt x="12" y="537"/>
                  </a:lnTo>
                  <a:lnTo>
                    <a:pt x="12" y="545"/>
                  </a:lnTo>
                  <a:lnTo>
                    <a:pt x="12" y="549"/>
                  </a:lnTo>
                  <a:lnTo>
                    <a:pt x="12" y="552"/>
                  </a:lnTo>
                  <a:lnTo>
                    <a:pt x="12" y="554"/>
                  </a:lnTo>
                  <a:lnTo>
                    <a:pt x="9" y="556"/>
                  </a:lnTo>
                  <a:lnTo>
                    <a:pt x="9" y="561"/>
                  </a:lnTo>
                  <a:lnTo>
                    <a:pt x="12" y="566"/>
                  </a:lnTo>
                  <a:lnTo>
                    <a:pt x="9" y="568"/>
                  </a:lnTo>
                  <a:lnTo>
                    <a:pt x="7" y="571"/>
                  </a:lnTo>
                  <a:lnTo>
                    <a:pt x="7" y="571"/>
                  </a:lnTo>
                  <a:lnTo>
                    <a:pt x="7" y="573"/>
                  </a:lnTo>
                  <a:lnTo>
                    <a:pt x="7" y="575"/>
                  </a:lnTo>
                  <a:lnTo>
                    <a:pt x="7" y="575"/>
                  </a:lnTo>
                  <a:lnTo>
                    <a:pt x="2" y="582"/>
                  </a:lnTo>
                  <a:lnTo>
                    <a:pt x="2" y="582"/>
                  </a:lnTo>
                  <a:lnTo>
                    <a:pt x="5" y="585"/>
                  </a:lnTo>
                  <a:lnTo>
                    <a:pt x="5" y="585"/>
                  </a:lnTo>
                  <a:lnTo>
                    <a:pt x="5" y="585"/>
                  </a:lnTo>
                  <a:lnTo>
                    <a:pt x="5" y="587"/>
                  </a:lnTo>
                  <a:lnTo>
                    <a:pt x="5" y="587"/>
                  </a:lnTo>
                  <a:lnTo>
                    <a:pt x="5" y="590"/>
                  </a:lnTo>
                  <a:lnTo>
                    <a:pt x="2" y="592"/>
                  </a:lnTo>
                  <a:lnTo>
                    <a:pt x="5" y="594"/>
                  </a:lnTo>
                  <a:lnTo>
                    <a:pt x="14" y="594"/>
                  </a:lnTo>
                  <a:lnTo>
                    <a:pt x="19" y="594"/>
                  </a:lnTo>
                  <a:lnTo>
                    <a:pt x="28" y="594"/>
                  </a:lnTo>
                  <a:lnTo>
                    <a:pt x="31" y="594"/>
                  </a:lnTo>
                  <a:lnTo>
                    <a:pt x="31" y="597"/>
                  </a:lnTo>
                  <a:lnTo>
                    <a:pt x="33" y="597"/>
                  </a:lnTo>
                  <a:lnTo>
                    <a:pt x="38" y="601"/>
                  </a:lnTo>
                  <a:lnTo>
                    <a:pt x="40" y="606"/>
                  </a:lnTo>
                  <a:lnTo>
                    <a:pt x="40" y="606"/>
                  </a:lnTo>
                  <a:lnTo>
                    <a:pt x="40" y="608"/>
                  </a:lnTo>
                  <a:lnTo>
                    <a:pt x="40" y="608"/>
                  </a:lnTo>
                  <a:lnTo>
                    <a:pt x="40" y="611"/>
                  </a:lnTo>
                  <a:lnTo>
                    <a:pt x="43" y="613"/>
                  </a:lnTo>
                  <a:lnTo>
                    <a:pt x="43" y="616"/>
                  </a:lnTo>
                  <a:lnTo>
                    <a:pt x="43" y="618"/>
                  </a:lnTo>
                  <a:lnTo>
                    <a:pt x="43" y="618"/>
                  </a:lnTo>
                  <a:lnTo>
                    <a:pt x="47" y="623"/>
                  </a:lnTo>
                  <a:lnTo>
                    <a:pt x="52" y="630"/>
                  </a:lnTo>
                  <a:lnTo>
                    <a:pt x="52" y="630"/>
                  </a:lnTo>
                  <a:lnTo>
                    <a:pt x="52" y="630"/>
                  </a:lnTo>
                  <a:lnTo>
                    <a:pt x="52" y="632"/>
                  </a:lnTo>
                  <a:lnTo>
                    <a:pt x="54" y="632"/>
                  </a:lnTo>
                  <a:lnTo>
                    <a:pt x="54" y="632"/>
                  </a:lnTo>
                  <a:lnTo>
                    <a:pt x="57" y="632"/>
                  </a:lnTo>
                  <a:lnTo>
                    <a:pt x="59" y="635"/>
                  </a:lnTo>
                  <a:lnTo>
                    <a:pt x="61" y="635"/>
                  </a:lnTo>
                  <a:lnTo>
                    <a:pt x="64" y="635"/>
                  </a:lnTo>
                  <a:lnTo>
                    <a:pt x="66" y="637"/>
                  </a:lnTo>
                  <a:lnTo>
                    <a:pt x="66" y="637"/>
                  </a:lnTo>
                  <a:lnTo>
                    <a:pt x="69" y="637"/>
                  </a:lnTo>
                  <a:lnTo>
                    <a:pt x="73" y="639"/>
                  </a:lnTo>
                  <a:lnTo>
                    <a:pt x="73" y="639"/>
                  </a:lnTo>
                  <a:lnTo>
                    <a:pt x="73" y="639"/>
                  </a:lnTo>
                  <a:lnTo>
                    <a:pt x="73" y="639"/>
                  </a:lnTo>
                  <a:lnTo>
                    <a:pt x="76" y="639"/>
                  </a:lnTo>
                  <a:lnTo>
                    <a:pt x="76" y="639"/>
                  </a:lnTo>
                  <a:lnTo>
                    <a:pt x="76" y="639"/>
                  </a:lnTo>
                  <a:lnTo>
                    <a:pt x="76" y="639"/>
                  </a:lnTo>
                  <a:lnTo>
                    <a:pt x="78" y="639"/>
                  </a:lnTo>
                  <a:lnTo>
                    <a:pt x="78" y="639"/>
                  </a:lnTo>
                  <a:lnTo>
                    <a:pt x="78" y="637"/>
                  </a:lnTo>
                  <a:lnTo>
                    <a:pt x="83" y="637"/>
                  </a:lnTo>
                  <a:lnTo>
                    <a:pt x="83" y="637"/>
                  </a:lnTo>
                  <a:lnTo>
                    <a:pt x="90" y="639"/>
                  </a:lnTo>
                  <a:lnTo>
                    <a:pt x="90" y="639"/>
                  </a:lnTo>
                  <a:lnTo>
                    <a:pt x="92" y="639"/>
                  </a:lnTo>
                  <a:lnTo>
                    <a:pt x="92" y="639"/>
                  </a:lnTo>
                  <a:lnTo>
                    <a:pt x="92" y="639"/>
                  </a:lnTo>
                  <a:lnTo>
                    <a:pt x="95" y="637"/>
                  </a:lnTo>
                  <a:lnTo>
                    <a:pt x="95" y="637"/>
                  </a:lnTo>
                  <a:lnTo>
                    <a:pt x="95" y="637"/>
                  </a:lnTo>
                  <a:lnTo>
                    <a:pt x="95" y="637"/>
                  </a:lnTo>
                  <a:lnTo>
                    <a:pt x="97" y="632"/>
                  </a:lnTo>
                  <a:lnTo>
                    <a:pt x="97" y="630"/>
                  </a:lnTo>
                  <a:lnTo>
                    <a:pt x="97" y="630"/>
                  </a:lnTo>
                  <a:lnTo>
                    <a:pt x="99" y="630"/>
                  </a:lnTo>
                  <a:lnTo>
                    <a:pt x="102" y="630"/>
                  </a:lnTo>
                  <a:lnTo>
                    <a:pt x="104" y="627"/>
                  </a:lnTo>
                  <a:lnTo>
                    <a:pt x="104" y="627"/>
                  </a:lnTo>
                  <a:lnTo>
                    <a:pt x="104" y="627"/>
                  </a:lnTo>
                  <a:lnTo>
                    <a:pt x="106" y="627"/>
                  </a:lnTo>
                  <a:lnTo>
                    <a:pt x="106" y="627"/>
                  </a:lnTo>
                  <a:lnTo>
                    <a:pt x="106" y="627"/>
                  </a:lnTo>
                  <a:lnTo>
                    <a:pt x="106" y="625"/>
                  </a:lnTo>
                  <a:lnTo>
                    <a:pt x="106" y="625"/>
                  </a:lnTo>
                  <a:lnTo>
                    <a:pt x="106" y="623"/>
                  </a:lnTo>
                  <a:lnTo>
                    <a:pt x="106" y="623"/>
                  </a:lnTo>
                  <a:lnTo>
                    <a:pt x="109" y="623"/>
                  </a:lnTo>
                  <a:lnTo>
                    <a:pt x="109" y="623"/>
                  </a:lnTo>
                  <a:lnTo>
                    <a:pt x="109" y="623"/>
                  </a:lnTo>
                  <a:lnTo>
                    <a:pt x="111" y="623"/>
                  </a:lnTo>
                  <a:lnTo>
                    <a:pt x="111" y="623"/>
                  </a:lnTo>
                  <a:lnTo>
                    <a:pt x="111" y="623"/>
                  </a:lnTo>
                  <a:lnTo>
                    <a:pt x="114" y="620"/>
                  </a:lnTo>
                  <a:lnTo>
                    <a:pt x="114" y="620"/>
                  </a:lnTo>
                  <a:lnTo>
                    <a:pt x="114" y="620"/>
                  </a:lnTo>
                  <a:lnTo>
                    <a:pt x="114" y="618"/>
                  </a:lnTo>
                  <a:lnTo>
                    <a:pt x="116" y="618"/>
                  </a:lnTo>
                  <a:lnTo>
                    <a:pt x="118" y="618"/>
                  </a:lnTo>
                  <a:lnTo>
                    <a:pt x="121" y="618"/>
                  </a:lnTo>
                  <a:lnTo>
                    <a:pt x="123" y="616"/>
                  </a:lnTo>
                  <a:lnTo>
                    <a:pt x="123" y="616"/>
                  </a:lnTo>
                  <a:lnTo>
                    <a:pt x="123" y="616"/>
                  </a:lnTo>
                  <a:lnTo>
                    <a:pt x="125" y="616"/>
                  </a:lnTo>
                  <a:lnTo>
                    <a:pt x="132" y="616"/>
                  </a:lnTo>
                  <a:lnTo>
                    <a:pt x="137" y="618"/>
                  </a:lnTo>
                  <a:lnTo>
                    <a:pt x="137" y="618"/>
                  </a:lnTo>
                  <a:lnTo>
                    <a:pt x="140" y="618"/>
                  </a:lnTo>
                  <a:lnTo>
                    <a:pt x="140" y="618"/>
                  </a:lnTo>
                  <a:lnTo>
                    <a:pt x="144" y="618"/>
                  </a:lnTo>
                  <a:lnTo>
                    <a:pt x="147" y="616"/>
                  </a:lnTo>
                  <a:lnTo>
                    <a:pt x="147" y="616"/>
                  </a:lnTo>
                  <a:lnTo>
                    <a:pt x="149" y="616"/>
                  </a:lnTo>
                  <a:lnTo>
                    <a:pt x="156" y="606"/>
                  </a:lnTo>
                  <a:lnTo>
                    <a:pt x="159" y="604"/>
                  </a:lnTo>
                  <a:lnTo>
                    <a:pt x="159" y="604"/>
                  </a:lnTo>
                  <a:lnTo>
                    <a:pt x="159" y="604"/>
                  </a:lnTo>
                  <a:lnTo>
                    <a:pt x="159" y="604"/>
                  </a:lnTo>
                  <a:lnTo>
                    <a:pt x="161" y="604"/>
                  </a:lnTo>
                  <a:lnTo>
                    <a:pt x="161" y="604"/>
                  </a:lnTo>
                  <a:lnTo>
                    <a:pt x="161" y="604"/>
                  </a:lnTo>
                  <a:lnTo>
                    <a:pt x="163" y="604"/>
                  </a:lnTo>
                  <a:lnTo>
                    <a:pt x="163" y="604"/>
                  </a:lnTo>
                  <a:lnTo>
                    <a:pt x="163" y="601"/>
                  </a:lnTo>
                  <a:lnTo>
                    <a:pt x="163" y="599"/>
                  </a:lnTo>
                  <a:lnTo>
                    <a:pt x="163" y="599"/>
                  </a:lnTo>
                  <a:lnTo>
                    <a:pt x="163" y="599"/>
                  </a:lnTo>
                  <a:lnTo>
                    <a:pt x="166" y="599"/>
                  </a:lnTo>
                  <a:lnTo>
                    <a:pt x="166" y="597"/>
                  </a:lnTo>
                  <a:lnTo>
                    <a:pt x="166" y="597"/>
                  </a:lnTo>
                  <a:lnTo>
                    <a:pt x="166" y="597"/>
                  </a:lnTo>
                  <a:lnTo>
                    <a:pt x="168" y="594"/>
                  </a:lnTo>
                  <a:lnTo>
                    <a:pt x="168" y="592"/>
                  </a:lnTo>
                  <a:lnTo>
                    <a:pt x="170" y="587"/>
                  </a:lnTo>
                  <a:lnTo>
                    <a:pt x="170" y="587"/>
                  </a:lnTo>
                  <a:lnTo>
                    <a:pt x="170" y="587"/>
                  </a:lnTo>
                  <a:lnTo>
                    <a:pt x="173" y="585"/>
                  </a:lnTo>
                  <a:lnTo>
                    <a:pt x="173" y="585"/>
                  </a:lnTo>
                  <a:lnTo>
                    <a:pt x="173" y="585"/>
                  </a:lnTo>
                  <a:lnTo>
                    <a:pt x="173" y="585"/>
                  </a:lnTo>
                  <a:lnTo>
                    <a:pt x="175" y="582"/>
                  </a:lnTo>
                  <a:lnTo>
                    <a:pt x="175" y="582"/>
                  </a:lnTo>
                  <a:lnTo>
                    <a:pt x="175" y="582"/>
                  </a:lnTo>
                  <a:lnTo>
                    <a:pt x="175" y="582"/>
                  </a:lnTo>
                  <a:lnTo>
                    <a:pt x="175" y="580"/>
                  </a:lnTo>
                  <a:lnTo>
                    <a:pt x="175" y="578"/>
                  </a:lnTo>
                  <a:lnTo>
                    <a:pt x="175" y="578"/>
                  </a:lnTo>
                  <a:lnTo>
                    <a:pt x="175" y="578"/>
                  </a:lnTo>
                  <a:lnTo>
                    <a:pt x="177" y="575"/>
                  </a:lnTo>
                  <a:lnTo>
                    <a:pt x="180" y="573"/>
                  </a:lnTo>
                  <a:lnTo>
                    <a:pt x="180" y="573"/>
                  </a:lnTo>
                  <a:lnTo>
                    <a:pt x="180" y="571"/>
                  </a:lnTo>
                  <a:lnTo>
                    <a:pt x="180" y="571"/>
                  </a:lnTo>
                  <a:lnTo>
                    <a:pt x="180" y="568"/>
                  </a:lnTo>
                  <a:lnTo>
                    <a:pt x="180" y="566"/>
                  </a:lnTo>
                  <a:lnTo>
                    <a:pt x="177" y="566"/>
                  </a:lnTo>
                  <a:lnTo>
                    <a:pt x="180" y="564"/>
                  </a:lnTo>
                  <a:lnTo>
                    <a:pt x="180" y="564"/>
                  </a:lnTo>
                  <a:lnTo>
                    <a:pt x="180" y="559"/>
                  </a:lnTo>
                  <a:lnTo>
                    <a:pt x="182" y="559"/>
                  </a:lnTo>
                  <a:lnTo>
                    <a:pt x="182" y="556"/>
                  </a:lnTo>
                  <a:lnTo>
                    <a:pt x="182" y="556"/>
                  </a:lnTo>
                  <a:lnTo>
                    <a:pt x="182" y="554"/>
                  </a:lnTo>
                  <a:lnTo>
                    <a:pt x="180" y="552"/>
                  </a:lnTo>
                  <a:lnTo>
                    <a:pt x="180" y="552"/>
                  </a:lnTo>
                  <a:lnTo>
                    <a:pt x="180" y="552"/>
                  </a:lnTo>
                  <a:lnTo>
                    <a:pt x="180" y="552"/>
                  </a:lnTo>
                  <a:lnTo>
                    <a:pt x="177" y="549"/>
                  </a:lnTo>
                  <a:lnTo>
                    <a:pt x="177" y="549"/>
                  </a:lnTo>
                  <a:lnTo>
                    <a:pt x="177" y="549"/>
                  </a:lnTo>
                  <a:lnTo>
                    <a:pt x="177" y="547"/>
                  </a:lnTo>
                  <a:lnTo>
                    <a:pt x="177" y="547"/>
                  </a:lnTo>
                  <a:lnTo>
                    <a:pt x="175" y="545"/>
                  </a:lnTo>
                  <a:lnTo>
                    <a:pt x="175" y="542"/>
                  </a:lnTo>
                  <a:lnTo>
                    <a:pt x="173" y="535"/>
                  </a:lnTo>
                  <a:lnTo>
                    <a:pt x="173" y="535"/>
                  </a:lnTo>
                  <a:lnTo>
                    <a:pt x="173" y="535"/>
                  </a:lnTo>
                  <a:lnTo>
                    <a:pt x="173" y="535"/>
                  </a:lnTo>
                  <a:lnTo>
                    <a:pt x="173" y="535"/>
                  </a:lnTo>
                  <a:lnTo>
                    <a:pt x="173" y="533"/>
                  </a:lnTo>
                  <a:lnTo>
                    <a:pt x="173" y="533"/>
                  </a:lnTo>
                  <a:lnTo>
                    <a:pt x="170" y="533"/>
                  </a:lnTo>
                  <a:lnTo>
                    <a:pt x="170" y="533"/>
                  </a:lnTo>
                  <a:lnTo>
                    <a:pt x="170" y="530"/>
                  </a:lnTo>
                  <a:lnTo>
                    <a:pt x="170" y="530"/>
                  </a:lnTo>
                  <a:lnTo>
                    <a:pt x="168" y="528"/>
                  </a:lnTo>
                  <a:lnTo>
                    <a:pt x="170" y="526"/>
                  </a:lnTo>
                  <a:lnTo>
                    <a:pt x="170" y="526"/>
                  </a:lnTo>
                  <a:lnTo>
                    <a:pt x="170" y="523"/>
                  </a:lnTo>
                  <a:lnTo>
                    <a:pt x="170" y="523"/>
                  </a:lnTo>
                  <a:lnTo>
                    <a:pt x="173" y="523"/>
                  </a:lnTo>
                  <a:lnTo>
                    <a:pt x="175" y="523"/>
                  </a:lnTo>
                  <a:lnTo>
                    <a:pt x="177" y="526"/>
                  </a:lnTo>
                  <a:lnTo>
                    <a:pt x="180" y="526"/>
                  </a:lnTo>
                  <a:lnTo>
                    <a:pt x="180" y="526"/>
                  </a:lnTo>
                  <a:lnTo>
                    <a:pt x="180" y="526"/>
                  </a:lnTo>
                  <a:lnTo>
                    <a:pt x="180" y="526"/>
                  </a:lnTo>
                  <a:lnTo>
                    <a:pt x="180" y="526"/>
                  </a:lnTo>
                  <a:lnTo>
                    <a:pt x="182" y="523"/>
                  </a:lnTo>
                  <a:lnTo>
                    <a:pt x="182" y="523"/>
                  </a:lnTo>
                  <a:lnTo>
                    <a:pt x="182" y="521"/>
                  </a:lnTo>
                  <a:lnTo>
                    <a:pt x="182" y="521"/>
                  </a:lnTo>
                  <a:lnTo>
                    <a:pt x="182" y="519"/>
                  </a:lnTo>
                  <a:lnTo>
                    <a:pt x="185" y="519"/>
                  </a:lnTo>
                  <a:lnTo>
                    <a:pt x="185" y="519"/>
                  </a:lnTo>
                  <a:lnTo>
                    <a:pt x="185" y="516"/>
                  </a:lnTo>
                  <a:lnTo>
                    <a:pt x="187" y="516"/>
                  </a:lnTo>
                  <a:lnTo>
                    <a:pt x="187" y="516"/>
                  </a:lnTo>
                  <a:lnTo>
                    <a:pt x="189" y="519"/>
                  </a:lnTo>
                  <a:lnTo>
                    <a:pt x="192" y="519"/>
                  </a:lnTo>
                  <a:lnTo>
                    <a:pt x="192" y="519"/>
                  </a:lnTo>
                  <a:lnTo>
                    <a:pt x="192" y="519"/>
                  </a:lnTo>
                  <a:lnTo>
                    <a:pt x="194" y="519"/>
                  </a:lnTo>
                  <a:lnTo>
                    <a:pt x="194" y="519"/>
                  </a:lnTo>
                  <a:lnTo>
                    <a:pt x="194" y="519"/>
                  </a:lnTo>
                  <a:lnTo>
                    <a:pt x="194" y="519"/>
                  </a:lnTo>
                  <a:lnTo>
                    <a:pt x="196" y="519"/>
                  </a:lnTo>
                  <a:lnTo>
                    <a:pt x="196" y="516"/>
                  </a:lnTo>
                  <a:lnTo>
                    <a:pt x="196" y="516"/>
                  </a:lnTo>
                  <a:lnTo>
                    <a:pt x="196" y="516"/>
                  </a:lnTo>
                  <a:lnTo>
                    <a:pt x="196" y="514"/>
                  </a:lnTo>
                  <a:lnTo>
                    <a:pt x="199" y="514"/>
                  </a:lnTo>
                  <a:lnTo>
                    <a:pt x="199" y="514"/>
                  </a:lnTo>
                  <a:lnTo>
                    <a:pt x="199" y="514"/>
                  </a:lnTo>
                  <a:lnTo>
                    <a:pt x="201" y="516"/>
                  </a:lnTo>
                  <a:lnTo>
                    <a:pt x="203" y="516"/>
                  </a:lnTo>
                  <a:lnTo>
                    <a:pt x="203" y="516"/>
                  </a:lnTo>
                  <a:lnTo>
                    <a:pt x="203" y="519"/>
                  </a:lnTo>
                  <a:lnTo>
                    <a:pt x="206" y="523"/>
                  </a:lnTo>
                  <a:lnTo>
                    <a:pt x="206" y="523"/>
                  </a:lnTo>
                  <a:lnTo>
                    <a:pt x="206" y="523"/>
                  </a:lnTo>
                  <a:lnTo>
                    <a:pt x="206" y="523"/>
                  </a:lnTo>
                  <a:lnTo>
                    <a:pt x="206" y="523"/>
                  </a:lnTo>
                  <a:lnTo>
                    <a:pt x="208" y="523"/>
                  </a:lnTo>
                  <a:lnTo>
                    <a:pt x="208" y="523"/>
                  </a:lnTo>
                  <a:lnTo>
                    <a:pt x="208" y="523"/>
                  </a:lnTo>
                  <a:lnTo>
                    <a:pt x="208" y="523"/>
                  </a:lnTo>
                  <a:lnTo>
                    <a:pt x="208" y="523"/>
                  </a:lnTo>
                  <a:lnTo>
                    <a:pt x="208" y="523"/>
                  </a:lnTo>
                  <a:lnTo>
                    <a:pt x="211" y="523"/>
                  </a:lnTo>
                  <a:lnTo>
                    <a:pt x="211" y="523"/>
                  </a:lnTo>
                  <a:lnTo>
                    <a:pt x="211" y="523"/>
                  </a:lnTo>
                  <a:lnTo>
                    <a:pt x="211" y="523"/>
                  </a:lnTo>
                  <a:lnTo>
                    <a:pt x="213" y="523"/>
                  </a:lnTo>
                  <a:lnTo>
                    <a:pt x="215" y="523"/>
                  </a:lnTo>
                  <a:lnTo>
                    <a:pt x="215" y="523"/>
                  </a:lnTo>
                  <a:lnTo>
                    <a:pt x="218" y="523"/>
                  </a:lnTo>
                  <a:lnTo>
                    <a:pt x="218" y="523"/>
                  </a:lnTo>
                  <a:lnTo>
                    <a:pt x="218" y="523"/>
                  </a:lnTo>
                  <a:lnTo>
                    <a:pt x="218" y="523"/>
                  </a:lnTo>
                  <a:lnTo>
                    <a:pt x="220" y="523"/>
                  </a:lnTo>
                  <a:lnTo>
                    <a:pt x="220" y="523"/>
                  </a:lnTo>
                  <a:lnTo>
                    <a:pt x="220" y="523"/>
                  </a:lnTo>
                  <a:lnTo>
                    <a:pt x="220" y="523"/>
                  </a:lnTo>
                  <a:lnTo>
                    <a:pt x="220" y="523"/>
                  </a:lnTo>
                  <a:lnTo>
                    <a:pt x="220" y="521"/>
                  </a:lnTo>
                  <a:lnTo>
                    <a:pt x="220" y="521"/>
                  </a:lnTo>
                  <a:lnTo>
                    <a:pt x="222" y="521"/>
                  </a:lnTo>
                  <a:lnTo>
                    <a:pt x="222" y="521"/>
                  </a:lnTo>
                  <a:lnTo>
                    <a:pt x="225" y="519"/>
                  </a:lnTo>
                  <a:lnTo>
                    <a:pt x="225" y="519"/>
                  </a:lnTo>
                  <a:lnTo>
                    <a:pt x="225" y="519"/>
                  </a:lnTo>
                  <a:lnTo>
                    <a:pt x="227" y="521"/>
                  </a:lnTo>
                  <a:lnTo>
                    <a:pt x="227" y="521"/>
                  </a:lnTo>
                  <a:lnTo>
                    <a:pt x="232" y="521"/>
                  </a:lnTo>
                  <a:lnTo>
                    <a:pt x="232" y="521"/>
                  </a:lnTo>
                  <a:lnTo>
                    <a:pt x="232" y="521"/>
                  </a:lnTo>
                  <a:lnTo>
                    <a:pt x="232" y="523"/>
                  </a:lnTo>
                  <a:lnTo>
                    <a:pt x="232" y="523"/>
                  </a:lnTo>
                  <a:lnTo>
                    <a:pt x="232" y="523"/>
                  </a:lnTo>
                  <a:lnTo>
                    <a:pt x="232" y="523"/>
                  </a:lnTo>
                  <a:lnTo>
                    <a:pt x="232" y="526"/>
                  </a:lnTo>
                  <a:lnTo>
                    <a:pt x="234" y="526"/>
                  </a:lnTo>
                  <a:lnTo>
                    <a:pt x="234" y="523"/>
                  </a:lnTo>
                  <a:lnTo>
                    <a:pt x="237" y="523"/>
                  </a:lnTo>
                  <a:lnTo>
                    <a:pt x="237" y="526"/>
                  </a:lnTo>
                  <a:lnTo>
                    <a:pt x="237" y="526"/>
                  </a:lnTo>
                  <a:lnTo>
                    <a:pt x="239" y="526"/>
                  </a:lnTo>
                  <a:lnTo>
                    <a:pt x="239" y="526"/>
                  </a:lnTo>
                  <a:lnTo>
                    <a:pt x="239" y="526"/>
                  </a:lnTo>
                  <a:lnTo>
                    <a:pt x="239" y="526"/>
                  </a:lnTo>
                  <a:lnTo>
                    <a:pt x="239" y="526"/>
                  </a:lnTo>
                  <a:lnTo>
                    <a:pt x="239" y="528"/>
                  </a:lnTo>
                  <a:lnTo>
                    <a:pt x="239" y="528"/>
                  </a:lnTo>
                  <a:lnTo>
                    <a:pt x="239" y="528"/>
                  </a:lnTo>
                  <a:lnTo>
                    <a:pt x="239" y="530"/>
                  </a:lnTo>
                  <a:lnTo>
                    <a:pt x="239" y="530"/>
                  </a:lnTo>
                  <a:lnTo>
                    <a:pt x="239" y="530"/>
                  </a:lnTo>
                  <a:lnTo>
                    <a:pt x="239" y="530"/>
                  </a:lnTo>
                  <a:lnTo>
                    <a:pt x="239" y="530"/>
                  </a:lnTo>
                  <a:lnTo>
                    <a:pt x="239" y="530"/>
                  </a:lnTo>
                  <a:lnTo>
                    <a:pt x="239" y="530"/>
                  </a:lnTo>
                  <a:lnTo>
                    <a:pt x="241" y="530"/>
                  </a:lnTo>
                  <a:lnTo>
                    <a:pt x="241" y="530"/>
                  </a:lnTo>
                  <a:lnTo>
                    <a:pt x="241" y="533"/>
                  </a:lnTo>
                  <a:lnTo>
                    <a:pt x="246" y="533"/>
                  </a:lnTo>
                  <a:lnTo>
                    <a:pt x="246" y="533"/>
                  </a:lnTo>
                  <a:lnTo>
                    <a:pt x="246" y="533"/>
                  </a:lnTo>
                  <a:lnTo>
                    <a:pt x="248" y="533"/>
                  </a:lnTo>
                  <a:lnTo>
                    <a:pt x="248" y="533"/>
                  </a:lnTo>
                  <a:lnTo>
                    <a:pt x="248" y="533"/>
                  </a:lnTo>
                  <a:lnTo>
                    <a:pt x="248" y="533"/>
                  </a:lnTo>
                  <a:lnTo>
                    <a:pt x="251" y="533"/>
                  </a:lnTo>
                  <a:lnTo>
                    <a:pt x="251" y="533"/>
                  </a:lnTo>
                  <a:lnTo>
                    <a:pt x="253" y="530"/>
                  </a:lnTo>
                  <a:lnTo>
                    <a:pt x="256" y="530"/>
                  </a:lnTo>
                  <a:lnTo>
                    <a:pt x="260" y="533"/>
                  </a:lnTo>
                  <a:lnTo>
                    <a:pt x="260" y="533"/>
                  </a:lnTo>
                  <a:lnTo>
                    <a:pt x="260" y="533"/>
                  </a:lnTo>
                  <a:lnTo>
                    <a:pt x="263" y="533"/>
                  </a:lnTo>
                  <a:lnTo>
                    <a:pt x="263" y="535"/>
                  </a:lnTo>
                  <a:lnTo>
                    <a:pt x="263" y="535"/>
                  </a:lnTo>
                  <a:lnTo>
                    <a:pt x="263" y="535"/>
                  </a:lnTo>
                  <a:lnTo>
                    <a:pt x="265" y="535"/>
                  </a:lnTo>
                  <a:lnTo>
                    <a:pt x="265" y="535"/>
                  </a:lnTo>
                  <a:lnTo>
                    <a:pt x="265" y="535"/>
                  </a:lnTo>
                  <a:lnTo>
                    <a:pt x="265" y="533"/>
                  </a:lnTo>
                  <a:lnTo>
                    <a:pt x="265" y="533"/>
                  </a:lnTo>
                  <a:lnTo>
                    <a:pt x="267" y="530"/>
                  </a:lnTo>
                  <a:lnTo>
                    <a:pt x="267" y="530"/>
                  </a:lnTo>
                  <a:lnTo>
                    <a:pt x="267" y="528"/>
                  </a:lnTo>
                  <a:lnTo>
                    <a:pt x="267" y="528"/>
                  </a:lnTo>
                  <a:lnTo>
                    <a:pt x="267" y="528"/>
                  </a:lnTo>
                  <a:lnTo>
                    <a:pt x="267" y="528"/>
                  </a:lnTo>
                  <a:lnTo>
                    <a:pt x="270" y="528"/>
                  </a:lnTo>
                  <a:lnTo>
                    <a:pt x="270" y="528"/>
                  </a:lnTo>
                  <a:lnTo>
                    <a:pt x="275" y="530"/>
                  </a:lnTo>
                  <a:lnTo>
                    <a:pt x="275" y="530"/>
                  </a:lnTo>
                  <a:lnTo>
                    <a:pt x="275" y="530"/>
                  </a:lnTo>
                  <a:lnTo>
                    <a:pt x="275" y="530"/>
                  </a:lnTo>
                  <a:lnTo>
                    <a:pt x="275" y="528"/>
                  </a:lnTo>
                  <a:lnTo>
                    <a:pt x="275" y="528"/>
                  </a:lnTo>
                  <a:lnTo>
                    <a:pt x="275" y="528"/>
                  </a:lnTo>
                  <a:lnTo>
                    <a:pt x="275" y="528"/>
                  </a:lnTo>
                  <a:lnTo>
                    <a:pt x="277" y="528"/>
                  </a:lnTo>
                  <a:lnTo>
                    <a:pt x="277" y="526"/>
                  </a:lnTo>
                  <a:lnTo>
                    <a:pt x="279" y="523"/>
                  </a:lnTo>
                  <a:lnTo>
                    <a:pt x="279" y="523"/>
                  </a:lnTo>
                  <a:lnTo>
                    <a:pt x="279" y="521"/>
                  </a:lnTo>
                  <a:lnTo>
                    <a:pt x="279" y="521"/>
                  </a:lnTo>
                  <a:lnTo>
                    <a:pt x="279" y="521"/>
                  </a:lnTo>
                  <a:lnTo>
                    <a:pt x="282" y="521"/>
                  </a:lnTo>
                  <a:lnTo>
                    <a:pt x="284" y="521"/>
                  </a:lnTo>
                  <a:lnTo>
                    <a:pt x="284" y="521"/>
                  </a:lnTo>
                  <a:lnTo>
                    <a:pt x="284" y="521"/>
                  </a:lnTo>
                  <a:lnTo>
                    <a:pt x="284" y="519"/>
                  </a:lnTo>
                  <a:lnTo>
                    <a:pt x="284" y="519"/>
                  </a:lnTo>
                  <a:lnTo>
                    <a:pt x="284" y="519"/>
                  </a:lnTo>
                  <a:lnTo>
                    <a:pt x="286" y="516"/>
                  </a:lnTo>
                  <a:lnTo>
                    <a:pt x="286" y="516"/>
                  </a:lnTo>
                  <a:lnTo>
                    <a:pt x="286" y="516"/>
                  </a:lnTo>
                  <a:lnTo>
                    <a:pt x="286" y="516"/>
                  </a:lnTo>
                  <a:lnTo>
                    <a:pt x="289" y="514"/>
                  </a:lnTo>
                  <a:lnTo>
                    <a:pt x="289" y="514"/>
                  </a:lnTo>
                  <a:lnTo>
                    <a:pt x="289" y="514"/>
                  </a:lnTo>
                  <a:lnTo>
                    <a:pt x="289" y="514"/>
                  </a:lnTo>
                  <a:lnTo>
                    <a:pt x="291" y="516"/>
                  </a:lnTo>
                  <a:lnTo>
                    <a:pt x="291" y="516"/>
                  </a:lnTo>
                  <a:lnTo>
                    <a:pt x="291" y="516"/>
                  </a:lnTo>
                  <a:lnTo>
                    <a:pt x="301" y="514"/>
                  </a:lnTo>
                  <a:lnTo>
                    <a:pt x="303" y="514"/>
                  </a:lnTo>
                  <a:lnTo>
                    <a:pt x="303" y="511"/>
                  </a:lnTo>
                  <a:lnTo>
                    <a:pt x="305" y="511"/>
                  </a:lnTo>
                  <a:lnTo>
                    <a:pt x="305" y="511"/>
                  </a:lnTo>
                  <a:lnTo>
                    <a:pt x="308" y="509"/>
                  </a:lnTo>
                  <a:lnTo>
                    <a:pt x="308" y="507"/>
                  </a:lnTo>
                  <a:lnTo>
                    <a:pt x="308" y="507"/>
                  </a:lnTo>
                  <a:lnTo>
                    <a:pt x="308" y="507"/>
                  </a:lnTo>
                  <a:lnTo>
                    <a:pt x="310" y="507"/>
                  </a:lnTo>
                  <a:lnTo>
                    <a:pt x="310" y="507"/>
                  </a:lnTo>
                  <a:lnTo>
                    <a:pt x="310" y="507"/>
                  </a:lnTo>
                  <a:lnTo>
                    <a:pt x="310" y="507"/>
                  </a:lnTo>
                  <a:lnTo>
                    <a:pt x="312" y="507"/>
                  </a:lnTo>
                  <a:lnTo>
                    <a:pt x="312" y="507"/>
                  </a:lnTo>
                  <a:lnTo>
                    <a:pt x="312" y="507"/>
                  </a:lnTo>
                  <a:lnTo>
                    <a:pt x="312" y="507"/>
                  </a:lnTo>
                  <a:lnTo>
                    <a:pt x="315" y="507"/>
                  </a:lnTo>
                  <a:lnTo>
                    <a:pt x="315" y="507"/>
                  </a:lnTo>
                  <a:lnTo>
                    <a:pt x="315" y="507"/>
                  </a:lnTo>
                  <a:lnTo>
                    <a:pt x="315" y="507"/>
                  </a:lnTo>
                  <a:lnTo>
                    <a:pt x="317" y="507"/>
                  </a:lnTo>
                  <a:lnTo>
                    <a:pt x="317" y="507"/>
                  </a:lnTo>
                  <a:lnTo>
                    <a:pt x="317" y="507"/>
                  </a:lnTo>
                  <a:lnTo>
                    <a:pt x="317" y="507"/>
                  </a:lnTo>
                  <a:lnTo>
                    <a:pt x="317" y="507"/>
                  </a:lnTo>
                  <a:lnTo>
                    <a:pt x="319" y="507"/>
                  </a:lnTo>
                  <a:lnTo>
                    <a:pt x="319" y="507"/>
                  </a:lnTo>
                  <a:lnTo>
                    <a:pt x="319" y="507"/>
                  </a:lnTo>
                  <a:lnTo>
                    <a:pt x="319" y="507"/>
                  </a:lnTo>
                  <a:lnTo>
                    <a:pt x="322" y="507"/>
                  </a:lnTo>
                  <a:lnTo>
                    <a:pt x="322" y="507"/>
                  </a:lnTo>
                  <a:lnTo>
                    <a:pt x="322" y="507"/>
                  </a:lnTo>
                  <a:lnTo>
                    <a:pt x="322" y="509"/>
                  </a:lnTo>
                  <a:lnTo>
                    <a:pt x="322" y="509"/>
                  </a:lnTo>
                  <a:lnTo>
                    <a:pt x="322" y="509"/>
                  </a:lnTo>
                  <a:lnTo>
                    <a:pt x="322" y="509"/>
                  </a:lnTo>
                  <a:lnTo>
                    <a:pt x="324" y="509"/>
                  </a:lnTo>
                  <a:lnTo>
                    <a:pt x="324" y="511"/>
                  </a:lnTo>
                  <a:lnTo>
                    <a:pt x="324" y="509"/>
                  </a:lnTo>
                  <a:lnTo>
                    <a:pt x="324" y="509"/>
                  </a:lnTo>
                  <a:lnTo>
                    <a:pt x="324" y="509"/>
                  </a:lnTo>
                  <a:lnTo>
                    <a:pt x="327" y="509"/>
                  </a:lnTo>
                  <a:lnTo>
                    <a:pt x="327" y="509"/>
                  </a:lnTo>
                  <a:lnTo>
                    <a:pt x="329" y="504"/>
                  </a:lnTo>
                  <a:lnTo>
                    <a:pt x="329" y="504"/>
                  </a:lnTo>
                  <a:lnTo>
                    <a:pt x="329" y="504"/>
                  </a:lnTo>
                  <a:lnTo>
                    <a:pt x="329" y="504"/>
                  </a:lnTo>
                  <a:lnTo>
                    <a:pt x="329" y="504"/>
                  </a:lnTo>
                  <a:lnTo>
                    <a:pt x="334" y="502"/>
                  </a:lnTo>
                  <a:lnTo>
                    <a:pt x="334" y="502"/>
                  </a:lnTo>
                  <a:lnTo>
                    <a:pt x="334" y="502"/>
                  </a:lnTo>
                  <a:lnTo>
                    <a:pt x="334" y="502"/>
                  </a:lnTo>
                  <a:lnTo>
                    <a:pt x="334" y="502"/>
                  </a:lnTo>
                  <a:lnTo>
                    <a:pt x="334" y="500"/>
                  </a:lnTo>
                  <a:lnTo>
                    <a:pt x="334" y="500"/>
                  </a:lnTo>
                  <a:lnTo>
                    <a:pt x="334" y="500"/>
                  </a:lnTo>
                  <a:lnTo>
                    <a:pt x="334" y="495"/>
                  </a:lnTo>
                  <a:lnTo>
                    <a:pt x="334" y="490"/>
                  </a:lnTo>
                  <a:lnTo>
                    <a:pt x="334" y="490"/>
                  </a:lnTo>
                  <a:lnTo>
                    <a:pt x="334" y="490"/>
                  </a:lnTo>
                  <a:lnTo>
                    <a:pt x="334" y="490"/>
                  </a:lnTo>
                  <a:lnTo>
                    <a:pt x="334" y="490"/>
                  </a:lnTo>
                  <a:lnTo>
                    <a:pt x="334" y="488"/>
                  </a:lnTo>
                  <a:lnTo>
                    <a:pt x="334" y="488"/>
                  </a:lnTo>
                  <a:lnTo>
                    <a:pt x="336" y="488"/>
                  </a:lnTo>
                  <a:lnTo>
                    <a:pt x="336" y="488"/>
                  </a:lnTo>
                  <a:lnTo>
                    <a:pt x="338" y="488"/>
                  </a:lnTo>
                  <a:lnTo>
                    <a:pt x="341" y="488"/>
                  </a:lnTo>
                  <a:lnTo>
                    <a:pt x="343" y="488"/>
                  </a:lnTo>
                  <a:lnTo>
                    <a:pt x="343" y="488"/>
                  </a:lnTo>
                  <a:lnTo>
                    <a:pt x="343" y="488"/>
                  </a:lnTo>
                  <a:lnTo>
                    <a:pt x="343" y="488"/>
                  </a:lnTo>
                  <a:lnTo>
                    <a:pt x="346" y="488"/>
                  </a:lnTo>
                  <a:lnTo>
                    <a:pt x="346" y="488"/>
                  </a:lnTo>
                  <a:lnTo>
                    <a:pt x="346" y="488"/>
                  </a:lnTo>
                  <a:lnTo>
                    <a:pt x="346" y="488"/>
                  </a:lnTo>
                  <a:lnTo>
                    <a:pt x="348" y="488"/>
                  </a:lnTo>
                  <a:lnTo>
                    <a:pt x="348" y="488"/>
                  </a:lnTo>
                  <a:lnTo>
                    <a:pt x="348" y="488"/>
                  </a:lnTo>
                  <a:lnTo>
                    <a:pt x="348" y="488"/>
                  </a:lnTo>
                  <a:lnTo>
                    <a:pt x="350" y="488"/>
                  </a:lnTo>
                  <a:lnTo>
                    <a:pt x="350" y="485"/>
                  </a:lnTo>
                  <a:lnTo>
                    <a:pt x="353" y="485"/>
                  </a:lnTo>
                  <a:lnTo>
                    <a:pt x="353" y="485"/>
                  </a:lnTo>
                  <a:lnTo>
                    <a:pt x="353" y="485"/>
                  </a:lnTo>
                  <a:lnTo>
                    <a:pt x="353" y="483"/>
                  </a:lnTo>
                  <a:lnTo>
                    <a:pt x="355" y="481"/>
                  </a:lnTo>
                  <a:lnTo>
                    <a:pt x="355" y="481"/>
                  </a:lnTo>
                  <a:lnTo>
                    <a:pt x="357" y="476"/>
                  </a:lnTo>
                  <a:lnTo>
                    <a:pt x="357" y="476"/>
                  </a:lnTo>
                  <a:lnTo>
                    <a:pt x="357" y="476"/>
                  </a:lnTo>
                  <a:lnTo>
                    <a:pt x="360" y="476"/>
                  </a:lnTo>
                  <a:lnTo>
                    <a:pt x="360" y="474"/>
                  </a:lnTo>
                  <a:lnTo>
                    <a:pt x="360" y="474"/>
                  </a:lnTo>
                  <a:lnTo>
                    <a:pt x="360" y="474"/>
                  </a:lnTo>
                  <a:lnTo>
                    <a:pt x="362" y="469"/>
                  </a:lnTo>
                  <a:lnTo>
                    <a:pt x="362" y="466"/>
                  </a:lnTo>
                  <a:lnTo>
                    <a:pt x="369" y="464"/>
                  </a:lnTo>
                  <a:lnTo>
                    <a:pt x="374" y="462"/>
                  </a:lnTo>
                  <a:lnTo>
                    <a:pt x="376" y="462"/>
                  </a:lnTo>
                  <a:lnTo>
                    <a:pt x="376" y="462"/>
                  </a:lnTo>
                  <a:lnTo>
                    <a:pt x="376" y="459"/>
                  </a:lnTo>
                  <a:lnTo>
                    <a:pt x="376" y="459"/>
                  </a:lnTo>
                  <a:lnTo>
                    <a:pt x="376" y="457"/>
                  </a:lnTo>
                  <a:lnTo>
                    <a:pt x="379" y="457"/>
                  </a:lnTo>
                  <a:lnTo>
                    <a:pt x="379" y="457"/>
                  </a:lnTo>
                  <a:lnTo>
                    <a:pt x="379" y="455"/>
                  </a:lnTo>
                  <a:lnTo>
                    <a:pt x="379" y="455"/>
                  </a:lnTo>
                  <a:lnTo>
                    <a:pt x="381" y="455"/>
                  </a:lnTo>
                  <a:lnTo>
                    <a:pt x="381" y="455"/>
                  </a:lnTo>
                  <a:lnTo>
                    <a:pt x="383" y="452"/>
                  </a:lnTo>
                  <a:lnTo>
                    <a:pt x="383" y="452"/>
                  </a:lnTo>
                  <a:lnTo>
                    <a:pt x="383" y="452"/>
                  </a:lnTo>
                  <a:lnTo>
                    <a:pt x="386" y="452"/>
                  </a:lnTo>
                  <a:lnTo>
                    <a:pt x="386" y="452"/>
                  </a:lnTo>
                  <a:lnTo>
                    <a:pt x="386" y="452"/>
                  </a:lnTo>
                  <a:lnTo>
                    <a:pt x="386" y="450"/>
                  </a:lnTo>
                  <a:lnTo>
                    <a:pt x="386" y="450"/>
                  </a:lnTo>
                  <a:lnTo>
                    <a:pt x="386" y="450"/>
                  </a:lnTo>
                  <a:lnTo>
                    <a:pt x="386" y="448"/>
                  </a:lnTo>
                  <a:lnTo>
                    <a:pt x="388" y="448"/>
                  </a:lnTo>
                  <a:lnTo>
                    <a:pt x="388" y="448"/>
                  </a:lnTo>
                  <a:lnTo>
                    <a:pt x="388" y="445"/>
                  </a:lnTo>
                  <a:lnTo>
                    <a:pt x="388" y="445"/>
                  </a:lnTo>
                  <a:lnTo>
                    <a:pt x="391" y="445"/>
                  </a:lnTo>
                  <a:lnTo>
                    <a:pt x="391" y="445"/>
                  </a:lnTo>
                  <a:lnTo>
                    <a:pt x="391" y="445"/>
                  </a:lnTo>
                  <a:lnTo>
                    <a:pt x="393" y="445"/>
                  </a:lnTo>
                  <a:lnTo>
                    <a:pt x="393" y="445"/>
                  </a:lnTo>
                  <a:lnTo>
                    <a:pt x="395" y="445"/>
                  </a:lnTo>
                  <a:lnTo>
                    <a:pt x="398" y="445"/>
                  </a:lnTo>
                  <a:lnTo>
                    <a:pt x="398" y="445"/>
                  </a:lnTo>
                  <a:lnTo>
                    <a:pt x="398" y="445"/>
                  </a:lnTo>
                  <a:lnTo>
                    <a:pt x="398" y="445"/>
                  </a:lnTo>
                  <a:lnTo>
                    <a:pt x="398" y="445"/>
                  </a:lnTo>
                  <a:lnTo>
                    <a:pt x="400" y="443"/>
                  </a:lnTo>
                  <a:lnTo>
                    <a:pt x="400" y="443"/>
                  </a:lnTo>
                  <a:lnTo>
                    <a:pt x="400" y="443"/>
                  </a:lnTo>
                  <a:lnTo>
                    <a:pt x="400" y="440"/>
                  </a:lnTo>
                  <a:lnTo>
                    <a:pt x="400" y="438"/>
                  </a:lnTo>
                  <a:lnTo>
                    <a:pt x="400" y="438"/>
                  </a:lnTo>
                  <a:lnTo>
                    <a:pt x="400" y="438"/>
                  </a:lnTo>
                  <a:lnTo>
                    <a:pt x="402" y="438"/>
                  </a:lnTo>
                  <a:lnTo>
                    <a:pt x="402" y="438"/>
                  </a:lnTo>
                  <a:lnTo>
                    <a:pt x="402" y="438"/>
                  </a:lnTo>
                  <a:lnTo>
                    <a:pt x="405" y="440"/>
                  </a:lnTo>
                  <a:lnTo>
                    <a:pt x="405" y="440"/>
                  </a:lnTo>
                  <a:lnTo>
                    <a:pt x="405" y="440"/>
                  </a:lnTo>
                  <a:lnTo>
                    <a:pt x="405" y="440"/>
                  </a:lnTo>
                  <a:lnTo>
                    <a:pt x="405" y="440"/>
                  </a:lnTo>
                  <a:lnTo>
                    <a:pt x="405" y="438"/>
                  </a:lnTo>
                  <a:lnTo>
                    <a:pt x="407" y="438"/>
                  </a:lnTo>
                  <a:lnTo>
                    <a:pt x="407" y="436"/>
                  </a:lnTo>
                  <a:lnTo>
                    <a:pt x="407" y="436"/>
                  </a:lnTo>
                  <a:lnTo>
                    <a:pt x="409" y="436"/>
                  </a:lnTo>
                  <a:lnTo>
                    <a:pt x="409" y="433"/>
                  </a:lnTo>
                  <a:lnTo>
                    <a:pt x="409" y="431"/>
                  </a:lnTo>
                  <a:lnTo>
                    <a:pt x="412" y="431"/>
                  </a:lnTo>
                  <a:lnTo>
                    <a:pt x="412" y="431"/>
                  </a:lnTo>
                  <a:lnTo>
                    <a:pt x="417" y="429"/>
                  </a:lnTo>
                  <a:lnTo>
                    <a:pt x="417" y="426"/>
                  </a:lnTo>
                  <a:lnTo>
                    <a:pt x="419" y="426"/>
                  </a:lnTo>
                  <a:lnTo>
                    <a:pt x="419" y="424"/>
                  </a:lnTo>
                  <a:lnTo>
                    <a:pt x="421" y="421"/>
                  </a:lnTo>
                  <a:lnTo>
                    <a:pt x="421" y="421"/>
                  </a:lnTo>
                  <a:lnTo>
                    <a:pt x="421" y="421"/>
                  </a:lnTo>
                  <a:lnTo>
                    <a:pt x="424" y="421"/>
                  </a:lnTo>
                  <a:lnTo>
                    <a:pt x="424" y="421"/>
                  </a:lnTo>
                  <a:lnTo>
                    <a:pt x="424" y="421"/>
                  </a:lnTo>
                  <a:lnTo>
                    <a:pt x="424" y="421"/>
                  </a:lnTo>
                  <a:lnTo>
                    <a:pt x="424" y="421"/>
                  </a:lnTo>
                  <a:lnTo>
                    <a:pt x="424" y="419"/>
                  </a:lnTo>
                  <a:lnTo>
                    <a:pt x="426" y="414"/>
                  </a:lnTo>
                  <a:lnTo>
                    <a:pt x="428" y="412"/>
                  </a:lnTo>
                  <a:lnTo>
                    <a:pt x="428" y="405"/>
                  </a:lnTo>
                  <a:lnTo>
                    <a:pt x="428" y="400"/>
                  </a:lnTo>
                  <a:lnTo>
                    <a:pt x="426" y="398"/>
                  </a:lnTo>
                  <a:lnTo>
                    <a:pt x="426" y="398"/>
                  </a:lnTo>
                  <a:lnTo>
                    <a:pt x="426" y="395"/>
                  </a:lnTo>
                  <a:lnTo>
                    <a:pt x="424" y="395"/>
                  </a:lnTo>
                  <a:lnTo>
                    <a:pt x="419" y="393"/>
                  </a:lnTo>
                  <a:lnTo>
                    <a:pt x="419" y="393"/>
                  </a:lnTo>
                  <a:lnTo>
                    <a:pt x="419" y="393"/>
                  </a:lnTo>
                  <a:lnTo>
                    <a:pt x="419" y="391"/>
                  </a:lnTo>
                  <a:lnTo>
                    <a:pt x="419" y="391"/>
                  </a:lnTo>
                  <a:lnTo>
                    <a:pt x="419" y="388"/>
                  </a:lnTo>
                  <a:lnTo>
                    <a:pt x="421" y="388"/>
                  </a:lnTo>
                  <a:lnTo>
                    <a:pt x="421" y="388"/>
                  </a:lnTo>
                  <a:lnTo>
                    <a:pt x="421" y="386"/>
                  </a:lnTo>
                  <a:lnTo>
                    <a:pt x="421" y="386"/>
                  </a:lnTo>
                  <a:lnTo>
                    <a:pt x="421" y="386"/>
                  </a:lnTo>
                  <a:lnTo>
                    <a:pt x="421" y="384"/>
                  </a:lnTo>
                  <a:lnTo>
                    <a:pt x="421" y="384"/>
                  </a:lnTo>
                  <a:lnTo>
                    <a:pt x="421" y="381"/>
                  </a:lnTo>
                  <a:lnTo>
                    <a:pt x="421" y="381"/>
                  </a:lnTo>
                  <a:lnTo>
                    <a:pt x="419" y="379"/>
                  </a:lnTo>
                  <a:lnTo>
                    <a:pt x="417" y="374"/>
                  </a:lnTo>
                  <a:lnTo>
                    <a:pt x="417" y="372"/>
                  </a:lnTo>
                  <a:lnTo>
                    <a:pt x="414" y="372"/>
                  </a:lnTo>
                  <a:lnTo>
                    <a:pt x="414" y="369"/>
                  </a:lnTo>
                  <a:lnTo>
                    <a:pt x="417" y="367"/>
                  </a:lnTo>
                  <a:lnTo>
                    <a:pt x="417" y="367"/>
                  </a:lnTo>
                  <a:lnTo>
                    <a:pt x="417" y="367"/>
                  </a:lnTo>
                  <a:lnTo>
                    <a:pt x="417" y="365"/>
                  </a:lnTo>
                  <a:lnTo>
                    <a:pt x="417" y="365"/>
                  </a:lnTo>
                  <a:lnTo>
                    <a:pt x="417" y="365"/>
                  </a:lnTo>
                  <a:lnTo>
                    <a:pt x="419" y="365"/>
                  </a:lnTo>
                  <a:lnTo>
                    <a:pt x="419" y="365"/>
                  </a:lnTo>
                  <a:lnTo>
                    <a:pt x="428" y="362"/>
                  </a:lnTo>
                  <a:lnTo>
                    <a:pt x="428" y="358"/>
                  </a:lnTo>
                  <a:lnTo>
                    <a:pt x="428" y="358"/>
                  </a:lnTo>
                  <a:lnTo>
                    <a:pt x="428" y="355"/>
                  </a:lnTo>
                  <a:lnTo>
                    <a:pt x="426" y="355"/>
                  </a:lnTo>
                  <a:lnTo>
                    <a:pt x="426" y="355"/>
                  </a:lnTo>
                  <a:lnTo>
                    <a:pt x="426" y="353"/>
                  </a:lnTo>
                  <a:lnTo>
                    <a:pt x="424" y="350"/>
                  </a:lnTo>
                  <a:lnTo>
                    <a:pt x="424" y="350"/>
                  </a:lnTo>
                  <a:lnTo>
                    <a:pt x="424" y="348"/>
                  </a:lnTo>
                  <a:lnTo>
                    <a:pt x="431" y="334"/>
                  </a:lnTo>
                  <a:lnTo>
                    <a:pt x="431" y="332"/>
                  </a:lnTo>
                  <a:lnTo>
                    <a:pt x="435" y="324"/>
                  </a:lnTo>
                  <a:lnTo>
                    <a:pt x="435" y="324"/>
                  </a:lnTo>
                  <a:lnTo>
                    <a:pt x="438" y="322"/>
                  </a:lnTo>
                  <a:lnTo>
                    <a:pt x="438" y="320"/>
                  </a:lnTo>
                  <a:lnTo>
                    <a:pt x="438" y="320"/>
                  </a:lnTo>
                  <a:lnTo>
                    <a:pt x="438" y="3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4627" y="1533"/>
              <a:ext cx="516" cy="175"/>
            </a:xfrm>
            <a:custGeom>
              <a:avLst/>
              <a:gdLst>
                <a:gd name="T0" fmla="*/ 507 w 516"/>
                <a:gd name="T1" fmla="*/ 35 h 175"/>
                <a:gd name="T2" fmla="*/ 514 w 516"/>
                <a:gd name="T3" fmla="*/ 26 h 175"/>
                <a:gd name="T4" fmla="*/ 493 w 516"/>
                <a:gd name="T5" fmla="*/ 12 h 175"/>
                <a:gd name="T6" fmla="*/ 469 w 516"/>
                <a:gd name="T7" fmla="*/ 16 h 175"/>
                <a:gd name="T8" fmla="*/ 445 w 516"/>
                <a:gd name="T9" fmla="*/ 35 h 175"/>
                <a:gd name="T10" fmla="*/ 429 w 516"/>
                <a:gd name="T11" fmla="*/ 38 h 175"/>
                <a:gd name="T12" fmla="*/ 429 w 516"/>
                <a:gd name="T13" fmla="*/ 42 h 175"/>
                <a:gd name="T14" fmla="*/ 417 w 516"/>
                <a:gd name="T15" fmla="*/ 45 h 175"/>
                <a:gd name="T16" fmla="*/ 405 w 516"/>
                <a:gd name="T17" fmla="*/ 45 h 175"/>
                <a:gd name="T18" fmla="*/ 388 w 516"/>
                <a:gd name="T19" fmla="*/ 45 h 175"/>
                <a:gd name="T20" fmla="*/ 377 w 516"/>
                <a:gd name="T21" fmla="*/ 54 h 175"/>
                <a:gd name="T22" fmla="*/ 372 w 516"/>
                <a:gd name="T23" fmla="*/ 64 h 175"/>
                <a:gd name="T24" fmla="*/ 348 w 516"/>
                <a:gd name="T25" fmla="*/ 80 h 175"/>
                <a:gd name="T26" fmla="*/ 332 w 516"/>
                <a:gd name="T27" fmla="*/ 61 h 175"/>
                <a:gd name="T28" fmla="*/ 322 w 516"/>
                <a:gd name="T29" fmla="*/ 57 h 175"/>
                <a:gd name="T30" fmla="*/ 320 w 516"/>
                <a:gd name="T31" fmla="*/ 54 h 175"/>
                <a:gd name="T32" fmla="*/ 327 w 516"/>
                <a:gd name="T33" fmla="*/ 31 h 175"/>
                <a:gd name="T34" fmla="*/ 343 w 516"/>
                <a:gd name="T35" fmla="*/ 19 h 175"/>
                <a:gd name="T36" fmla="*/ 339 w 516"/>
                <a:gd name="T37" fmla="*/ 9 h 175"/>
                <a:gd name="T38" fmla="*/ 313 w 516"/>
                <a:gd name="T39" fmla="*/ 7 h 175"/>
                <a:gd name="T40" fmla="*/ 301 w 516"/>
                <a:gd name="T41" fmla="*/ 16 h 175"/>
                <a:gd name="T42" fmla="*/ 270 w 516"/>
                <a:gd name="T43" fmla="*/ 38 h 175"/>
                <a:gd name="T44" fmla="*/ 258 w 516"/>
                <a:gd name="T45" fmla="*/ 45 h 175"/>
                <a:gd name="T46" fmla="*/ 251 w 516"/>
                <a:gd name="T47" fmla="*/ 42 h 175"/>
                <a:gd name="T48" fmla="*/ 244 w 516"/>
                <a:gd name="T49" fmla="*/ 47 h 175"/>
                <a:gd name="T50" fmla="*/ 234 w 516"/>
                <a:gd name="T51" fmla="*/ 35 h 175"/>
                <a:gd name="T52" fmla="*/ 223 w 516"/>
                <a:gd name="T53" fmla="*/ 40 h 175"/>
                <a:gd name="T54" fmla="*/ 213 w 516"/>
                <a:gd name="T55" fmla="*/ 31 h 175"/>
                <a:gd name="T56" fmla="*/ 199 w 516"/>
                <a:gd name="T57" fmla="*/ 33 h 175"/>
                <a:gd name="T58" fmla="*/ 189 w 516"/>
                <a:gd name="T59" fmla="*/ 47 h 175"/>
                <a:gd name="T60" fmla="*/ 173 w 516"/>
                <a:gd name="T61" fmla="*/ 35 h 175"/>
                <a:gd name="T62" fmla="*/ 142 w 516"/>
                <a:gd name="T63" fmla="*/ 16 h 175"/>
                <a:gd name="T64" fmla="*/ 55 w 516"/>
                <a:gd name="T65" fmla="*/ 12 h 175"/>
                <a:gd name="T66" fmla="*/ 57 w 516"/>
                <a:gd name="T67" fmla="*/ 38 h 175"/>
                <a:gd name="T68" fmla="*/ 59 w 516"/>
                <a:gd name="T69" fmla="*/ 68 h 175"/>
                <a:gd name="T70" fmla="*/ 40 w 516"/>
                <a:gd name="T71" fmla="*/ 85 h 175"/>
                <a:gd name="T72" fmla="*/ 29 w 516"/>
                <a:gd name="T73" fmla="*/ 92 h 175"/>
                <a:gd name="T74" fmla="*/ 17 w 516"/>
                <a:gd name="T75" fmla="*/ 104 h 175"/>
                <a:gd name="T76" fmla="*/ 19 w 516"/>
                <a:gd name="T77" fmla="*/ 113 h 175"/>
                <a:gd name="T78" fmla="*/ 29 w 516"/>
                <a:gd name="T79" fmla="*/ 121 h 175"/>
                <a:gd name="T80" fmla="*/ 38 w 516"/>
                <a:gd name="T81" fmla="*/ 125 h 175"/>
                <a:gd name="T82" fmla="*/ 40 w 516"/>
                <a:gd name="T83" fmla="*/ 144 h 175"/>
                <a:gd name="T84" fmla="*/ 52 w 516"/>
                <a:gd name="T85" fmla="*/ 156 h 175"/>
                <a:gd name="T86" fmla="*/ 47 w 516"/>
                <a:gd name="T87" fmla="*/ 173 h 175"/>
                <a:gd name="T88" fmla="*/ 78 w 516"/>
                <a:gd name="T89" fmla="*/ 166 h 175"/>
                <a:gd name="T90" fmla="*/ 100 w 516"/>
                <a:gd name="T91" fmla="*/ 144 h 175"/>
                <a:gd name="T92" fmla="*/ 133 w 516"/>
                <a:gd name="T93" fmla="*/ 121 h 175"/>
                <a:gd name="T94" fmla="*/ 168 w 516"/>
                <a:gd name="T95" fmla="*/ 111 h 175"/>
                <a:gd name="T96" fmla="*/ 201 w 516"/>
                <a:gd name="T97" fmla="*/ 121 h 175"/>
                <a:gd name="T98" fmla="*/ 225 w 516"/>
                <a:gd name="T99" fmla="*/ 132 h 175"/>
                <a:gd name="T100" fmla="*/ 239 w 516"/>
                <a:gd name="T101" fmla="*/ 144 h 175"/>
                <a:gd name="T102" fmla="*/ 268 w 516"/>
                <a:gd name="T103" fmla="*/ 149 h 175"/>
                <a:gd name="T104" fmla="*/ 287 w 516"/>
                <a:gd name="T105" fmla="*/ 130 h 175"/>
                <a:gd name="T106" fmla="*/ 308 w 516"/>
                <a:gd name="T107" fmla="*/ 137 h 175"/>
                <a:gd name="T108" fmla="*/ 374 w 516"/>
                <a:gd name="T109" fmla="*/ 161 h 175"/>
                <a:gd name="T110" fmla="*/ 412 w 516"/>
                <a:gd name="T111" fmla="*/ 137 h 175"/>
                <a:gd name="T112" fmla="*/ 438 w 516"/>
                <a:gd name="T113" fmla="*/ 130 h 175"/>
                <a:gd name="T114" fmla="*/ 485 w 516"/>
                <a:gd name="T115" fmla="*/ 130 h 175"/>
                <a:gd name="T116" fmla="*/ 504 w 516"/>
                <a:gd name="T117" fmla="*/ 85 h 175"/>
                <a:gd name="T118" fmla="*/ 507 w 516"/>
                <a:gd name="T119" fmla="*/ 61 h 175"/>
                <a:gd name="T120" fmla="*/ 509 w 516"/>
                <a:gd name="T121"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175">
                  <a:moveTo>
                    <a:pt x="514" y="52"/>
                  </a:moveTo>
                  <a:lnTo>
                    <a:pt x="514" y="50"/>
                  </a:lnTo>
                  <a:lnTo>
                    <a:pt x="514" y="47"/>
                  </a:lnTo>
                  <a:lnTo>
                    <a:pt x="514" y="47"/>
                  </a:lnTo>
                  <a:lnTo>
                    <a:pt x="511" y="50"/>
                  </a:lnTo>
                  <a:lnTo>
                    <a:pt x="511" y="47"/>
                  </a:lnTo>
                  <a:lnTo>
                    <a:pt x="511" y="45"/>
                  </a:lnTo>
                  <a:lnTo>
                    <a:pt x="511" y="45"/>
                  </a:lnTo>
                  <a:lnTo>
                    <a:pt x="509" y="45"/>
                  </a:lnTo>
                  <a:lnTo>
                    <a:pt x="509" y="42"/>
                  </a:lnTo>
                  <a:lnTo>
                    <a:pt x="509" y="40"/>
                  </a:lnTo>
                  <a:lnTo>
                    <a:pt x="509" y="38"/>
                  </a:lnTo>
                  <a:lnTo>
                    <a:pt x="509" y="38"/>
                  </a:lnTo>
                  <a:lnTo>
                    <a:pt x="511" y="38"/>
                  </a:lnTo>
                  <a:lnTo>
                    <a:pt x="511" y="35"/>
                  </a:lnTo>
                  <a:lnTo>
                    <a:pt x="511" y="35"/>
                  </a:lnTo>
                  <a:lnTo>
                    <a:pt x="509" y="35"/>
                  </a:lnTo>
                  <a:lnTo>
                    <a:pt x="509" y="38"/>
                  </a:lnTo>
                  <a:lnTo>
                    <a:pt x="507" y="38"/>
                  </a:lnTo>
                  <a:lnTo>
                    <a:pt x="507" y="35"/>
                  </a:lnTo>
                  <a:lnTo>
                    <a:pt x="509" y="35"/>
                  </a:lnTo>
                  <a:lnTo>
                    <a:pt x="509" y="35"/>
                  </a:lnTo>
                  <a:lnTo>
                    <a:pt x="511" y="35"/>
                  </a:lnTo>
                  <a:lnTo>
                    <a:pt x="511" y="33"/>
                  </a:lnTo>
                  <a:lnTo>
                    <a:pt x="509" y="31"/>
                  </a:lnTo>
                  <a:lnTo>
                    <a:pt x="509" y="28"/>
                  </a:lnTo>
                  <a:lnTo>
                    <a:pt x="511" y="31"/>
                  </a:lnTo>
                  <a:lnTo>
                    <a:pt x="511" y="33"/>
                  </a:lnTo>
                  <a:lnTo>
                    <a:pt x="511" y="31"/>
                  </a:lnTo>
                  <a:lnTo>
                    <a:pt x="511" y="31"/>
                  </a:lnTo>
                  <a:lnTo>
                    <a:pt x="511" y="31"/>
                  </a:lnTo>
                  <a:lnTo>
                    <a:pt x="511" y="31"/>
                  </a:lnTo>
                  <a:lnTo>
                    <a:pt x="514" y="33"/>
                  </a:lnTo>
                  <a:lnTo>
                    <a:pt x="514" y="33"/>
                  </a:lnTo>
                  <a:lnTo>
                    <a:pt x="514" y="33"/>
                  </a:lnTo>
                  <a:lnTo>
                    <a:pt x="514" y="31"/>
                  </a:lnTo>
                  <a:lnTo>
                    <a:pt x="514" y="31"/>
                  </a:lnTo>
                  <a:lnTo>
                    <a:pt x="516" y="28"/>
                  </a:lnTo>
                  <a:lnTo>
                    <a:pt x="516" y="28"/>
                  </a:lnTo>
                  <a:lnTo>
                    <a:pt x="514" y="26"/>
                  </a:lnTo>
                  <a:lnTo>
                    <a:pt x="514" y="26"/>
                  </a:lnTo>
                  <a:lnTo>
                    <a:pt x="514" y="23"/>
                  </a:lnTo>
                  <a:lnTo>
                    <a:pt x="511" y="23"/>
                  </a:lnTo>
                  <a:lnTo>
                    <a:pt x="507" y="23"/>
                  </a:lnTo>
                  <a:lnTo>
                    <a:pt x="507" y="23"/>
                  </a:lnTo>
                  <a:lnTo>
                    <a:pt x="509" y="23"/>
                  </a:lnTo>
                  <a:lnTo>
                    <a:pt x="509" y="23"/>
                  </a:lnTo>
                  <a:lnTo>
                    <a:pt x="509" y="23"/>
                  </a:lnTo>
                  <a:lnTo>
                    <a:pt x="507" y="21"/>
                  </a:lnTo>
                  <a:lnTo>
                    <a:pt x="502" y="19"/>
                  </a:lnTo>
                  <a:lnTo>
                    <a:pt x="502" y="19"/>
                  </a:lnTo>
                  <a:lnTo>
                    <a:pt x="502" y="19"/>
                  </a:lnTo>
                  <a:lnTo>
                    <a:pt x="502" y="19"/>
                  </a:lnTo>
                  <a:lnTo>
                    <a:pt x="502" y="19"/>
                  </a:lnTo>
                  <a:lnTo>
                    <a:pt x="502" y="19"/>
                  </a:lnTo>
                  <a:lnTo>
                    <a:pt x="500" y="16"/>
                  </a:lnTo>
                  <a:lnTo>
                    <a:pt x="497" y="14"/>
                  </a:lnTo>
                  <a:lnTo>
                    <a:pt x="495" y="12"/>
                  </a:lnTo>
                  <a:lnTo>
                    <a:pt x="493" y="12"/>
                  </a:lnTo>
                  <a:lnTo>
                    <a:pt x="493" y="12"/>
                  </a:lnTo>
                  <a:lnTo>
                    <a:pt x="490" y="12"/>
                  </a:lnTo>
                  <a:lnTo>
                    <a:pt x="490" y="12"/>
                  </a:lnTo>
                  <a:lnTo>
                    <a:pt x="490" y="12"/>
                  </a:lnTo>
                  <a:lnTo>
                    <a:pt x="488" y="12"/>
                  </a:lnTo>
                  <a:lnTo>
                    <a:pt x="481" y="9"/>
                  </a:lnTo>
                  <a:lnTo>
                    <a:pt x="481" y="9"/>
                  </a:lnTo>
                  <a:lnTo>
                    <a:pt x="478" y="9"/>
                  </a:lnTo>
                  <a:lnTo>
                    <a:pt x="478" y="9"/>
                  </a:lnTo>
                  <a:lnTo>
                    <a:pt x="478" y="9"/>
                  </a:lnTo>
                  <a:lnTo>
                    <a:pt x="476" y="12"/>
                  </a:lnTo>
                  <a:lnTo>
                    <a:pt x="476" y="12"/>
                  </a:lnTo>
                  <a:lnTo>
                    <a:pt x="474" y="14"/>
                  </a:lnTo>
                  <a:lnTo>
                    <a:pt x="471" y="14"/>
                  </a:lnTo>
                  <a:lnTo>
                    <a:pt x="471" y="16"/>
                  </a:lnTo>
                  <a:lnTo>
                    <a:pt x="469" y="16"/>
                  </a:lnTo>
                  <a:lnTo>
                    <a:pt x="469" y="16"/>
                  </a:lnTo>
                  <a:lnTo>
                    <a:pt x="469" y="16"/>
                  </a:lnTo>
                  <a:lnTo>
                    <a:pt x="469" y="16"/>
                  </a:lnTo>
                  <a:lnTo>
                    <a:pt x="469" y="16"/>
                  </a:lnTo>
                  <a:lnTo>
                    <a:pt x="469" y="16"/>
                  </a:lnTo>
                  <a:lnTo>
                    <a:pt x="466" y="16"/>
                  </a:lnTo>
                  <a:lnTo>
                    <a:pt x="466" y="16"/>
                  </a:lnTo>
                  <a:lnTo>
                    <a:pt x="462" y="16"/>
                  </a:lnTo>
                  <a:lnTo>
                    <a:pt x="462" y="16"/>
                  </a:lnTo>
                  <a:lnTo>
                    <a:pt x="462" y="16"/>
                  </a:lnTo>
                  <a:lnTo>
                    <a:pt x="462" y="16"/>
                  </a:lnTo>
                  <a:lnTo>
                    <a:pt x="459" y="16"/>
                  </a:lnTo>
                  <a:lnTo>
                    <a:pt x="459" y="19"/>
                  </a:lnTo>
                  <a:lnTo>
                    <a:pt x="459" y="21"/>
                  </a:lnTo>
                  <a:lnTo>
                    <a:pt x="457" y="28"/>
                  </a:lnTo>
                  <a:lnTo>
                    <a:pt x="457" y="31"/>
                  </a:lnTo>
                  <a:lnTo>
                    <a:pt x="452" y="33"/>
                  </a:lnTo>
                  <a:lnTo>
                    <a:pt x="450" y="33"/>
                  </a:lnTo>
                  <a:lnTo>
                    <a:pt x="448" y="35"/>
                  </a:lnTo>
                  <a:lnTo>
                    <a:pt x="448" y="35"/>
                  </a:lnTo>
                  <a:lnTo>
                    <a:pt x="448" y="35"/>
                  </a:lnTo>
                  <a:lnTo>
                    <a:pt x="448" y="35"/>
                  </a:lnTo>
                  <a:lnTo>
                    <a:pt x="448" y="35"/>
                  </a:lnTo>
                  <a:lnTo>
                    <a:pt x="445" y="35"/>
                  </a:lnTo>
                  <a:lnTo>
                    <a:pt x="445" y="35"/>
                  </a:lnTo>
                  <a:lnTo>
                    <a:pt x="445" y="35"/>
                  </a:lnTo>
                  <a:lnTo>
                    <a:pt x="445" y="35"/>
                  </a:lnTo>
                  <a:lnTo>
                    <a:pt x="445" y="35"/>
                  </a:lnTo>
                  <a:lnTo>
                    <a:pt x="438" y="38"/>
                  </a:lnTo>
                  <a:lnTo>
                    <a:pt x="436" y="38"/>
                  </a:lnTo>
                  <a:lnTo>
                    <a:pt x="436" y="38"/>
                  </a:lnTo>
                  <a:lnTo>
                    <a:pt x="436" y="38"/>
                  </a:lnTo>
                  <a:lnTo>
                    <a:pt x="433" y="40"/>
                  </a:lnTo>
                  <a:lnTo>
                    <a:pt x="433" y="40"/>
                  </a:lnTo>
                  <a:lnTo>
                    <a:pt x="431" y="40"/>
                  </a:lnTo>
                  <a:lnTo>
                    <a:pt x="431" y="40"/>
                  </a:lnTo>
                  <a:lnTo>
                    <a:pt x="431" y="38"/>
                  </a:lnTo>
                  <a:lnTo>
                    <a:pt x="431" y="38"/>
                  </a:lnTo>
                  <a:lnTo>
                    <a:pt x="431" y="38"/>
                  </a:lnTo>
                  <a:lnTo>
                    <a:pt x="431" y="38"/>
                  </a:lnTo>
                  <a:lnTo>
                    <a:pt x="431" y="38"/>
                  </a:lnTo>
                  <a:lnTo>
                    <a:pt x="431" y="38"/>
                  </a:lnTo>
                  <a:lnTo>
                    <a:pt x="431" y="38"/>
                  </a:lnTo>
                  <a:lnTo>
                    <a:pt x="431" y="38"/>
                  </a:lnTo>
                  <a:lnTo>
                    <a:pt x="429" y="38"/>
                  </a:lnTo>
                  <a:lnTo>
                    <a:pt x="429" y="38"/>
                  </a:lnTo>
                  <a:lnTo>
                    <a:pt x="429" y="38"/>
                  </a:lnTo>
                  <a:lnTo>
                    <a:pt x="429" y="38"/>
                  </a:lnTo>
                  <a:lnTo>
                    <a:pt x="429" y="40"/>
                  </a:lnTo>
                  <a:lnTo>
                    <a:pt x="429" y="40"/>
                  </a:lnTo>
                  <a:lnTo>
                    <a:pt x="429" y="40"/>
                  </a:lnTo>
                  <a:lnTo>
                    <a:pt x="431" y="40"/>
                  </a:lnTo>
                  <a:lnTo>
                    <a:pt x="431" y="40"/>
                  </a:lnTo>
                  <a:lnTo>
                    <a:pt x="431" y="40"/>
                  </a:lnTo>
                  <a:lnTo>
                    <a:pt x="431" y="40"/>
                  </a:lnTo>
                  <a:lnTo>
                    <a:pt x="433" y="42"/>
                  </a:lnTo>
                  <a:lnTo>
                    <a:pt x="433" y="42"/>
                  </a:lnTo>
                  <a:lnTo>
                    <a:pt x="433" y="42"/>
                  </a:lnTo>
                  <a:lnTo>
                    <a:pt x="433" y="42"/>
                  </a:lnTo>
                  <a:lnTo>
                    <a:pt x="431" y="42"/>
                  </a:lnTo>
                  <a:lnTo>
                    <a:pt x="431" y="42"/>
                  </a:lnTo>
                  <a:lnTo>
                    <a:pt x="431" y="42"/>
                  </a:lnTo>
                  <a:lnTo>
                    <a:pt x="429" y="42"/>
                  </a:lnTo>
                  <a:lnTo>
                    <a:pt x="429" y="42"/>
                  </a:lnTo>
                  <a:lnTo>
                    <a:pt x="429" y="42"/>
                  </a:lnTo>
                  <a:lnTo>
                    <a:pt x="429" y="42"/>
                  </a:lnTo>
                  <a:lnTo>
                    <a:pt x="429" y="42"/>
                  </a:lnTo>
                  <a:lnTo>
                    <a:pt x="429" y="45"/>
                  </a:lnTo>
                  <a:lnTo>
                    <a:pt x="429" y="45"/>
                  </a:lnTo>
                  <a:lnTo>
                    <a:pt x="429" y="45"/>
                  </a:lnTo>
                  <a:lnTo>
                    <a:pt x="429" y="45"/>
                  </a:lnTo>
                  <a:lnTo>
                    <a:pt x="426" y="45"/>
                  </a:lnTo>
                  <a:lnTo>
                    <a:pt x="426" y="45"/>
                  </a:lnTo>
                  <a:lnTo>
                    <a:pt x="426" y="45"/>
                  </a:lnTo>
                  <a:lnTo>
                    <a:pt x="426" y="45"/>
                  </a:lnTo>
                  <a:lnTo>
                    <a:pt x="426" y="45"/>
                  </a:lnTo>
                  <a:lnTo>
                    <a:pt x="424" y="45"/>
                  </a:lnTo>
                  <a:lnTo>
                    <a:pt x="424" y="45"/>
                  </a:lnTo>
                  <a:lnTo>
                    <a:pt x="424" y="45"/>
                  </a:lnTo>
                  <a:lnTo>
                    <a:pt x="421" y="45"/>
                  </a:lnTo>
                  <a:lnTo>
                    <a:pt x="417" y="45"/>
                  </a:lnTo>
                  <a:lnTo>
                    <a:pt x="417" y="45"/>
                  </a:lnTo>
                  <a:lnTo>
                    <a:pt x="417" y="45"/>
                  </a:lnTo>
                  <a:lnTo>
                    <a:pt x="417" y="45"/>
                  </a:lnTo>
                  <a:lnTo>
                    <a:pt x="417" y="45"/>
                  </a:lnTo>
                  <a:lnTo>
                    <a:pt x="414" y="45"/>
                  </a:lnTo>
                  <a:lnTo>
                    <a:pt x="414" y="45"/>
                  </a:lnTo>
                  <a:lnTo>
                    <a:pt x="414" y="42"/>
                  </a:lnTo>
                  <a:lnTo>
                    <a:pt x="414" y="42"/>
                  </a:lnTo>
                  <a:lnTo>
                    <a:pt x="414" y="42"/>
                  </a:lnTo>
                  <a:lnTo>
                    <a:pt x="414" y="42"/>
                  </a:lnTo>
                  <a:lnTo>
                    <a:pt x="414" y="40"/>
                  </a:lnTo>
                  <a:lnTo>
                    <a:pt x="414" y="40"/>
                  </a:lnTo>
                  <a:lnTo>
                    <a:pt x="414" y="40"/>
                  </a:lnTo>
                  <a:lnTo>
                    <a:pt x="414" y="40"/>
                  </a:lnTo>
                  <a:lnTo>
                    <a:pt x="412" y="40"/>
                  </a:lnTo>
                  <a:lnTo>
                    <a:pt x="412" y="40"/>
                  </a:lnTo>
                  <a:lnTo>
                    <a:pt x="412" y="40"/>
                  </a:lnTo>
                  <a:lnTo>
                    <a:pt x="410" y="42"/>
                  </a:lnTo>
                  <a:lnTo>
                    <a:pt x="410" y="45"/>
                  </a:lnTo>
                  <a:lnTo>
                    <a:pt x="410" y="45"/>
                  </a:lnTo>
                  <a:lnTo>
                    <a:pt x="407" y="45"/>
                  </a:lnTo>
                  <a:lnTo>
                    <a:pt x="407" y="45"/>
                  </a:lnTo>
                  <a:lnTo>
                    <a:pt x="407" y="45"/>
                  </a:lnTo>
                  <a:lnTo>
                    <a:pt x="405" y="45"/>
                  </a:lnTo>
                  <a:lnTo>
                    <a:pt x="405" y="45"/>
                  </a:lnTo>
                  <a:lnTo>
                    <a:pt x="405" y="45"/>
                  </a:lnTo>
                  <a:lnTo>
                    <a:pt x="405" y="42"/>
                  </a:lnTo>
                  <a:lnTo>
                    <a:pt x="405" y="42"/>
                  </a:lnTo>
                  <a:lnTo>
                    <a:pt x="405" y="42"/>
                  </a:lnTo>
                  <a:lnTo>
                    <a:pt x="405" y="40"/>
                  </a:lnTo>
                  <a:lnTo>
                    <a:pt x="403" y="42"/>
                  </a:lnTo>
                  <a:lnTo>
                    <a:pt x="403" y="45"/>
                  </a:lnTo>
                  <a:lnTo>
                    <a:pt x="400" y="45"/>
                  </a:lnTo>
                  <a:lnTo>
                    <a:pt x="400" y="45"/>
                  </a:lnTo>
                  <a:lnTo>
                    <a:pt x="400" y="45"/>
                  </a:lnTo>
                  <a:lnTo>
                    <a:pt x="398" y="45"/>
                  </a:lnTo>
                  <a:lnTo>
                    <a:pt x="398" y="45"/>
                  </a:lnTo>
                  <a:lnTo>
                    <a:pt x="395" y="42"/>
                  </a:lnTo>
                  <a:lnTo>
                    <a:pt x="391" y="45"/>
                  </a:lnTo>
                  <a:lnTo>
                    <a:pt x="388" y="45"/>
                  </a:lnTo>
                  <a:lnTo>
                    <a:pt x="388" y="45"/>
                  </a:lnTo>
                  <a:lnTo>
                    <a:pt x="388" y="45"/>
                  </a:lnTo>
                  <a:lnTo>
                    <a:pt x="388" y="45"/>
                  </a:lnTo>
                  <a:lnTo>
                    <a:pt x="388" y="45"/>
                  </a:lnTo>
                  <a:lnTo>
                    <a:pt x="388" y="47"/>
                  </a:lnTo>
                  <a:lnTo>
                    <a:pt x="388" y="47"/>
                  </a:lnTo>
                  <a:lnTo>
                    <a:pt x="388" y="47"/>
                  </a:lnTo>
                  <a:lnTo>
                    <a:pt x="388" y="47"/>
                  </a:lnTo>
                  <a:lnTo>
                    <a:pt x="388" y="50"/>
                  </a:lnTo>
                  <a:lnTo>
                    <a:pt x="388" y="50"/>
                  </a:lnTo>
                  <a:lnTo>
                    <a:pt x="388" y="50"/>
                  </a:lnTo>
                  <a:lnTo>
                    <a:pt x="388" y="50"/>
                  </a:lnTo>
                  <a:lnTo>
                    <a:pt x="388" y="50"/>
                  </a:lnTo>
                  <a:lnTo>
                    <a:pt x="386" y="52"/>
                  </a:lnTo>
                  <a:lnTo>
                    <a:pt x="386" y="52"/>
                  </a:lnTo>
                  <a:lnTo>
                    <a:pt x="386" y="52"/>
                  </a:lnTo>
                  <a:lnTo>
                    <a:pt x="384" y="52"/>
                  </a:lnTo>
                  <a:lnTo>
                    <a:pt x="384" y="52"/>
                  </a:lnTo>
                  <a:lnTo>
                    <a:pt x="379" y="52"/>
                  </a:lnTo>
                  <a:lnTo>
                    <a:pt x="377" y="52"/>
                  </a:lnTo>
                  <a:lnTo>
                    <a:pt x="377" y="52"/>
                  </a:lnTo>
                  <a:lnTo>
                    <a:pt x="377" y="54"/>
                  </a:lnTo>
                  <a:lnTo>
                    <a:pt x="377" y="54"/>
                  </a:lnTo>
                  <a:lnTo>
                    <a:pt x="377" y="54"/>
                  </a:lnTo>
                  <a:lnTo>
                    <a:pt x="377" y="54"/>
                  </a:lnTo>
                  <a:lnTo>
                    <a:pt x="377" y="54"/>
                  </a:lnTo>
                  <a:lnTo>
                    <a:pt x="377" y="54"/>
                  </a:lnTo>
                  <a:lnTo>
                    <a:pt x="374" y="54"/>
                  </a:lnTo>
                  <a:lnTo>
                    <a:pt x="374" y="54"/>
                  </a:lnTo>
                  <a:lnTo>
                    <a:pt x="374" y="54"/>
                  </a:lnTo>
                  <a:lnTo>
                    <a:pt x="372" y="54"/>
                  </a:lnTo>
                  <a:lnTo>
                    <a:pt x="372" y="57"/>
                  </a:lnTo>
                  <a:lnTo>
                    <a:pt x="369" y="59"/>
                  </a:lnTo>
                  <a:lnTo>
                    <a:pt x="369" y="59"/>
                  </a:lnTo>
                  <a:lnTo>
                    <a:pt x="369" y="59"/>
                  </a:lnTo>
                  <a:lnTo>
                    <a:pt x="369" y="59"/>
                  </a:lnTo>
                  <a:lnTo>
                    <a:pt x="369" y="59"/>
                  </a:lnTo>
                  <a:lnTo>
                    <a:pt x="369" y="59"/>
                  </a:lnTo>
                  <a:lnTo>
                    <a:pt x="372" y="61"/>
                  </a:lnTo>
                  <a:lnTo>
                    <a:pt x="372" y="64"/>
                  </a:lnTo>
                  <a:lnTo>
                    <a:pt x="372" y="64"/>
                  </a:lnTo>
                  <a:lnTo>
                    <a:pt x="372" y="64"/>
                  </a:lnTo>
                  <a:lnTo>
                    <a:pt x="372" y="64"/>
                  </a:lnTo>
                  <a:lnTo>
                    <a:pt x="372" y="64"/>
                  </a:lnTo>
                  <a:lnTo>
                    <a:pt x="372" y="66"/>
                  </a:lnTo>
                  <a:lnTo>
                    <a:pt x="372" y="66"/>
                  </a:lnTo>
                  <a:lnTo>
                    <a:pt x="369" y="68"/>
                  </a:lnTo>
                  <a:lnTo>
                    <a:pt x="369" y="68"/>
                  </a:lnTo>
                  <a:lnTo>
                    <a:pt x="369" y="68"/>
                  </a:lnTo>
                  <a:lnTo>
                    <a:pt x="369" y="68"/>
                  </a:lnTo>
                  <a:lnTo>
                    <a:pt x="367" y="68"/>
                  </a:lnTo>
                  <a:lnTo>
                    <a:pt x="367" y="68"/>
                  </a:lnTo>
                  <a:lnTo>
                    <a:pt x="367" y="71"/>
                  </a:lnTo>
                  <a:lnTo>
                    <a:pt x="365" y="71"/>
                  </a:lnTo>
                  <a:lnTo>
                    <a:pt x="365" y="71"/>
                  </a:lnTo>
                  <a:lnTo>
                    <a:pt x="365" y="73"/>
                  </a:lnTo>
                  <a:lnTo>
                    <a:pt x="362" y="76"/>
                  </a:lnTo>
                  <a:lnTo>
                    <a:pt x="360" y="76"/>
                  </a:lnTo>
                  <a:lnTo>
                    <a:pt x="360" y="76"/>
                  </a:lnTo>
                  <a:lnTo>
                    <a:pt x="355" y="76"/>
                  </a:lnTo>
                  <a:lnTo>
                    <a:pt x="355" y="76"/>
                  </a:lnTo>
                  <a:lnTo>
                    <a:pt x="353" y="76"/>
                  </a:lnTo>
                  <a:lnTo>
                    <a:pt x="353" y="78"/>
                  </a:lnTo>
                  <a:lnTo>
                    <a:pt x="348" y="80"/>
                  </a:lnTo>
                  <a:lnTo>
                    <a:pt x="348" y="80"/>
                  </a:lnTo>
                  <a:lnTo>
                    <a:pt x="348" y="80"/>
                  </a:lnTo>
                  <a:lnTo>
                    <a:pt x="346" y="80"/>
                  </a:lnTo>
                  <a:lnTo>
                    <a:pt x="343" y="80"/>
                  </a:lnTo>
                  <a:lnTo>
                    <a:pt x="341" y="78"/>
                  </a:lnTo>
                  <a:lnTo>
                    <a:pt x="341" y="78"/>
                  </a:lnTo>
                  <a:lnTo>
                    <a:pt x="339" y="76"/>
                  </a:lnTo>
                  <a:lnTo>
                    <a:pt x="339" y="76"/>
                  </a:lnTo>
                  <a:lnTo>
                    <a:pt x="336" y="76"/>
                  </a:lnTo>
                  <a:lnTo>
                    <a:pt x="336" y="76"/>
                  </a:lnTo>
                  <a:lnTo>
                    <a:pt x="334" y="73"/>
                  </a:lnTo>
                  <a:lnTo>
                    <a:pt x="334" y="71"/>
                  </a:lnTo>
                  <a:lnTo>
                    <a:pt x="334" y="71"/>
                  </a:lnTo>
                  <a:lnTo>
                    <a:pt x="332" y="68"/>
                  </a:lnTo>
                  <a:lnTo>
                    <a:pt x="332" y="66"/>
                  </a:lnTo>
                  <a:lnTo>
                    <a:pt x="332" y="64"/>
                  </a:lnTo>
                  <a:lnTo>
                    <a:pt x="332" y="64"/>
                  </a:lnTo>
                  <a:lnTo>
                    <a:pt x="332" y="61"/>
                  </a:lnTo>
                  <a:lnTo>
                    <a:pt x="332" y="61"/>
                  </a:lnTo>
                  <a:lnTo>
                    <a:pt x="332" y="61"/>
                  </a:lnTo>
                  <a:lnTo>
                    <a:pt x="332" y="61"/>
                  </a:lnTo>
                  <a:lnTo>
                    <a:pt x="332" y="61"/>
                  </a:lnTo>
                  <a:lnTo>
                    <a:pt x="332" y="59"/>
                  </a:lnTo>
                  <a:lnTo>
                    <a:pt x="332" y="59"/>
                  </a:lnTo>
                  <a:lnTo>
                    <a:pt x="332" y="59"/>
                  </a:lnTo>
                  <a:lnTo>
                    <a:pt x="332" y="57"/>
                  </a:lnTo>
                  <a:lnTo>
                    <a:pt x="332" y="57"/>
                  </a:lnTo>
                  <a:lnTo>
                    <a:pt x="332" y="57"/>
                  </a:lnTo>
                  <a:lnTo>
                    <a:pt x="329" y="57"/>
                  </a:lnTo>
                  <a:lnTo>
                    <a:pt x="329" y="57"/>
                  </a:lnTo>
                  <a:lnTo>
                    <a:pt x="327" y="54"/>
                  </a:lnTo>
                  <a:lnTo>
                    <a:pt x="327" y="54"/>
                  </a:lnTo>
                  <a:lnTo>
                    <a:pt x="327" y="54"/>
                  </a:lnTo>
                  <a:lnTo>
                    <a:pt x="327" y="54"/>
                  </a:lnTo>
                  <a:lnTo>
                    <a:pt x="324" y="57"/>
                  </a:lnTo>
                  <a:lnTo>
                    <a:pt x="324" y="57"/>
                  </a:lnTo>
                  <a:lnTo>
                    <a:pt x="324" y="57"/>
                  </a:lnTo>
                  <a:lnTo>
                    <a:pt x="324" y="57"/>
                  </a:lnTo>
                  <a:lnTo>
                    <a:pt x="322" y="57"/>
                  </a:lnTo>
                  <a:lnTo>
                    <a:pt x="322" y="57"/>
                  </a:lnTo>
                  <a:lnTo>
                    <a:pt x="322" y="57"/>
                  </a:lnTo>
                  <a:lnTo>
                    <a:pt x="322" y="57"/>
                  </a:lnTo>
                  <a:lnTo>
                    <a:pt x="320" y="57"/>
                  </a:lnTo>
                  <a:lnTo>
                    <a:pt x="320" y="57"/>
                  </a:lnTo>
                  <a:lnTo>
                    <a:pt x="320" y="57"/>
                  </a:lnTo>
                  <a:lnTo>
                    <a:pt x="320" y="59"/>
                  </a:lnTo>
                  <a:lnTo>
                    <a:pt x="317" y="59"/>
                  </a:lnTo>
                  <a:lnTo>
                    <a:pt x="317" y="59"/>
                  </a:lnTo>
                  <a:lnTo>
                    <a:pt x="317" y="59"/>
                  </a:lnTo>
                  <a:lnTo>
                    <a:pt x="317" y="59"/>
                  </a:lnTo>
                  <a:lnTo>
                    <a:pt x="317" y="59"/>
                  </a:lnTo>
                  <a:lnTo>
                    <a:pt x="317" y="59"/>
                  </a:lnTo>
                  <a:lnTo>
                    <a:pt x="317" y="59"/>
                  </a:lnTo>
                  <a:lnTo>
                    <a:pt x="315" y="59"/>
                  </a:lnTo>
                  <a:lnTo>
                    <a:pt x="315" y="57"/>
                  </a:lnTo>
                  <a:lnTo>
                    <a:pt x="315" y="57"/>
                  </a:lnTo>
                  <a:lnTo>
                    <a:pt x="315" y="57"/>
                  </a:lnTo>
                  <a:lnTo>
                    <a:pt x="317" y="57"/>
                  </a:lnTo>
                  <a:lnTo>
                    <a:pt x="317" y="54"/>
                  </a:lnTo>
                  <a:lnTo>
                    <a:pt x="320" y="54"/>
                  </a:lnTo>
                  <a:lnTo>
                    <a:pt x="320" y="52"/>
                  </a:lnTo>
                  <a:lnTo>
                    <a:pt x="320" y="52"/>
                  </a:lnTo>
                  <a:lnTo>
                    <a:pt x="324" y="47"/>
                  </a:lnTo>
                  <a:lnTo>
                    <a:pt x="324" y="47"/>
                  </a:lnTo>
                  <a:lnTo>
                    <a:pt x="324" y="45"/>
                  </a:lnTo>
                  <a:lnTo>
                    <a:pt x="324" y="45"/>
                  </a:lnTo>
                  <a:lnTo>
                    <a:pt x="324" y="45"/>
                  </a:lnTo>
                  <a:lnTo>
                    <a:pt x="327" y="42"/>
                  </a:lnTo>
                  <a:lnTo>
                    <a:pt x="329" y="42"/>
                  </a:lnTo>
                  <a:lnTo>
                    <a:pt x="329" y="42"/>
                  </a:lnTo>
                  <a:lnTo>
                    <a:pt x="329" y="40"/>
                  </a:lnTo>
                  <a:lnTo>
                    <a:pt x="329" y="40"/>
                  </a:lnTo>
                  <a:lnTo>
                    <a:pt x="329" y="40"/>
                  </a:lnTo>
                  <a:lnTo>
                    <a:pt x="329" y="40"/>
                  </a:lnTo>
                  <a:lnTo>
                    <a:pt x="329" y="40"/>
                  </a:lnTo>
                  <a:lnTo>
                    <a:pt x="329" y="38"/>
                  </a:lnTo>
                  <a:lnTo>
                    <a:pt x="329" y="38"/>
                  </a:lnTo>
                  <a:lnTo>
                    <a:pt x="329" y="35"/>
                  </a:lnTo>
                  <a:lnTo>
                    <a:pt x="329" y="35"/>
                  </a:lnTo>
                  <a:lnTo>
                    <a:pt x="327" y="31"/>
                  </a:lnTo>
                  <a:lnTo>
                    <a:pt x="327" y="31"/>
                  </a:lnTo>
                  <a:lnTo>
                    <a:pt x="327" y="31"/>
                  </a:lnTo>
                  <a:lnTo>
                    <a:pt x="327" y="31"/>
                  </a:lnTo>
                  <a:lnTo>
                    <a:pt x="327" y="28"/>
                  </a:lnTo>
                  <a:lnTo>
                    <a:pt x="327" y="26"/>
                  </a:lnTo>
                  <a:lnTo>
                    <a:pt x="327" y="26"/>
                  </a:lnTo>
                  <a:lnTo>
                    <a:pt x="327" y="26"/>
                  </a:lnTo>
                  <a:lnTo>
                    <a:pt x="329" y="23"/>
                  </a:lnTo>
                  <a:lnTo>
                    <a:pt x="329" y="23"/>
                  </a:lnTo>
                  <a:lnTo>
                    <a:pt x="329" y="23"/>
                  </a:lnTo>
                  <a:lnTo>
                    <a:pt x="329" y="23"/>
                  </a:lnTo>
                  <a:lnTo>
                    <a:pt x="329" y="23"/>
                  </a:lnTo>
                  <a:lnTo>
                    <a:pt x="332" y="23"/>
                  </a:lnTo>
                  <a:lnTo>
                    <a:pt x="332" y="23"/>
                  </a:lnTo>
                  <a:lnTo>
                    <a:pt x="334" y="23"/>
                  </a:lnTo>
                  <a:lnTo>
                    <a:pt x="334" y="23"/>
                  </a:lnTo>
                  <a:lnTo>
                    <a:pt x="336" y="21"/>
                  </a:lnTo>
                  <a:lnTo>
                    <a:pt x="339" y="21"/>
                  </a:lnTo>
                  <a:lnTo>
                    <a:pt x="341" y="19"/>
                  </a:lnTo>
                  <a:lnTo>
                    <a:pt x="343" y="19"/>
                  </a:lnTo>
                  <a:lnTo>
                    <a:pt x="343" y="19"/>
                  </a:lnTo>
                  <a:lnTo>
                    <a:pt x="343" y="19"/>
                  </a:lnTo>
                  <a:lnTo>
                    <a:pt x="343" y="19"/>
                  </a:lnTo>
                  <a:lnTo>
                    <a:pt x="343" y="16"/>
                  </a:lnTo>
                  <a:lnTo>
                    <a:pt x="343" y="16"/>
                  </a:lnTo>
                  <a:lnTo>
                    <a:pt x="341" y="14"/>
                  </a:lnTo>
                  <a:lnTo>
                    <a:pt x="341" y="14"/>
                  </a:lnTo>
                  <a:lnTo>
                    <a:pt x="341" y="14"/>
                  </a:lnTo>
                  <a:lnTo>
                    <a:pt x="341" y="14"/>
                  </a:lnTo>
                  <a:lnTo>
                    <a:pt x="341" y="14"/>
                  </a:lnTo>
                  <a:lnTo>
                    <a:pt x="341" y="12"/>
                  </a:lnTo>
                  <a:lnTo>
                    <a:pt x="341" y="12"/>
                  </a:lnTo>
                  <a:lnTo>
                    <a:pt x="341" y="12"/>
                  </a:lnTo>
                  <a:lnTo>
                    <a:pt x="341" y="12"/>
                  </a:lnTo>
                  <a:lnTo>
                    <a:pt x="341" y="12"/>
                  </a:lnTo>
                  <a:lnTo>
                    <a:pt x="341" y="9"/>
                  </a:lnTo>
                  <a:lnTo>
                    <a:pt x="341" y="9"/>
                  </a:lnTo>
                  <a:lnTo>
                    <a:pt x="341" y="9"/>
                  </a:lnTo>
                  <a:lnTo>
                    <a:pt x="339" y="9"/>
                  </a:lnTo>
                  <a:lnTo>
                    <a:pt x="339" y="9"/>
                  </a:lnTo>
                  <a:lnTo>
                    <a:pt x="339" y="9"/>
                  </a:lnTo>
                  <a:lnTo>
                    <a:pt x="336" y="9"/>
                  </a:lnTo>
                  <a:lnTo>
                    <a:pt x="334" y="9"/>
                  </a:lnTo>
                  <a:lnTo>
                    <a:pt x="332" y="7"/>
                  </a:lnTo>
                  <a:lnTo>
                    <a:pt x="324" y="2"/>
                  </a:lnTo>
                  <a:lnTo>
                    <a:pt x="324" y="2"/>
                  </a:lnTo>
                  <a:lnTo>
                    <a:pt x="322" y="0"/>
                  </a:lnTo>
                  <a:lnTo>
                    <a:pt x="322" y="2"/>
                  </a:lnTo>
                  <a:lnTo>
                    <a:pt x="322" y="2"/>
                  </a:lnTo>
                  <a:lnTo>
                    <a:pt x="322" y="2"/>
                  </a:lnTo>
                  <a:lnTo>
                    <a:pt x="315" y="2"/>
                  </a:lnTo>
                  <a:lnTo>
                    <a:pt x="315" y="2"/>
                  </a:lnTo>
                  <a:lnTo>
                    <a:pt x="315" y="5"/>
                  </a:lnTo>
                  <a:lnTo>
                    <a:pt x="315" y="5"/>
                  </a:lnTo>
                  <a:lnTo>
                    <a:pt x="315" y="5"/>
                  </a:lnTo>
                  <a:lnTo>
                    <a:pt x="315" y="5"/>
                  </a:lnTo>
                  <a:lnTo>
                    <a:pt x="315" y="7"/>
                  </a:lnTo>
                  <a:lnTo>
                    <a:pt x="313" y="7"/>
                  </a:lnTo>
                  <a:lnTo>
                    <a:pt x="313" y="7"/>
                  </a:lnTo>
                  <a:lnTo>
                    <a:pt x="313" y="7"/>
                  </a:lnTo>
                  <a:lnTo>
                    <a:pt x="313" y="7"/>
                  </a:lnTo>
                  <a:lnTo>
                    <a:pt x="313" y="9"/>
                  </a:lnTo>
                  <a:lnTo>
                    <a:pt x="310" y="9"/>
                  </a:lnTo>
                  <a:lnTo>
                    <a:pt x="310" y="9"/>
                  </a:lnTo>
                  <a:lnTo>
                    <a:pt x="310" y="7"/>
                  </a:lnTo>
                  <a:lnTo>
                    <a:pt x="310" y="7"/>
                  </a:lnTo>
                  <a:lnTo>
                    <a:pt x="310" y="7"/>
                  </a:lnTo>
                  <a:lnTo>
                    <a:pt x="310" y="7"/>
                  </a:lnTo>
                  <a:lnTo>
                    <a:pt x="308" y="7"/>
                  </a:lnTo>
                  <a:lnTo>
                    <a:pt x="305" y="9"/>
                  </a:lnTo>
                  <a:lnTo>
                    <a:pt x="305" y="9"/>
                  </a:lnTo>
                  <a:lnTo>
                    <a:pt x="305" y="9"/>
                  </a:lnTo>
                  <a:lnTo>
                    <a:pt x="305" y="9"/>
                  </a:lnTo>
                  <a:lnTo>
                    <a:pt x="305" y="12"/>
                  </a:lnTo>
                  <a:lnTo>
                    <a:pt x="305" y="12"/>
                  </a:lnTo>
                  <a:lnTo>
                    <a:pt x="303" y="12"/>
                  </a:lnTo>
                  <a:lnTo>
                    <a:pt x="303" y="14"/>
                  </a:lnTo>
                  <a:lnTo>
                    <a:pt x="303" y="14"/>
                  </a:lnTo>
                  <a:lnTo>
                    <a:pt x="301" y="14"/>
                  </a:lnTo>
                  <a:lnTo>
                    <a:pt x="301" y="16"/>
                  </a:lnTo>
                  <a:lnTo>
                    <a:pt x="301" y="16"/>
                  </a:lnTo>
                  <a:lnTo>
                    <a:pt x="301" y="16"/>
                  </a:lnTo>
                  <a:lnTo>
                    <a:pt x="301" y="16"/>
                  </a:lnTo>
                  <a:lnTo>
                    <a:pt x="296" y="19"/>
                  </a:lnTo>
                  <a:lnTo>
                    <a:pt x="287" y="23"/>
                  </a:lnTo>
                  <a:lnTo>
                    <a:pt x="287" y="23"/>
                  </a:lnTo>
                  <a:lnTo>
                    <a:pt x="287" y="26"/>
                  </a:lnTo>
                  <a:lnTo>
                    <a:pt x="284" y="28"/>
                  </a:lnTo>
                  <a:lnTo>
                    <a:pt x="282" y="28"/>
                  </a:lnTo>
                  <a:lnTo>
                    <a:pt x="282" y="28"/>
                  </a:lnTo>
                  <a:lnTo>
                    <a:pt x="282" y="31"/>
                  </a:lnTo>
                  <a:lnTo>
                    <a:pt x="275" y="31"/>
                  </a:lnTo>
                  <a:lnTo>
                    <a:pt x="275" y="33"/>
                  </a:lnTo>
                  <a:lnTo>
                    <a:pt x="275" y="33"/>
                  </a:lnTo>
                  <a:lnTo>
                    <a:pt x="272" y="33"/>
                  </a:lnTo>
                  <a:lnTo>
                    <a:pt x="272" y="35"/>
                  </a:lnTo>
                  <a:lnTo>
                    <a:pt x="270" y="38"/>
                  </a:lnTo>
                  <a:lnTo>
                    <a:pt x="270" y="38"/>
                  </a:lnTo>
                  <a:lnTo>
                    <a:pt x="270" y="38"/>
                  </a:lnTo>
                  <a:lnTo>
                    <a:pt x="270" y="38"/>
                  </a:lnTo>
                  <a:lnTo>
                    <a:pt x="268" y="40"/>
                  </a:lnTo>
                  <a:lnTo>
                    <a:pt x="268" y="40"/>
                  </a:lnTo>
                  <a:lnTo>
                    <a:pt x="268" y="40"/>
                  </a:lnTo>
                  <a:lnTo>
                    <a:pt x="263" y="40"/>
                  </a:lnTo>
                  <a:lnTo>
                    <a:pt x="263" y="38"/>
                  </a:lnTo>
                  <a:lnTo>
                    <a:pt x="263" y="38"/>
                  </a:lnTo>
                  <a:lnTo>
                    <a:pt x="261" y="40"/>
                  </a:lnTo>
                  <a:lnTo>
                    <a:pt x="261" y="40"/>
                  </a:lnTo>
                  <a:lnTo>
                    <a:pt x="261" y="40"/>
                  </a:lnTo>
                  <a:lnTo>
                    <a:pt x="258" y="40"/>
                  </a:lnTo>
                  <a:lnTo>
                    <a:pt x="258" y="40"/>
                  </a:lnTo>
                  <a:lnTo>
                    <a:pt x="258" y="42"/>
                  </a:lnTo>
                  <a:lnTo>
                    <a:pt x="258" y="42"/>
                  </a:lnTo>
                  <a:lnTo>
                    <a:pt x="258" y="42"/>
                  </a:lnTo>
                  <a:lnTo>
                    <a:pt x="258" y="42"/>
                  </a:lnTo>
                  <a:lnTo>
                    <a:pt x="258" y="42"/>
                  </a:lnTo>
                  <a:lnTo>
                    <a:pt x="258" y="42"/>
                  </a:lnTo>
                  <a:lnTo>
                    <a:pt x="258" y="42"/>
                  </a:lnTo>
                  <a:lnTo>
                    <a:pt x="258" y="45"/>
                  </a:lnTo>
                  <a:lnTo>
                    <a:pt x="258" y="45"/>
                  </a:lnTo>
                  <a:lnTo>
                    <a:pt x="258" y="45"/>
                  </a:lnTo>
                  <a:lnTo>
                    <a:pt x="258" y="45"/>
                  </a:lnTo>
                  <a:lnTo>
                    <a:pt x="256" y="42"/>
                  </a:lnTo>
                  <a:lnTo>
                    <a:pt x="256" y="42"/>
                  </a:lnTo>
                  <a:lnTo>
                    <a:pt x="256" y="42"/>
                  </a:lnTo>
                  <a:lnTo>
                    <a:pt x="256" y="42"/>
                  </a:lnTo>
                  <a:lnTo>
                    <a:pt x="256" y="42"/>
                  </a:lnTo>
                  <a:lnTo>
                    <a:pt x="256" y="42"/>
                  </a:lnTo>
                  <a:lnTo>
                    <a:pt x="256" y="42"/>
                  </a:lnTo>
                  <a:lnTo>
                    <a:pt x="253" y="40"/>
                  </a:lnTo>
                  <a:lnTo>
                    <a:pt x="253" y="40"/>
                  </a:lnTo>
                  <a:lnTo>
                    <a:pt x="253" y="40"/>
                  </a:lnTo>
                  <a:lnTo>
                    <a:pt x="253" y="40"/>
                  </a:lnTo>
                  <a:lnTo>
                    <a:pt x="253" y="40"/>
                  </a:lnTo>
                  <a:lnTo>
                    <a:pt x="253" y="40"/>
                  </a:lnTo>
                  <a:lnTo>
                    <a:pt x="253" y="40"/>
                  </a:lnTo>
                  <a:lnTo>
                    <a:pt x="251" y="42"/>
                  </a:lnTo>
                  <a:lnTo>
                    <a:pt x="251" y="42"/>
                  </a:lnTo>
                  <a:lnTo>
                    <a:pt x="251" y="42"/>
                  </a:lnTo>
                  <a:lnTo>
                    <a:pt x="251" y="42"/>
                  </a:lnTo>
                  <a:lnTo>
                    <a:pt x="251" y="45"/>
                  </a:lnTo>
                  <a:lnTo>
                    <a:pt x="251" y="45"/>
                  </a:lnTo>
                  <a:lnTo>
                    <a:pt x="249" y="45"/>
                  </a:lnTo>
                  <a:lnTo>
                    <a:pt x="249" y="45"/>
                  </a:lnTo>
                  <a:lnTo>
                    <a:pt x="249" y="45"/>
                  </a:lnTo>
                  <a:lnTo>
                    <a:pt x="249" y="45"/>
                  </a:lnTo>
                  <a:lnTo>
                    <a:pt x="249" y="45"/>
                  </a:lnTo>
                  <a:lnTo>
                    <a:pt x="249" y="45"/>
                  </a:lnTo>
                  <a:lnTo>
                    <a:pt x="246" y="45"/>
                  </a:lnTo>
                  <a:lnTo>
                    <a:pt x="246" y="42"/>
                  </a:lnTo>
                  <a:lnTo>
                    <a:pt x="246" y="45"/>
                  </a:lnTo>
                  <a:lnTo>
                    <a:pt x="246" y="45"/>
                  </a:lnTo>
                  <a:lnTo>
                    <a:pt x="246" y="45"/>
                  </a:lnTo>
                  <a:lnTo>
                    <a:pt x="246" y="45"/>
                  </a:lnTo>
                  <a:lnTo>
                    <a:pt x="246" y="45"/>
                  </a:lnTo>
                  <a:lnTo>
                    <a:pt x="246" y="45"/>
                  </a:lnTo>
                  <a:lnTo>
                    <a:pt x="246" y="47"/>
                  </a:lnTo>
                  <a:lnTo>
                    <a:pt x="246" y="47"/>
                  </a:lnTo>
                  <a:lnTo>
                    <a:pt x="244" y="47"/>
                  </a:lnTo>
                  <a:lnTo>
                    <a:pt x="244" y="47"/>
                  </a:lnTo>
                  <a:lnTo>
                    <a:pt x="244" y="45"/>
                  </a:lnTo>
                  <a:lnTo>
                    <a:pt x="242" y="45"/>
                  </a:lnTo>
                  <a:lnTo>
                    <a:pt x="242" y="45"/>
                  </a:lnTo>
                  <a:lnTo>
                    <a:pt x="242" y="45"/>
                  </a:lnTo>
                  <a:lnTo>
                    <a:pt x="242" y="45"/>
                  </a:lnTo>
                  <a:lnTo>
                    <a:pt x="242" y="45"/>
                  </a:lnTo>
                  <a:lnTo>
                    <a:pt x="242" y="45"/>
                  </a:lnTo>
                  <a:lnTo>
                    <a:pt x="242" y="42"/>
                  </a:lnTo>
                  <a:lnTo>
                    <a:pt x="242" y="42"/>
                  </a:lnTo>
                  <a:lnTo>
                    <a:pt x="242" y="42"/>
                  </a:lnTo>
                  <a:lnTo>
                    <a:pt x="242" y="42"/>
                  </a:lnTo>
                  <a:lnTo>
                    <a:pt x="242" y="40"/>
                  </a:lnTo>
                  <a:lnTo>
                    <a:pt x="239" y="38"/>
                  </a:lnTo>
                  <a:lnTo>
                    <a:pt x="239" y="38"/>
                  </a:lnTo>
                  <a:lnTo>
                    <a:pt x="239" y="35"/>
                  </a:lnTo>
                  <a:lnTo>
                    <a:pt x="239" y="35"/>
                  </a:lnTo>
                  <a:lnTo>
                    <a:pt x="239" y="35"/>
                  </a:lnTo>
                  <a:lnTo>
                    <a:pt x="237" y="35"/>
                  </a:lnTo>
                  <a:lnTo>
                    <a:pt x="237" y="35"/>
                  </a:lnTo>
                  <a:lnTo>
                    <a:pt x="234" y="35"/>
                  </a:lnTo>
                  <a:lnTo>
                    <a:pt x="234" y="38"/>
                  </a:lnTo>
                  <a:lnTo>
                    <a:pt x="232" y="38"/>
                  </a:lnTo>
                  <a:lnTo>
                    <a:pt x="232" y="38"/>
                  </a:lnTo>
                  <a:lnTo>
                    <a:pt x="232" y="38"/>
                  </a:lnTo>
                  <a:lnTo>
                    <a:pt x="232" y="38"/>
                  </a:lnTo>
                  <a:lnTo>
                    <a:pt x="232" y="38"/>
                  </a:lnTo>
                  <a:lnTo>
                    <a:pt x="232" y="38"/>
                  </a:lnTo>
                  <a:lnTo>
                    <a:pt x="230" y="38"/>
                  </a:lnTo>
                  <a:lnTo>
                    <a:pt x="230" y="38"/>
                  </a:lnTo>
                  <a:lnTo>
                    <a:pt x="230" y="38"/>
                  </a:lnTo>
                  <a:lnTo>
                    <a:pt x="230" y="38"/>
                  </a:lnTo>
                  <a:lnTo>
                    <a:pt x="227" y="38"/>
                  </a:lnTo>
                  <a:lnTo>
                    <a:pt x="227" y="40"/>
                  </a:lnTo>
                  <a:lnTo>
                    <a:pt x="227" y="40"/>
                  </a:lnTo>
                  <a:lnTo>
                    <a:pt x="225" y="40"/>
                  </a:lnTo>
                  <a:lnTo>
                    <a:pt x="225" y="40"/>
                  </a:lnTo>
                  <a:lnTo>
                    <a:pt x="223" y="40"/>
                  </a:lnTo>
                  <a:lnTo>
                    <a:pt x="223" y="40"/>
                  </a:lnTo>
                  <a:lnTo>
                    <a:pt x="223" y="40"/>
                  </a:lnTo>
                  <a:lnTo>
                    <a:pt x="223" y="40"/>
                  </a:lnTo>
                  <a:lnTo>
                    <a:pt x="223" y="40"/>
                  </a:lnTo>
                  <a:lnTo>
                    <a:pt x="220" y="38"/>
                  </a:lnTo>
                  <a:lnTo>
                    <a:pt x="220" y="38"/>
                  </a:lnTo>
                  <a:lnTo>
                    <a:pt x="220" y="38"/>
                  </a:lnTo>
                  <a:lnTo>
                    <a:pt x="218" y="38"/>
                  </a:lnTo>
                  <a:lnTo>
                    <a:pt x="218" y="35"/>
                  </a:lnTo>
                  <a:lnTo>
                    <a:pt x="218" y="35"/>
                  </a:lnTo>
                  <a:lnTo>
                    <a:pt x="218" y="35"/>
                  </a:lnTo>
                  <a:lnTo>
                    <a:pt x="218" y="33"/>
                  </a:lnTo>
                  <a:lnTo>
                    <a:pt x="218" y="33"/>
                  </a:lnTo>
                  <a:lnTo>
                    <a:pt x="218" y="33"/>
                  </a:lnTo>
                  <a:lnTo>
                    <a:pt x="216" y="35"/>
                  </a:lnTo>
                  <a:lnTo>
                    <a:pt x="216" y="35"/>
                  </a:lnTo>
                  <a:lnTo>
                    <a:pt x="216" y="33"/>
                  </a:lnTo>
                  <a:lnTo>
                    <a:pt x="216" y="33"/>
                  </a:lnTo>
                  <a:lnTo>
                    <a:pt x="216" y="33"/>
                  </a:lnTo>
                  <a:lnTo>
                    <a:pt x="213" y="33"/>
                  </a:lnTo>
                  <a:lnTo>
                    <a:pt x="213" y="33"/>
                  </a:lnTo>
                  <a:lnTo>
                    <a:pt x="213" y="31"/>
                  </a:lnTo>
                  <a:lnTo>
                    <a:pt x="213" y="31"/>
                  </a:lnTo>
                  <a:lnTo>
                    <a:pt x="213" y="28"/>
                  </a:lnTo>
                  <a:lnTo>
                    <a:pt x="213" y="28"/>
                  </a:lnTo>
                  <a:lnTo>
                    <a:pt x="213" y="28"/>
                  </a:lnTo>
                  <a:lnTo>
                    <a:pt x="213" y="28"/>
                  </a:lnTo>
                  <a:lnTo>
                    <a:pt x="213" y="28"/>
                  </a:lnTo>
                  <a:lnTo>
                    <a:pt x="211" y="28"/>
                  </a:lnTo>
                  <a:lnTo>
                    <a:pt x="211" y="28"/>
                  </a:lnTo>
                  <a:lnTo>
                    <a:pt x="211" y="28"/>
                  </a:lnTo>
                  <a:lnTo>
                    <a:pt x="208" y="28"/>
                  </a:lnTo>
                  <a:lnTo>
                    <a:pt x="206" y="31"/>
                  </a:lnTo>
                  <a:lnTo>
                    <a:pt x="206" y="31"/>
                  </a:lnTo>
                  <a:lnTo>
                    <a:pt x="206" y="31"/>
                  </a:lnTo>
                  <a:lnTo>
                    <a:pt x="206" y="31"/>
                  </a:lnTo>
                  <a:lnTo>
                    <a:pt x="206" y="31"/>
                  </a:lnTo>
                  <a:lnTo>
                    <a:pt x="204" y="31"/>
                  </a:lnTo>
                  <a:lnTo>
                    <a:pt x="204" y="31"/>
                  </a:lnTo>
                  <a:lnTo>
                    <a:pt x="201" y="31"/>
                  </a:lnTo>
                  <a:lnTo>
                    <a:pt x="201" y="33"/>
                  </a:lnTo>
                  <a:lnTo>
                    <a:pt x="201" y="33"/>
                  </a:lnTo>
                  <a:lnTo>
                    <a:pt x="199" y="33"/>
                  </a:lnTo>
                  <a:lnTo>
                    <a:pt x="199" y="33"/>
                  </a:lnTo>
                  <a:lnTo>
                    <a:pt x="199" y="33"/>
                  </a:lnTo>
                  <a:lnTo>
                    <a:pt x="199" y="35"/>
                  </a:lnTo>
                  <a:lnTo>
                    <a:pt x="199" y="35"/>
                  </a:lnTo>
                  <a:lnTo>
                    <a:pt x="199" y="35"/>
                  </a:lnTo>
                  <a:lnTo>
                    <a:pt x="199" y="35"/>
                  </a:lnTo>
                  <a:lnTo>
                    <a:pt x="199" y="35"/>
                  </a:lnTo>
                  <a:lnTo>
                    <a:pt x="199" y="35"/>
                  </a:lnTo>
                  <a:lnTo>
                    <a:pt x="197" y="35"/>
                  </a:lnTo>
                  <a:lnTo>
                    <a:pt x="197" y="35"/>
                  </a:lnTo>
                  <a:lnTo>
                    <a:pt x="197" y="35"/>
                  </a:lnTo>
                  <a:lnTo>
                    <a:pt x="197" y="35"/>
                  </a:lnTo>
                  <a:lnTo>
                    <a:pt x="194" y="38"/>
                  </a:lnTo>
                  <a:lnTo>
                    <a:pt x="194" y="38"/>
                  </a:lnTo>
                  <a:lnTo>
                    <a:pt x="192" y="40"/>
                  </a:lnTo>
                  <a:lnTo>
                    <a:pt x="192" y="42"/>
                  </a:lnTo>
                  <a:lnTo>
                    <a:pt x="192" y="42"/>
                  </a:lnTo>
                  <a:lnTo>
                    <a:pt x="189" y="45"/>
                  </a:lnTo>
                  <a:lnTo>
                    <a:pt x="189" y="47"/>
                  </a:lnTo>
                  <a:lnTo>
                    <a:pt x="189" y="47"/>
                  </a:lnTo>
                  <a:lnTo>
                    <a:pt x="187" y="47"/>
                  </a:lnTo>
                  <a:lnTo>
                    <a:pt x="187" y="47"/>
                  </a:lnTo>
                  <a:lnTo>
                    <a:pt x="187" y="45"/>
                  </a:lnTo>
                  <a:lnTo>
                    <a:pt x="187" y="45"/>
                  </a:lnTo>
                  <a:lnTo>
                    <a:pt x="185" y="45"/>
                  </a:lnTo>
                  <a:lnTo>
                    <a:pt x="185" y="45"/>
                  </a:lnTo>
                  <a:lnTo>
                    <a:pt x="182" y="47"/>
                  </a:lnTo>
                  <a:lnTo>
                    <a:pt x="180" y="47"/>
                  </a:lnTo>
                  <a:lnTo>
                    <a:pt x="180" y="47"/>
                  </a:lnTo>
                  <a:lnTo>
                    <a:pt x="180" y="47"/>
                  </a:lnTo>
                  <a:lnTo>
                    <a:pt x="180" y="47"/>
                  </a:lnTo>
                  <a:lnTo>
                    <a:pt x="180" y="45"/>
                  </a:lnTo>
                  <a:lnTo>
                    <a:pt x="178" y="40"/>
                  </a:lnTo>
                  <a:lnTo>
                    <a:pt x="178" y="40"/>
                  </a:lnTo>
                  <a:lnTo>
                    <a:pt x="178" y="38"/>
                  </a:lnTo>
                  <a:lnTo>
                    <a:pt x="178" y="38"/>
                  </a:lnTo>
                  <a:lnTo>
                    <a:pt x="175" y="38"/>
                  </a:lnTo>
                  <a:lnTo>
                    <a:pt x="173" y="35"/>
                  </a:lnTo>
                  <a:lnTo>
                    <a:pt x="173" y="35"/>
                  </a:lnTo>
                  <a:lnTo>
                    <a:pt x="173" y="35"/>
                  </a:lnTo>
                  <a:lnTo>
                    <a:pt x="171" y="35"/>
                  </a:lnTo>
                  <a:lnTo>
                    <a:pt x="166" y="33"/>
                  </a:lnTo>
                  <a:lnTo>
                    <a:pt x="166" y="33"/>
                  </a:lnTo>
                  <a:lnTo>
                    <a:pt x="161" y="28"/>
                  </a:lnTo>
                  <a:lnTo>
                    <a:pt x="161" y="28"/>
                  </a:lnTo>
                  <a:lnTo>
                    <a:pt x="161" y="26"/>
                  </a:lnTo>
                  <a:lnTo>
                    <a:pt x="161" y="23"/>
                  </a:lnTo>
                  <a:lnTo>
                    <a:pt x="159" y="23"/>
                  </a:lnTo>
                  <a:lnTo>
                    <a:pt x="159" y="23"/>
                  </a:lnTo>
                  <a:lnTo>
                    <a:pt x="159" y="23"/>
                  </a:lnTo>
                  <a:lnTo>
                    <a:pt x="156" y="23"/>
                  </a:lnTo>
                  <a:lnTo>
                    <a:pt x="156" y="21"/>
                  </a:lnTo>
                  <a:lnTo>
                    <a:pt x="154" y="21"/>
                  </a:lnTo>
                  <a:lnTo>
                    <a:pt x="149" y="19"/>
                  </a:lnTo>
                  <a:lnTo>
                    <a:pt x="149" y="19"/>
                  </a:lnTo>
                  <a:lnTo>
                    <a:pt x="149" y="19"/>
                  </a:lnTo>
                  <a:lnTo>
                    <a:pt x="145" y="19"/>
                  </a:lnTo>
                  <a:lnTo>
                    <a:pt x="145" y="16"/>
                  </a:lnTo>
                  <a:lnTo>
                    <a:pt x="145" y="16"/>
                  </a:lnTo>
                  <a:lnTo>
                    <a:pt x="142" y="16"/>
                  </a:lnTo>
                  <a:lnTo>
                    <a:pt x="142" y="14"/>
                  </a:lnTo>
                  <a:lnTo>
                    <a:pt x="137" y="9"/>
                  </a:lnTo>
                  <a:lnTo>
                    <a:pt x="135" y="9"/>
                  </a:lnTo>
                  <a:lnTo>
                    <a:pt x="121" y="7"/>
                  </a:lnTo>
                  <a:lnTo>
                    <a:pt x="114" y="7"/>
                  </a:lnTo>
                  <a:lnTo>
                    <a:pt x="111" y="9"/>
                  </a:lnTo>
                  <a:lnTo>
                    <a:pt x="107" y="9"/>
                  </a:lnTo>
                  <a:lnTo>
                    <a:pt x="104" y="12"/>
                  </a:lnTo>
                  <a:lnTo>
                    <a:pt x="102" y="12"/>
                  </a:lnTo>
                  <a:lnTo>
                    <a:pt x="97" y="12"/>
                  </a:lnTo>
                  <a:lnTo>
                    <a:pt x="95" y="12"/>
                  </a:lnTo>
                  <a:lnTo>
                    <a:pt x="88" y="12"/>
                  </a:lnTo>
                  <a:lnTo>
                    <a:pt x="85" y="12"/>
                  </a:lnTo>
                  <a:lnTo>
                    <a:pt x="85" y="12"/>
                  </a:lnTo>
                  <a:lnTo>
                    <a:pt x="85" y="12"/>
                  </a:lnTo>
                  <a:lnTo>
                    <a:pt x="66" y="9"/>
                  </a:lnTo>
                  <a:lnTo>
                    <a:pt x="57" y="12"/>
                  </a:lnTo>
                  <a:lnTo>
                    <a:pt x="57" y="12"/>
                  </a:lnTo>
                  <a:lnTo>
                    <a:pt x="55" y="12"/>
                  </a:lnTo>
                  <a:lnTo>
                    <a:pt x="55" y="12"/>
                  </a:lnTo>
                  <a:lnTo>
                    <a:pt x="55" y="12"/>
                  </a:lnTo>
                  <a:lnTo>
                    <a:pt x="55" y="14"/>
                  </a:lnTo>
                  <a:lnTo>
                    <a:pt x="55" y="14"/>
                  </a:lnTo>
                  <a:lnTo>
                    <a:pt x="55" y="14"/>
                  </a:lnTo>
                  <a:lnTo>
                    <a:pt x="52" y="16"/>
                  </a:lnTo>
                  <a:lnTo>
                    <a:pt x="52" y="19"/>
                  </a:lnTo>
                  <a:lnTo>
                    <a:pt x="55" y="19"/>
                  </a:lnTo>
                  <a:lnTo>
                    <a:pt x="55" y="21"/>
                  </a:lnTo>
                  <a:lnTo>
                    <a:pt x="57" y="26"/>
                  </a:lnTo>
                  <a:lnTo>
                    <a:pt x="59" y="28"/>
                  </a:lnTo>
                  <a:lnTo>
                    <a:pt x="59" y="28"/>
                  </a:lnTo>
                  <a:lnTo>
                    <a:pt x="59" y="31"/>
                  </a:lnTo>
                  <a:lnTo>
                    <a:pt x="59" y="31"/>
                  </a:lnTo>
                  <a:lnTo>
                    <a:pt x="59" y="33"/>
                  </a:lnTo>
                  <a:lnTo>
                    <a:pt x="59" y="33"/>
                  </a:lnTo>
                  <a:lnTo>
                    <a:pt x="59" y="33"/>
                  </a:lnTo>
                  <a:lnTo>
                    <a:pt x="59" y="35"/>
                  </a:lnTo>
                  <a:lnTo>
                    <a:pt x="59" y="35"/>
                  </a:lnTo>
                  <a:lnTo>
                    <a:pt x="57" y="35"/>
                  </a:lnTo>
                  <a:lnTo>
                    <a:pt x="57" y="38"/>
                  </a:lnTo>
                  <a:lnTo>
                    <a:pt x="57" y="38"/>
                  </a:lnTo>
                  <a:lnTo>
                    <a:pt x="57" y="40"/>
                  </a:lnTo>
                  <a:lnTo>
                    <a:pt x="57" y="40"/>
                  </a:lnTo>
                  <a:lnTo>
                    <a:pt x="57" y="40"/>
                  </a:lnTo>
                  <a:lnTo>
                    <a:pt x="62" y="42"/>
                  </a:lnTo>
                  <a:lnTo>
                    <a:pt x="64" y="42"/>
                  </a:lnTo>
                  <a:lnTo>
                    <a:pt x="64" y="45"/>
                  </a:lnTo>
                  <a:lnTo>
                    <a:pt x="64" y="45"/>
                  </a:lnTo>
                  <a:lnTo>
                    <a:pt x="66" y="47"/>
                  </a:lnTo>
                  <a:lnTo>
                    <a:pt x="66" y="52"/>
                  </a:lnTo>
                  <a:lnTo>
                    <a:pt x="66" y="59"/>
                  </a:lnTo>
                  <a:lnTo>
                    <a:pt x="64" y="61"/>
                  </a:lnTo>
                  <a:lnTo>
                    <a:pt x="62" y="66"/>
                  </a:lnTo>
                  <a:lnTo>
                    <a:pt x="62" y="68"/>
                  </a:lnTo>
                  <a:lnTo>
                    <a:pt x="62" y="68"/>
                  </a:lnTo>
                  <a:lnTo>
                    <a:pt x="62" y="68"/>
                  </a:lnTo>
                  <a:lnTo>
                    <a:pt x="62" y="68"/>
                  </a:lnTo>
                  <a:lnTo>
                    <a:pt x="62" y="68"/>
                  </a:lnTo>
                  <a:lnTo>
                    <a:pt x="59" y="68"/>
                  </a:lnTo>
                  <a:lnTo>
                    <a:pt x="59" y="68"/>
                  </a:lnTo>
                  <a:lnTo>
                    <a:pt x="59" y="68"/>
                  </a:lnTo>
                  <a:lnTo>
                    <a:pt x="57" y="71"/>
                  </a:lnTo>
                  <a:lnTo>
                    <a:pt x="57" y="73"/>
                  </a:lnTo>
                  <a:lnTo>
                    <a:pt x="55" y="73"/>
                  </a:lnTo>
                  <a:lnTo>
                    <a:pt x="55" y="76"/>
                  </a:lnTo>
                  <a:lnTo>
                    <a:pt x="50" y="78"/>
                  </a:lnTo>
                  <a:lnTo>
                    <a:pt x="50" y="78"/>
                  </a:lnTo>
                  <a:lnTo>
                    <a:pt x="47" y="78"/>
                  </a:lnTo>
                  <a:lnTo>
                    <a:pt x="47" y="80"/>
                  </a:lnTo>
                  <a:lnTo>
                    <a:pt x="47" y="83"/>
                  </a:lnTo>
                  <a:lnTo>
                    <a:pt x="45" y="83"/>
                  </a:lnTo>
                  <a:lnTo>
                    <a:pt x="45" y="83"/>
                  </a:lnTo>
                  <a:lnTo>
                    <a:pt x="45" y="85"/>
                  </a:lnTo>
                  <a:lnTo>
                    <a:pt x="43" y="85"/>
                  </a:lnTo>
                  <a:lnTo>
                    <a:pt x="43" y="87"/>
                  </a:lnTo>
                  <a:lnTo>
                    <a:pt x="43" y="87"/>
                  </a:lnTo>
                  <a:lnTo>
                    <a:pt x="43" y="87"/>
                  </a:lnTo>
                  <a:lnTo>
                    <a:pt x="43" y="87"/>
                  </a:lnTo>
                  <a:lnTo>
                    <a:pt x="43" y="87"/>
                  </a:lnTo>
                  <a:lnTo>
                    <a:pt x="40" y="85"/>
                  </a:lnTo>
                  <a:lnTo>
                    <a:pt x="40" y="85"/>
                  </a:lnTo>
                  <a:lnTo>
                    <a:pt x="40" y="85"/>
                  </a:lnTo>
                  <a:lnTo>
                    <a:pt x="38" y="85"/>
                  </a:lnTo>
                  <a:lnTo>
                    <a:pt x="38" y="85"/>
                  </a:lnTo>
                  <a:lnTo>
                    <a:pt x="38" y="85"/>
                  </a:lnTo>
                  <a:lnTo>
                    <a:pt x="38" y="87"/>
                  </a:lnTo>
                  <a:lnTo>
                    <a:pt x="38" y="90"/>
                  </a:lnTo>
                  <a:lnTo>
                    <a:pt x="38" y="90"/>
                  </a:lnTo>
                  <a:lnTo>
                    <a:pt x="38" y="90"/>
                  </a:lnTo>
                  <a:lnTo>
                    <a:pt x="36" y="92"/>
                  </a:lnTo>
                  <a:lnTo>
                    <a:pt x="36" y="92"/>
                  </a:lnTo>
                  <a:lnTo>
                    <a:pt x="36" y="92"/>
                  </a:lnTo>
                  <a:lnTo>
                    <a:pt x="36" y="92"/>
                  </a:lnTo>
                  <a:lnTo>
                    <a:pt x="36" y="92"/>
                  </a:lnTo>
                  <a:lnTo>
                    <a:pt x="33" y="92"/>
                  </a:lnTo>
                  <a:lnTo>
                    <a:pt x="31" y="92"/>
                  </a:lnTo>
                  <a:lnTo>
                    <a:pt x="31" y="92"/>
                  </a:lnTo>
                  <a:lnTo>
                    <a:pt x="29" y="92"/>
                  </a:lnTo>
                  <a:lnTo>
                    <a:pt x="29" y="92"/>
                  </a:lnTo>
                  <a:lnTo>
                    <a:pt x="29" y="92"/>
                  </a:lnTo>
                  <a:lnTo>
                    <a:pt x="26" y="92"/>
                  </a:lnTo>
                  <a:lnTo>
                    <a:pt x="26" y="92"/>
                  </a:lnTo>
                  <a:lnTo>
                    <a:pt x="26" y="95"/>
                  </a:lnTo>
                  <a:lnTo>
                    <a:pt x="26" y="95"/>
                  </a:lnTo>
                  <a:lnTo>
                    <a:pt x="24" y="95"/>
                  </a:lnTo>
                  <a:lnTo>
                    <a:pt x="24" y="97"/>
                  </a:lnTo>
                  <a:lnTo>
                    <a:pt x="24" y="97"/>
                  </a:lnTo>
                  <a:lnTo>
                    <a:pt x="24" y="97"/>
                  </a:lnTo>
                  <a:lnTo>
                    <a:pt x="24" y="99"/>
                  </a:lnTo>
                  <a:lnTo>
                    <a:pt x="24" y="99"/>
                  </a:lnTo>
                  <a:lnTo>
                    <a:pt x="24" y="99"/>
                  </a:lnTo>
                  <a:lnTo>
                    <a:pt x="21" y="99"/>
                  </a:lnTo>
                  <a:lnTo>
                    <a:pt x="21" y="99"/>
                  </a:lnTo>
                  <a:lnTo>
                    <a:pt x="21" y="99"/>
                  </a:lnTo>
                  <a:lnTo>
                    <a:pt x="19" y="102"/>
                  </a:lnTo>
                  <a:lnTo>
                    <a:pt x="19" y="102"/>
                  </a:lnTo>
                  <a:lnTo>
                    <a:pt x="17" y="102"/>
                  </a:lnTo>
                  <a:lnTo>
                    <a:pt x="17" y="102"/>
                  </a:lnTo>
                  <a:lnTo>
                    <a:pt x="17" y="104"/>
                  </a:lnTo>
                  <a:lnTo>
                    <a:pt x="17" y="104"/>
                  </a:lnTo>
                  <a:lnTo>
                    <a:pt x="14" y="104"/>
                  </a:lnTo>
                  <a:lnTo>
                    <a:pt x="14" y="106"/>
                  </a:lnTo>
                  <a:lnTo>
                    <a:pt x="14" y="106"/>
                  </a:lnTo>
                  <a:lnTo>
                    <a:pt x="14" y="109"/>
                  </a:lnTo>
                  <a:lnTo>
                    <a:pt x="14" y="109"/>
                  </a:lnTo>
                  <a:lnTo>
                    <a:pt x="12" y="109"/>
                  </a:lnTo>
                  <a:lnTo>
                    <a:pt x="7" y="111"/>
                  </a:lnTo>
                  <a:lnTo>
                    <a:pt x="0" y="113"/>
                  </a:lnTo>
                  <a:lnTo>
                    <a:pt x="2" y="116"/>
                  </a:lnTo>
                  <a:lnTo>
                    <a:pt x="5" y="116"/>
                  </a:lnTo>
                  <a:lnTo>
                    <a:pt x="5" y="116"/>
                  </a:lnTo>
                  <a:lnTo>
                    <a:pt x="7" y="116"/>
                  </a:lnTo>
                  <a:lnTo>
                    <a:pt x="7" y="116"/>
                  </a:lnTo>
                  <a:lnTo>
                    <a:pt x="7" y="116"/>
                  </a:lnTo>
                  <a:lnTo>
                    <a:pt x="10" y="116"/>
                  </a:lnTo>
                  <a:lnTo>
                    <a:pt x="10" y="116"/>
                  </a:lnTo>
                  <a:lnTo>
                    <a:pt x="10" y="116"/>
                  </a:lnTo>
                  <a:lnTo>
                    <a:pt x="12" y="113"/>
                  </a:lnTo>
                  <a:lnTo>
                    <a:pt x="17" y="113"/>
                  </a:lnTo>
                  <a:lnTo>
                    <a:pt x="19" y="113"/>
                  </a:lnTo>
                  <a:lnTo>
                    <a:pt x="19" y="113"/>
                  </a:lnTo>
                  <a:lnTo>
                    <a:pt x="21" y="116"/>
                  </a:lnTo>
                  <a:lnTo>
                    <a:pt x="21" y="116"/>
                  </a:lnTo>
                  <a:lnTo>
                    <a:pt x="21" y="116"/>
                  </a:lnTo>
                  <a:lnTo>
                    <a:pt x="21" y="116"/>
                  </a:lnTo>
                  <a:lnTo>
                    <a:pt x="21" y="116"/>
                  </a:lnTo>
                  <a:lnTo>
                    <a:pt x="21" y="116"/>
                  </a:lnTo>
                  <a:lnTo>
                    <a:pt x="21" y="118"/>
                  </a:lnTo>
                  <a:lnTo>
                    <a:pt x="21" y="118"/>
                  </a:lnTo>
                  <a:lnTo>
                    <a:pt x="21" y="118"/>
                  </a:lnTo>
                  <a:lnTo>
                    <a:pt x="21" y="121"/>
                  </a:lnTo>
                  <a:lnTo>
                    <a:pt x="21" y="121"/>
                  </a:lnTo>
                  <a:lnTo>
                    <a:pt x="24" y="121"/>
                  </a:lnTo>
                  <a:lnTo>
                    <a:pt x="24" y="121"/>
                  </a:lnTo>
                  <a:lnTo>
                    <a:pt x="24" y="121"/>
                  </a:lnTo>
                  <a:lnTo>
                    <a:pt x="26" y="121"/>
                  </a:lnTo>
                  <a:lnTo>
                    <a:pt x="29" y="121"/>
                  </a:lnTo>
                  <a:lnTo>
                    <a:pt x="29" y="118"/>
                  </a:lnTo>
                  <a:lnTo>
                    <a:pt x="29" y="118"/>
                  </a:lnTo>
                  <a:lnTo>
                    <a:pt x="29" y="121"/>
                  </a:lnTo>
                  <a:lnTo>
                    <a:pt x="31" y="121"/>
                  </a:lnTo>
                  <a:lnTo>
                    <a:pt x="31" y="121"/>
                  </a:lnTo>
                  <a:lnTo>
                    <a:pt x="31" y="121"/>
                  </a:lnTo>
                  <a:lnTo>
                    <a:pt x="31" y="121"/>
                  </a:lnTo>
                  <a:lnTo>
                    <a:pt x="31" y="123"/>
                  </a:lnTo>
                  <a:lnTo>
                    <a:pt x="31" y="123"/>
                  </a:lnTo>
                  <a:lnTo>
                    <a:pt x="31" y="123"/>
                  </a:lnTo>
                  <a:lnTo>
                    <a:pt x="31" y="123"/>
                  </a:lnTo>
                  <a:lnTo>
                    <a:pt x="31" y="123"/>
                  </a:lnTo>
                  <a:lnTo>
                    <a:pt x="33" y="123"/>
                  </a:lnTo>
                  <a:lnTo>
                    <a:pt x="33" y="125"/>
                  </a:lnTo>
                  <a:lnTo>
                    <a:pt x="33" y="125"/>
                  </a:lnTo>
                  <a:lnTo>
                    <a:pt x="33" y="125"/>
                  </a:lnTo>
                  <a:lnTo>
                    <a:pt x="36" y="123"/>
                  </a:lnTo>
                  <a:lnTo>
                    <a:pt x="36" y="123"/>
                  </a:lnTo>
                  <a:lnTo>
                    <a:pt x="36" y="123"/>
                  </a:lnTo>
                  <a:lnTo>
                    <a:pt x="36" y="123"/>
                  </a:lnTo>
                  <a:lnTo>
                    <a:pt x="36" y="123"/>
                  </a:lnTo>
                  <a:lnTo>
                    <a:pt x="38" y="125"/>
                  </a:lnTo>
                  <a:lnTo>
                    <a:pt x="38" y="125"/>
                  </a:lnTo>
                  <a:lnTo>
                    <a:pt x="38" y="125"/>
                  </a:lnTo>
                  <a:lnTo>
                    <a:pt x="38" y="125"/>
                  </a:lnTo>
                  <a:lnTo>
                    <a:pt x="38" y="128"/>
                  </a:lnTo>
                  <a:lnTo>
                    <a:pt x="38" y="128"/>
                  </a:lnTo>
                  <a:lnTo>
                    <a:pt x="38" y="128"/>
                  </a:lnTo>
                  <a:lnTo>
                    <a:pt x="38" y="132"/>
                  </a:lnTo>
                  <a:lnTo>
                    <a:pt x="38" y="132"/>
                  </a:lnTo>
                  <a:lnTo>
                    <a:pt x="38" y="132"/>
                  </a:lnTo>
                  <a:lnTo>
                    <a:pt x="38" y="135"/>
                  </a:lnTo>
                  <a:lnTo>
                    <a:pt x="38" y="135"/>
                  </a:lnTo>
                  <a:lnTo>
                    <a:pt x="38" y="137"/>
                  </a:lnTo>
                  <a:lnTo>
                    <a:pt x="38" y="139"/>
                  </a:lnTo>
                  <a:lnTo>
                    <a:pt x="38" y="139"/>
                  </a:lnTo>
                  <a:lnTo>
                    <a:pt x="38" y="139"/>
                  </a:lnTo>
                  <a:lnTo>
                    <a:pt x="38" y="142"/>
                  </a:lnTo>
                  <a:lnTo>
                    <a:pt x="40" y="142"/>
                  </a:lnTo>
                  <a:lnTo>
                    <a:pt x="40" y="144"/>
                  </a:lnTo>
                  <a:lnTo>
                    <a:pt x="40" y="144"/>
                  </a:lnTo>
                  <a:lnTo>
                    <a:pt x="40" y="144"/>
                  </a:lnTo>
                  <a:lnTo>
                    <a:pt x="40" y="144"/>
                  </a:lnTo>
                  <a:lnTo>
                    <a:pt x="40" y="147"/>
                  </a:lnTo>
                  <a:lnTo>
                    <a:pt x="40" y="149"/>
                  </a:lnTo>
                  <a:lnTo>
                    <a:pt x="40" y="149"/>
                  </a:lnTo>
                  <a:lnTo>
                    <a:pt x="40" y="149"/>
                  </a:lnTo>
                  <a:lnTo>
                    <a:pt x="40" y="149"/>
                  </a:lnTo>
                  <a:lnTo>
                    <a:pt x="43" y="149"/>
                  </a:lnTo>
                  <a:lnTo>
                    <a:pt x="43" y="149"/>
                  </a:lnTo>
                  <a:lnTo>
                    <a:pt x="43" y="149"/>
                  </a:lnTo>
                  <a:lnTo>
                    <a:pt x="47" y="154"/>
                  </a:lnTo>
                  <a:lnTo>
                    <a:pt x="47" y="154"/>
                  </a:lnTo>
                  <a:lnTo>
                    <a:pt x="50" y="154"/>
                  </a:lnTo>
                  <a:lnTo>
                    <a:pt x="52" y="154"/>
                  </a:lnTo>
                  <a:lnTo>
                    <a:pt x="52" y="154"/>
                  </a:lnTo>
                  <a:lnTo>
                    <a:pt x="52" y="154"/>
                  </a:lnTo>
                  <a:lnTo>
                    <a:pt x="52" y="154"/>
                  </a:lnTo>
                  <a:lnTo>
                    <a:pt x="52" y="154"/>
                  </a:lnTo>
                  <a:lnTo>
                    <a:pt x="52" y="156"/>
                  </a:lnTo>
                  <a:lnTo>
                    <a:pt x="52" y="156"/>
                  </a:lnTo>
                  <a:lnTo>
                    <a:pt x="52" y="156"/>
                  </a:lnTo>
                  <a:lnTo>
                    <a:pt x="52" y="156"/>
                  </a:lnTo>
                  <a:lnTo>
                    <a:pt x="52" y="158"/>
                  </a:lnTo>
                  <a:lnTo>
                    <a:pt x="52" y="158"/>
                  </a:lnTo>
                  <a:lnTo>
                    <a:pt x="52" y="158"/>
                  </a:lnTo>
                  <a:lnTo>
                    <a:pt x="55" y="158"/>
                  </a:lnTo>
                  <a:lnTo>
                    <a:pt x="55" y="161"/>
                  </a:lnTo>
                  <a:lnTo>
                    <a:pt x="55" y="161"/>
                  </a:lnTo>
                  <a:lnTo>
                    <a:pt x="55" y="163"/>
                  </a:lnTo>
                  <a:lnTo>
                    <a:pt x="55" y="163"/>
                  </a:lnTo>
                  <a:lnTo>
                    <a:pt x="55" y="163"/>
                  </a:lnTo>
                  <a:lnTo>
                    <a:pt x="55" y="163"/>
                  </a:lnTo>
                  <a:lnTo>
                    <a:pt x="55" y="163"/>
                  </a:lnTo>
                  <a:lnTo>
                    <a:pt x="55" y="163"/>
                  </a:lnTo>
                  <a:lnTo>
                    <a:pt x="55" y="166"/>
                  </a:lnTo>
                  <a:lnTo>
                    <a:pt x="52" y="166"/>
                  </a:lnTo>
                  <a:lnTo>
                    <a:pt x="52" y="168"/>
                  </a:lnTo>
                  <a:lnTo>
                    <a:pt x="52" y="168"/>
                  </a:lnTo>
                  <a:lnTo>
                    <a:pt x="50" y="170"/>
                  </a:lnTo>
                  <a:lnTo>
                    <a:pt x="50" y="170"/>
                  </a:lnTo>
                  <a:lnTo>
                    <a:pt x="50" y="170"/>
                  </a:lnTo>
                  <a:lnTo>
                    <a:pt x="47" y="173"/>
                  </a:lnTo>
                  <a:lnTo>
                    <a:pt x="50" y="173"/>
                  </a:lnTo>
                  <a:lnTo>
                    <a:pt x="50" y="173"/>
                  </a:lnTo>
                  <a:lnTo>
                    <a:pt x="52" y="173"/>
                  </a:lnTo>
                  <a:lnTo>
                    <a:pt x="52" y="173"/>
                  </a:lnTo>
                  <a:lnTo>
                    <a:pt x="55" y="175"/>
                  </a:lnTo>
                  <a:lnTo>
                    <a:pt x="55" y="175"/>
                  </a:lnTo>
                  <a:lnTo>
                    <a:pt x="57" y="175"/>
                  </a:lnTo>
                  <a:lnTo>
                    <a:pt x="57" y="175"/>
                  </a:lnTo>
                  <a:lnTo>
                    <a:pt x="59" y="175"/>
                  </a:lnTo>
                  <a:lnTo>
                    <a:pt x="59" y="175"/>
                  </a:lnTo>
                  <a:lnTo>
                    <a:pt x="64" y="173"/>
                  </a:lnTo>
                  <a:lnTo>
                    <a:pt x="66" y="173"/>
                  </a:lnTo>
                  <a:lnTo>
                    <a:pt x="66" y="170"/>
                  </a:lnTo>
                  <a:lnTo>
                    <a:pt x="69" y="170"/>
                  </a:lnTo>
                  <a:lnTo>
                    <a:pt x="71" y="170"/>
                  </a:lnTo>
                  <a:lnTo>
                    <a:pt x="73" y="168"/>
                  </a:lnTo>
                  <a:lnTo>
                    <a:pt x="73" y="166"/>
                  </a:lnTo>
                  <a:lnTo>
                    <a:pt x="76" y="166"/>
                  </a:lnTo>
                  <a:lnTo>
                    <a:pt x="76" y="166"/>
                  </a:lnTo>
                  <a:lnTo>
                    <a:pt x="78" y="166"/>
                  </a:lnTo>
                  <a:lnTo>
                    <a:pt x="78" y="166"/>
                  </a:lnTo>
                  <a:lnTo>
                    <a:pt x="81" y="166"/>
                  </a:lnTo>
                  <a:lnTo>
                    <a:pt x="81" y="166"/>
                  </a:lnTo>
                  <a:lnTo>
                    <a:pt x="81" y="166"/>
                  </a:lnTo>
                  <a:lnTo>
                    <a:pt x="83" y="166"/>
                  </a:lnTo>
                  <a:lnTo>
                    <a:pt x="83" y="163"/>
                  </a:lnTo>
                  <a:lnTo>
                    <a:pt x="83" y="161"/>
                  </a:lnTo>
                  <a:lnTo>
                    <a:pt x="85" y="144"/>
                  </a:lnTo>
                  <a:lnTo>
                    <a:pt x="88" y="142"/>
                  </a:lnTo>
                  <a:lnTo>
                    <a:pt x="92" y="142"/>
                  </a:lnTo>
                  <a:lnTo>
                    <a:pt x="92" y="142"/>
                  </a:lnTo>
                  <a:lnTo>
                    <a:pt x="95" y="144"/>
                  </a:lnTo>
                  <a:lnTo>
                    <a:pt x="95" y="144"/>
                  </a:lnTo>
                  <a:lnTo>
                    <a:pt x="95" y="144"/>
                  </a:lnTo>
                  <a:lnTo>
                    <a:pt x="95" y="144"/>
                  </a:lnTo>
                  <a:lnTo>
                    <a:pt x="97" y="144"/>
                  </a:lnTo>
                  <a:lnTo>
                    <a:pt x="97" y="144"/>
                  </a:lnTo>
                  <a:lnTo>
                    <a:pt x="97" y="144"/>
                  </a:lnTo>
                  <a:lnTo>
                    <a:pt x="100" y="144"/>
                  </a:lnTo>
                  <a:lnTo>
                    <a:pt x="100" y="144"/>
                  </a:lnTo>
                  <a:lnTo>
                    <a:pt x="104" y="142"/>
                  </a:lnTo>
                  <a:lnTo>
                    <a:pt x="107" y="142"/>
                  </a:lnTo>
                  <a:lnTo>
                    <a:pt x="111" y="139"/>
                  </a:lnTo>
                  <a:lnTo>
                    <a:pt x="111" y="139"/>
                  </a:lnTo>
                  <a:lnTo>
                    <a:pt x="116" y="135"/>
                  </a:lnTo>
                  <a:lnTo>
                    <a:pt x="116" y="135"/>
                  </a:lnTo>
                  <a:lnTo>
                    <a:pt x="116" y="132"/>
                  </a:lnTo>
                  <a:lnTo>
                    <a:pt x="118" y="130"/>
                  </a:lnTo>
                  <a:lnTo>
                    <a:pt x="118" y="130"/>
                  </a:lnTo>
                  <a:lnTo>
                    <a:pt x="116" y="128"/>
                  </a:lnTo>
                  <a:lnTo>
                    <a:pt x="116" y="128"/>
                  </a:lnTo>
                  <a:lnTo>
                    <a:pt x="116" y="125"/>
                  </a:lnTo>
                  <a:lnTo>
                    <a:pt x="116" y="123"/>
                  </a:lnTo>
                  <a:lnTo>
                    <a:pt x="116" y="123"/>
                  </a:lnTo>
                  <a:lnTo>
                    <a:pt x="118" y="123"/>
                  </a:lnTo>
                  <a:lnTo>
                    <a:pt x="123" y="123"/>
                  </a:lnTo>
                  <a:lnTo>
                    <a:pt x="128" y="121"/>
                  </a:lnTo>
                  <a:lnTo>
                    <a:pt x="128" y="121"/>
                  </a:lnTo>
                  <a:lnTo>
                    <a:pt x="130" y="121"/>
                  </a:lnTo>
                  <a:lnTo>
                    <a:pt x="133" y="121"/>
                  </a:lnTo>
                  <a:lnTo>
                    <a:pt x="133" y="118"/>
                  </a:lnTo>
                  <a:lnTo>
                    <a:pt x="133" y="116"/>
                  </a:lnTo>
                  <a:lnTo>
                    <a:pt x="133" y="111"/>
                  </a:lnTo>
                  <a:lnTo>
                    <a:pt x="133" y="111"/>
                  </a:lnTo>
                  <a:lnTo>
                    <a:pt x="133" y="109"/>
                  </a:lnTo>
                  <a:lnTo>
                    <a:pt x="135" y="109"/>
                  </a:lnTo>
                  <a:lnTo>
                    <a:pt x="137" y="109"/>
                  </a:lnTo>
                  <a:lnTo>
                    <a:pt x="140" y="109"/>
                  </a:lnTo>
                  <a:lnTo>
                    <a:pt x="154" y="99"/>
                  </a:lnTo>
                  <a:lnTo>
                    <a:pt x="156" y="99"/>
                  </a:lnTo>
                  <a:lnTo>
                    <a:pt x="159" y="99"/>
                  </a:lnTo>
                  <a:lnTo>
                    <a:pt x="161" y="102"/>
                  </a:lnTo>
                  <a:lnTo>
                    <a:pt x="163" y="102"/>
                  </a:lnTo>
                  <a:lnTo>
                    <a:pt x="166" y="104"/>
                  </a:lnTo>
                  <a:lnTo>
                    <a:pt x="166" y="109"/>
                  </a:lnTo>
                  <a:lnTo>
                    <a:pt x="168" y="109"/>
                  </a:lnTo>
                  <a:lnTo>
                    <a:pt x="168" y="109"/>
                  </a:lnTo>
                  <a:lnTo>
                    <a:pt x="168" y="111"/>
                  </a:lnTo>
                  <a:lnTo>
                    <a:pt x="168" y="111"/>
                  </a:lnTo>
                  <a:lnTo>
                    <a:pt x="168" y="111"/>
                  </a:lnTo>
                  <a:lnTo>
                    <a:pt x="171" y="111"/>
                  </a:lnTo>
                  <a:lnTo>
                    <a:pt x="171" y="111"/>
                  </a:lnTo>
                  <a:lnTo>
                    <a:pt x="173" y="111"/>
                  </a:lnTo>
                  <a:lnTo>
                    <a:pt x="173" y="113"/>
                  </a:lnTo>
                  <a:lnTo>
                    <a:pt x="175" y="113"/>
                  </a:lnTo>
                  <a:lnTo>
                    <a:pt x="175" y="113"/>
                  </a:lnTo>
                  <a:lnTo>
                    <a:pt x="175" y="113"/>
                  </a:lnTo>
                  <a:lnTo>
                    <a:pt x="178" y="113"/>
                  </a:lnTo>
                  <a:lnTo>
                    <a:pt x="185" y="116"/>
                  </a:lnTo>
                  <a:lnTo>
                    <a:pt x="185" y="116"/>
                  </a:lnTo>
                  <a:lnTo>
                    <a:pt x="187" y="118"/>
                  </a:lnTo>
                  <a:lnTo>
                    <a:pt x="187" y="121"/>
                  </a:lnTo>
                  <a:lnTo>
                    <a:pt x="189" y="121"/>
                  </a:lnTo>
                  <a:lnTo>
                    <a:pt x="192" y="121"/>
                  </a:lnTo>
                  <a:lnTo>
                    <a:pt x="194" y="121"/>
                  </a:lnTo>
                  <a:lnTo>
                    <a:pt x="197" y="118"/>
                  </a:lnTo>
                  <a:lnTo>
                    <a:pt x="197" y="118"/>
                  </a:lnTo>
                  <a:lnTo>
                    <a:pt x="199" y="118"/>
                  </a:lnTo>
                  <a:lnTo>
                    <a:pt x="199" y="121"/>
                  </a:lnTo>
                  <a:lnTo>
                    <a:pt x="201" y="121"/>
                  </a:lnTo>
                  <a:lnTo>
                    <a:pt x="204" y="121"/>
                  </a:lnTo>
                  <a:lnTo>
                    <a:pt x="204" y="123"/>
                  </a:lnTo>
                  <a:lnTo>
                    <a:pt x="204" y="123"/>
                  </a:lnTo>
                  <a:lnTo>
                    <a:pt x="208" y="123"/>
                  </a:lnTo>
                  <a:lnTo>
                    <a:pt x="208" y="125"/>
                  </a:lnTo>
                  <a:lnTo>
                    <a:pt x="211" y="125"/>
                  </a:lnTo>
                  <a:lnTo>
                    <a:pt x="211" y="128"/>
                  </a:lnTo>
                  <a:lnTo>
                    <a:pt x="213" y="135"/>
                  </a:lnTo>
                  <a:lnTo>
                    <a:pt x="213" y="135"/>
                  </a:lnTo>
                  <a:lnTo>
                    <a:pt x="216" y="135"/>
                  </a:lnTo>
                  <a:lnTo>
                    <a:pt x="218" y="135"/>
                  </a:lnTo>
                  <a:lnTo>
                    <a:pt x="218" y="132"/>
                  </a:lnTo>
                  <a:lnTo>
                    <a:pt x="218" y="130"/>
                  </a:lnTo>
                  <a:lnTo>
                    <a:pt x="218" y="125"/>
                  </a:lnTo>
                  <a:lnTo>
                    <a:pt x="220" y="123"/>
                  </a:lnTo>
                  <a:lnTo>
                    <a:pt x="223" y="123"/>
                  </a:lnTo>
                  <a:lnTo>
                    <a:pt x="227" y="125"/>
                  </a:lnTo>
                  <a:lnTo>
                    <a:pt x="227" y="125"/>
                  </a:lnTo>
                  <a:lnTo>
                    <a:pt x="227" y="128"/>
                  </a:lnTo>
                  <a:lnTo>
                    <a:pt x="225" y="132"/>
                  </a:lnTo>
                  <a:lnTo>
                    <a:pt x="225" y="135"/>
                  </a:lnTo>
                  <a:lnTo>
                    <a:pt x="227" y="137"/>
                  </a:lnTo>
                  <a:lnTo>
                    <a:pt x="227" y="137"/>
                  </a:lnTo>
                  <a:lnTo>
                    <a:pt x="230" y="137"/>
                  </a:lnTo>
                  <a:lnTo>
                    <a:pt x="232" y="139"/>
                  </a:lnTo>
                  <a:lnTo>
                    <a:pt x="232" y="139"/>
                  </a:lnTo>
                  <a:lnTo>
                    <a:pt x="234" y="139"/>
                  </a:lnTo>
                  <a:lnTo>
                    <a:pt x="237" y="139"/>
                  </a:lnTo>
                  <a:lnTo>
                    <a:pt x="239" y="137"/>
                  </a:lnTo>
                  <a:lnTo>
                    <a:pt x="239" y="137"/>
                  </a:lnTo>
                  <a:lnTo>
                    <a:pt x="239" y="137"/>
                  </a:lnTo>
                  <a:lnTo>
                    <a:pt x="242" y="137"/>
                  </a:lnTo>
                  <a:lnTo>
                    <a:pt x="242" y="137"/>
                  </a:lnTo>
                  <a:lnTo>
                    <a:pt x="242" y="137"/>
                  </a:lnTo>
                  <a:lnTo>
                    <a:pt x="242" y="139"/>
                  </a:lnTo>
                  <a:lnTo>
                    <a:pt x="242" y="139"/>
                  </a:lnTo>
                  <a:lnTo>
                    <a:pt x="242" y="142"/>
                  </a:lnTo>
                  <a:lnTo>
                    <a:pt x="242" y="142"/>
                  </a:lnTo>
                  <a:lnTo>
                    <a:pt x="239" y="142"/>
                  </a:lnTo>
                  <a:lnTo>
                    <a:pt x="239" y="144"/>
                  </a:lnTo>
                  <a:lnTo>
                    <a:pt x="242" y="144"/>
                  </a:lnTo>
                  <a:lnTo>
                    <a:pt x="239" y="144"/>
                  </a:lnTo>
                  <a:lnTo>
                    <a:pt x="239" y="147"/>
                  </a:lnTo>
                  <a:lnTo>
                    <a:pt x="239" y="147"/>
                  </a:lnTo>
                  <a:lnTo>
                    <a:pt x="239" y="147"/>
                  </a:lnTo>
                  <a:lnTo>
                    <a:pt x="242" y="149"/>
                  </a:lnTo>
                  <a:lnTo>
                    <a:pt x="242" y="151"/>
                  </a:lnTo>
                  <a:lnTo>
                    <a:pt x="242" y="151"/>
                  </a:lnTo>
                  <a:lnTo>
                    <a:pt x="242" y="154"/>
                  </a:lnTo>
                  <a:lnTo>
                    <a:pt x="246" y="161"/>
                  </a:lnTo>
                  <a:lnTo>
                    <a:pt x="246" y="163"/>
                  </a:lnTo>
                  <a:lnTo>
                    <a:pt x="251" y="161"/>
                  </a:lnTo>
                  <a:lnTo>
                    <a:pt x="253" y="158"/>
                  </a:lnTo>
                  <a:lnTo>
                    <a:pt x="253" y="156"/>
                  </a:lnTo>
                  <a:lnTo>
                    <a:pt x="256" y="154"/>
                  </a:lnTo>
                  <a:lnTo>
                    <a:pt x="256" y="151"/>
                  </a:lnTo>
                  <a:lnTo>
                    <a:pt x="258" y="151"/>
                  </a:lnTo>
                  <a:lnTo>
                    <a:pt x="261" y="151"/>
                  </a:lnTo>
                  <a:lnTo>
                    <a:pt x="265" y="149"/>
                  </a:lnTo>
                  <a:lnTo>
                    <a:pt x="268" y="149"/>
                  </a:lnTo>
                  <a:lnTo>
                    <a:pt x="270" y="144"/>
                  </a:lnTo>
                  <a:lnTo>
                    <a:pt x="272" y="142"/>
                  </a:lnTo>
                  <a:lnTo>
                    <a:pt x="275" y="139"/>
                  </a:lnTo>
                  <a:lnTo>
                    <a:pt x="277" y="137"/>
                  </a:lnTo>
                  <a:lnTo>
                    <a:pt x="279" y="137"/>
                  </a:lnTo>
                  <a:lnTo>
                    <a:pt x="279" y="135"/>
                  </a:lnTo>
                  <a:lnTo>
                    <a:pt x="279" y="135"/>
                  </a:lnTo>
                  <a:lnTo>
                    <a:pt x="279" y="132"/>
                  </a:lnTo>
                  <a:lnTo>
                    <a:pt x="279" y="132"/>
                  </a:lnTo>
                  <a:lnTo>
                    <a:pt x="279" y="130"/>
                  </a:lnTo>
                  <a:lnTo>
                    <a:pt x="279" y="130"/>
                  </a:lnTo>
                  <a:lnTo>
                    <a:pt x="279" y="128"/>
                  </a:lnTo>
                  <a:lnTo>
                    <a:pt x="279" y="128"/>
                  </a:lnTo>
                  <a:lnTo>
                    <a:pt x="282" y="125"/>
                  </a:lnTo>
                  <a:lnTo>
                    <a:pt x="284" y="125"/>
                  </a:lnTo>
                  <a:lnTo>
                    <a:pt x="284" y="125"/>
                  </a:lnTo>
                  <a:lnTo>
                    <a:pt x="287" y="128"/>
                  </a:lnTo>
                  <a:lnTo>
                    <a:pt x="287" y="128"/>
                  </a:lnTo>
                  <a:lnTo>
                    <a:pt x="287" y="130"/>
                  </a:lnTo>
                  <a:lnTo>
                    <a:pt x="287" y="130"/>
                  </a:lnTo>
                  <a:lnTo>
                    <a:pt x="289" y="132"/>
                  </a:lnTo>
                  <a:lnTo>
                    <a:pt x="289" y="132"/>
                  </a:lnTo>
                  <a:lnTo>
                    <a:pt x="289" y="132"/>
                  </a:lnTo>
                  <a:lnTo>
                    <a:pt x="289" y="135"/>
                  </a:lnTo>
                  <a:lnTo>
                    <a:pt x="289" y="135"/>
                  </a:lnTo>
                  <a:lnTo>
                    <a:pt x="289" y="135"/>
                  </a:lnTo>
                  <a:lnTo>
                    <a:pt x="291" y="135"/>
                  </a:lnTo>
                  <a:lnTo>
                    <a:pt x="291" y="137"/>
                  </a:lnTo>
                  <a:lnTo>
                    <a:pt x="294" y="137"/>
                  </a:lnTo>
                  <a:lnTo>
                    <a:pt x="294" y="135"/>
                  </a:lnTo>
                  <a:lnTo>
                    <a:pt x="298" y="132"/>
                  </a:lnTo>
                  <a:lnTo>
                    <a:pt x="298" y="132"/>
                  </a:lnTo>
                  <a:lnTo>
                    <a:pt x="298" y="132"/>
                  </a:lnTo>
                  <a:lnTo>
                    <a:pt x="301" y="132"/>
                  </a:lnTo>
                  <a:lnTo>
                    <a:pt x="303" y="132"/>
                  </a:lnTo>
                  <a:lnTo>
                    <a:pt x="303" y="135"/>
                  </a:lnTo>
                  <a:lnTo>
                    <a:pt x="305" y="137"/>
                  </a:lnTo>
                  <a:lnTo>
                    <a:pt x="305" y="137"/>
                  </a:lnTo>
                  <a:lnTo>
                    <a:pt x="305" y="137"/>
                  </a:lnTo>
                  <a:lnTo>
                    <a:pt x="308" y="137"/>
                  </a:lnTo>
                  <a:lnTo>
                    <a:pt x="308" y="139"/>
                  </a:lnTo>
                  <a:lnTo>
                    <a:pt x="313" y="139"/>
                  </a:lnTo>
                  <a:lnTo>
                    <a:pt x="329" y="156"/>
                  </a:lnTo>
                  <a:lnTo>
                    <a:pt x="334" y="158"/>
                  </a:lnTo>
                  <a:lnTo>
                    <a:pt x="334" y="158"/>
                  </a:lnTo>
                  <a:lnTo>
                    <a:pt x="339" y="161"/>
                  </a:lnTo>
                  <a:lnTo>
                    <a:pt x="341" y="161"/>
                  </a:lnTo>
                  <a:lnTo>
                    <a:pt x="343" y="161"/>
                  </a:lnTo>
                  <a:lnTo>
                    <a:pt x="346" y="163"/>
                  </a:lnTo>
                  <a:lnTo>
                    <a:pt x="346" y="166"/>
                  </a:lnTo>
                  <a:lnTo>
                    <a:pt x="348" y="166"/>
                  </a:lnTo>
                  <a:lnTo>
                    <a:pt x="350" y="161"/>
                  </a:lnTo>
                  <a:lnTo>
                    <a:pt x="353" y="158"/>
                  </a:lnTo>
                  <a:lnTo>
                    <a:pt x="355" y="158"/>
                  </a:lnTo>
                  <a:lnTo>
                    <a:pt x="358" y="158"/>
                  </a:lnTo>
                  <a:lnTo>
                    <a:pt x="369" y="158"/>
                  </a:lnTo>
                  <a:lnTo>
                    <a:pt x="372" y="158"/>
                  </a:lnTo>
                  <a:lnTo>
                    <a:pt x="372" y="158"/>
                  </a:lnTo>
                  <a:lnTo>
                    <a:pt x="374" y="161"/>
                  </a:lnTo>
                  <a:lnTo>
                    <a:pt x="374" y="161"/>
                  </a:lnTo>
                  <a:lnTo>
                    <a:pt x="377" y="161"/>
                  </a:lnTo>
                  <a:lnTo>
                    <a:pt x="377" y="161"/>
                  </a:lnTo>
                  <a:lnTo>
                    <a:pt x="377" y="158"/>
                  </a:lnTo>
                  <a:lnTo>
                    <a:pt x="379" y="158"/>
                  </a:lnTo>
                  <a:lnTo>
                    <a:pt x="381" y="156"/>
                  </a:lnTo>
                  <a:lnTo>
                    <a:pt x="386" y="154"/>
                  </a:lnTo>
                  <a:lnTo>
                    <a:pt x="386" y="154"/>
                  </a:lnTo>
                  <a:lnTo>
                    <a:pt x="388" y="154"/>
                  </a:lnTo>
                  <a:lnTo>
                    <a:pt x="395" y="154"/>
                  </a:lnTo>
                  <a:lnTo>
                    <a:pt x="400" y="149"/>
                  </a:lnTo>
                  <a:lnTo>
                    <a:pt x="400" y="147"/>
                  </a:lnTo>
                  <a:lnTo>
                    <a:pt x="403" y="147"/>
                  </a:lnTo>
                  <a:lnTo>
                    <a:pt x="403" y="144"/>
                  </a:lnTo>
                  <a:lnTo>
                    <a:pt x="403" y="144"/>
                  </a:lnTo>
                  <a:lnTo>
                    <a:pt x="412" y="139"/>
                  </a:lnTo>
                  <a:lnTo>
                    <a:pt x="412" y="137"/>
                  </a:lnTo>
                  <a:lnTo>
                    <a:pt x="412" y="137"/>
                  </a:lnTo>
                  <a:lnTo>
                    <a:pt x="412" y="137"/>
                  </a:lnTo>
                  <a:lnTo>
                    <a:pt x="412" y="137"/>
                  </a:lnTo>
                  <a:lnTo>
                    <a:pt x="412" y="137"/>
                  </a:lnTo>
                  <a:lnTo>
                    <a:pt x="412" y="135"/>
                  </a:lnTo>
                  <a:lnTo>
                    <a:pt x="412" y="135"/>
                  </a:lnTo>
                  <a:lnTo>
                    <a:pt x="412" y="135"/>
                  </a:lnTo>
                  <a:lnTo>
                    <a:pt x="414" y="135"/>
                  </a:lnTo>
                  <a:lnTo>
                    <a:pt x="417" y="132"/>
                  </a:lnTo>
                  <a:lnTo>
                    <a:pt x="421" y="128"/>
                  </a:lnTo>
                  <a:lnTo>
                    <a:pt x="421" y="128"/>
                  </a:lnTo>
                  <a:lnTo>
                    <a:pt x="421" y="128"/>
                  </a:lnTo>
                  <a:lnTo>
                    <a:pt x="424" y="130"/>
                  </a:lnTo>
                  <a:lnTo>
                    <a:pt x="424" y="130"/>
                  </a:lnTo>
                  <a:lnTo>
                    <a:pt x="424" y="130"/>
                  </a:lnTo>
                  <a:lnTo>
                    <a:pt x="429" y="128"/>
                  </a:lnTo>
                  <a:lnTo>
                    <a:pt x="431" y="128"/>
                  </a:lnTo>
                  <a:lnTo>
                    <a:pt x="433" y="128"/>
                  </a:lnTo>
                  <a:lnTo>
                    <a:pt x="436" y="128"/>
                  </a:lnTo>
                  <a:lnTo>
                    <a:pt x="438" y="128"/>
                  </a:lnTo>
                  <a:lnTo>
                    <a:pt x="438" y="128"/>
                  </a:lnTo>
                  <a:lnTo>
                    <a:pt x="438" y="128"/>
                  </a:lnTo>
                  <a:lnTo>
                    <a:pt x="438" y="128"/>
                  </a:lnTo>
                  <a:lnTo>
                    <a:pt x="438" y="130"/>
                  </a:lnTo>
                  <a:lnTo>
                    <a:pt x="440" y="130"/>
                  </a:lnTo>
                  <a:lnTo>
                    <a:pt x="443" y="130"/>
                  </a:lnTo>
                  <a:lnTo>
                    <a:pt x="443" y="130"/>
                  </a:lnTo>
                  <a:lnTo>
                    <a:pt x="445" y="130"/>
                  </a:lnTo>
                  <a:lnTo>
                    <a:pt x="445" y="130"/>
                  </a:lnTo>
                  <a:lnTo>
                    <a:pt x="450" y="128"/>
                  </a:lnTo>
                  <a:lnTo>
                    <a:pt x="452" y="125"/>
                  </a:lnTo>
                  <a:lnTo>
                    <a:pt x="459" y="125"/>
                  </a:lnTo>
                  <a:lnTo>
                    <a:pt x="462" y="123"/>
                  </a:lnTo>
                  <a:lnTo>
                    <a:pt x="464" y="123"/>
                  </a:lnTo>
                  <a:lnTo>
                    <a:pt x="464" y="125"/>
                  </a:lnTo>
                  <a:lnTo>
                    <a:pt x="464" y="125"/>
                  </a:lnTo>
                  <a:lnTo>
                    <a:pt x="464" y="125"/>
                  </a:lnTo>
                  <a:lnTo>
                    <a:pt x="464" y="125"/>
                  </a:lnTo>
                  <a:lnTo>
                    <a:pt x="464" y="125"/>
                  </a:lnTo>
                  <a:lnTo>
                    <a:pt x="466" y="128"/>
                  </a:lnTo>
                  <a:lnTo>
                    <a:pt x="469" y="128"/>
                  </a:lnTo>
                  <a:lnTo>
                    <a:pt x="476" y="128"/>
                  </a:lnTo>
                  <a:lnTo>
                    <a:pt x="483" y="130"/>
                  </a:lnTo>
                  <a:lnTo>
                    <a:pt x="485" y="130"/>
                  </a:lnTo>
                  <a:lnTo>
                    <a:pt x="488" y="130"/>
                  </a:lnTo>
                  <a:lnTo>
                    <a:pt x="488" y="130"/>
                  </a:lnTo>
                  <a:lnTo>
                    <a:pt x="488" y="130"/>
                  </a:lnTo>
                  <a:lnTo>
                    <a:pt x="488" y="130"/>
                  </a:lnTo>
                  <a:lnTo>
                    <a:pt x="490" y="128"/>
                  </a:lnTo>
                  <a:lnTo>
                    <a:pt x="490" y="123"/>
                  </a:lnTo>
                  <a:lnTo>
                    <a:pt x="490" y="123"/>
                  </a:lnTo>
                  <a:lnTo>
                    <a:pt x="493" y="118"/>
                  </a:lnTo>
                  <a:lnTo>
                    <a:pt x="493" y="116"/>
                  </a:lnTo>
                  <a:lnTo>
                    <a:pt x="493" y="113"/>
                  </a:lnTo>
                  <a:lnTo>
                    <a:pt x="495" y="111"/>
                  </a:lnTo>
                  <a:lnTo>
                    <a:pt x="495" y="111"/>
                  </a:lnTo>
                  <a:lnTo>
                    <a:pt x="495" y="111"/>
                  </a:lnTo>
                  <a:lnTo>
                    <a:pt x="497" y="104"/>
                  </a:lnTo>
                  <a:lnTo>
                    <a:pt x="504" y="87"/>
                  </a:lnTo>
                  <a:lnTo>
                    <a:pt x="504" y="87"/>
                  </a:lnTo>
                  <a:lnTo>
                    <a:pt x="504" y="87"/>
                  </a:lnTo>
                  <a:lnTo>
                    <a:pt x="504" y="87"/>
                  </a:lnTo>
                  <a:lnTo>
                    <a:pt x="504" y="85"/>
                  </a:lnTo>
                  <a:lnTo>
                    <a:pt x="504" y="85"/>
                  </a:lnTo>
                  <a:lnTo>
                    <a:pt x="504" y="85"/>
                  </a:lnTo>
                  <a:lnTo>
                    <a:pt x="504" y="83"/>
                  </a:lnTo>
                  <a:lnTo>
                    <a:pt x="504" y="80"/>
                  </a:lnTo>
                  <a:lnTo>
                    <a:pt x="504" y="78"/>
                  </a:lnTo>
                  <a:lnTo>
                    <a:pt x="507" y="76"/>
                  </a:lnTo>
                  <a:lnTo>
                    <a:pt x="507" y="73"/>
                  </a:lnTo>
                  <a:lnTo>
                    <a:pt x="507" y="73"/>
                  </a:lnTo>
                  <a:lnTo>
                    <a:pt x="509" y="68"/>
                  </a:lnTo>
                  <a:lnTo>
                    <a:pt x="509" y="66"/>
                  </a:lnTo>
                  <a:lnTo>
                    <a:pt x="509" y="66"/>
                  </a:lnTo>
                  <a:lnTo>
                    <a:pt x="509" y="66"/>
                  </a:lnTo>
                  <a:lnTo>
                    <a:pt x="509" y="66"/>
                  </a:lnTo>
                  <a:lnTo>
                    <a:pt x="509" y="66"/>
                  </a:lnTo>
                  <a:lnTo>
                    <a:pt x="509" y="66"/>
                  </a:lnTo>
                  <a:lnTo>
                    <a:pt x="509" y="64"/>
                  </a:lnTo>
                  <a:lnTo>
                    <a:pt x="507" y="64"/>
                  </a:lnTo>
                  <a:lnTo>
                    <a:pt x="507" y="61"/>
                  </a:lnTo>
                  <a:lnTo>
                    <a:pt x="507" y="61"/>
                  </a:lnTo>
                  <a:lnTo>
                    <a:pt x="507" y="61"/>
                  </a:lnTo>
                  <a:lnTo>
                    <a:pt x="507" y="61"/>
                  </a:lnTo>
                  <a:lnTo>
                    <a:pt x="507" y="61"/>
                  </a:lnTo>
                  <a:lnTo>
                    <a:pt x="509" y="64"/>
                  </a:lnTo>
                  <a:lnTo>
                    <a:pt x="511" y="64"/>
                  </a:lnTo>
                  <a:lnTo>
                    <a:pt x="511" y="64"/>
                  </a:lnTo>
                  <a:lnTo>
                    <a:pt x="511" y="64"/>
                  </a:lnTo>
                  <a:lnTo>
                    <a:pt x="511" y="61"/>
                  </a:lnTo>
                  <a:lnTo>
                    <a:pt x="514" y="54"/>
                  </a:lnTo>
                  <a:lnTo>
                    <a:pt x="514" y="52"/>
                  </a:lnTo>
                  <a:lnTo>
                    <a:pt x="514" y="52"/>
                  </a:lnTo>
                  <a:lnTo>
                    <a:pt x="514" y="52"/>
                  </a:lnTo>
                  <a:lnTo>
                    <a:pt x="514" y="52"/>
                  </a:lnTo>
                  <a:lnTo>
                    <a:pt x="514" y="52"/>
                  </a:lnTo>
                  <a:close/>
                  <a:moveTo>
                    <a:pt x="514" y="35"/>
                  </a:moveTo>
                  <a:lnTo>
                    <a:pt x="511" y="35"/>
                  </a:lnTo>
                  <a:lnTo>
                    <a:pt x="511" y="35"/>
                  </a:lnTo>
                  <a:lnTo>
                    <a:pt x="511" y="35"/>
                  </a:lnTo>
                  <a:lnTo>
                    <a:pt x="511" y="35"/>
                  </a:lnTo>
                  <a:lnTo>
                    <a:pt x="511" y="38"/>
                  </a:lnTo>
                  <a:lnTo>
                    <a:pt x="509" y="38"/>
                  </a:lnTo>
                  <a:lnTo>
                    <a:pt x="509" y="40"/>
                  </a:lnTo>
                  <a:lnTo>
                    <a:pt x="509" y="40"/>
                  </a:lnTo>
                  <a:lnTo>
                    <a:pt x="509" y="42"/>
                  </a:lnTo>
                  <a:lnTo>
                    <a:pt x="509" y="42"/>
                  </a:lnTo>
                  <a:lnTo>
                    <a:pt x="509" y="42"/>
                  </a:lnTo>
                  <a:lnTo>
                    <a:pt x="511" y="45"/>
                  </a:lnTo>
                  <a:lnTo>
                    <a:pt x="511" y="45"/>
                  </a:lnTo>
                  <a:lnTo>
                    <a:pt x="514" y="42"/>
                  </a:lnTo>
                  <a:lnTo>
                    <a:pt x="514" y="42"/>
                  </a:lnTo>
                  <a:lnTo>
                    <a:pt x="514" y="40"/>
                  </a:lnTo>
                  <a:lnTo>
                    <a:pt x="514" y="40"/>
                  </a:lnTo>
                  <a:lnTo>
                    <a:pt x="514" y="38"/>
                  </a:lnTo>
                  <a:lnTo>
                    <a:pt x="514" y="38"/>
                  </a:lnTo>
                  <a:lnTo>
                    <a:pt x="514" y="38"/>
                  </a:lnTo>
                  <a:lnTo>
                    <a:pt x="514" y="35"/>
                  </a:lnTo>
                  <a:lnTo>
                    <a:pt x="514" y="35"/>
                  </a:lnTo>
                  <a:lnTo>
                    <a:pt x="514" y="3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588" y="2769"/>
              <a:ext cx="516" cy="359"/>
            </a:xfrm>
            <a:custGeom>
              <a:avLst/>
              <a:gdLst>
                <a:gd name="T0" fmla="*/ 516 w 516"/>
                <a:gd name="T1" fmla="*/ 229 h 359"/>
                <a:gd name="T2" fmla="*/ 504 w 516"/>
                <a:gd name="T3" fmla="*/ 224 h 359"/>
                <a:gd name="T4" fmla="*/ 492 w 516"/>
                <a:gd name="T5" fmla="*/ 210 h 359"/>
                <a:gd name="T6" fmla="*/ 483 w 516"/>
                <a:gd name="T7" fmla="*/ 213 h 359"/>
                <a:gd name="T8" fmla="*/ 473 w 516"/>
                <a:gd name="T9" fmla="*/ 210 h 359"/>
                <a:gd name="T10" fmla="*/ 478 w 516"/>
                <a:gd name="T11" fmla="*/ 194 h 359"/>
                <a:gd name="T12" fmla="*/ 471 w 516"/>
                <a:gd name="T13" fmla="*/ 184 h 359"/>
                <a:gd name="T14" fmla="*/ 457 w 516"/>
                <a:gd name="T15" fmla="*/ 182 h 359"/>
                <a:gd name="T16" fmla="*/ 419 w 516"/>
                <a:gd name="T17" fmla="*/ 182 h 359"/>
                <a:gd name="T18" fmla="*/ 419 w 516"/>
                <a:gd name="T19" fmla="*/ 168 h 359"/>
                <a:gd name="T20" fmla="*/ 424 w 516"/>
                <a:gd name="T21" fmla="*/ 156 h 359"/>
                <a:gd name="T22" fmla="*/ 414 w 516"/>
                <a:gd name="T23" fmla="*/ 144 h 359"/>
                <a:gd name="T24" fmla="*/ 407 w 516"/>
                <a:gd name="T25" fmla="*/ 130 h 359"/>
                <a:gd name="T26" fmla="*/ 398 w 516"/>
                <a:gd name="T27" fmla="*/ 116 h 359"/>
                <a:gd name="T28" fmla="*/ 398 w 516"/>
                <a:gd name="T29" fmla="*/ 99 h 359"/>
                <a:gd name="T30" fmla="*/ 393 w 516"/>
                <a:gd name="T31" fmla="*/ 68 h 359"/>
                <a:gd name="T32" fmla="*/ 372 w 516"/>
                <a:gd name="T33" fmla="*/ 45 h 359"/>
                <a:gd name="T34" fmla="*/ 345 w 516"/>
                <a:gd name="T35" fmla="*/ 35 h 359"/>
                <a:gd name="T36" fmla="*/ 322 w 516"/>
                <a:gd name="T37" fmla="*/ 35 h 359"/>
                <a:gd name="T38" fmla="*/ 284 w 516"/>
                <a:gd name="T39" fmla="*/ 23 h 359"/>
                <a:gd name="T40" fmla="*/ 246 w 516"/>
                <a:gd name="T41" fmla="*/ 11 h 359"/>
                <a:gd name="T42" fmla="*/ 199 w 516"/>
                <a:gd name="T43" fmla="*/ 0 h 359"/>
                <a:gd name="T44" fmla="*/ 175 w 516"/>
                <a:gd name="T45" fmla="*/ 7 h 359"/>
                <a:gd name="T46" fmla="*/ 118 w 516"/>
                <a:gd name="T47" fmla="*/ 14 h 359"/>
                <a:gd name="T48" fmla="*/ 52 w 516"/>
                <a:gd name="T49" fmla="*/ 78 h 359"/>
                <a:gd name="T50" fmla="*/ 24 w 516"/>
                <a:gd name="T51" fmla="*/ 144 h 359"/>
                <a:gd name="T52" fmla="*/ 12 w 516"/>
                <a:gd name="T53" fmla="*/ 217 h 359"/>
                <a:gd name="T54" fmla="*/ 2 w 516"/>
                <a:gd name="T55" fmla="*/ 260 h 359"/>
                <a:gd name="T56" fmla="*/ 16 w 516"/>
                <a:gd name="T57" fmla="*/ 265 h 359"/>
                <a:gd name="T58" fmla="*/ 33 w 516"/>
                <a:gd name="T59" fmla="*/ 260 h 359"/>
                <a:gd name="T60" fmla="*/ 40 w 516"/>
                <a:gd name="T61" fmla="*/ 262 h 359"/>
                <a:gd name="T62" fmla="*/ 57 w 516"/>
                <a:gd name="T63" fmla="*/ 265 h 359"/>
                <a:gd name="T64" fmla="*/ 66 w 516"/>
                <a:gd name="T65" fmla="*/ 298 h 359"/>
                <a:gd name="T66" fmla="*/ 97 w 516"/>
                <a:gd name="T67" fmla="*/ 319 h 359"/>
                <a:gd name="T68" fmla="*/ 121 w 516"/>
                <a:gd name="T69" fmla="*/ 329 h 359"/>
                <a:gd name="T70" fmla="*/ 156 w 516"/>
                <a:gd name="T71" fmla="*/ 331 h 359"/>
                <a:gd name="T72" fmla="*/ 196 w 516"/>
                <a:gd name="T73" fmla="*/ 340 h 359"/>
                <a:gd name="T74" fmla="*/ 234 w 516"/>
                <a:gd name="T75" fmla="*/ 348 h 359"/>
                <a:gd name="T76" fmla="*/ 248 w 516"/>
                <a:gd name="T77" fmla="*/ 355 h 359"/>
                <a:gd name="T78" fmla="*/ 263 w 516"/>
                <a:gd name="T79" fmla="*/ 340 h 359"/>
                <a:gd name="T80" fmla="*/ 265 w 516"/>
                <a:gd name="T81" fmla="*/ 326 h 359"/>
                <a:gd name="T82" fmla="*/ 282 w 516"/>
                <a:gd name="T83" fmla="*/ 319 h 359"/>
                <a:gd name="T84" fmla="*/ 291 w 516"/>
                <a:gd name="T85" fmla="*/ 319 h 359"/>
                <a:gd name="T86" fmla="*/ 303 w 516"/>
                <a:gd name="T87" fmla="*/ 317 h 359"/>
                <a:gd name="T88" fmla="*/ 319 w 516"/>
                <a:gd name="T89" fmla="*/ 300 h 359"/>
                <a:gd name="T90" fmla="*/ 327 w 516"/>
                <a:gd name="T91" fmla="*/ 300 h 359"/>
                <a:gd name="T92" fmla="*/ 336 w 516"/>
                <a:gd name="T93" fmla="*/ 305 h 359"/>
                <a:gd name="T94" fmla="*/ 348 w 516"/>
                <a:gd name="T95" fmla="*/ 303 h 359"/>
                <a:gd name="T96" fmla="*/ 374 w 516"/>
                <a:gd name="T97" fmla="*/ 303 h 359"/>
                <a:gd name="T98" fmla="*/ 407 w 516"/>
                <a:gd name="T99" fmla="*/ 312 h 359"/>
                <a:gd name="T100" fmla="*/ 433 w 516"/>
                <a:gd name="T101" fmla="*/ 295 h 359"/>
                <a:gd name="T102" fmla="*/ 443 w 516"/>
                <a:gd name="T103" fmla="*/ 298 h 359"/>
                <a:gd name="T104" fmla="*/ 473 w 516"/>
                <a:gd name="T105" fmla="*/ 286 h 359"/>
                <a:gd name="T106" fmla="*/ 473 w 516"/>
                <a:gd name="T107" fmla="*/ 279 h 359"/>
                <a:gd name="T108" fmla="*/ 480 w 516"/>
                <a:gd name="T109" fmla="*/ 260 h 359"/>
                <a:gd name="T110" fmla="*/ 469 w 516"/>
                <a:gd name="T111" fmla="*/ 253 h 359"/>
                <a:gd name="T112" fmla="*/ 461 w 516"/>
                <a:gd name="T113" fmla="*/ 241 h 359"/>
                <a:gd name="T114" fmla="*/ 485 w 516"/>
                <a:gd name="T115" fmla="*/ 248 h 359"/>
                <a:gd name="T116" fmla="*/ 485 w 516"/>
                <a:gd name="T117" fmla="*/ 232 h 359"/>
                <a:gd name="T118" fmla="*/ 490 w 516"/>
                <a:gd name="T119" fmla="*/ 234 h 359"/>
                <a:gd name="T120" fmla="*/ 497 w 516"/>
                <a:gd name="T121" fmla="*/ 236 h 359"/>
                <a:gd name="T122" fmla="*/ 499 w 516"/>
                <a:gd name="T123" fmla="*/ 24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59">
                  <a:moveTo>
                    <a:pt x="499" y="241"/>
                  </a:moveTo>
                  <a:lnTo>
                    <a:pt x="499" y="241"/>
                  </a:lnTo>
                  <a:lnTo>
                    <a:pt x="499" y="241"/>
                  </a:lnTo>
                  <a:lnTo>
                    <a:pt x="497" y="241"/>
                  </a:lnTo>
                  <a:lnTo>
                    <a:pt x="495" y="243"/>
                  </a:lnTo>
                  <a:lnTo>
                    <a:pt x="492" y="246"/>
                  </a:lnTo>
                  <a:lnTo>
                    <a:pt x="492" y="248"/>
                  </a:lnTo>
                  <a:lnTo>
                    <a:pt x="495" y="248"/>
                  </a:lnTo>
                  <a:lnTo>
                    <a:pt x="495" y="250"/>
                  </a:lnTo>
                  <a:lnTo>
                    <a:pt x="495" y="250"/>
                  </a:lnTo>
                  <a:lnTo>
                    <a:pt x="495" y="253"/>
                  </a:lnTo>
                  <a:lnTo>
                    <a:pt x="497" y="253"/>
                  </a:lnTo>
                  <a:lnTo>
                    <a:pt x="499" y="250"/>
                  </a:lnTo>
                  <a:lnTo>
                    <a:pt x="499" y="250"/>
                  </a:lnTo>
                  <a:lnTo>
                    <a:pt x="499" y="248"/>
                  </a:lnTo>
                  <a:lnTo>
                    <a:pt x="499" y="248"/>
                  </a:lnTo>
                  <a:lnTo>
                    <a:pt x="499" y="243"/>
                  </a:lnTo>
                  <a:lnTo>
                    <a:pt x="499" y="241"/>
                  </a:lnTo>
                  <a:close/>
                  <a:moveTo>
                    <a:pt x="516" y="229"/>
                  </a:moveTo>
                  <a:lnTo>
                    <a:pt x="516" y="229"/>
                  </a:lnTo>
                  <a:lnTo>
                    <a:pt x="516" y="229"/>
                  </a:lnTo>
                  <a:lnTo>
                    <a:pt x="516" y="229"/>
                  </a:lnTo>
                  <a:lnTo>
                    <a:pt x="516" y="229"/>
                  </a:lnTo>
                  <a:lnTo>
                    <a:pt x="514" y="229"/>
                  </a:lnTo>
                  <a:lnTo>
                    <a:pt x="514" y="229"/>
                  </a:lnTo>
                  <a:lnTo>
                    <a:pt x="514" y="232"/>
                  </a:lnTo>
                  <a:lnTo>
                    <a:pt x="514" y="232"/>
                  </a:lnTo>
                  <a:lnTo>
                    <a:pt x="514" y="232"/>
                  </a:lnTo>
                  <a:lnTo>
                    <a:pt x="514" y="232"/>
                  </a:lnTo>
                  <a:lnTo>
                    <a:pt x="511" y="232"/>
                  </a:lnTo>
                  <a:lnTo>
                    <a:pt x="509" y="229"/>
                  </a:lnTo>
                  <a:lnTo>
                    <a:pt x="506" y="229"/>
                  </a:lnTo>
                  <a:lnTo>
                    <a:pt x="506" y="229"/>
                  </a:lnTo>
                  <a:lnTo>
                    <a:pt x="506" y="229"/>
                  </a:lnTo>
                  <a:lnTo>
                    <a:pt x="504" y="227"/>
                  </a:lnTo>
                  <a:lnTo>
                    <a:pt x="504" y="227"/>
                  </a:lnTo>
                  <a:lnTo>
                    <a:pt x="504" y="227"/>
                  </a:lnTo>
                  <a:lnTo>
                    <a:pt x="504" y="224"/>
                  </a:lnTo>
                  <a:lnTo>
                    <a:pt x="504" y="224"/>
                  </a:lnTo>
                  <a:lnTo>
                    <a:pt x="504" y="224"/>
                  </a:lnTo>
                  <a:lnTo>
                    <a:pt x="504" y="220"/>
                  </a:lnTo>
                  <a:lnTo>
                    <a:pt x="504" y="217"/>
                  </a:lnTo>
                  <a:lnTo>
                    <a:pt x="502" y="217"/>
                  </a:lnTo>
                  <a:lnTo>
                    <a:pt x="502" y="213"/>
                  </a:lnTo>
                  <a:lnTo>
                    <a:pt x="499" y="213"/>
                  </a:lnTo>
                  <a:lnTo>
                    <a:pt x="499" y="213"/>
                  </a:lnTo>
                  <a:lnTo>
                    <a:pt x="497" y="213"/>
                  </a:lnTo>
                  <a:lnTo>
                    <a:pt x="497" y="213"/>
                  </a:lnTo>
                  <a:lnTo>
                    <a:pt x="497" y="213"/>
                  </a:lnTo>
                  <a:lnTo>
                    <a:pt x="497" y="213"/>
                  </a:lnTo>
                  <a:lnTo>
                    <a:pt x="497" y="213"/>
                  </a:lnTo>
                  <a:lnTo>
                    <a:pt x="495" y="213"/>
                  </a:lnTo>
                  <a:lnTo>
                    <a:pt x="495" y="213"/>
                  </a:lnTo>
                  <a:lnTo>
                    <a:pt x="495" y="213"/>
                  </a:lnTo>
                  <a:lnTo>
                    <a:pt x="492" y="213"/>
                  </a:lnTo>
                  <a:lnTo>
                    <a:pt x="492" y="210"/>
                  </a:lnTo>
                  <a:lnTo>
                    <a:pt x="492" y="210"/>
                  </a:lnTo>
                  <a:lnTo>
                    <a:pt x="492" y="210"/>
                  </a:lnTo>
                  <a:lnTo>
                    <a:pt x="492" y="210"/>
                  </a:lnTo>
                  <a:lnTo>
                    <a:pt x="492" y="210"/>
                  </a:lnTo>
                  <a:lnTo>
                    <a:pt x="492" y="210"/>
                  </a:lnTo>
                  <a:lnTo>
                    <a:pt x="492" y="208"/>
                  </a:lnTo>
                  <a:lnTo>
                    <a:pt x="492" y="208"/>
                  </a:lnTo>
                  <a:lnTo>
                    <a:pt x="490" y="208"/>
                  </a:lnTo>
                  <a:lnTo>
                    <a:pt x="490" y="208"/>
                  </a:lnTo>
                  <a:lnTo>
                    <a:pt x="488" y="208"/>
                  </a:lnTo>
                  <a:lnTo>
                    <a:pt x="488" y="208"/>
                  </a:lnTo>
                  <a:lnTo>
                    <a:pt x="488" y="208"/>
                  </a:lnTo>
                  <a:lnTo>
                    <a:pt x="485" y="208"/>
                  </a:lnTo>
                  <a:lnTo>
                    <a:pt x="485" y="208"/>
                  </a:lnTo>
                  <a:lnTo>
                    <a:pt x="485" y="208"/>
                  </a:lnTo>
                  <a:lnTo>
                    <a:pt x="485" y="208"/>
                  </a:lnTo>
                  <a:lnTo>
                    <a:pt x="483" y="210"/>
                  </a:lnTo>
                  <a:lnTo>
                    <a:pt x="483" y="210"/>
                  </a:lnTo>
                  <a:lnTo>
                    <a:pt x="483" y="210"/>
                  </a:lnTo>
                  <a:lnTo>
                    <a:pt x="483" y="210"/>
                  </a:lnTo>
                  <a:lnTo>
                    <a:pt x="483" y="210"/>
                  </a:lnTo>
                  <a:lnTo>
                    <a:pt x="483" y="210"/>
                  </a:lnTo>
                  <a:lnTo>
                    <a:pt x="483" y="213"/>
                  </a:lnTo>
                  <a:lnTo>
                    <a:pt x="483" y="213"/>
                  </a:lnTo>
                  <a:lnTo>
                    <a:pt x="483" y="213"/>
                  </a:lnTo>
                  <a:lnTo>
                    <a:pt x="483" y="215"/>
                  </a:lnTo>
                  <a:lnTo>
                    <a:pt x="483" y="215"/>
                  </a:lnTo>
                  <a:lnTo>
                    <a:pt x="483" y="215"/>
                  </a:lnTo>
                  <a:lnTo>
                    <a:pt x="483" y="215"/>
                  </a:lnTo>
                  <a:lnTo>
                    <a:pt x="480" y="215"/>
                  </a:lnTo>
                  <a:lnTo>
                    <a:pt x="480" y="215"/>
                  </a:lnTo>
                  <a:lnTo>
                    <a:pt x="480" y="217"/>
                  </a:lnTo>
                  <a:lnTo>
                    <a:pt x="480" y="217"/>
                  </a:lnTo>
                  <a:lnTo>
                    <a:pt x="480" y="217"/>
                  </a:lnTo>
                  <a:lnTo>
                    <a:pt x="480" y="217"/>
                  </a:lnTo>
                  <a:lnTo>
                    <a:pt x="480" y="217"/>
                  </a:lnTo>
                  <a:lnTo>
                    <a:pt x="476" y="217"/>
                  </a:lnTo>
                  <a:lnTo>
                    <a:pt x="476" y="215"/>
                  </a:lnTo>
                  <a:lnTo>
                    <a:pt x="476" y="215"/>
                  </a:lnTo>
                  <a:lnTo>
                    <a:pt x="473" y="215"/>
                  </a:lnTo>
                  <a:lnTo>
                    <a:pt x="473" y="213"/>
                  </a:lnTo>
                  <a:lnTo>
                    <a:pt x="473" y="210"/>
                  </a:lnTo>
                  <a:lnTo>
                    <a:pt x="473" y="210"/>
                  </a:lnTo>
                  <a:lnTo>
                    <a:pt x="473" y="210"/>
                  </a:lnTo>
                  <a:lnTo>
                    <a:pt x="473" y="210"/>
                  </a:lnTo>
                  <a:lnTo>
                    <a:pt x="473" y="210"/>
                  </a:lnTo>
                  <a:lnTo>
                    <a:pt x="473" y="210"/>
                  </a:lnTo>
                  <a:lnTo>
                    <a:pt x="476" y="210"/>
                  </a:lnTo>
                  <a:lnTo>
                    <a:pt x="476" y="208"/>
                  </a:lnTo>
                  <a:lnTo>
                    <a:pt x="476" y="208"/>
                  </a:lnTo>
                  <a:lnTo>
                    <a:pt x="476" y="208"/>
                  </a:lnTo>
                  <a:lnTo>
                    <a:pt x="476" y="205"/>
                  </a:lnTo>
                  <a:lnTo>
                    <a:pt x="476" y="203"/>
                  </a:lnTo>
                  <a:lnTo>
                    <a:pt x="476" y="201"/>
                  </a:lnTo>
                  <a:lnTo>
                    <a:pt x="476" y="201"/>
                  </a:lnTo>
                  <a:lnTo>
                    <a:pt x="476" y="201"/>
                  </a:lnTo>
                  <a:lnTo>
                    <a:pt x="478" y="201"/>
                  </a:lnTo>
                  <a:lnTo>
                    <a:pt x="478" y="198"/>
                  </a:lnTo>
                  <a:lnTo>
                    <a:pt x="476" y="198"/>
                  </a:lnTo>
                  <a:lnTo>
                    <a:pt x="476" y="196"/>
                  </a:lnTo>
                  <a:lnTo>
                    <a:pt x="476" y="196"/>
                  </a:lnTo>
                  <a:lnTo>
                    <a:pt x="476" y="194"/>
                  </a:lnTo>
                  <a:lnTo>
                    <a:pt x="478" y="194"/>
                  </a:lnTo>
                  <a:lnTo>
                    <a:pt x="478" y="194"/>
                  </a:lnTo>
                  <a:lnTo>
                    <a:pt x="480" y="191"/>
                  </a:lnTo>
                  <a:lnTo>
                    <a:pt x="480" y="191"/>
                  </a:lnTo>
                  <a:lnTo>
                    <a:pt x="480" y="189"/>
                  </a:lnTo>
                  <a:lnTo>
                    <a:pt x="480" y="189"/>
                  </a:lnTo>
                  <a:lnTo>
                    <a:pt x="480" y="189"/>
                  </a:lnTo>
                  <a:lnTo>
                    <a:pt x="480" y="189"/>
                  </a:lnTo>
                  <a:lnTo>
                    <a:pt x="476" y="187"/>
                  </a:lnTo>
                  <a:lnTo>
                    <a:pt x="476" y="187"/>
                  </a:lnTo>
                  <a:lnTo>
                    <a:pt x="476" y="187"/>
                  </a:lnTo>
                  <a:lnTo>
                    <a:pt x="476" y="187"/>
                  </a:lnTo>
                  <a:lnTo>
                    <a:pt x="476" y="184"/>
                  </a:lnTo>
                  <a:lnTo>
                    <a:pt x="476" y="184"/>
                  </a:lnTo>
                  <a:lnTo>
                    <a:pt x="476" y="184"/>
                  </a:lnTo>
                  <a:lnTo>
                    <a:pt x="473" y="184"/>
                  </a:lnTo>
                  <a:lnTo>
                    <a:pt x="473" y="184"/>
                  </a:lnTo>
                  <a:lnTo>
                    <a:pt x="473" y="182"/>
                  </a:lnTo>
                  <a:lnTo>
                    <a:pt x="473" y="182"/>
                  </a:lnTo>
                  <a:lnTo>
                    <a:pt x="473" y="182"/>
                  </a:lnTo>
                  <a:lnTo>
                    <a:pt x="471" y="182"/>
                  </a:lnTo>
                  <a:lnTo>
                    <a:pt x="471" y="184"/>
                  </a:lnTo>
                  <a:lnTo>
                    <a:pt x="469" y="184"/>
                  </a:lnTo>
                  <a:lnTo>
                    <a:pt x="469" y="184"/>
                  </a:lnTo>
                  <a:lnTo>
                    <a:pt x="469" y="184"/>
                  </a:lnTo>
                  <a:lnTo>
                    <a:pt x="469" y="184"/>
                  </a:lnTo>
                  <a:lnTo>
                    <a:pt x="469" y="184"/>
                  </a:lnTo>
                  <a:lnTo>
                    <a:pt x="466" y="184"/>
                  </a:lnTo>
                  <a:lnTo>
                    <a:pt x="466" y="184"/>
                  </a:lnTo>
                  <a:lnTo>
                    <a:pt x="466" y="182"/>
                  </a:lnTo>
                  <a:lnTo>
                    <a:pt x="466" y="182"/>
                  </a:lnTo>
                  <a:lnTo>
                    <a:pt x="466" y="184"/>
                  </a:lnTo>
                  <a:lnTo>
                    <a:pt x="464" y="184"/>
                  </a:lnTo>
                  <a:lnTo>
                    <a:pt x="461" y="184"/>
                  </a:lnTo>
                  <a:lnTo>
                    <a:pt x="461" y="184"/>
                  </a:lnTo>
                  <a:lnTo>
                    <a:pt x="459" y="184"/>
                  </a:lnTo>
                  <a:lnTo>
                    <a:pt x="459" y="184"/>
                  </a:lnTo>
                  <a:lnTo>
                    <a:pt x="459" y="184"/>
                  </a:lnTo>
                  <a:lnTo>
                    <a:pt x="459" y="184"/>
                  </a:lnTo>
                  <a:lnTo>
                    <a:pt x="459" y="184"/>
                  </a:lnTo>
                  <a:lnTo>
                    <a:pt x="457" y="184"/>
                  </a:lnTo>
                  <a:lnTo>
                    <a:pt x="457" y="182"/>
                  </a:lnTo>
                  <a:lnTo>
                    <a:pt x="454" y="182"/>
                  </a:lnTo>
                  <a:lnTo>
                    <a:pt x="452" y="182"/>
                  </a:lnTo>
                  <a:lnTo>
                    <a:pt x="452" y="182"/>
                  </a:lnTo>
                  <a:lnTo>
                    <a:pt x="452" y="182"/>
                  </a:lnTo>
                  <a:lnTo>
                    <a:pt x="452" y="182"/>
                  </a:lnTo>
                  <a:lnTo>
                    <a:pt x="452" y="182"/>
                  </a:lnTo>
                  <a:lnTo>
                    <a:pt x="445" y="182"/>
                  </a:lnTo>
                  <a:lnTo>
                    <a:pt x="443" y="182"/>
                  </a:lnTo>
                  <a:lnTo>
                    <a:pt x="440" y="179"/>
                  </a:lnTo>
                  <a:lnTo>
                    <a:pt x="438" y="179"/>
                  </a:lnTo>
                  <a:lnTo>
                    <a:pt x="438" y="182"/>
                  </a:lnTo>
                  <a:lnTo>
                    <a:pt x="438" y="184"/>
                  </a:lnTo>
                  <a:lnTo>
                    <a:pt x="433" y="184"/>
                  </a:lnTo>
                  <a:lnTo>
                    <a:pt x="431" y="182"/>
                  </a:lnTo>
                  <a:lnTo>
                    <a:pt x="428" y="184"/>
                  </a:lnTo>
                  <a:lnTo>
                    <a:pt x="426" y="184"/>
                  </a:lnTo>
                  <a:lnTo>
                    <a:pt x="426" y="184"/>
                  </a:lnTo>
                  <a:lnTo>
                    <a:pt x="424" y="184"/>
                  </a:lnTo>
                  <a:lnTo>
                    <a:pt x="419" y="182"/>
                  </a:lnTo>
                  <a:lnTo>
                    <a:pt x="419" y="182"/>
                  </a:lnTo>
                  <a:lnTo>
                    <a:pt x="416" y="182"/>
                  </a:lnTo>
                  <a:lnTo>
                    <a:pt x="416" y="182"/>
                  </a:lnTo>
                  <a:lnTo>
                    <a:pt x="416" y="179"/>
                  </a:lnTo>
                  <a:lnTo>
                    <a:pt x="416" y="179"/>
                  </a:lnTo>
                  <a:lnTo>
                    <a:pt x="416" y="179"/>
                  </a:lnTo>
                  <a:lnTo>
                    <a:pt x="416" y="177"/>
                  </a:lnTo>
                  <a:lnTo>
                    <a:pt x="416" y="175"/>
                  </a:lnTo>
                  <a:lnTo>
                    <a:pt x="416" y="175"/>
                  </a:lnTo>
                  <a:lnTo>
                    <a:pt x="416" y="172"/>
                  </a:lnTo>
                  <a:lnTo>
                    <a:pt x="416" y="172"/>
                  </a:lnTo>
                  <a:lnTo>
                    <a:pt x="416" y="172"/>
                  </a:lnTo>
                  <a:lnTo>
                    <a:pt x="416" y="172"/>
                  </a:lnTo>
                  <a:lnTo>
                    <a:pt x="416" y="172"/>
                  </a:lnTo>
                  <a:lnTo>
                    <a:pt x="416" y="170"/>
                  </a:lnTo>
                  <a:lnTo>
                    <a:pt x="416" y="170"/>
                  </a:lnTo>
                  <a:lnTo>
                    <a:pt x="419" y="170"/>
                  </a:lnTo>
                  <a:lnTo>
                    <a:pt x="419" y="170"/>
                  </a:lnTo>
                  <a:lnTo>
                    <a:pt x="419" y="170"/>
                  </a:lnTo>
                  <a:lnTo>
                    <a:pt x="419" y="170"/>
                  </a:lnTo>
                  <a:lnTo>
                    <a:pt x="419" y="168"/>
                  </a:lnTo>
                  <a:lnTo>
                    <a:pt x="419" y="168"/>
                  </a:lnTo>
                  <a:lnTo>
                    <a:pt x="419" y="165"/>
                  </a:lnTo>
                  <a:lnTo>
                    <a:pt x="419" y="163"/>
                  </a:lnTo>
                  <a:lnTo>
                    <a:pt x="419" y="163"/>
                  </a:lnTo>
                  <a:lnTo>
                    <a:pt x="419" y="163"/>
                  </a:lnTo>
                  <a:lnTo>
                    <a:pt x="419" y="163"/>
                  </a:lnTo>
                  <a:lnTo>
                    <a:pt x="419" y="163"/>
                  </a:lnTo>
                  <a:lnTo>
                    <a:pt x="419" y="163"/>
                  </a:lnTo>
                  <a:lnTo>
                    <a:pt x="421" y="161"/>
                  </a:lnTo>
                  <a:lnTo>
                    <a:pt x="421" y="161"/>
                  </a:lnTo>
                  <a:lnTo>
                    <a:pt x="421" y="161"/>
                  </a:lnTo>
                  <a:lnTo>
                    <a:pt x="421" y="161"/>
                  </a:lnTo>
                  <a:lnTo>
                    <a:pt x="421" y="161"/>
                  </a:lnTo>
                  <a:lnTo>
                    <a:pt x="421" y="158"/>
                  </a:lnTo>
                  <a:lnTo>
                    <a:pt x="421" y="158"/>
                  </a:lnTo>
                  <a:lnTo>
                    <a:pt x="421" y="158"/>
                  </a:lnTo>
                  <a:lnTo>
                    <a:pt x="421" y="158"/>
                  </a:lnTo>
                  <a:lnTo>
                    <a:pt x="421" y="158"/>
                  </a:lnTo>
                  <a:lnTo>
                    <a:pt x="424" y="156"/>
                  </a:lnTo>
                  <a:lnTo>
                    <a:pt x="424" y="156"/>
                  </a:lnTo>
                  <a:lnTo>
                    <a:pt x="424" y="156"/>
                  </a:lnTo>
                  <a:lnTo>
                    <a:pt x="424" y="153"/>
                  </a:lnTo>
                  <a:lnTo>
                    <a:pt x="424" y="153"/>
                  </a:lnTo>
                  <a:lnTo>
                    <a:pt x="424" y="153"/>
                  </a:lnTo>
                  <a:lnTo>
                    <a:pt x="421" y="153"/>
                  </a:lnTo>
                  <a:lnTo>
                    <a:pt x="421" y="153"/>
                  </a:lnTo>
                  <a:lnTo>
                    <a:pt x="421" y="153"/>
                  </a:lnTo>
                  <a:lnTo>
                    <a:pt x="421" y="153"/>
                  </a:lnTo>
                  <a:lnTo>
                    <a:pt x="421" y="151"/>
                  </a:lnTo>
                  <a:lnTo>
                    <a:pt x="419" y="151"/>
                  </a:lnTo>
                  <a:lnTo>
                    <a:pt x="419" y="151"/>
                  </a:lnTo>
                  <a:lnTo>
                    <a:pt x="419" y="151"/>
                  </a:lnTo>
                  <a:lnTo>
                    <a:pt x="419" y="151"/>
                  </a:lnTo>
                  <a:lnTo>
                    <a:pt x="416" y="146"/>
                  </a:lnTo>
                  <a:lnTo>
                    <a:pt x="416" y="146"/>
                  </a:lnTo>
                  <a:lnTo>
                    <a:pt x="416" y="146"/>
                  </a:lnTo>
                  <a:lnTo>
                    <a:pt x="416" y="144"/>
                  </a:lnTo>
                  <a:lnTo>
                    <a:pt x="416" y="144"/>
                  </a:lnTo>
                  <a:lnTo>
                    <a:pt x="414" y="144"/>
                  </a:lnTo>
                  <a:lnTo>
                    <a:pt x="414" y="144"/>
                  </a:lnTo>
                  <a:lnTo>
                    <a:pt x="414" y="144"/>
                  </a:lnTo>
                  <a:lnTo>
                    <a:pt x="414" y="144"/>
                  </a:lnTo>
                  <a:lnTo>
                    <a:pt x="414" y="142"/>
                  </a:lnTo>
                  <a:lnTo>
                    <a:pt x="414" y="142"/>
                  </a:lnTo>
                  <a:lnTo>
                    <a:pt x="414" y="137"/>
                  </a:lnTo>
                  <a:lnTo>
                    <a:pt x="414" y="137"/>
                  </a:lnTo>
                  <a:lnTo>
                    <a:pt x="414" y="137"/>
                  </a:lnTo>
                  <a:lnTo>
                    <a:pt x="414" y="134"/>
                  </a:lnTo>
                  <a:lnTo>
                    <a:pt x="414" y="134"/>
                  </a:lnTo>
                  <a:lnTo>
                    <a:pt x="414" y="134"/>
                  </a:lnTo>
                  <a:lnTo>
                    <a:pt x="412" y="134"/>
                  </a:lnTo>
                  <a:lnTo>
                    <a:pt x="412" y="134"/>
                  </a:lnTo>
                  <a:lnTo>
                    <a:pt x="412" y="132"/>
                  </a:lnTo>
                  <a:lnTo>
                    <a:pt x="409" y="132"/>
                  </a:lnTo>
                  <a:lnTo>
                    <a:pt x="409" y="132"/>
                  </a:lnTo>
                  <a:lnTo>
                    <a:pt x="409" y="132"/>
                  </a:lnTo>
                  <a:lnTo>
                    <a:pt x="409" y="132"/>
                  </a:lnTo>
                  <a:lnTo>
                    <a:pt x="407" y="130"/>
                  </a:lnTo>
                  <a:lnTo>
                    <a:pt x="407" y="130"/>
                  </a:lnTo>
                  <a:lnTo>
                    <a:pt x="407" y="130"/>
                  </a:lnTo>
                  <a:lnTo>
                    <a:pt x="407" y="130"/>
                  </a:lnTo>
                  <a:lnTo>
                    <a:pt x="405" y="130"/>
                  </a:lnTo>
                  <a:lnTo>
                    <a:pt x="405" y="130"/>
                  </a:lnTo>
                  <a:lnTo>
                    <a:pt x="405" y="127"/>
                  </a:lnTo>
                  <a:lnTo>
                    <a:pt x="402" y="125"/>
                  </a:lnTo>
                  <a:lnTo>
                    <a:pt x="402" y="125"/>
                  </a:lnTo>
                  <a:lnTo>
                    <a:pt x="402" y="123"/>
                  </a:lnTo>
                  <a:lnTo>
                    <a:pt x="402" y="123"/>
                  </a:lnTo>
                  <a:lnTo>
                    <a:pt x="400" y="123"/>
                  </a:lnTo>
                  <a:lnTo>
                    <a:pt x="400" y="120"/>
                  </a:lnTo>
                  <a:lnTo>
                    <a:pt x="400" y="120"/>
                  </a:lnTo>
                  <a:lnTo>
                    <a:pt x="400" y="120"/>
                  </a:lnTo>
                  <a:lnTo>
                    <a:pt x="400" y="120"/>
                  </a:lnTo>
                  <a:lnTo>
                    <a:pt x="400" y="118"/>
                  </a:lnTo>
                  <a:lnTo>
                    <a:pt x="400" y="120"/>
                  </a:lnTo>
                  <a:lnTo>
                    <a:pt x="400" y="120"/>
                  </a:lnTo>
                  <a:lnTo>
                    <a:pt x="400" y="120"/>
                  </a:lnTo>
                  <a:lnTo>
                    <a:pt x="400" y="120"/>
                  </a:lnTo>
                  <a:lnTo>
                    <a:pt x="398" y="118"/>
                  </a:lnTo>
                  <a:lnTo>
                    <a:pt x="398" y="116"/>
                  </a:lnTo>
                  <a:lnTo>
                    <a:pt x="395" y="116"/>
                  </a:lnTo>
                  <a:lnTo>
                    <a:pt x="395" y="116"/>
                  </a:lnTo>
                  <a:lnTo>
                    <a:pt x="395" y="116"/>
                  </a:lnTo>
                  <a:lnTo>
                    <a:pt x="395" y="116"/>
                  </a:lnTo>
                  <a:lnTo>
                    <a:pt x="395" y="116"/>
                  </a:lnTo>
                  <a:lnTo>
                    <a:pt x="393" y="113"/>
                  </a:lnTo>
                  <a:lnTo>
                    <a:pt x="393" y="113"/>
                  </a:lnTo>
                  <a:lnTo>
                    <a:pt x="393" y="113"/>
                  </a:lnTo>
                  <a:lnTo>
                    <a:pt x="395" y="113"/>
                  </a:lnTo>
                  <a:lnTo>
                    <a:pt x="395" y="111"/>
                  </a:lnTo>
                  <a:lnTo>
                    <a:pt x="395" y="111"/>
                  </a:lnTo>
                  <a:lnTo>
                    <a:pt x="395" y="111"/>
                  </a:lnTo>
                  <a:lnTo>
                    <a:pt x="395" y="111"/>
                  </a:lnTo>
                  <a:lnTo>
                    <a:pt x="398" y="111"/>
                  </a:lnTo>
                  <a:lnTo>
                    <a:pt x="398" y="108"/>
                  </a:lnTo>
                  <a:lnTo>
                    <a:pt x="398" y="104"/>
                  </a:lnTo>
                  <a:lnTo>
                    <a:pt x="398" y="101"/>
                  </a:lnTo>
                  <a:lnTo>
                    <a:pt x="398" y="99"/>
                  </a:lnTo>
                  <a:lnTo>
                    <a:pt x="398" y="99"/>
                  </a:lnTo>
                  <a:lnTo>
                    <a:pt x="398" y="99"/>
                  </a:lnTo>
                  <a:lnTo>
                    <a:pt x="395" y="97"/>
                  </a:lnTo>
                  <a:lnTo>
                    <a:pt x="395" y="97"/>
                  </a:lnTo>
                  <a:lnTo>
                    <a:pt x="393" y="94"/>
                  </a:lnTo>
                  <a:lnTo>
                    <a:pt x="393" y="92"/>
                  </a:lnTo>
                  <a:lnTo>
                    <a:pt x="393" y="89"/>
                  </a:lnTo>
                  <a:lnTo>
                    <a:pt x="393" y="87"/>
                  </a:lnTo>
                  <a:lnTo>
                    <a:pt x="393" y="85"/>
                  </a:lnTo>
                  <a:lnTo>
                    <a:pt x="390" y="85"/>
                  </a:lnTo>
                  <a:lnTo>
                    <a:pt x="390" y="85"/>
                  </a:lnTo>
                  <a:lnTo>
                    <a:pt x="390" y="85"/>
                  </a:lnTo>
                  <a:lnTo>
                    <a:pt x="390" y="82"/>
                  </a:lnTo>
                  <a:lnTo>
                    <a:pt x="390" y="82"/>
                  </a:lnTo>
                  <a:lnTo>
                    <a:pt x="390" y="82"/>
                  </a:lnTo>
                  <a:lnTo>
                    <a:pt x="390" y="82"/>
                  </a:lnTo>
                  <a:lnTo>
                    <a:pt x="390" y="82"/>
                  </a:lnTo>
                  <a:lnTo>
                    <a:pt x="390" y="80"/>
                  </a:lnTo>
                  <a:lnTo>
                    <a:pt x="390" y="80"/>
                  </a:lnTo>
                  <a:lnTo>
                    <a:pt x="393" y="75"/>
                  </a:lnTo>
                  <a:lnTo>
                    <a:pt x="393" y="73"/>
                  </a:lnTo>
                  <a:lnTo>
                    <a:pt x="393" y="68"/>
                  </a:lnTo>
                  <a:lnTo>
                    <a:pt x="390" y="61"/>
                  </a:lnTo>
                  <a:lnTo>
                    <a:pt x="388" y="56"/>
                  </a:lnTo>
                  <a:lnTo>
                    <a:pt x="386" y="54"/>
                  </a:lnTo>
                  <a:lnTo>
                    <a:pt x="383" y="52"/>
                  </a:lnTo>
                  <a:lnTo>
                    <a:pt x="383" y="52"/>
                  </a:lnTo>
                  <a:lnTo>
                    <a:pt x="383" y="52"/>
                  </a:lnTo>
                  <a:lnTo>
                    <a:pt x="383" y="49"/>
                  </a:lnTo>
                  <a:lnTo>
                    <a:pt x="383" y="49"/>
                  </a:lnTo>
                  <a:lnTo>
                    <a:pt x="383" y="49"/>
                  </a:lnTo>
                  <a:lnTo>
                    <a:pt x="383" y="47"/>
                  </a:lnTo>
                  <a:lnTo>
                    <a:pt x="383" y="47"/>
                  </a:lnTo>
                  <a:lnTo>
                    <a:pt x="381" y="47"/>
                  </a:lnTo>
                  <a:lnTo>
                    <a:pt x="381" y="47"/>
                  </a:lnTo>
                  <a:lnTo>
                    <a:pt x="381" y="47"/>
                  </a:lnTo>
                  <a:lnTo>
                    <a:pt x="379" y="47"/>
                  </a:lnTo>
                  <a:lnTo>
                    <a:pt x="379" y="47"/>
                  </a:lnTo>
                  <a:lnTo>
                    <a:pt x="376" y="45"/>
                  </a:lnTo>
                  <a:lnTo>
                    <a:pt x="376" y="45"/>
                  </a:lnTo>
                  <a:lnTo>
                    <a:pt x="374" y="45"/>
                  </a:lnTo>
                  <a:lnTo>
                    <a:pt x="372" y="45"/>
                  </a:lnTo>
                  <a:lnTo>
                    <a:pt x="372" y="45"/>
                  </a:lnTo>
                  <a:lnTo>
                    <a:pt x="369" y="42"/>
                  </a:lnTo>
                  <a:lnTo>
                    <a:pt x="369" y="42"/>
                  </a:lnTo>
                  <a:lnTo>
                    <a:pt x="369" y="40"/>
                  </a:lnTo>
                  <a:lnTo>
                    <a:pt x="369" y="37"/>
                  </a:lnTo>
                  <a:lnTo>
                    <a:pt x="369" y="37"/>
                  </a:lnTo>
                  <a:lnTo>
                    <a:pt x="367" y="37"/>
                  </a:lnTo>
                  <a:lnTo>
                    <a:pt x="364" y="35"/>
                  </a:lnTo>
                  <a:lnTo>
                    <a:pt x="364" y="33"/>
                  </a:lnTo>
                  <a:lnTo>
                    <a:pt x="364" y="33"/>
                  </a:lnTo>
                  <a:lnTo>
                    <a:pt x="364" y="33"/>
                  </a:lnTo>
                  <a:lnTo>
                    <a:pt x="364" y="30"/>
                  </a:lnTo>
                  <a:lnTo>
                    <a:pt x="362" y="33"/>
                  </a:lnTo>
                  <a:lnTo>
                    <a:pt x="362" y="33"/>
                  </a:lnTo>
                  <a:lnTo>
                    <a:pt x="362" y="33"/>
                  </a:lnTo>
                  <a:lnTo>
                    <a:pt x="360" y="33"/>
                  </a:lnTo>
                  <a:lnTo>
                    <a:pt x="355" y="35"/>
                  </a:lnTo>
                  <a:lnTo>
                    <a:pt x="355" y="35"/>
                  </a:lnTo>
                  <a:lnTo>
                    <a:pt x="353" y="35"/>
                  </a:lnTo>
                  <a:lnTo>
                    <a:pt x="345" y="35"/>
                  </a:lnTo>
                  <a:lnTo>
                    <a:pt x="343" y="35"/>
                  </a:lnTo>
                  <a:lnTo>
                    <a:pt x="343" y="35"/>
                  </a:lnTo>
                  <a:lnTo>
                    <a:pt x="343" y="35"/>
                  </a:lnTo>
                  <a:lnTo>
                    <a:pt x="341" y="35"/>
                  </a:lnTo>
                  <a:lnTo>
                    <a:pt x="341" y="35"/>
                  </a:lnTo>
                  <a:lnTo>
                    <a:pt x="341" y="35"/>
                  </a:lnTo>
                  <a:lnTo>
                    <a:pt x="338" y="35"/>
                  </a:lnTo>
                  <a:lnTo>
                    <a:pt x="338" y="35"/>
                  </a:lnTo>
                  <a:lnTo>
                    <a:pt x="336" y="35"/>
                  </a:lnTo>
                  <a:lnTo>
                    <a:pt x="334" y="33"/>
                  </a:lnTo>
                  <a:lnTo>
                    <a:pt x="334" y="33"/>
                  </a:lnTo>
                  <a:lnTo>
                    <a:pt x="331" y="33"/>
                  </a:lnTo>
                  <a:lnTo>
                    <a:pt x="331" y="33"/>
                  </a:lnTo>
                  <a:lnTo>
                    <a:pt x="331" y="33"/>
                  </a:lnTo>
                  <a:lnTo>
                    <a:pt x="329" y="35"/>
                  </a:lnTo>
                  <a:lnTo>
                    <a:pt x="329" y="35"/>
                  </a:lnTo>
                  <a:lnTo>
                    <a:pt x="324" y="35"/>
                  </a:lnTo>
                  <a:lnTo>
                    <a:pt x="322" y="35"/>
                  </a:lnTo>
                  <a:lnTo>
                    <a:pt x="322" y="35"/>
                  </a:lnTo>
                  <a:lnTo>
                    <a:pt x="322" y="35"/>
                  </a:lnTo>
                  <a:lnTo>
                    <a:pt x="322" y="35"/>
                  </a:lnTo>
                  <a:lnTo>
                    <a:pt x="319" y="35"/>
                  </a:lnTo>
                  <a:lnTo>
                    <a:pt x="312" y="33"/>
                  </a:lnTo>
                  <a:lnTo>
                    <a:pt x="310" y="33"/>
                  </a:lnTo>
                  <a:lnTo>
                    <a:pt x="310" y="33"/>
                  </a:lnTo>
                  <a:lnTo>
                    <a:pt x="308" y="35"/>
                  </a:lnTo>
                  <a:lnTo>
                    <a:pt x="308" y="35"/>
                  </a:lnTo>
                  <a:lnTo>
                    <a:pt x="305" y="35"/>
                  </a:lnTo>
                  <a:lnTo>
                    <a:pt x="303" y="35"/>
                  </a:lnTo>
                  <a:lnTo>
                    <a:pt x="303" y="35"/>
                  </a:lnTo>
                  <a:lnTo>
                    <a:pt x="300" y="35"/>
                  </a:lnTo>
                  <a:lnTo>
                    <a:pt x="300" y="35"/>
                  </a:lnTo>
                  <a:lnTo>
                    <a:pt x="300" y="35"/>
                  </a:lnTo>
                  <a:lnTo>
                    <a:pt x="300" y="33"/>
                  </a:lnTo>
                  <a:lnTo>
                    <a:pt x="298" y="30"/>
                  </a:lnTo>
                  <a:lnTo>
                    <a:pt x="298" y="30"/>
                  </a:lnTo>
                  <a:lnTo>
                    <a:pt x="296" y="26"/>
                  </a:lnTo>
                  <a:lnTo>
                    <a:pt x="293" y="26"/>
                  </a:lnTo>
                  <a:lnTo>
                    <a:pt x="293" y="26"/>
                  </a:lnTo>
                  <a:lnTo>
                    <a:pt x="284" y="23"/>
                  </a:lnTo>
                  <a:lnTo>
                    <a:pt x="274" y="21"/>
                  </a:lnTo>
                  <a:lnTo>
                    <a:pt x="270" y="18"/>
                  </a:lnTo>
                  <a:lnTo>
                    <a:pt x="263" y="14"/>
                  </a:lnTo>
                  <a:lnTo>
                    <a:pt x="263" y="11"/>
                  </a:lnTo>
                  <a:lnTo>
                    <a:pt x="260" y="11"/>
                  </a:lnTo>
                  <a:lnTo>
                    <a:pt x="258" y="11"/>
                  </a:lnTo>
                  <a:lnTo>
                    <a:pt x="258" y="11"/>
                  </a:lnTo>
                  <a:lnTo>
                    <a:pt x="256" y="9"/>
                  </a:lnTo>
                  <a:lnTo>
                    <a:pt x="256" y="9"/>
                  </a:lnTo>
                  <a:lnTo>
                    <a:pt x="256" y="11"/>
                  </a:lnTo>
                  <a:lnTo>
                    <a:pt x="256" y="11"/>
                  </a:lnTo>
                  <a:lnTo>
                    <a:pt x="253" y="11"/>
                  </a:lnTo>
                  <a:lnTo>
                    <a:pt x="253" y="11"/>
                  </a:lnTo>
                  <a:lnTo>
                    <a:pt x="251" y="11"/>
                  </a:lnTo>
                  <a:lnTo>
                    <a:pt x="251" y="11"/>
                  </a:lnTo>
                  <a:lnTo>
                    <a:pt x="251" y="11"/>
                  </a:lnTo>
                  <a:lnTo>
                    <a:pt x="248" y="11"/>
                  </a:lnTo>
                  <a:lnTo>
                    <a:pt x="248" y="11"/>
                  </a:lnTo>
                  <a:lnTo>
                    <a:pt x="246" y="11"/>
                  </a:lnTo>
                  <a:lnTo>
                    <a:pt x="246" y="11"/>
                  </a:lnTo>
                  <a:lnTo>
                    <a:pt x="246" y="14"/>
                  </a:lnTo>
                  <a:lnTo>
                    <a:pt x="244" y="14"/>
                  </a:lnTo>
                  <a:lnTo>
                    <a:pt x="241" y="14"/>
                  </a:lnTo>
                  <a:lnTo>
                    <a:pt x="239" y="14"/>
                  </a:lnTo>
                  <a:lnTo>
                    <a:pt x="239" y="11"/>
                  </a:lnTo>
                  <a:lnTo>
                    <a:pt x="234" y="11"/>
                  </a:lnTo>
                  <a:lnTo>
                    <a:pt x="234" y="11"/>
                  </a:lnTo>
                  <a:lnTo>
                    <a:pt x="232" y="11"/>
                  </a:lnTo>
                  <a:lnTo>
                    <a:pt x="232" y="11"/>
                  </a:lnTo>
                  <a:lnTo>
                    <a:pt x="229" y="11"/>
                  </a:lnTo>
                  <a:lnTo>
                    <a:pt x="227" y="9"/>
                  </a:lnTo>
                  <a:lnTo>
                    <a:pt x="225" y="7"/>
                  </a:lnTo>
                  <a:lnTo>
                    <a:pt x="225" y="7"/>
                  </a:lnTo>
                  <a:lnTo>
                    <a:pt x="220" y="7"/>
                  </a:lnTo>
                  <a:lnTo>
                    <a:pt x="218" y="7"/>
                  </a:lnTo>
                  <a:lnTo>
                    <a:pt x="215" y="7"/>
                  </a:lnTo>
                  <a:lnTo>
                    <a:pt x="206" y="2"/>
                  </a:lnTo>
                  <a:lnTo>
                    <a:pt x="203" y="0"/>
                  </a:lnTo>
                  <a:lnTo>
                    <a:pt x="201" y="0"/>
                  </a:lnTo>
                  <a:lnTo>
                    <a:pt x="199" y="0"/>
                  </a:lnTo>
                  <a:lnTo>
                    <a:pt x="196" y="0"/>
                  </a:lnTo>
                  <a:lnTo>
                    <a:pt x="194" y="2"/>
                  </a:lnTo>
                  <a:lnTo>
                    <a:pt x="194" y="2"/>
                  </a:lnTo>
                  <a:lnTo>
                    <a:pt x="194" y="4"/>
                  </a:lnTo>
                  <a:lnTo>
                    <a:pt x="194" y="7"/>
                  </a:lnTo>
                  <a:lnTo>
                    <a:pt x="192" y="9"/>
                  </a:lnTo>
                  <a:lnTo>
                    <a:pt x="192" y="9"/>
                  </a:lnTo>
                  <a:lnTo>
                    <a:pt x="189" y="9"/>
                  </a:lnTo>
                  <a:lnTo>
                    <a:pt x="187" y="9"/>
                  </a:lnTo>
                  <a:lnTo>
                    <a:pt x="187" y="7"/>
                  </a:lnTo>
                  <a:lnTo>
                    <a:pt x="187" y="7"/>
                  </a:lnTo>
                  <a:lnTo>
                    <a:pt x="187" y="7"/>
                  </a:lnTo>
                  <a:lnTo>
                    <a:pt x="187" y="7"/>
                  </a:lnTo>
                  <a:lnTo>
                    <a:pt x="184" y="7"/>
                  </a:lnTo>
                  <a:lnTo>
                    <a:pt x="184" y="7"/>
                  </a:lnTo>
                  <a:lnTo>
                    <a:pt x="182" y="7"/>
                  </a:lnTo>
                  <a:lnTo>
                    <a:pt x="182" y="7"/>
                  </a:lnTo>
                  <a:lnTo>
                    <a:pt x="180" y="7"/>
                  </a:lnTo>
                  <a:lnTo>
                    <a:pt x="175" y="7"/>
                  </a:lnTo>
                  <a:lnTo>
                    <a:pt x="175" y="7"/>
                  </a:lnTo>
                  <a:lnTo>
                    <a:pt x="170" y="7"/>
                  </a:lnTo>
                  <a:lnTo>
                    <a:pt x="170" y="7"/>
                  </a:lnTo>
                  <a:lnTo>
                    <a:pt x="168" y="7"/>
                  </a:lnTo>
                  <a:lnTo>
                    <a:pt x="166" y="7"/>
                  </a:lnTo>
                  <a:lnTo>
                    <a:pt x="163" y="7"/>
                  </a:lnTo>
                  <a:lnTo>
                    <a:pt x="161" y="4"/>
                  </a:lnTo>
                  <a:lnTo>
                    <a:pt x="158" y="4"/>
                  </a:lnTo>
                  <a:lnTo>
                    <a:pt x="154" y="7"/>
                  </a:lnTo>
                  <a:lnTo>
                    <a:pt x="151" y="7"/>
                  </a:lnTo>
                  <a:lnTo>
                    <a:pt x="144" y="4"/>
                  </a:lnTo>
                  <a:lnTo>
                    <a:pt x="140" y="4"/>
                  </a:lnTo>
                  <a:lnTo>
                    <a:pt x="140" y="4"/>
                  </a:lnTo>
                  <a:lnTo>
                    <a:pt x="137" y="4"/>
                  </a:lnTo>
                  <a:lnTo>
                    <a:pt x="135" y="4"/>
                  </a:lnTo>
                  <a:lnTo>
                    <a:pt x="132" y="4"/>
                  </a:lnTo>
                  <a:lnTo>
                    <a:pt x="130" y="4"/>
                  </a:lnTo>
                  <a:lnTo>
                    <a:pt x="128" y="4"/>
                  </a:lnTo>
                  <a:lnTo>
                    <a:pt x="128" y="7"/>
                  </a:lnTo>
                  <a:lnTo>
                    <a:pt x="123" y="9"/>
                  </a:lnTo>
                  <a:lnTo>
                    <a:pt x="118" y="14"/>
                  </a:lnTo>
                  <a:lnTo>
                    <a:pt x="118" y="14"/>
                  </a:lnTo>
                  <a:lnTo>
                    <a:pt x="116" y="14"/>
                  </a:lnTo>
                  <a:lnTo>
                    <a:pt x="113" y="14"/>
                  </a:lnTo>
                  <a:lnTo>
                    <a:pt x="113" y="14"/>
                  </a:lnTo>
                  <a:lnTo>
                    <a:pt x="90" y="26"/>
                  </a:lnTo>
                  <a:lnTo>
                    <a:pt x="83" y="28"/>
                  </a:lnTo>
                  <a:lnTo>
                    <a:pt x="80" y="30"/>
                  </a:lnTo>
                  <a:lnTo>
                    <a:pt x="80" y="33"/>
                  </a:lnTo>
                  <a:lnTo>
                    <a:pt x="78" y="37"/>
                  </a:lnTo>
                  <a:lnTo>
                    <a:pt x="78" y="42"/>
                  </a:lnTo>
                  <a:lnTo>
                    <a:pt x="78" y="49"/>
                  </a:lnTo>
                  <a:lnTo>
                    <a:pt x="76" y="52"/>
                  </a:lnTo>
                  <a:lnTo>
                    <a:pt x="73" y="54"/>
                  </a:lnTo>
                  <a:lnTo>
                    <a:pt x="71" y="61"/>
                  </a:lnTo>
                  <a:lnTo>
                    <a:pt x="71" y="66"/>
                  </a:lnTo>
                  <a:lnTo>
                    <a:pt x="68" y="68"/>
                  </a:lnTo>
                  <a:lnTo>
                    <a:pt x="59" y="73"/>
                  </a:lnTo>
                  <a:lnTo>
                    <a:pt x="52" y="75"/>
                  </a:lnTo>
                  <a:lnTo>
                    <a:pt x="52" y="78"/>
                  </a:lnTo>
                  <a:lnTo>
                    <a:pt x="52" y="78"/>
                  </a:lnTo>
                  <a:lnTo>
                    <a:pt x="52" y="80"/>
                  </a:lnTo>
                  <a:lnTo>
                    <a:pt x="47" y="94"/>
                  </a:lnTo>
                  <a:lnTo>
                    <a:pt x="47" y="99"/>
                  </a:lnTo>
                  <a:lnTo>
                    <a:pt x="45" y="106"/>
                  </a:lnTo>
                  <a:lnTo>
                    <a:pt x="42" y="108"/>
                  </a:lnTo>
                  <a:lnTo>
                    <a:pt x="42" y="116"/>
                  </a:lnTo>
                  <a:lnTo>
                    <a:pt x="42" y="120"/>
                  </a:lnTo>
                  <a:lnTo>
                    <a:pt x="40" y="123"/>
                  </a:lnTo>
                  <a:lnTo>
                    <a:pt x="35" y="125"/>
                  </a:lnTo>
                  <a:lnTo>
                    <a:pt x="35" y="127"/>
                  </a:lnTo>
                  <a:lnTo>
                    <a:pt x="33" y="127"/>
                  </a:lnTo>
                  <a:lnTo>
                    <a:pt x="31" y="130"/>
                  </a:lnTo>
                  <a:lnTo>
                    <a:pt x="31" y="130"/>
                  </a:lnTo>
                  <a:lnTo>
                    <a:pt x="28" y="130"/>
                  </a:lnTo>
                  <a:lnTo>
                    <a:pt x="26" y="132"/>
                  </a:lnTo>
                  <a:lnTo>
                    <a:pt x="24" y="134"/>
                  </a:lnTo>
                  <a:lnTo>
                    <a:pt x="24" y="137"/>
                  </a:lnTo>
                  <a:lnTo>
                    <a:pt x="24" y="139"/>
                  </a:lnTo>
                  <a:lnTo>
                    <a:pt x="24" y="142"/>
                  </a:lnTo>
                  <a:lnTo>
                    <a:pt x="24" y="144"/>
                  </a:lnTo>
                  <a:lnTo>
                    <a:pt x="26" y="146"/>
                  </a:lnTo>
                  <a:lnTo>
                    <a:pt x="26" y="149"/>
                  </a:lnTo>
                  <a:lnTo>
                    <a:pt x="28" y="151"/>
                  </a:lnTo>
                  <a:lnTo>
                    <a:pt x="28" y="153"/>
                  </a:lnTo>
                  <a:lnTo>
                    <a:pt x="28" y="156"/>
                  </a:lnTo>
                  <a:lnTo>
                    <a:pt x="28" y="158"/>
                  </a:lnTo>
                  <a:lnTo>
                    <a:pt x="26" y="161"/>
                  </a:lnTo>
                  <a:lnTo>
                    <a:pt x="24" y="165"/>
                  </a:lnTo>
                  <a:lnTo>
                    <a:pt x="24" y="168"/>
                  </a:lnTo>
                  <a:lnTo>
                    <a:pt x="24" y="170"/>
                  </a:lnTo>
                  <a:lnTo>
                    <a:pt x="24" y="175"/>
                  </a:lnTo>
                  <a:lnTo>
                    <a:pt x="24" y="179"/>
                  </a:lnTo>
                  <a:lnTo>
                    <a:pt x="21" y="187"/>
                  </a:lnTo>
                  <a:lnTo>
                    <a:pt x="19" y="191"/>
                  </a:lnTo>
                  <a:lnTo>
                    <a:pt x="16" y="194"/>
                  </a:lnTo>
                  <a:lnTo>
                    <a:pt x="16" y="196"/>
                  </a:lnTo>
                  <a:lnTo>
                    <a:pt x="14" y="210"/>
                  </a:lnTo>
                  <a:lnTo>
                    <a:pt x="12" y="213"/>
                  </a:lnTo>
                  <a:lnTo>
                    <a:pt x="12" y="215"/>
                  </a:lnTo>
                  <a:lnTo>
                    <a:pt x="12" y="217"/>
                  </a:lnTo>
                  <a:lnTo>
                    <a:pt x="14" y="217"/>
                  </a:lnTo>
                  <a:lnTo>
                    <a:pt x="14" y="222"/>
                  </a:lnTo>
                  <a:lnTo>
                    <a:pt x="16" y="224"/>
                  </a:lnTo>
                  <a:lnTo>
                    <a:pt x="14" y="224"/>
                  </a:lnTo>
                  <a:lnTo>
                    <a:pt x="12" y="227"/>
                  </a:lnTo>
                  <a:lnTo>
                    <a:pt x="12" y="229"/>
                  </a:lnTo>
                  <a:lnTo>
                    <a:pt x="9" y="234"/>
                  </a:lnTo>
                  <a:lnTo>
                    <a:pt x="7" y="239"/>
                  </a:lnTo>
                  <a:lnTo>
                    <a:pt x="7" y="239"/>
                  </a:lnTo>
                  <a:lnTo>
                    <a:pt x="5" y="241"/>
                  </a:lnTo>
                  <a:lnTo>
                    <a:pt x="2" y="246"/>
                  </a:lnTo>
                  <a:lnTo>
                    <a:pt x="0" y="248"/>
                  </a:lnTo>
                  <a:lnTo>
                    <a:pt x="0" y="248"/>
                  </a:lnTo>
                  <a:lnTo>
                    <a:pt x="0" y="250"/>
                  </a:lnTo>
                  <a:lnTo>
                    <a:pt x="2" y="253"/>
                  </a:lnTo>
                  <a:lnTo>
                    <a:pt x="2" y="255"/>
                  </a:lnTo>
                  <a:lnTo>
                    <a:pt x="2" y="255"/>
                  </a:lnTo>
                  <a:lnTo>
                    <a:pt x="2" y="258"/>
                  </a:lnTo>
                  <a:lnTo>
                    <a:pt x="2" y="260"/>
                  </a:lnTo>
                  <a:lnTo>
                    <a:pt x="2" y="260"/>
                  </a:lnTo>
                  <a:lnTo>
                    <a:pt x="5" y="260"/>
                  </a:lnTo>
                  <a:lnTo>
                    <a:pt x="7" y="260"/>
                  </a:lnTo>
                  <a:lnTo>
                    <a:pt x="7" y="260"/>
                  </a:lnTo>
                  <a:lnTo>
                    <a:pt x="7" y="262"/>
                  </a:lnTo>
                  <a:lnTo>
                    <a:pt x="7" y="262"/>
                  </a:lnTo>
                  <a:lnTo>
                    <a:pt x="9" y="262"/>
                  </a:lnTo>
                  <a:lnTo>
                    <a:pt x="9" y="262"/>
                  </a:lnTo>
                  <a:lnTo>
                    <a:pt x="12" y="265"/>
                  </a:lnTo>
                  <a:lnTo>
                    <a:pt x="12" y="267"/>
                  </a:lnTo>
                  <a:lnTo>
                    <a:pt x="14" y="267"/>
                  </a:lnTo>
                  <a:lnTo>
                    <a:pt x="14" y="269"/>
                  </a:lnTo>
                  <a:lnTo>
                    <a:pt x="14" y="269"/>
                  </a:lnTo>
                  <a:lnTo>
                    <a:pt x="14" y="269"/>
                  </a:lnTo>
                  <a:lnTo>
                    <a:pt x="14" y="269"/>
                  </a:lnTo>
                  <a:lnTo>
                    <a:pt x="14" y="269"/>
                  </a:lnTo>
                  <a:lnTo>
                    <a:pt x="14" y="267"/>
                  </a:lnTo>
                  <a:lnTo>
                    <a:pt x="14" y="267"/>
                  </a:lnTo>
                  <a:lnTo>
                    <a:pt x="14" y="265"/>
                  </a:lnTo>
                  <a:lnTo>
                    <a:pt x="16" y="265"/>
                  </a:lnTo>
                  <a:lnTo>
                    <a:pt x="16" y="265"/>
                  </a:lnTo>
                  <a:lnTo>
                    <a:pt x="16" y="262"/>
                  </a:lnTo>
                  <a:lnTo>
                    <a:pt x="16" y="262"/>
                  </a:lnTo>
                  <a:lnTo>
                    <a:pt x="16" y="262"/>
                  </a:lnTo>
                  <a:lnTo>
                    <a:pt x="19" y="260"/>
                  </a:lnTo>
                  <a:lnTo>
                    <a:pt x="19" y="260"/>
                  </a:lnTo>
                  <a:lnTo>
                    <a:pt x="19" y="260"/>
                  </a:lnTo>
                  <a:lnTo>
                    <a:pt x="21" y="260"/>
                  </a:lnTo>
                  <a:lnTo>
                    <a:pt x="21" y="260"/>
                  </a:lnTo>
                  <a:lnTo>
                    <a:pt x="24" y="260"/>
                  </a:lnTo>
                  <a:lnTo>
                    <a:pt x="24" y="258"/>
                  </a:lnTo>
                  <a:lnTo>
                    <a:pt x="26" y="258"/>
                  </a:lnTo>
                  <a:lnTo>
                    <a:pt x="26" y="258"/>
                  </a:lnTo>
                  <a:lnTo>
                    <a:pt x="28" y="260"/>
                  </a:lnTo>
                  <a:lnTo>
                    <a:pt x="28" y="262"/>
                  </a:lnTo>
                  <a:lnTo>
                    <a:pt x="28" y="262"/>
                  </a:lnTo>
                  <a:lnTo>
                    <a:pt x="28" y="262"/>
                  </a:lnTo>
                  <a:lnTo>
                    <a:pt x="31" y="260"/>
                  </a:lnTo>
                  <a:lnTo>
                    <a:pt x="31" y="260"/>
                  </a:lnTo>
                  <a:lnTo>
                    <a:pt x="31" y="260"/>
                  </a:lnTo>
                  <a:lnTo>
                    <a:pt x="33" y="260"/>
                  </a:lnTo>
                  <a:lnTo>
                    <a:pt x="33" y="260"/>
                  </a:lnTo>
                  <a:lnTo>
                    <a:pt x="33" y="260"/>
                  </a:lnTo>
                  <a:lnTo>
                    <a:pt x="33" y="255"/>
                  </a:lnTo>
                  <a:lnTo>
                    <a:pt x="33" y="255"/>
                  </a:lnTo>
                  <a:lnTo>
                    <a:pt x="33" y="255"/>
                  </a:lnTo>
                  <a:lnTo>
                    <a:pt x="35" y="258"/>
                  </a:lnTo>
                  <a:lnTo>
                    <a:pt x="35" y="258"/>
                  </a:lnTo>
                  <a:lnTo>
                    <a:pt x="38" y="255"/>
                  </a:lnTo>
                  <a:lnTo>
                    <a:pt x="38" y="253"/>
                  </a:lnTo>
                  <a:lnTo>
                    <a:pt x="40" y="253"/>
                  </a:lnTo>
                  <a:lnTo>
                    <a:pt x="40" y="253"/>
                  </a:lnTo>
                  <a:lnTo>
                    <a:pt x="40" y="253"/>
                  </a:lnTo>
                  <a:lnTo>
                    <a:pt x="40" y="253"/>
                  </a:lnTo>
                  <a:lnTo>
                    <a:pt x="40" y="255"/>
                  </a:lnTo>
                  <a:lnTo>
                    <a:pt x="40" y="258"/>
                  </a:lnTo>
                  <a:lnTo>
                    <a:pt x="40" y="258"/>
                  </a:lnTo>
                  <a:lnTo>
                    <a:pt x="40" y="260"/>
                  </a:lnTo>
                  <a:lnTo>
                    <a:pt x="40" y="260"/>
                  </a:lnTo>
                  <a:lnTo>
                    <a:pt x="40" y="262"/>
                  </a:lnTo>
                  <a:lnTo>
                    <a:pt x="40" y="262"/>
                  </a:lnTo>
                  <a:lnTo>
                    <a:pt x="42" y="262"/>
                  </a:lnTo>
                  <a:lnTo>
                    <a:pt x="42" y="262"/>
                  </a:lnTo>
                  <a:lnTo>
                    <a:pt x="42" y="260"/>
                  </a:lnTo>
                  <a:lnTo>
                    <a:pt x="42" y="260"/>
                  </a:lnTo>
                  <a:lnTo>
                    <a:pt x="42" y="258"/>
                  </a:lnTo>
                  <a:lnTo>
                    <a:pt x="42" y="258"/>
                  </a:lnTo>
                  <a:lnTo>
                    <a:pt x="42" y="258"/>
                  </a:lnTo>
                  <a:lnTo>
                    <a:pt x="45" y="260"/>
                  </a:lnTo>
                  <a:lnTo>
                    <a:pt x="45" y="260"/>
                  </a:lnTo>
                  <a:lnTo>
                    <a:pt x="45" y="260"/>
                  </a:lnTo>
                  <a:lnTo>
                    <a:pt x="47" y="260"/>
                  </a:lnTo>
                  <a:lnTo>
                    <a:pt x="47" y="260"/>
                  </a:lnTo>
                  <a:lnTo>
                    <a:pt x="50" y="260"/>
                  </a:lnTo>
                  <a:lnTo>
                    <a:pt x="50" y="262"/>
                  </a:lnTo>
                  <a:lnTo>
                    <a:pt x="50" y="262"/>
                  </a:lnTo>
                  <a:lnTo>
                    <a:pt x="50" y="265"/>
                  </a:lnTo>
                  <a:lnTo>
                    <a:pt x="52" y="267"/>
                  </a:lnTo>
                  <a:lnTo>
                    <a:pt x="52" y="267"/>
                  </a:lnTo>
                  <a:lnTo>
                    <a:pt x="57" y="265"/>
                  </a:lnTo>
                  <a:lnTo>
                    <a:pt x="57" y="265"/>
                  </a:lnTo>
                  <a:lnTo>
                    <a:pt x="57" y="267"/>
                  </a:lnTo>
                  <a:lnTo>
                    <a:pt x="59" y="272"/>
                  </a:lnTo>
                  <a:lnTo>
                    <a:pt x="59" y="272"/>
                  </a:lnTo>
                  <a:lnTo>
                    <a:pt x="59" y="272"/>
                  </a:lnTo>
                  <a:lnTo>
                    <a:pt x="57" y="272"/>
                  </a:lnTo>
                  <a:lnTo>
                    <a:pt x="59" y="274"/>
                  </a:lnTo>
                  <a:lnTo>
                    <a:pt x="59" y="274"/>
                  </a:lnTo>
                  <a:lnTo>
                    <a:pt x="59" y="276"/>
                  </a:lnTo>
                  <a:lnTo>
                    <a:pt x="61" y="276"/>
                  </a:lnTo>
                  <a:lnTo>
                    <a:pt x="61" y="279"/>
                  </a:lnTo>
                  <a:lnTo>
                    <a:pt x="61" y="281"/>
                  </a:lnTo>
                  <a:lnTo>
                    <a:pt x="61" y="286"/>
                  </a:lnTo>
                  <a:lnTo>
                    <a:pt x="61" y="291"/>
                  </a:lnTo>
                  <a:lnTo>
                    <a:pt x="61" y="291"/>
                  </a:lnTo>
                  <a:lnTo>
                    <a:pt x="61" y="291"/>
                  </a:lnTo>
                  <a:lnTo>
                    <a:pt x="61" y="293"/>
                  </a:lnTo>
                  <a:lnTo>
                    <a:pt x="61" y="293"/>
                  </a:lnTo>
                  <a:lnTo>
                    <a:pt x="61" y="295"/>
                  </a:lnTo>
                  <a:lnTo>
                    <a:pt x="66" y="298"/>
                  </a:lnTo>
                  <a:lnTo>
                    <a:pt x="66" y="298"/>
                  </a:lnTo>
                  <a:lnTo>
                    <a:pt x="66" y="298"/>
                  </a:lnTo>
                  <a:lnTo>
                    <a:pt x="66" y="300"/>
                  </a:lnTo>
                  <a:lnTo>
                    <a:pt x="68" y="303"/>
                  </a:lnTo>
                  <a:lnTo>
                    <a:pt x="68" y="305"/>
                  </a:lnTo>
                  <a:lnTo>
                    <a:pt x="71" y="307"/>
                  </a:lnTo>
                  <a:lnTo>
                    <a:pt x="73" y="314"/>
                  </a:lnTo>
                  <a:lnTo>
                    <a:pt x="76" y="317"/>
                  </a:lnTo>
                  <a:lnTo>
                    <a:pt x="76" y="319"/>
                  </a:lnTo>
                  <a:lnTo>
                    <a:pt x="76" y="319"/>
                  </a:lnTo>
                  <a:lnTo>
                    <a:pt x="78" y="319"/>
                  </a:lnTo>
                  <a:lnTo>
                    <a:pt x="78" y="319"/>
                  </a:lnTo>
                  <a:lnTo>
                    <a:pt x="80" y="319"/>
                  </a:lnTo>
                  <a:lnTo>
                    <a:pt x="85" y="321"/>
                  </a:lnTo>
                  <a:lnTo>
                    <a:pt x="87" y="321"/>
                  </a:lnTo>
                  <a:lnTo>
                    <a:pt x="87" y="321"/>
                  </a:lnTo>
                  <a:lnTo>
                    <a:pt x="87" y="321"/>
                  </a:lnTo>
                  <a:lnTo>
                    <a:pt x="90" y="321"/>
                  </a:lnTo>
                  <a:lnTo>
                    <a:pt x="90" y="321"/>
                  </a:lnTo>
                  <a:lnTo>
                    <a:pt x="92" y="321"/>
                  </a:lnTo>
                  <a:lnTo>
                    <a:pt x="97" y="319"/>
                  </a:lnTo>
                  <a:lnTo>
                    <a:pt x="97" y="319"/>
                  </a:lnTo>
                  <a:lnTo>
                    <a:pt x="99" y="319"/>
                  </a:lnTo>
                  <a:lnTo>
                    <a:pt x="99" y="317"/>
                  </a:lnTo>
                  <a:lnTo>
                    <a:pt x="102" y="319"/>
                  </a:lnTo>
                  <a:lnTo>
                    <a:pt x="104" y="319"/>
                  </a:lnTo>
                  <a:lnTo>
                    <a:pt x="106" y="321"/>
                  </a:lnTo>
                  <a:lnTo>
                    <a:pt x="106" y="321"/>
                  </a:lnTo>
                  <a:lnTo>
                    <a:pt x="106" y="321"/>
                  </a:lnTo>
                  <a:lnTo>
                    <a:pt x="109" y="321"/>
                  </a:lnTo>
                  <a:lnTo>
                    <a:pt x="109" y="321"/>
                  </a:lnTo>
                  <a:lnTo>
                    <a:pt x="111" y="324"/>
                  </a:lnTo>
                  <a:lnTo>
                    <a:pt x="113" y="326"/>
                  </a:lnTo>
                  <a:lnTo>
                    <a:pt x="116" y="326"/>
                  </a:lnTo>
                  <a:lnTo>
                    <a:pt x="116" y="326"/>
                  </a:lnTo>
                  <a:lnTo>
                    <a:pt x="116" y="329"/>
                  </a:lnTo>
                  <a:lnTo>
                    <a:pt x="116" y="329"/>
                  </a:lnTo>
                  <a:lnTo>
                    <a:pt x="118" y="329"/>
                  </a:lnTo>
                  <a:lnTo>
                    <a:pt x="118" y="329"/>
                  </a:lnTo>
                  <a:lnTo>
                    <a:pt x="118" y="329"/>
                  </a:lnTo>
                  <a:lnTo>
                    <a:pt x="121" y="329"/>
                  </a:lnTo>
                  <a:lnTo>
                    <a:pt x="123" y="329"/>
                  </a:lnTo>
                  <a:lnTo>
                    <a:pt x="128" y="329"/>
                  </a:lnTo>
                  <a:lnTo>
                    <a:pt x="128" y="329"/>
                  </a:lnTo>
                  <a:lnTo>
                    <a:pt x="128" y="329"/>
                  </a:lnTo>
                  <a:lnTo>
                    <a:pt x="130" y="329"/>
                  </a:lnTo>
                  <a:lnTo>
                    <a:pt x="130" y="329"/>
                  </a:lnTo>
                  <a:lnTo>
                    <a:pt x="130" y="329"/>
                  </a:lnTo>
                  <a:lnTo>
                    <a:pt x="130" y="329"/>
                  </a:lnTo>
                  <a:lnTo>
                    <a:pt x="132" y="329"/>
                  </a:lnTo>
                  <a:lnTo>
                    <a:pt x="135" y="329"/>
                  </a:lnTo>
                  <a:lnTo>
                    <a:pt x="137" y="329"/>
                  </a:lnTo>
                  <a:lnTo>
                    <a:pt x="137" y="326"/>
                  </a:lnTo>
                  <a:lnTo>
                    <a:pt x="140" y="326"/>
                  </a:lnTo>
                  <a:lnTo>
                    <a:pt x="140" y="326"/>
                  </a:lnTo>
                  <a:lnTo>
                    <a:pt x="142" y="326"/>
                  </a:lnTo>
                  <a:lnTo>
                    <a:pt x="154" y="331"/>
                  </a:lnTo>
                  <a:lnTo>
                    <a:pt x="154" y="331"/>
                  </a:lnTo>
                  <a:lnTo>
                    <a:pt x="154" y="331"/>
                  </a:lnTo>
                  <a:lnTo>
                    <a:pt x="156" y="331"/>
                  </a:lnTo>
                  <a:lnTo>
                    <a:pt x="156" y="331"/>
                  </a:lnTo>
                  <a:lnTo>
                    <a:pt x="156" y="333"/>
                  </a:lnTo>
                  <a:lnTo>
                    <a:pt x="163" y="331"/>
                  </a:lnTo>
                  <a:lnTo>
                    <a:pt x="166" y="333"/>
                  </a:lnTo>
                  <a:lnTo>
                    <a:pt x="168" y="333"/>
                  </a:lnTo>
                  <a:lnTo>
                    <a:pt x="170" y="333"/>
                  </a:lnTo>
                  <a:lnTo>
                    <a:pt x="170" y="336"/>
                  </a:lnTo>
                  <a:lnTo>
                    <a:pt x="175" y="333"/>
                  </a:lnTo>
                  <a:lnTo>
                    <a:pt x="177" y="336"/>
                  </a:lnTo>
                  <a:lnTo>
                    <a:pt x="180" y="336"/>
                  </a:lnTo>
                  <a:lnTo>
                    <a:pt x="180" y="336"/>
                  </a:lnTo>
                  <a:lnTo>
                    <a:pt x="182" y="336"/>
                  </a:lnTo>
                  <a:lnTo>
                    <a:pt x="184" y="336"/>
                  </a:lnTo>
                  <a:lnTo>
                    <a:pt x="187" y="336"/>
                  </a:lnTo>
                  <a:lnTo>
                    <a:pt x="187" y="336"/>
                  </a:lnTo>
                  <a:lnTo>
                    <a:pt x="189" y="336"/>
                  </a:lnTo>
                  <a:lnTo>
                    <a:pt x="189" y="336"/>
                  </a:lnTo>
                  <a:lnTo>
                    <a:pt x="192" y="336"/>
                  </a:lnTo>
                  <a:lnTo>
                    <a:pt x="192" y="336"/>
                  </a:lnTo>
                  <a:lnTo>
                    <a:pt x="196" y="338"/>
                  </a:lnTo>
                  <a:lnTo>
                    <a:pt x="196" y="340"/>
                  </a:lnTo>
                  <a:lnTo>
                    <a:pt x="196" y="340"/>
                  </a:lnTo>
                  <a:lnTo>
                    <a:pt x="196" y="340"/>
                  </a:lnTo>
                  <a:lnTo>
                    <a:pt x="196" y="343"/>
                  </a:lnTo>
                  <a:lnTo>
                    <a:pt x="199" y="343"/>
                  </a:lnTo>
                  <a:lnTo>
                    <a:pt x="203" y="345"/>
                  </a:lnTo>
                  <a:lnTo>
                    <a:pt x="203" y="348"/>
                  </a:lnTo>
                  <a:lnTo>
                    <a:pt x="203" y="348"/>
                  </a:lnTo>
                  <a:lnTo>
                    <a:pt x="206" y="348"/>
                  </a:lnTo>
                  <a:lnTo>
                    <a:pt x="206" y="348"/>
                  </a:lnTo>
                  <a:lnTo>
                    <a:pt x="208" y="348"/>
                  </a:lnTo>
                  <a:lnTo>
                    <a:pt x="211" y="348"/>
                  </a:lnTo>
                  <a:lnTo>
                    <a:pt x="215" y="350"/>
                  </a:lnTo>
                  <a:lnTo>
                    <a:pt x="229" y="350"/>
                  </a:lnTo>
                  <a:lnTo>
                    <a:pt x="229" y="350"/>
                  </a:lnTo>
                  <a:lnTo>
                    <a:pt x="229" y="350"/>
                  </a:lnTo>
                  <a:lnTo>
                    <a:pt x="232" y="348"/>
                  </a:lnTo>
                  <a:lnTo>
                    <a:pt x="232" y="348"/>
                  </a:lnTo>
                  <a:lnTo>
                    <a:pt x="232" y="348"/>
                  </a:lnTo>
                  <a:lnTo>
                    <a:pt x="234" y="348"/>
                  </a:lnTo>
                  <a:lnTo>
                    <a:pt x="234" y="348"/>
                  </a:lnTo>
                  <a:lnTo>
                    <a:pt x="234" y="348"/>
                  </a:lnTo>
                  <a:lnTo>
                    <a:pt x="234" y="350"/>
                  </a:lnTo>
                  <a:lnTo>
                    <a:pt x="234" y="350"/>
                  </a:lnTo>
                  <a:lnTo>
                    <a:pt x="237" y="350"/>
                  </a:lnTo>
                  <a:lnTo>
                    <a:pt x="244" y="350"/>
                  </a:lnTo>
                  <a:lnTo>
                    <a:pt x="244" y="350"/>
                  </a:lnTo>
                  <a:lnTo>
                    <a:pt x="246" y="350"/>
                  </a:lnTo>
                  <a:lnTo>
                    <a:pt x="246" y="350"/>
                  </a:lnTo>
                  <a:lnTo>
                    <a:pt x="246" y="350"/>
                  </a:lnTo>
                  <a:lnTo>
                    <a:pt x="246" y="350"/>
                  </a:lnTo>
                  <a:lnTo>
                    <a:pt x="246" y="350"/>
                  </a:lnTo>
                  <a:lnTo>
                    <a:pt x="246" y="352"/>
                  </a:lnTo>
                  <a:lnTo>
                    <a:pt x="246" y="352"/>
                  </a:lnTo>
                  <a:lnTo>
                    <a:pt x="246" y="352"/>
                  </a:lnTo>
                  <a:lnTo>
                    <a:pt x="246" y="352"/>
                  </a:lnTo>
                  <a:lnTo>
                    <a:pt x="246" y="352"/>
                  </a:lnTo>
                  <a:lnTo>
                    <a:pt x="248" y="352"/>
                  </a:lnTo>
                  <a:lnTo>
                    <a:pt x="248" y="355"/>
                  </a:lnTo>
                  <a:lnTo>
                    <a:pt x="248" y="355"/>
                  </a:lnTo>
                  <a:lnTo>
                    <a:pt x="248" y="355"/>
                  </a:lnTo>
                  <a:lnTo>
                    <a:pt x="251" y="357"/>
                  </a:lnTo>
                  <a:lnTo>
                    <a:pt x="251" y="357"/>
                  </a:lnTo>
                  <a:lnTo>
                    <a:pt x="251" y="357"/>
                  </a:lnTo>
                  <a:lnTo>
                    <a:pt x="251" y="359"/>
                  </a:lnTo>
                  <a:lnTo>
                    <a:pt x="251" y="357"/>
                  </a:lnTo>
                  <a:lnTo>
                    <a:pt x="253" y="357"/>
                  </a:lnTo>
                  <a:lnTo>
                    <a:pt x="253" y="357"/>
                  </a:lnTo>
                  <a:lnTo>
                    <a:pt x="253" y="357"/>
                  </a:lnTo>
                  <a:lnTo>
                    <a:pt x="253" y="355"/>
                  </a:lnTo>
                  <a:lnTo>
                    <a:pt x="258" y="355"/>
                  </a:lnTo>
                  <a:lnTo>
                    <a:pt x="260" y="355"/>
                  </a:lnTo>
                  <a:lnTo>
                    <a:pt x="260" y="355"/>
                  </a:lnTo>
                  <a:lnTo>
                    <a:pt x="263" y="355"/>
                  </a:lnTo>
                  <a:lnTo>
                    <a:pt x="265" y="352"/>
                  </a:lnTo>
                  <a:lnTo>
                    <a:pt x="265" y="350"/>
                  </a:lnTo>
                  <a:lnTo>
                    <a:pt x="265" y="348"/>
                  </a:lnTo>
                  <a:lnTo>
                    <a:pt x="265" y="348"/>
                  </a:lnTo>
                  <a:lnTo>
                    <a:pt x="265" y="348"/>
                  </a:lnTo>
                  <a:lnTo>
                    <a:pt x="265" y="345"/>
                  </a:lnTo>
                  <a:lnTo>
                    <a:pt x="263" y="340"/>
                  </a:lnTo>
                  <a:lnTo>
                    <a:pt x="263" y="340"/>
                  </a:lnTo>
                  <a:lnTo>
                    <a:pt x="263" y="340"/>
                  </a:lnTo>
                  <a:lnTo>
                    <a:pt x="263" y="338"/>
                  </a:lnTo>
                  <a:lnTo>
                    <a:pt x="263" y="338"/>
                  </a:lnTo>
                  <a:lnTo>
                    <a:pt x="263" y="338"/>
                  </a:lnTo>
                  <a:lnTo>
                    <a:pt x="263" y="338"/>
                  </a:lnTo>
                  <a:lnTo>
                    <a:pt x="263" y="336"/>
                  </a:lnTo>
                  <a:lnTo>
                    <a:pt x="260" y="336"/>
                  </a:lnTo>
                  <a:lnTo>
                    <a:pt x="260" y="336"/>
                  </a:lnTo>
                  <a:lnTo>
                    <a:pt x="260" y="336"/>
                  </a:lnTo>
                  <a:lnTo>
                    <a:pt x="260" y="333"/>
                  </a:lnTo>
                  <a:lnTo>
                    <a:pt x="263" y="333"/>
                  </a:lnTo>
                  <a:lnTo>
                    <a:pt x="263" y="333"/>
                  </a:lnTo>
                  <a:lnTo>
                    <a:pt x="263" y="331"/>
                  </a:lnTo>
                  <a:lnTo>
                    <a:pt x="263" y="331"/>
                  </a:lnTo>
                  <a:lnTo>
                    <a:pt x="265" y="331"/>
                  </a:lnTo>
                  <a:lnTo>
                    <a:pt x="265" y="329"/>
                  </a:lnTo>
                  <a:lnTo>
                    <a:pt x="265" y="329"/>
                  </a:lnTo>
                  <a:lnTo>
                    <a:pt x="265" y="326"/>
                  </a:lnTo>
                  <a:lnTo>
                    <a:pt x="265" y="326"/>
                  </a:lnTo>
                  <a:lnTo>
                    <a:pt x="265" y="326"/>
                  </a:lnTo>
                  <a:lnTo>
                    <a:pt x="267" y="326"/>
                  </a:lnTo>
                  <a:lnTo>
                    <a:pt x="267" y="324"/>
                  </a:lnTo>
                  <a:lnTo>
                    <a:pt x="267" y="324"/>
                  </a:lnTo>
                  <a:lnTo>
                    <a:pt x="270" y="324"/>
                  </a:lnTo>
                  <a:lnTo>
                    <a:pt x="274" y="321"/>
                  </a:lnTo>
                  <a:lnTo>
                    <a:pt x="274" y="321"/>
                  </a:lnTo>
                  <a:lnTo>
                    <a:pt x="274" y="321"/>
                  </a:lnTo>
                  <a:lnTo>
                    <a:pt x="274" y="321"/>
                  </a:lnTo>
                  <a:lnTo>
                    <a:pt x="277" y="319"/>
                  </a:lnTo>
                  <a:lnTo>
                    <a:pt x="277" y="319"/>
                  </a:lnTo>
                  <a:lnTo>
                    <a:pt x="277" y="317"/>
                  </a:lnTo>
                  <a:lnTo>
                    <a:pt x="279" y="317"/>
                  </a:lnTo>
                  <a:lnTo>
                    <a:pt x="279" y="317"/>
                  </a:lnTo>
                  <a:lnTo>
                    <a:pt x="279" y="317"/>
                  </a:lnTo>
                  <a:lnTo>
                    <a:pt x="279" y="317"/>
                  </a:lnTo>
                  <a:lnTo>
                    <a:pt x="279" y="319"/>
                  </a:lnTo>
                  <a:lnTo>
                    <a:pt x="279" y="319"/>
                  </a:lnTo>
                  <a:lnTo>
                    <a:pt x="282" y="319"/>
                  </a:lnTo>
                  <a:lnTo>
                    <a:pt x="282" y="319"/>
                  </a:lnTo>
                  <a:lnTo>
                    <a:pt x="282" y="317"/>
                  </a:lnTo>
                  <a:lnTo>
                    <a:pt x="284" y="317"/>
                  </a:lnTo>
                  <a:lnTo>
                    <a:pt x="284" y="317"/>
                  </a:lnTo>
                  <a:lnTo>
                    <a:pt x="284" y="317"/>
                  </a:lnTo>
                  <a:lnTo>
                    <a:pt x="284" y="317"/>
                  </a:lnTo>
                  <a:lnTo>
                    <a:pt x="284" y="317"/>
                  </a:lnTo>
                  <a:lnTo>
                    <a:pt x="284" y="319"/>
                  </a:lnTo>
                  <a:lnTo>
                    <a:pt x="286" y="319"/>
                  </a:lnTo>
                  <a:lnTo>
                    <a:pt x="286" y="319"/>
                  </a:lnTo>
                  <a:lnTo>
                    <a:pt x="286" y="319"/>
                  </a:lnTo>
                  <a:lnTo>
                    <a:pt x="286" y="319"/>
                  </a:lnTo>
                  <a:lnTo>
                    <a:pt x="286" y="319"/>
                  </a:lnTo>
                  <a:lnTo>
                    <a:pt x="289" y="319"/>
                  </a:lnTo>
                  <a:lnTo>
                    <a:pt x="289" y="319"/>
                  </a:lnTo>
                  <a:lnTo>
                    <a:pt x="289" y="319"/>
                  </a:lnTo>
                  <a:lnTo>
                    <a:pt x="289" y="319"/>
                  </a:lnTo>
                  <a:lnTo>
                    <a:pt x="291" y="319"/>
                  </a:lnTo>
                  <a:lnTo>
                    <a:pt x="291" y="319"/>
                  </a:lnTo>
                  <a:lnTo>
                    <a:pt x="291" y="319"/>
                  </a:lnTo>
                  <a:lnTo>
                    <a:pt x="291" y="319"/>
                  </a:lnTo>
                  <a:lnTo>
                    <a:pt x="291" y="319"/>
                  </a:lnTo>
                  <a:lnTo>
                    <a:pt x="291" y="321"/>
                  </a:lnTo>
                  <a:lnTo>
                    <a:pt x="291" y="321"/>
                  </a:lnTo>
                  <a:lnTo>
                    <a:pt x="291" y="321"/>
                  </a:lnTo>
                  <a:lnTo>
                    <a:pt x="291" y="321"/>
                  </a:lnTo>
                  <a:lnTo>
                    <a:pt x="293" y="321"/>
                  </a:lnTo>
                  <a:lnTo>
                    <a:pt x="293" y="319"/>
                  </a:lnTo>
                  <a:lnTo>
                    <a:pt x="293" y="319"/>
                  </a:lnTo>
                  <a:lnTo>
                    <a:pt x="293" y="319"/>
                  </a:lnTo>
                  <a:lnTo>
                    <a:pt x="293" y="319"/>
                  </a:lnTo>
                  <a:lnTo>
                    <a:pt x="296" y="319"/>
                  </a:lnTo>
                  <a:lnTo>
                    <a:pt x="296" y="319"/>
                  </a:lnTo>
                  <a:lnTo>
                    <a:pt x="296" y="319"/>
                  </a:lnTo>
                  <a:lnTo>
                    <a:pt x="296" y="319"/>
                  </a:lnTo>
                  <a:lnTo>
                    <a:pt x="296" y="319"/>
                  </a:lnTo>
                  <a:lnTo>
                    <a:pt x="298" y="319"/>
                  </a:lnTo>
                  <a:lnTo>
                    <a:pt x="300" y="317"/>
                  </a:lnTo>
                  <a:lnTo>
                    <a:pt x="300" y="317"/>
                  </a:lnTo>
                  <a:lnTo>
                    <a:pt x="300" y="317"/>
                  </a:lnTo>
                  <a:lnTo>
                    <a:pt x="303" y="317"/>
                  </a:lnTo>
                  <a:lnTo>
                    <a:pt x="303" y="317"/>
                  </a:lnTo>
                  <a:lnTo>
                    <a:pt x="303" y="317"/>
                  </a:lnTo>
                  <a:lnTo>
                    <a:pt x="303" y="317"/>
                  </a:lnTo>
                  <a:lnTo>
                    <a:pt x="305" y="317"/>
                  </a:lnTo>
                  <a:lnTo>
                    <a:pt x="305" y="317"/>
                  </a:lnTo>
                  <a:lnTo>
                    <a:pt x="305" y="317"/>
                  </a:lnTo>
                  <a:lnTo>
                    <a:pt x="305" y="317"/>
                  </a:lnTo>
                  <a:lnTo>
                    <a:pt x="305" y="314"/>
                  </a:lnTo>
                  <a:lnTo>
                    <a:pt x="305" y="314"/>
                  </a:lnTo>
                  <a:lnTo>
                    <a:pt x="308" y="312"/>
                  </a:lnTo>
                  <a:lnTo>
                    <a:pt x="310" y="310"/>
                  </a:lnTo>
                  <a:lnTo>
                    <a:pt x="310" y="310"/>
                  </a:lnTo>
                  <a:lnTo>
                    <a:pt x="310" y="307"/>
                  </a:lnTo>
                  <a:lnTo>
                    <a:pt x="312" y="303"/>
                  </a:lnTo>
                  <a:lnTo>
                    <a:pt x="312" y="303"/>
                  </a:lnTo>
                  <a:lnTo>
                    <a:pt x="312" y="303"/>
                  </a:lnTo>
                  <a:lnTo>
                    <a:pt x="315" y="303"/>
                  </a:lnTo>
                  <a:lnTo>
                    <a:pt x="317" y="300"/>
                  </a:lnTo>
                  <a:lnTo>
                    <a:pt x="317" y="300"/>
                  </a:lnTo>
                  <a:lnTo>
                    <a:pt x="319" y="300"/>
                  </a:lnTo>
                  <a:lnTo>
                    <a:pt x="319" y="300"/>
                  </a:lnTo>
                  <a:lnTo>
                    <a:pt x="319" y="300"/>
                  </a:lnTo>
                  <a:lnTo>
                    <a:pt x="317" y="300"/>
                  </a:lnTo>
                  <a:lnTo>
                    <a:pt x="317" y="298"/>
                  </a:lnTo>
                  <a:lnTo>
                    <a:pt x="317" y="298"/>
                  </a:lnTo>
                  <a:lnTo>
                    <a:pt x="317" y="298"/>
                  </a:lnTo>
                  <a:lnTo>
                    <a:pt x="315" y="298"/>
                  </a:lnTo>
                  <a:lnTo>
                    <a:pt x="317" y="298"/>
                  </a:lnTo>
                  <a:lnTo>
                    <a:pt x="317" y="298"/>
                  </a:lnTo>
                  <a:lnTo>
                    <a:pt x="317" y="298"/>
                  </a:lnTo>
                  <a:lnTo>
                    <a:pt x="317" y="298"/>
                  </a:lnTo>
                  <a:lnTo>
                    <a:pt x="319" y="298"/>
                  </a:lnTo>
                  <a:lnTo>
                    <a:pt x="319" y="298"/>
                  </a:lnTo>
                  <a:lnTo>
                    <a:pt x="319" y="298"/>
                  </a:lnTo>
                  <a:lnTo>
                    <a:pt x="324" y="298"/>
                  </a:lnTo>
                  <a:lnTo>
                    <a:pt x="327" y="300"/>
                  </a:lnTo>
                  <a:lnTo>
                    <a:pt x="327" y="300"/>
                  </a:lnTo>
                  <a:lnTo>
                    <a:pt x="327" y="300"/>
                  </a:lnTo>
                  <a:lnTo>
                    <a:pt x="327" y="300"/>
                  </a:lnTo>
                  <a:lnTo>
                    <a:pt x="327" y="300"/>
                  </a:lnTo>
                  <a:lnTo>
                    <a:pt x="329" y="300"/>
                  </a:lnTo>
                  <a:lnTo>
                    <a:pt x="329" y="303"/>
                  </a:lnTo>
                  <a:lnTo>
                    <a:pt x="329" y="303"/>
                  </a:lnTo>
                  <a:lnTo>
                    <a:pt x="331" y="303"/>
                  </a:lnTo>
                  <a:lnTo>
                    <a:pt x="331" y="303"/>
                  </a:lnTo>
                  <a:lnTo>
                    <a:pt x="331" y="303"/>
                  </a:lnTo>
                  <a:lnTo>
                    <a:pt x="334" y="303"/>
                  </a:lnTo>
                  <a:lnTo>
                    <a:pt x="334" y="303"/>
                  </a:lnTo>
                  <a:lnTo>
                    <a:pt x="334" y="303"/>
                  </a:lnTo>
                  <a:lnTo>
                    <a:pt x="334" y="303"/>
                  </a:lnTo>
                  <a:lnTo>
                    <a:pt x="334" y="305"/>
                  </a:lnTo>
                  <a:lnTo>
                    <a:pt x="334" y="305"/>
                  </a:lnTo>
                  <a:lnTo>
                    <a:pt x="334" y="305"/>
                  </a:lnTo>
                  <a:lnTo>
                    <a:pt x="334" y="307"/>
                  </a:lnTo>
                  <a:lnTo>
                    <a:pt x="336" y="307"/>
                  </a:lnTo>
                  <a:lnTo>
                    <a:pt x="336" y="307"/>
                  </a:lnTo>
                  <a:lnTo>
                    <a:pt x="336" y="307"/>
                  </a:lnTo>
                  <a:lnTo>
                    <a:pt x="336" y="305"/>
                  </a:lnTo>
                  <a:lnTo>
                    <a:pt x="336" y="305"/>
                  </a:lnTo>
                  <a:lnTo>
                    <a:pt x="336" y="305"/>
                  </a:lnTo>
                  <a:lnTo>
                    <a:pt x="336" y="305"/>
                  </a:lnTo>
                  <a:lnTo>
                    <a:pt x="336" y="305"/>
                  </a:lnTo>
                  <a:lnTo>
                    <a:pt x="336" y="303"/>
                  </a:lnTo>
                  <a:lnTo>
                    <a:pt x="336" y="303"/>
                  </a:lnTo>
                  <a:lnTo>
                    <a:pt x="336" y="303"/>
                  </a:lnTo>
                  <a:lnTo>
                    <a:pt x="338" y="303"/>
                  </a:lnTo>
                  <a:lnTo>
                    <a:pt x="338" y="303"/>
                  </a:lnTo>
                  <a:lnTo>
                    <a:pt x="338" y="300"/>
                  </a:lnTo>
                  <a:lnTo>
                    <a:pt x="338" y="300"/>
                  </a:lnTo>
                  <a:lnTo>
                    <a:pt x="341" y="300"/>
                  </a:lnTo>
                  <a:lnTo>
                    <a:pt x="341" y="300"/>
                  </a:lnTo>
                  <a:lnTo>
                    <a:pt x="343" y="300"/>
                  </a:lnTo>
                  <a:lnTo>
                    <a:pt x="343" y="300"/>
                  </a:lnTo>
                  <a:lnTo>
                    <a:pt x="345" y="300"/>
                  </a:lnTo>
                  <a:lnTo>
                    <a:pt x="345" y="300"/>
                  </a:lnTo>
                  <a:lnTo>
                    <a:pt x="345" y="300"/>
                  </a:lnTo>
                  <a:lnTo>
                    <a:pt x="345" y="300"/>
                  </a:lnTo>
                  <a:lnTo>
                    <a:pt x="348" y="303"/>
                  </a:lnTo>
                  <a:lnTo>
                    <a:pt x="348" y="303"/>
                  </a:lnTo>
                  <a:lnTo>
                    <a:pt x="348" y="303"/>
                  </a:lnTo>
                  <a:lnTo>
                    <a:pt x="350" y="300"/>
                  </a:lnTo>
                  <a:lnTo>
                    <a:pt x="350" y="300"/>
                  </a:lnTo>
                  <a:lnTo>
                    <a:pt x="353" y="300"/>
                  </a:lnTo>
                  <a:lnTo>
                    <a:pt x="360" y="300"/>
                  </a:lnTo>
                  <a:lnTo>
                    <a:pt x="362" y="300"/>
                  </a:lnTo>
                  <a:lnTo>
                    <a:pt x="362" y="298"/>
                  </a:lnTo>
                  <a:lnTo>
                    <a:pt x="362" y="298"/>
                  </a:lnTo>
                  <a:lnTo>
                    <a:pt x="364" y="298"/>
                  </a:lnTo>
                  <a:lnTo>
                    <a:pt x="367" y="298"/>
                  </a:lnTo>
                  <a:lnTo>
                    <a:pt x="367" y="298"/>
                  </a:lnTo>
                  <a:lnTo>
                    <a:pt x="367" y="298"/>
                  </a:lnTo>
                  <a:lnTo>
                    <a:pt x="367" y="298"/>
                  </a:lnTo>
                  <a:lnTo>
                    <a:pt x="369" y="300"/>
                  </a:lnTo>
                  <a:lnTo>
                    <a:pt x="369" y="300"/>
                  </a:lnTo>
                  <a:lnTo>
                    <a:pt x="369" y="300"/>
                  </a:lnTo>
                  <a:lnTo>
                    <a:pt x="372" y="300"/>
                  </a:lnTo>
                  <a:lnTo>
                    <a:pt x="372" y="300"/>
                  </a:lnTo>
                  <a:lnTo>
                    <a:pt x="374" y="300"/>
                  </a:lnTo>
                  <a:lnTo>
                    <a:pt x="374" y="303"/>
                  </a:lnTo>
                  <a:lnTo>
                    <a:pt x="374" y="303"/>
                  </a:lnTo>
                  <a:lnTo>
                    <a:pt x="376" y="303"/>
                  </a:lnTo>
                  <a:lnTo>
                    <a:pt x="376" y="305"/>
                  </a:lnTo>
                  <a:lnTo>
                    <a:pt x="381" y="307"/>
                  </a:lnTo>
                  <a:lnTo>
                    <a:pt x="383" y="310"/>
                  </a:lnTo>
                  <a:lnTo>
                    <a:pt x="383" y="310"/>
                  </a:lnTo>
                  <a:lnTo>
                    <a:pt x="383" y="310"/>
                  </a:lnTo>
                  <a:lnTo>
                    <a:pt x="383" y="312"/>
                  </a:lnTo>
                  <a:lnTo>
                    <a:pt x="388" y="314"/>
                  </a:lnTo>
                  <a:lnTo>
                    <a:pt x="395" y="317"/>
                  </a:lnTo>
                  <a:lnTo>
                    <a:pt x="395" y="317"/>
                  </a:lnTo>
                  <a:lnTo>
                    <a:pt x="398" y="317"/>
                  </a:lnTo>
                  <a:lnTo>
                    <a:pt x="400" y="317"/>
                  </a:lnTo>
                  <a:lnTo>
                    <a:pt x="402" y="317"/>
                  </a:lnTo>
                  <a:lnTo>
                    <a:pt x="402" y="314"/>
                  </a:lnTo>
                  <a:lnTo>
                    <a:pt x="405" y="314"/>
                  </a:lnTo>
                  <a:lnTo>
                    <a:pt x="405" y="312"/>
                  </a:lnTo>
                  <a:lnTo>
                    <a:pt x="405" y="312"/>
                  </a:lnTo>
                  <a:lnTo>
                    <a:pt x="405" y="312"/>
                  </a:lnTo>
                  <a:lnTo>
                    <a:pt x="405" y="312"/>
                  </a:lnTo>
                  <a:lnTo>
                    <a:pt x="407" y="312"/>
                  </a:lnTo>
                  <a:lnTo>
                    <a:pt x="407" y="312"/>
                  </a:lnTo>
                  <a:lnTo>
                    <a:pt x="412" y="310"/>
                  </a:lnTo>
                  <a:lnTo>
                    <a:pt x="419" y="307"/>
                  </a:lnTo>
                  <a:lnTo>
                    <a:pt x="419" y="305"/>
                  </a:lnTo>
                  <a:lnTo>
                    <a:pt x="419" y="305"/>
                  </a:lnTo>
                  <a:lnTo>
                    <a:pt x="421" y="303"/>
                  </a:lnTo>
                  <a:lnTo>
                    <a:pt x="421" y="300"/>
                  </a:lnTo>
                  <a:lnTo>
                    <a:pt x="424" y="300"/>
                  </a:lnTo>
                  <a:lnTo>
                    <a:pt x="426" y="298"/>
                  </a:lnTo>
                  <a:lnTo>
                    <a:pt x="428" y="298"/>
                  </a:lnTo>
                  <a:lnTo>
                    <a:pt x="431" y="298"/>
                  </a:lnTo>
                  <a:lnTo>
                    <a:pt x="431" y="298"/>
                  </a:lnTo>
                  <a:lnTo>
                    <a:pt x="431" y="298"/>
                  </a:lnTo>
                  <a:lnTo>
                    <a:pt x="431" y="298"/>
                  </a:lnTo>
                  <a:lnTo>
                    <a:pt x="431" y="298"/>
                  </a:lnTo>
                  <a:lnTo>
                    <a:pt x="431" y="295"/>
                  </a:lnTo>
                  <a:lnTo>
                    <a:pt x="431" y="295"/>
                  </a:lnTo>
                  <a:lnTo>
                    <a:pt x="433" y="295"/>
                  </a:lnTo>
                  <a:lnTo>
                    <a:pt x="433" y="295"/>
                  </a:lnTo>
                  <a:lnTo>
                    <a:pt x="433" y="295"/>
                  </a:lnTo>
                  <a:lnTo>
                    <a:pt x="433" y="298"/>
                  </a:lnTo>
                  <a:lnTo>
                    <a:pt x="433" y="298"/>
                  </a:lnTo>
                  <a:lnTo>
                    <a:pt x="433" y="298"/>
                  </a:lnTo>
                  <a:lnTo>
                    <a:pt x="433" y="298"/>
                  </a:lnTo>
                  <a:lnTo>
                    <a:pt x="433" y="298"/>
                  </a:lnTo>
                  <a:lnTo>
                    <a:pt x="433" y="298"/>
                  </a:lnTo>
                  <a:lnTo>
                    <a:pt x="433" y="298"/>
                  </a:lnTo>
                  <a:lnTo>
                    <a:pt x="433" y="298"/>
                  </a:lnTo>
                  <a:lnTo>
                    <a:pt x="435" y="298"/>
                  </a:lnTo>
                  <a:lnTo>
                    <a:pt x="435" y="298"/>
                  </a:lnTo>
                  <a:lnTo>
                    <a:pt x="438" y="298"/>
                  </a:lnTo>
                  <a:lnTo>
                    <a:pt x="438" y="298"/>
                  </a:lnTo>
                  <a:lnTo>
                    <a:pt x="438" y="298"/>
                  </a:lnTo>
                  <a:lnTo>
                    <a:pt x="438" y="298"/>
                  </a:lnTo>
                  <a:lnTo>
                    <a:pt x="438" y="298"/>
                  </a:lnTo>
                  <a:lnTo>
                    <a:pt x="438" y="298"/>
                  </a:lnTo>
                  <a:lnTo>
                    <a:pt x="438" y="298"/>
                  </a:lnTo>
                  <a:lnTo>
                    <a:pt x="440" y="298"/>
                  </a:lnTo>
                  <a:lnTo>
                    <a:pt x="440" y="298"/>
                  </a:lnTo>
                  <a:lnTo>
                    <a:pt x="443" y="298"/>
                  </a:lnTo>
                  <a:lnTo>
                    <a:pt x="443" y="298"/>
                  </a:lnTo>
                  <a:lnTo>
                    <a:pt x="445" y="298"/>
                  </a:lnTo>
                  <a:lnTo>
                    <a:pt x="447" y="298"/>
                  </a:lnTo>
                  <a:lnTo>
                    <a:pt x="447" y="295"/>
                  </a:lnTo>
                  <a:lnTo>
                    <a:pt x="447" y="295"/>
                  </a:lnTo>
                  <a:lnTo>
                    <a:pt x="447" y="295"/>
                  </a:lnTo>
                  <a:lnTo>
                    <a:pt x="447" y="295"/>
                  </a:lnTo>
                  <a:lnTo>
                    <a:pt x="469" y="295"/>
                  </a:lnTo>
                  <a:lnTo>
                    <a:pt x="471" y="295"/>
                  </a:lnTo>
                  <a:lnTo>
                    <a:pt x="471" y="295"/>
                  </a:lnTo>
                  <a:lnTo>
                    <a:pt x="473" y="295"/>
                  </a:lnTo>
                  <a:lnTo>
                    <a:pt x="473" y="295"/>
                  </a:lnTo>
                  <a:lnTo>
                    <a:pt x="473" y="293"/>
                  </a:lnTo>
                  <a:lnTo>
                    <a:pt x="476" y="288"/>
                  </a:lnTo>
                  <a:lnTo>
                    <a:pt x="476" y="288"/>
                  </a:lnTo>
                  <a:lnTo>
                    <a:pt x="476" y="286"/>
                  </a:lnTo>
                  <a:lnTo>
                    <a:pt x="476" y="286"/>
                  </a:lnTo>
                  <a:lnTo>
                    <a:pt x="476" y="286"/>
                  </a:lnTo>
                  <a:lnTo>
                    <a:pt x="476" y="286"/>
                  </a:lnTo>
                  <a:lnTo>
                    <a:pt x="473" y="286"/>
                  </a:lnTo>
                  <a:lnTo>
                    <a:pt x="461" y="286"/>
                  </a:lnTo>
                  <a:lnTo>
                    <a:pt x="461" y="286"/>
                  </a:lnTo>
                  <a:lnTo>
                    <a:pt x="459" y="286"/>
                  </a:lnTo>
                  <a:lnTo>
                    <a:pt x="459" y="286"/>
                  </a:lnTo>
                  <a:lnTo>
                    <a:pt x="459" y="286"/>
                  </a:lnTo>
                  <a:lnTo>
                    <a:pt x="459" y="286"/>
                  </a:lnTo>
                  <a:lnTo>
                    <a:pt x="459" y="284"/>
                  </a:lnTo>
                  <a:lnTo>
                    <a:pt x="461" y="284"/>
                  </a:lnTo>
                  <a:lnTo>
                    <a:pt x="461" y="284"/>
                  </a:lnTo>
                  <a:lnTo>
                    <a:pt x="469" y="284"/>
                  </a:lnTo>
                  <a:lnTo>
                    <a:pt x="473" y="284"/>
                  </a:lnTo>
                  <a:lnTo>
                    <a:pt x="473" y="284"/>
                  </a:lnTo>
                  <a:lnTo>
                    <a:pt x="473" y="284"/>
                  </a:lnTo>
                  <a:lnTo>
                    <a:pt x="473" y="281"/>
                  </a:lnTo>
                  <a:lnTo>
                    <a:pt x="473" y="281"/>
                  </a:lnTo>
                  <a:lnTo>
                    <a:pt x="471" y="281"/>
                  </a:lnTo>
                  <a:lnTo>
                    <a:pt x="471" y="281"/>
                  </a:lnTo>
                  <a:lnTo>
                    <a:pt x="471" y="281"/>
                  </a:lnTo>
                  <a:lnTo>
                    <a:pt x="471" y="279"/>
                  </a:lnTo>
                  <a:lnTo>
                    <a:pt x="473" y="279"/>
                  </a:lnTo>
                  <a:lnTo>
                    <a:pt x="473" y="279"/>
                  </a:lnTo>
                  <a:lnTo>
                    <a:pt x="473" y="279"/>
                  </a:lnTo>
                  <a:lnTo>
                    <a:pt x="473" y="281"/>
                  </a:lnTo>
                  <a:lnTo>
                    <a:pt x="473" y="281"/>
                  </a:lnTo>
                  <a:lnTo>
                    <a:pt x="476" y="284"/>
                  </a:lnTo>
                  <a:lnTo>
                    <a:pt x="478" y="284"/>
                  </a:lnTo>
                  <a:lnTo>
                    <a:pt x="478" y="284"/>
                  </a:lnTo>
                  <a:lnTo>
                    <a:pt x="478" y="279"/>
                  </a:lnTo>
                  <a:lnTo>
                    <a:pt x="478" y="276"/>
                  </a:lnTo>
                  <a:lnTo>
                    <a:pt x="485" y="265"/>
                  </a:lnTo>
                  <a:lnTo>
                    <a:pt x="490" y="262"/>
                  </a:lnTo>
                  <a:lnTo>
                    <a:pt x="490" y="260"/>
                  </a:lnTo>
                  <a:lnTo>
                    <a:pt x="490" y="258"/>
                  </a:lnTo>
                  <a:lnTo>
                    <a:pt x="488" y="258"/>
                  </a:lnTo>
                  <a:lnTo>
                    <a:pt x="485" y="258"/>
                  </a:lnTo>
                  <a:lnTo>
                    <a:pt x="485" y="258"/>
                  </a:lnTo>
                  <a:lnTo>
                    <a:pt x="483" y="258"/>
                  </a:lnTo>
                  <a:lnTo>
                    <a:pt x="483" y="260"/>
                  </a:lnTo>
                  <a:lnTo>
                    <a:pt x="483" y="260"/>
                  </a:lnTo>
                  <a:lnTo>
                    <a:pt x="480" y="260"/>
                  </a:lnTo>
                  <a:lnTo>
                    <a:pt x="480" y="260"/>
                  </a:lnTo>
                  <a:lnTo>
                    <a:pt x="480" y="260"/>
                  </a:lnTo>
                  <a:lnTo>
                    <a:pt x="480" y="260"/>
                  </a:lnTo>
                  <a:lnTo>
                    <a:pt x="483" y="258"/>
                  </a:lnTo>
                  <a:lnTo>
                    <a:pt x="480" y="258"/>
                  </a:lnTo>
                  <a:lnTo>
                    <a:pt x="483" y="258"/>
                  </a:lnTo>
                  <a:lnTo>
                    <a:pt x="483" y="258"/>
                  </a:lnTo>
                  <a:lnTo>
                    <a:pt x="480" y="258"/>
                  </a:lnTo>
                  <a:lnTo>
                    <a:pt x="480" y="255"/>
                  </a:lnTo>
                  <a:lnTo>
                    <a:pt x="478" y="255"/>
                  </a:lnTo>
                  <a:lnTo>
                    <a:pt x="476" y="255"/>
                  </a:lnTo>
                  <a:lnTo>
                    <a:pt x="473" y="255"/>
                  </a:lnTo>
                  <a:lnTo>
                    <a:pt x="473" y="255"/>
                  </a:lnTo>
                  <a:lnTo>
                    <a:pt x="471" y="258"/>
                  </a:lnTo>
                  <a:lnTo>
                    <a:pt x="471" y="255"/>
                  </a:lnTo>
                  <a:lnTo>
                    <a:pt x="471" y="255"/>
                  </a:lnTo>
                  <a:lnTo>
                    <a:pt x="469" y="255"/>
                  </a:lnTo>
                  <a:lnTo>
                    <a:pt x="469" y="255"/>
                  </a:lnTo>
                  <a:lnTo>
                    <a:pt x="469" y="255"/>
                  </a:lnTo>
                  <a:lnTo>
                    <a:pt x="469" y="253"/>
                  </a:lnTo>
                  <a:lnTo>
                    <a:pt x="469" y="253"/>
                  </a:lnTo>
                  <a:lnTo>
                    <a:pt x="471" y="255"/>
                  </a:lnTo>
                  <a:lnTo>
                    <a:pt x="471" y="255"/>
                  </a:lnTo>
                  <a:lnTo>
                    <a:pt x="471" y="253"/>
                  </a:lnTo>
                  <a:lnTo>
                    <a:pt x="471" y="253"/>
                  </a:lnTo>
                  <a:lnTo>
                    <a:pt x="469" y="253"/>
                  </a:lnTo>
                  <a:lnTo>
                    <a:pt x="466" y="253"/>
                  </a:lnTo>
                  <a:lnTo>
                    <a:pt x="464" y="253"/>
                  </a:lnTo>
                  <a:lnTo>
                    <a:pt x="461" y="250"/>
                  </a:lnTo>
                  <a:lnTo>
                    <a:pt x="464" y="250"/>
                  </a:lnTo>
                  <a:lnTo>
                    <a:pt x="466" y="250"/>
                  </a:lnTo>
                  <a:lnTo>
                    <a:pt x="466" y="250"/>
                  </a:lnTo>
                  <a:lnTo>
                    <a:pt x="464" y="248"/>
                  </a:lnTo>
                  <a:lnTo>
                    <a:pt x="464" y="248"/>
                  </a:lnTo>
                  <a:lnTo>
                    <a:pt x="464" y="248"/>
                  </a:lnTo>
                  <a:lnTo>
                    <a:pt x="464" y="248"/>
                  </a:lnTo>
                  <a:lnTo>
                    <a:pt x="464" y="246"/>
                  </a:lnTo>
                  <a:lnTo>
                    <a:pt x="464" y="246"/>
                  </a:lnTo>
                  <a:lnTo>
                    <a:pt x="461" y="241"/>
                  </a:lnTo>
                  <a:lnTo>
                    <a:pt x="461" y="241"/>
                  </a:lnTo>
                  <a:lnTo>
                    <a:pt x="461" y="241"/>
                  </a:lnTo>
                  <a:lnTo>
                    <a:pt x="466" y="246"/>
                  </a:lnTo>
                  <a:lnTo>
                    <a:pt x="466" y="246"/>
                  </a:lnTo>
                  <a:lnTo>
                    <a:pt x="469" y="248"/>
                  </a:lnTo>
                  <a:lnTo>
                    <a:pt x="471" y="248"/>
                  </a:lnTo>
                  <a:lnTo>
                    <a:pt x="473" y="250"/>
                  </a:lnTo>
                  <a:lnTo>
                    <a:pt x="476" y="250"/>
                  </a:lnTo>
                  <a:lnTo>
                    <a:pt x="476" y="248"/>
                  </a:lnTo>
                  <a:lnTo>
                    <a:pt x="476" y="250"/>
                  </a:lnTo>
                  <a:lnTo>
                    <a:pt x="478" y="250"/>
                  </a:lnTo>
                  <a:lnTo>
                    <a:pt x="478" y="250"/>
                  </a:lnTo>
                  <a:lnTo>
                    <a:pt x="478" y="248"/>
                  </a:lnTo>
                  <a:lnTo>
                    <a:pt x="480" y="250"/>
                  </a:lnTo>
                  <a:lnTo>
                    <a:pt x="480" y="250"/>
                  </a:lnTo>
                  <a:lnTo>
                    <a:pt x="483" y="250"/>
                  </a:lnTo>
                  <a:lnTo>
                    <a:pt x="483" y="250"/>
                  </a:lnTo>
                  <a:lnTo>
                    <a:pt x="483" y="250"/>
                  </a:lnTo>
                  <a:lnTo>
                    <a:pt x="483" y="248"/>
                  </a:lnTo>
                  <a:lnTo>
                    <a:pt x="485" y="248"/>
                  </a:lnTo>
                  <a:lnTo>
                    <a:pt x="485" y="248"/>
                  </a:lnTo>
                  <a:lnTo>
                    <a:pt x="485" y="248"/>
                  </a:lnTo>
                  <a:lnTo>
                    <a:pt x="488" y="248"/>
                  </a:lnTo>
                  <a:lnTo>
                    <a:pt x="488" y="246"/>
                  </a:lnTo>
                  <a:lnTo>
                    <a:pt x="488" y="246"/>
                  </a:lnTo>
                  <a:lnTo>
                    <a:pt x="485" y="243"/>
                  </a:lnTo>
                  <a:lnTo>
                    <a:pt x="485" y="243"/>
                  </a:lnTo>
                  <a:lnTo>
                    <a:pt x="485" y="243"/>
                  </a:lnTo>
                  <a:lnTo>
                    <a:pt x="483" y="243"/>
                  </a:lnTo>
                  <a:lnTo>
                    <a:pt x="483" y="243"/>
                  </a:lnTo>
                  <a:lnTo>
                    <a:pt x="485" y="241"/>
                  </a:lnTo>
                  <a:lnTo>
                    <a:pt x="485" y="241"/>
                  </a:lnTo>
                  <a:lnTo>
                    <a:pt x="483" y="241"/>
                  </a:lnTo>
                  <a:lnTo>
                    <a:pt x="480" y="239"/>
                  </a:lnTo>
                  <a:lnTo>
                    <a:pt x="480" y="239"/>
                  </a:lnTo>
                  <a:lnTo>
                    <a:pt x="483" y="239"/>
                  </a:lnTo>
                  <a:lnTo>
                    <a:pt x="485" y="239"/>
                  </a:lnTo>
                  <a:lnTo>
                    <a:pt x="485" y="239"/>
                  </a:lnTo>
                  <a:lnTo>
                    <a:pt x="483" y="234"/>
                  </a:lnTo>
                  <a:lnTo>
                    <a:pt x="483" y="232"/>
                  </a:lnTo>
                  <a:lnTo>
                    <a:pt x="485" y="232"/>
                  </a:lnTo>
                  <a:lnTo>
                    <a:pt x="485" y="232"/>
                  </a:lnTo>
                  <a:lnTo>
                    <a:pt x="485" y="232"/>
                  </a:lnTo>
                  <a:lnTo>
                    <a:pt x="485" y="234"/>
                  </a:lnTo>
                  <a:lnTo>
                    <a:pt x="485" y="234"/>
                  </a:lnTo>
                  <a:lnTo>
                    <a:pt x="485" y="232"/>
                  </a:lnTo>
                  <a:lnTo>
                    <a:pt x="485" y="232"/>
                  </a:lnTo>
                  <a:lnTo>
                    <a:pt x="488" y="234"/>
                  </a:lnTo>
                  <a:lnTo>
                    <a:pt x="488" y="234"/>
                  </a:lnTo>
                  <a:lnTo>
                    <a:pt x="490" y="236"/>
                  </a:lnTo>
                  <a:lnTo>
                    <a:pt x="490" y="236"/>
                  </a:lnTo>
                  <a:lnTo>
                    <a:pt x="492" y="236"/>
                  </a:lnTo>
                  <a:lnTo>
                    <a:pt x="492" y="236"/>
                  </a:lnTo>
                  <a:lnTo>
                    <a:pt x="492" y="236"/>
                  </a:lnTo>
                  <a:lnTo>
                    <a:pt x="492" y="236"/>
                  </a:lnTo>
                  <a:lnTo>
                    <a:pt x="492" y="236"/>
                  </a:lnTo>
                  <a:lnTo>
                    <a:pt x="492" y="236"/>
                  </a:lnTo>
                  <a:lnTo>
                    <a:pt x="490" y="234"/>
                  </a:lnTo>
                  <a:lnTo>
                    <a:pt x="490" y="234"/>
                  </a:lnTo>
                  <a:lnTo>
                    <a:pt x="490" y="234"/>
                  </a:lnTo>
                  <a:lnTo>
                    <a:pt x="490" y="234"/>
                  </a:lnTo>
                  <a:lnTo>
                    <a:pt x="490" y="234"/>
                  </a:lnTo>
                  <a:lnTo>
                    <a:pt x="492" y="234"/>
                  </a:lnTo>
                  <a:lnTo>
                    <a:pt x="492" y="232"/>
                  </a:lnTo>
                  <a:lnTo>
                    <a:pt x="492" y="232"/>
                  </a:lnTo>
                  <a:lnTo>
                    <a:pt x="495" y="229"/>
                  </a:lnTo>
                  <a:lnTo>
                    <a:pt x="495" y="232"/>
                  </a:lnTo>
                  <a:lnTo>
                    <a:pt x="492" y="234"/>
                  </a:lnTo>
                  <a:lnTo>
                    <a:pt x="492" y="239"/>
                  </a:lnTo>
                  <a:lnTo>
                    <a:pt x="492" y="239"/>
                  </a:lnTo>
                  <a:lnTo>
                    <a:pt x="495" y="239"/>
                  </a:lnTo>
                  <a:lnTo>
                    <a:pt x="495" y="239"/>
                  </a:lnTo>
                  <a:lnTo>
                    <a:pt x="492" y="241"/>
                  </a:lnTo>
                  <a:lnTo>
                    <a:pt x="495" y="241"/>
                  </a:lnTo>
                  <a:lnTo>
                    <a:pt x="495" y="241"/>
                  </a:lnTo>
                  <a:lnTo>
                    <a:pt x="497" y="241"/>
                  </a:lnTo>
                  <a:lnTo>
                    <a:pt x="497" y="239"/>
                  </a:lnTo>
                  <a:lnTo>
                    <a:pt x="497" y="239"/>
                  </a:lnTo>
                  <a:lnTo>
                    <a:pt x="497" y="236"/>
                  </a:lnTo>
                  <a:lnTo>
                    <a:pt x="497" y="236"/>
                  </a:lnTo>
                  <a:lnTo>
                    <a:pt x="497" y="236"/>
                  </a:lnTo>
                  <a:lnTo>
                    <a:pt x="499" y="239"/>
                  </a:lnTo>
                  <a:lnTo>
                    <a:pt x="499" y="239"/>
                  </a:lnTo>
                  <a:lnTo>
                    <a:pt x="499" y="239"/>
                  </a:lnTo>
                  <a:lnTo>
                    <a:pt x="502" y="236"/>
                  </a:lnTo>
                  <a:lnTo>
                    <a:pt x="502" y="236"/>
                  </a:lnTo>
                  <a:lnTo>
                    <a:pt x="504" y="236"/>
                  </a:lnTo>
                  <a:lnTo>
                    <a:pt x="506" y="236"/>
                  </a:lnTo>
                  <a:lnTo>
                    <a:pt x="506" y="234"/>
                  </a:lnTo>
                  <a:lnTo>
                    <a:pt x="509" y="234"/>
                  </a:lnTo>
                  <a:lnTo>
                    <a:pt x="509" y="234"/>
                  </a:lnTo>
                  <a:lnTo>
                    <a:pt x="509" y="236"/>
                  </a:lnTo>
                  <a:lnTo>
                    <a:pt x="504" y="236"/>
                  </a:lnTo>
                  <a:lnTo>
                    <a:pt x="504" y="239"/>
                  </a:lnTo>
                  <a:lnTo>
                    <a:pt x="504" y="239"/>
                  </a:lnTo>
                  <a:lnTo>
                    <a:pt x="502" y="239"/>
                  </a:lnTo>
                  <a:lnTo>
                    <a:pt x="502" y="239"/>
                  </a:lnTo>
                  <a:lnTo>
                    <a:pt x="502" y="241"/>
                  </a:lnTo>
                  <a:lnTo>
                    <a:pt x="502" y="241"/>
                  </a:lnTo>
                  <a:lnTo>
                    <a:pt x="499" y="246"/>
                  </a:lnTo>
                  <a:lnTo>
                    <a:pt x="499" y="248"/>
                  </a:lnTo>
                  <a:lnTo>
                    <a:pt x="499" y="248"/>
                  </a:lnTo>
                  <a:lnTo>
                    <a:pt x="502" y="250"/>
                  </a:lnTo>
                  <a:lnTo>
                    <a:pt x="504" y="250"/>
                  </a:lnTo>
                  <a:lnTo>
                    <a:pt x="504" y="246"/>
                  </a:lnTo>
                  <a:lnTo>
                    <a:pt x="506" y="243"/>
                  </a:lnTo>
                  <a:lnTo>
                    <a:pt x="506" y="243"/>
                  </a:lnTo>
                  <a:lnTo>
                    <a:pt x="511" y="239"/>
                  </a:lnTo>
                  <a:lnTo>
                    <a:pt x="514" y="236"/>
                  </a:lnTo>
                  <a:lnTo>
                    <a:pt x="514" y="236"/>
                  </a:lnTo>
                  <a:lnTo>
                    <a:pt x="514" y="236"/>
                  </a:lnTo>
                  <a:lnTo>
                    <a:pt x="514" y="234"/>
                  </a:lnTo>
                  <a:lnTo>
                    <a:pt x="514" y="234"/>
                  </a:lnTo>
                  <a:lnTo>
                    <a:pt x="516" y="232"/>
                  </a:lnTo>
                  <a:lnTo>
                    <a:pt x="516" y="229"/>
                  </a:lnTo>
                  <a:lnTo>
                    <a:pt x="516" y="22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833" y="1436"/>
              <a:ext cx="310" cy="177"/>
            </a:xfrm>
            <a:custGeom>
              <a:avLst/>
              <a:gdLst>
                <a:gd name="T0" fmla="*/ 303 w 310"/>
                <a:gd name="T1" fmla="*/ 85 h 177"/>
                <a:gd name="T2" fmla="*/ 303 w 310"/>
                <a:gd name="T3" fmla="*/ 76 h 177"/>
                <a:gd name="T4" fmla="*/ 298 w 310"/>
                <a:gd name="T5" fmla="*/ 54 h 177"/>
                <a:gd name="T6" fmla="*/ 289 w 310"/>
                <a:gd name="T7" fmla="*/ 40 h 177"/>
                <a:gd name="T8" fmla="*/ 242 w 310"/>
                <a:gd name="T9" fmla="*/ 31 h 177"/>
                <a:gd name="T10" fmla="*/ 194 w 310"/>
                <a:gd name="T11" fmla="*/ 31 h 177"/>
                <a:gd name="T12" fmla="*/ 185 w 310"/>
                <a:gd name="T13" fmla="*/ 23 h 177"/>
                <a:gd name="T14" fmla="*/ 180 w 310"/>
                <a:gd name="T15" fmla="*/ 47 h 177"/>
                <a:gd name="T16" fmla="*/ 173 w 310"/>
                <a:gd name="T17" fmla="*/ 57 h 177"/>
                <a:gd name="T18" fmla="*/ 168 w 310"/>
                <a:gd name="T19" fmla="*/ 71 h 177"/>
                <a:gd name="T20" fmla="*/ 156 w 310"/>
                <a:gd name="T21" fmla="*/ 64 h 177"/>
                <a:gd name="T22" fmla="*/ 137 w 310"/>
                <a:gd name="T23" fmla="*/ 54 h 177"/>
                <a:gd name="T24" fmla="*/ 116 w 310"/>
                <a:gd name="T25" fmla="*/ 59 h 177"/>
                <a:gd name="T26" fmla="*/ 97 w 310"/>
                <a:gd name="T27" fmla="*/ 52 h 177"/>
                <a:gd name="T28" fmla="*/ 107 w 310"/>
                <a:gd name="T29" fmla="*/ 28 h 177"/>
                <a:gd name="T30" fmla="*/ 118 w 310"/>
                <a:gd name="T31" fmla="*/ 0 h 177"/>
                <a:gd name="T32" fmla="*/ 95 w 310"/>
                <a:gd name="T33" fmla="*/ 7 h 177"/>
                <a:gd name="T34" fmla="*/ 76 w 310"/>
                <a:gd name="T35" fmla="*/ 19 h 177"/>
                <a:gd name="T36" fmla="*/ 59 w 310"/>
                <a:gd name="T37" fmla="*/ 33 h 177"/>
                <a:gd name="T38" fmla="*/ 38 w 310"/>
                <a:gd name="T39" fmla="*/ 35 h 177"/>
                <a:gd name="T40" fmla="*/ 19 w 310"/>
                <a:gd name="T41" fmla="*/ 26 h 177"/>
                <a:gd name="T42" fmla="*/ 10 w 310"/>
                <a:gd name="T43" fmla="*/ 57 h 177"/>
                <a:gd name="T44" fmla="*/ 0 w 310"/>
                <a:gd name="T45" fmla="*/ 76 h 177"/>
                <a:gd name="T46" fmla="*/ 7 w 310"/>
                <a:gd name="T47" fmla="*/ 90 h 177"/>
                <a:gd name="T48" fmla="*/ 17 w 310"/>
                <a:gd name="T49" fmla="*/ 99 h 177"/>
                <a:gd name="T50" fmla="*/ 10 w 310"/>
                <a:gd name="T51" fmla="*/ 118 h 177"/>
                <a:gd name="T52" fmla="*/ 7 w 310"/>
                <a:gd name="T53" fmla="*/ 125 h 177"/>
                <a:gd name="T54" fmla="*/ 12 w 310"/>
                <a:gd name="T55" fmla="*/ 132 h 177"/>
                <a:gd name="T56" fmla="*/ 24 w 310"/>
                <a:gd name="T57" fmla="*/ 135 h 177"/>
                <a:gd name="T58" fmla="*/ 33 w 310"/>
                <a:gd name="T59" fmla="*/ 132 h 177"/>
                <a:gd name="T60" fmla="*/ 38 w 310"/>
                <a:gd name="T61" fmla="*/ 142 h 177"/>
                <a:gd name="T62" fmla="*/ 43 w 310"/>
                <a:gd name="T63" fmla="*/ 142 h 177"/>
                <a:gd name="T64" fmla="*/ 47 w 310"/>
                <a:gd name="T65" fmla="*/ 137 h 177"/>
                <a:gd name="T66" fmla="*/ 52 w 310"/>
                <a:gd name="T67" fmla="*/ 139 h 177"/>
                <a:gd name="T68" fmla="*/ 62 w 310"/>
                <a:gd name="T69" fmla="*/ 137 h 177"/>
                <a:gd name="T70" fmla="*/ 81 w 310"/>
                <a:gd name="T71" fmla="*/ 120 h 177"/>
                <a:gd name="T72" fmla="*/ 99 w 310"/>
                <a:gd name="T73" fmla="*/ 106 h 177"/>
                <a:gd name="T74" fmla="*/ 109 w 310"/>
                <a:gd name="T75" fmla="*/ 102 h 177"/>
                <a:gd name="T76" fmla="*/ 133 w 310"/>
                <a:gd name="T77" fmla="*/ 106 h 177"/>
                <a:gd name="T78" fmla="*/ 135 w 310"/>
                <a:gd name="T79" fmla="*/ 111 h 177"/>
                <a:gd name="T80" fmla="*/ 123 w 310"/>
                <a:gd name="T81" fmla="*/ 120 h 177"/>
                <a:gd name="T82" fmla="*/ 123 w 310"/>
                <a:gd name="T83" fmla="*/ 135 h 177"/>
                <a:gd name="T84" fmla="*/ 114 w 310"/>
                <a:gd name="T85" fmla="*/ 149 h 177"/>
                <a:gd name="T86" fmla="*/ 114 w 310"/>
                <a:gd name="T87" fmla="*/ 156 h 177"/>
                <a:gd name="T88" fmla="*/ 121 w 310"/>
                <a:gd name="T89" fmla="*/ 151 h 177"/>
                <a:gd name="T90" fmla="*/ 126 w 310"/>
                <a:gd name="T91" fmla="*/ 161 h 177"/>
                <a:gd name="T92" fmla="*/ 142 w 310"/>
                <a:gd name="T93" fmla="*/ 177 h 177"/>
                <a:gd name="T94" fmla="*/ 163 w 310"/>
                <a:gd name="T95" fmla="*/ 165 h 177"/>
                <a:gd name="T96" fmla="*/ 163 w 310"/>
                <a:gd name="T97" fmla="*/ 156 h 177"/>
                <a:gd name="T98" fmla="*/ 171 w 310"/>
                <a:gd name="T99" fmla="*/ 149 h 177"/>
                <a:gd name="T100" fmla="*/ 182 w 310"/>
                <a:gd name="T101" fmla="*/ 144 h 177"/>
                <a:gd name="T102" fmla="*/ 199 w 310"/>
                <a:gd name="T103" fmla="*/ 137 h 177"/>
                <a:gd name="T104" fmla="*/ 206 w 310"/>
                <a:gd name="T105" fmla="*/ 137 h 177"/>
                <a:gd name="T106" fmla="*/ 211 w 310"/>
                <a:gd name="T107" fmla="*/ 142 h 177"/>
                <a:gd name="T108" fmla="*/ 223 w 310"/>
                <a:gd name="T109" fmla="*/ 139 h 177"/>
                <a:gd name="T110" fmla="*/ 223 w 310"/>
                <a:gd name="T111" fmla="*/ 137 h 177"/>
                <a:gd name="T112" fmla="*/ 225 w 310"/>
                <a:gd name="T113" fmla="*/ 137 h 177"/>
                <a:gd name="T114" fmla="*/ 242 w 310"/>
                <a:gd name="T115" fmla="*/ 132 h 177"/>
                <a:gd name="T116" fmla="*/ 260 w 310"/>
                <a:gd name="T117" fmla="*/ 113 h 177"/>
                <a:gd name="T118" fmla="*/ 275 w 310"/>
                <a:gd name="T119" fmla="*/ 106 h 177"/>
                <a:gd name="T120" fmla="*/ 296 w 310"/>
                <a:gd name="T121" fmla="*/ 116 h 177"/>
                <a:gd name="T122" fmla="*/ 310 w 310"/>
                <a:gd name="T123" fmla="*/ 9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177">
                  <a:moveTo>
                    <a:pt x="310" y="90"/>
                  </a:moveTo>
                  <a:lnTo>
                    <a:pt x="310" y="90"/>
                  </a:lnTo>
                  <a:lnTo>
                    <a:pt x="308" y="87"/>
                  </a:lnTo>
                  <a:lnTo>
                    <a:pt x="308" y="87"/>
                  </a:lnTo>
                  <a:lnTo>
                    <a:pt x="308" y="87"/>
                  </a:lnTo>
                  <a:lnTo>
                    <a:pt x="308" y="85"/>
                  </a:lnTo>
                  <a:lnTo>
                    <a:pt x="308" y="80"/>
                  </a:lnTo>
                  <a:lnTo>
                    <a:pt x="308" y="78"/>
                  </a:lnTo>
                  <a:lnTo>
                    <a:pt x="308" y="76"/>
                  </a:lnTo>
                  <a:lnTo>
                    <a:pt x="305" y="76"/>
                  </a:lnTo>
                  <a:lnTo>
                    <a:pt x="308" y="76"/>
                  </a:lnTo>
                  <a:lnTo>
                    <a:pt x="305" y="80"/>
                  </a:lnTo>
                  <a:lnTo>
                    <a:pt x="305" y="80"/>
                  </a:lnTo>
                  <a:lnTo>
                    <a:pt x="305" y="83"/>
                  </a:lnTo>
                  <a:lnTo>
                    <a:pt x="303" y="85"/>
                  </a:lnTo>
                  <a:lnTo>
                    <a:pt x="303" y="85"/>
                  </a:lnTo>
                  <a:lnTo>
                    <a:pt x="301" y="87"/>
                  </a:lnTo>
                  <a:lnTo>
                    <a:pt x="301" y="85"/>
                  </a:lnTo>
                  <a:lnTo>
                    <a:pt x="301" y="85"/>
                  </a:lnTo>
                  <a:lnTo>
                    <a:pt x="301" y="85"/>
                  </a:lnTo>
                  <a:lnTo>
                    <a:pt x="301" y="83"/>
                  </a:lnTo>
                  <a:lnTo>
                    <a:pt x="301" y="85"/>
                  </a:lnTo>
                  <a:lnTo>
                    <a:pt x="301" y="85"/>
                  </a:lnTo>
                  <a:lnTo>
                    <a:pt x="301" y="85"/>
                  </a:lnTo>
                  <a:lnTo>
                    <a:pt x="303" y="83"/>
                  </a:lnTo>
                  <a:lnTo>
                    <a:pt x="303" y="83"/>
                  </a:lnTo>
                  <a:lnTo>
                    <a:pt x="303" y="80"/>
                  </a:lnTo>
                  <a:lnTo>
                    <a:pt x="303" y="78"/>
                  </a:lnTo>
                  <a:lnTo>
                    <a:pt x="303" y="78"/>
                  </a:lnTo>
                  <a:lnTo>
                    <a:pt x="303" y="76"/>
                  </a:lnTo>
                  <a:lnTo>
                    <a:pt x="303" y="76"/>
                  </a:lnTo>
                  <a:lnTo>
                    <a:pt x="305" y="76"/>
                  </a:lnTo>
                  <a:lnTo>
                    <a:pt x="305" y="76"/>
                  </a:lnTo>
                  <a:lnTo>
                    <a:pt x="305" y="73"/>
                  </a:lnTo>
                  <a:lnTo>
                    <a:pt x="305" y="71"/>
                  </a:lnTo>
                  <a:lnTo>
                    <a:pt x="305" y="68"/>
                  </a:lnTo>
                  <a:lnTo>
                    <a:pt x="303" y="68"/>
                  </a:lnTo>
                  <a:lnTo>
                    <a:pt x="301" y="68"/>
                  </a:lnTo>
                  <a:lnTo>
                    <a:pt x="301" y="66"/>
                  </a:lnTo>
                  <a:lnTo>
                    <a:pt x="298" y="59"/>
                  </a:lnTo>
                  <a:lnTo>
                    <a:pt x="298" y="59"/>
                  </a:lnTo>
                  <a:lnTo>
                    <a:pt x="298" y="59"/>
                  </a:lnTo>
                  <a:lnTo>
                    <a:pt x="298" y="57"/>
                  </a:lnTo>
                  <a:lnTo>
                    <a:pt x="298" y="54"/>
                  </a:lnTo>
                  <a:lnTo>
                    <a:pt x="298" y="54"/>
                  </a:lnTo>
                  <a:lnTo>
                    <a:pt x="298" y="52"/>
                  </a:lnTo>
                  <a:lnTo>
                    <a:pt x="298" y="52"/>
                  </a:lnTo>
                  <a:lnTo>
                    <a:pt x="298" y="52"/>
                  </a:lnTo>
                  <a:lnTo>
                    <a:pt x="298" y="49"/>
                  </a:lnTo>
                  <a:lnTo>
                    <a:pt x="296" y="49"/>
                  </a:lnTo>
                  <a:lnTo>
                    <a:pt x="296" y="47"/>
                  </a:lnTo>
                  <a:lnTo>
                    <a:pt x="298" y="45"/>
                  </a:lnTo>
                  <a:lnTo>
                    <a:pt x="298" y="40"/>
                  </a:lnTo>
                  <a:lnTo>
                    <a:pt x="296" y="38"/>
                  </a:lnTo>
                  <a:lnTo>
                    <a:pt x="296" y="38"/>
                  </a:lnTo>
                  <a:lnTo>
                    <a:pt x="294" y="38"/>
                  </a:lnTo>
                  <a:lnTo>
                    <a:pt x="291" y="40"/>
                  </a:lnTo>
                  <a:lnTo>
                    <a:pt x="291" y="40"/>
                  </a:lnTo>
                  <a:lnTo>
                    <a:pt x="291" y="40"/>
                  </a:lnTo>
                  <a:lnTo>
                    <a:pt x="289" y="40"/>
                  </a:lnTo>
                  <a:lnTo>
                    <a:pt x="289" y="40"/>
                  </a:lnTo>
                  <a:lnTo>
                    <a:pt x="284" y="40"/>
                  </a:lnTo>
                  <a:lnTo>
                    <a:pt x="279" y="38"/>
                  </a:lnTo>
                  <a:lnTo>
                    <a:pt x="275" y="38"/>
                  </a:lnTo>
                  <a:lnTo>
                    <a:pt x="272" y="40"/>
                  </a:lnTo>
                  <a:lnTo>
                    <a:pt x="270" y="40"/>
                  </a:lnTo>
                  <a:lnTo>
                    <a:pt x="270" y="40"/>
                  </a:lnTo>
                  <a:lnTo>
                    <a:pt x="265" y="38"/>
                  </a:lnTo>
                  <a:lnTo>
                    <a:pt x="260" y="35"/>
                  </a:lnTo>
                  <a:lnTo>
                    <a:pt x="258" y="35"/>
                  </a:lnTo>
                  <a:lnTo>
                    <a:pt x="256" y="35"/>
                  </a:lnTo>
                  <a:lnTo>
                    <a:pt x="251" y="33"/>
                  </a:lnTo>
                  <a:lnTo>
                    <a:pt x="246" y="33"/>
                  </a:lnTo>
                  <a:lnTo>
                    <a:pt x="244" y="33"/>
                  </a:lnTo>
                  <a:lnTo>
                    <a:pt x="242" y="31"/>
                  </a:lnTo>
                  <a:lnTo>
                    <a:pt x="242" y="33"/>
                  </a:lnTo>
                  <a:lnTo>
                    <a:pt x="239" y="33"/>
                  </a:lnTo>
                  <a:lnTo>
                    <a:pt x="239" y="33"/>
                  </a:lnTo>
                  <a:lnTo>
                    <a:pt x="237" y="33"/>
                  </a:lnTo>
                  <a:lnTo>
                    <a:pt x="232" y="33"/>
                  </a:lnTo>
                  <a:lnTo>
                    <a:pt x="230" y="35"/>
                  </a:lnTo>
                  <a:lnTo>
                    <a:pt x="223" y="35"/>
                  </a:lnTo>
                  <a:lnTo>
                    <a:pt x="218" y="35"/>
                  </a:lnTo>
                  <a:lnTo>
                    <a:pt x="213" y="33"/>
                  </a:lnTo>
                  <a:lnTo>
                    <a:pt x="213" y="33"/>
                  </a:lnTo>
                  <a:lnTo>
                    <a:pt x="211" y="33"/>
                  </a:lnTo>
                  <a:lnTo>
                    <a:pt x="211" y="33"/>
                  </a:lnTo>
                  <a:lnTo>
                    <a:pt x="206" y="33"/>
                  </a:lnTo>
                  <a:lnTo>
                    <a:pt x="197" y="31"/>
                  </a:lnTo>
                  <a:lnTo>
                    <a:pt x="194" y="31"/>
                  </a:lnTo>
                  <a:lnTo>
                    <a:pt x="194" y="28"/>
                  </a:lnTo>
                  <a:lnTo>
                    <a:pt x="194" y="28"/>
                  </a:lnTo>
                  <a:lnTo>
                    <a:pt x="194" y="26"/>
                  </a:lnTo>
                  <a:lnTo>
                    <a:pt x="194" y="26"/>
                  </a:lnTo>
                  <a:lnTo>
                    <a:pt x="194" y="23"/>
                  </a:lnTo>
                  <a:lnTo>
                    <a:pt x="194" y="23"/>
                  </a:lnTo>
                  <a:lnTo>
                    <a:pt x="192" y="23"/>
                  </a:lnTo>
                  <a:lnTo>
                    <a:pt x="192" y="21"/>
                  </a:lnTo>
                  <a:lnTo>
                    <a:pt x="189" y="21"/>
                  </a:lnTo>
                  <a:lnTo>
                    <a:pt x="187" y="23"/>
                  </a:lnTo>
                  <a:lnTo>
                    <a:pt x="187" y="23"/>
                  </a:lnTo>
                  <a:lnTo>
                    <a:pt x="187" y="21"/>
                  </a:lnTo>
                  <a:lnTo>
                    <a:pt x="185" y="21"/>
                  </a:lnTo>
                  <a:lnTo>
                    <a:pt x="185" y="23"/>
                  </a:lnTo>
                  <a:lnTo>
                    <a:pt x="185" y="23"/>
                  </a:lnTo>
                  <a:lnTo>
                    <a:pt x="182" y="26"/>
                  </a:lnTo>
                  <a:lnTo>
                    <a:pt x="180" y="28"/>
                  </a:lnTo>
                  <a:lnTo>
                    <a:pt x="178" y="28"/>
                  </a:lnTo>
                  <a:lnTo>
                    <a:pt x="178" y="28"/>
                  </a:lnTo>
                  <a:lnTo>
                    <a:pt x="175" y="28"/>
                  </a:lnTo>
                  <a:lnTo>
                    <a:pt x="175" y="31"/>
                  </a:lnTo>
                  <a:lnTo>
                    <a:pt x="175" y="33"/>
                  </a:lnTo>
                  <a:lnTo>
                    <a:pt x="175" y="35"/>
                  </a:lnTo>
                  <a:lnTo>
                    <a:pt x="175" y="38"/>
                  </a:lnTo>
                  <a:lnTo>
                    <a:pt x="175" y="38"/>
                  </a:lnTo>
                  <a:lnTo>
                    <a:pt x="178" y="40"/>
                  </a:lnTo>
                  <a:lnTo>
                    <a:pt x="178" y="40"/>
                  </a:lnTo>
                  <a:lnTo>
                    <a:pt x="180" y="45"/>
                  </a:lnTo>
                  <a:lnTo>
                    <a:pt x="180" y="47"/>
                  </a:lnTo>
                  <a:lnTo>
                    <a:pt x="180" y="47"/>
                  </a:lnTo>
                  <a:lnTo>
                    <a:pt x="180" y="47"/>
                  </a:lnTo>
                  <a:lnTo>
                    <a:pt x="180" y="47"/>
                  </a:lnTo>
                  <a:lnTo>
                    <a:pt x="178" y="47"/>
                  </a:lnTo>
                  <a:lnTo>
                    <a:pt x="178" y="47"/>
                  </a:lnTo>
                  <a:lnTo>
                    <a:pt x="178" y="47"/>
                  </a:lnTo>
                  <a:lnTo>
                    <a:pt x="175" y="47"/>
                  </a:lnTo>
                  <a:lnTo>
                    <a:pt x="175" y="47"/>
                  </a:lnTo>
                  <a:lnTo>
                    <a:pt x="175" y="47"/>
                  </a:lnTo>
                  <a:lnTo>
                    <a:pt x="175" y="47"/>
                  </a:lnTo>
                  <a:lnTo>
                    <a:pt x="173" y="49"/>
                  </a:lnTo>
                  <a:lnTo>
                    <a:pt x="173" y="49"/>
                  </a:lnTo>
                  <a:lnTo>
                    <a:pt x="173" y="52"/>
                  </a:lnTo>
                  <a:lnTo>
                    <a:pt x="173" y="52"/>
                  </a:lnTo>
                  <a:lnTo>
                    <a:pt x="173" y="54"/>
                  </a:lnTo>
                  <a:lnTo>
                    <a:pt x="173" y="57"/>
                  </a:lnTo>
                  <a:lnTo>
                    <a:pt x="175" y="57"/>
                  </a:lnTo>
                  <a:lnTo>
                    <a:pt x="175" y="57"/>
                  </a:lnTo>
                  <a:lnTo>
                    <a:pt x="175" y="59"/>
                  </a:lnTo>
                  <a:lnTo>
                    <a:pt x="175" y="59"/>
                  </a:lnTo>
                  <a:lnTo>
                    <a:pt x="175" y="59"/>
                  </a:lnTo>
                  <a:lnTo>
                    <a:pt x="175" y="59"/>
                  </a:lnTo>
                  <a:lnTo>
                    <a:pt x="175" y="61"/>
                  </a:lnTo>
                  <a:lnTo>
                    <a:pt x="175" y="61"/>
                  </a:lnTo>
                  <a:lnTo>
                    <a:pt x="175" y="64"/>
                  </a:lnTo>
                  <a:lnTo>
                    <a:pt x="173" y="66"/>
                  </a:lnTo>
                  <a:lnTo>
                    <a:pt x="173" y="68"/>
                  </a:lnTo>
                  <a:lnTo>
                    <a:pt x="173" y="71"/>
                  </a:lnTo>
                  <a:lnTo>
                    <a:pt x="171" y="71"/>
                  </a:lnTo>
                  <a:lnTo>
                    <a:pt x="171" y="71"/>
                  </a:lnTo>
                  <a:lnTo>
                    <a:pt x="168" y="71"/>
                  </a:lnTo>
                  <a:lnTo>
                    <a:pt x="168" y="71"/>
                  </a:lnTo>
                  <a:lnTo>
                    <a:pt x="166" y="71"/>
                  </a:lnTo>
                  <a:lnTo>
                    <a:pt x="163" y="71"/>
                  </a:lnTo>
                  <a:lnTo>
                    <a:pt x="163" y="71"/>
                  </a:lnTo>
                  <a:lnTo>
                    <a:pt x="159" y="76"/>
                  </a:lnTo>
                  <a:lnTo>
                    <a:pt x="159" y="76"/>
                  </a:lnTo>
                  <a:lnTo>
                    <a:pt x="159" y="76"/>
                  </a:lnTo>
                  <a:lnTo>
                    <a:pt x="156" y="73"/>
                  </a:lnTo>
                  <a:lnTo>
                    <a:pt x="156" y="73"/>
                  </a:lnTo>
                  <a:lnTo>
                    <a:pt x="154" y="71"/>
                  </a:lnTo>
                  <a:lnTo>
                    <a:pt x="154" y="71"/>
                  </a:lnTo>
                  <a:lnTo>
                    <a:pt x="156" y="71"/>
                  </a:lnTo>
                  <a:lnTo>
                    <a:pt x="159" y="64"/>
                  </a:lnTo>
                  <a:lnTo>
                    <a:pt x="159" y="64"/>
                  </a:lnTo>
                  <a:lnTo>
                    <a:pt x="156" y="64"/>
                  </a:lnTo>
                  <a:lnTo>
                    <a:pt x="156" y="61"/>
                  </a:lnTo>
                  <a:lnTo>
                    <a:pt x="156" y="61"/>
                  </a:lnTo>
                  <a:lnTo>
                    <a:pt x="154" y="59"/>
                  </a:lnTo>
                  <a:lnTo>
                    <a:pt x="154" y="59"/>
                  </a:lnTo>
                  <a:lnTo>
                    <a:pt x="152" y="59"/>
                  </a:lnTo>
                  <a:lnTo>
                    <a:pt x="149" y="57"/>
                  </a:lnTo>
                  <a:lnTo>
                    <a:pt x="144" y="57"/>
                  </a:lnTo>
                  <a:lnTo>
                    <a:pt x="144" y="57"/>
                  </a:lnTo>
                  <a:lnTo>
                    <a:pt x="142" y="57"/>
                  </a:lnTo>
                  <a:lnTo>
                    <a:pt x="142" y="57"/>
                  </a:lnTo>
                  <a:lnTo>
                    <a:pt x="140" y="57"/>
                  </a:lnTo>
                  <a:lnTo>
                    <a:pt x="140" y="54"/>
                  </a:lnTo>
                  <a:lnTo>
                    <a:pt x="140" y="54"/>
                  </a:lnTo>
                  <a:lnTo>
                    <a:pt x="137" y="54"/>
                  </a:lnTo>
                  <a:lnTo>
                    <a:pt x="137" y="54"/>
                  </a:lnTo>
                  <a:lnTo>
                    <a:pt x="137" y="54"/>
                  </a:lnTo>
                  <a:lnTo>
                    <a:pt x="137" y="54"/>
                  </a:lnTo>
                  <a:lnTo>
                    <a:pt x="135" y="57"/>
                  </a:lnTo>
                  <a:lnTo>
                    <a:pt x="135" y="57"/>
                  </a:lnTo>
                  <a:lnTo>
                    <a:pt x="133" y="57"/>
                  </a:lnTo>
                  <a:lnTo>
                    <a:pt x="133" y="59"/>
                  </a:lnTo>
                  <a:lnTo>
                    <a:pt x="133" y="59"/>
                  </a:lnTo>
                  <a:lnTo>
                    <a:pt x="126" y="59"/>
                  </a:lnTo>
                  <a:lnTo>
                    <a:pt x="123" y="61"/>
                  </a:lnTo>
                  <a:lnTo>
                    <a:pt x="123" y="61"/>
                  </a:lnTo>
                  <a:lnTo>
                    <a:pt x="121" y="64"/>
                  </a:lnTo>
                  <a:lnTo>
                    <a:pt x="121" y="64"/>
                  </a:lnTo>
                  <a:lnTo>
                    <a:pt x="118" y="64"/>
                  </a:lnTo>
                  <a:lnTo>
                    <a:pt x="118" y="61"/>
                  </a:lnTo>
                  <a:lnTo>
                    <a:pt x="116" y="59"/>
                  </a:lnTo>
                  <a:lnTo>
                    <a:pt x="116" y="57"/>
                  </a:lnTo>
                  <a:lnTo>
                    <a:pt x="116" y="57"/>
                  </a:lnTo>
                  <a:lnTo>
                    <a:pt x="116" y="57"/>
                  </a:lnTo>
                  <a:lnTo>
                    <a:pt x="114" y="54"/>
                  </a:lnTo>
                  <a:lnTo>
                    <a:pt x="114" y="54"/>
                  </a:lnTo>
                  <a:lnTo>
                    <a:pt x="111" y="54"/>
                  </a:lnTo>
                  <a:lnTo>
                    <a:pt x="111" y="54"/>
                  </a:lnTo>
                  <a:lnTo>
                    <a:pt x="109" y="54"/>
                  </a:lnTo>
                  <a:lnTo>
                    <a:pt x="109" y="54"/>
                  </a:lnTo>
                  <a:lnTo>
                    <a:pt x="107" y="52"/>
                  </a:lnTo>
                  <a:lnTo>
                    <a:pt x="107" y="52"/>
                  </a:lnTo>
                  <a:lnTo>
                    <a:pt x="104" y="54"/>
                  </a:lnTo>
                  <a:lnTo>
                    <a:pt x="104" y="54"/>
                  </a:lnTo>
                  <a:lnTo>
                    <a:pt x="99" y="52"/>
                  </a:lnTo>
                  <a:lnTo>
                    <a:pt x="97" y="52"/>
                  </a:lnTo>
                  <a:lnTo>
                    <a:pt x="97" y="52"/>
                  </a:lnTo>
                  <a:lnTo>
                    <a:pt x="97" y="52"/>
                  </a:lnTo>
                  <a:lnTo>
                    <a:pt x="97" y="52"/>
                  </a:lnTo>
                  <a:lnTo>
                    <a:pt x="97" y="49"/>
                  </a:lnTo>
                  <a:lnTo>
                    <a:pt x="95" y="49"/>
                  </a:lnTo>
                  <a:lnTo>
                    <a:pt x="95" y="47"/>
                  </a:lnTo>
                  <a:lnTo>
                    <a:pt x="97" y="42"/>
                  </a:lnTo>
                  <a:lnTo>
                    <a:pt x="97" y="42"/>
                  </a:lnTo>
                  <a:lnTo>
                    <a:pt x="97" y="42"/>
                  </a:lnTo>
                  <a:lnTo>
                    <a:pt x="97" y="42"/>
                  </a:lnTo>
                  <a:lnTo>
                    <a:pt x="99" y="40"/>
                  </a:lnTo>
                  <a:lnTo>
                    <a:pt x="102" y="40"/>
                  </a:lnTo>
                  <a:lnTo>
                    <a:pt x="104" y="40"/>
                  </a:lnTo>
                  <a:lnTo>
                    <a:pt x="104" y="35"/>
                  </a:lnTo>
                  <a:lnTo>
                    <a:pt x="107" y="28"/>
                  </a:lnTo>
                  <a:lnTo>
                    <a:pt x="107" y="28"/>
                  </a:lnTo>
                  <a:lnTo>
                    <a:pt x="107" y="26"/>
                  </a:lnTo>
                  <a:lnTo>
                    <a:pt x="111" y="21"/>
                  </a:lnTo>
                  <a:lnTo>
                    <a:pt x="114" y="19"/>
                  </a:lnTo>
                  <a:lnTo>
                    <a:pt x="118" y="12"/>
                  </a:lnTo>
                  <a:lnTo>
                    <a:pt x="121" y="12"/>
                  </a:lnTo>
                  <a:lnTo>
                    <a:pt x="123" y="9"/>
                  </a:lnTo>
                  <a:lnTo>
                    <a:pt x="123" y="7"/>
                  </a:lnTo>
                  <a:lnTo>
                    <a:pt x="123" y="2"/>
                  </a:lnTo>
                  <a:lnTo>
                    <a:pt x="123" y="2"/>
                  </a:lnTo>
                  <a:lnTo>
                    <a:pt x="123" y="2"/>
                  </a:lnTo>
                  <a:lnTo>
                    <a:pt x="121" y="2"/>
                  </a:lnTo>
                  <a:lnTo>
                    <a:pt x="121" y="0"/>
                  </a:lnTo>
                  <a:lnTo>
                    <a:pt x="121" y="0"/>
                  </a:lnTo>
                  <a:lnTo>
                    <a:pt x="118" y="0"/>
                  </a:lnTo>
                  <a:lnTo>
                    <a:pt x="116" y="0"/>
                  </a:lnTo>
                  <a:lnTo>
                    <a:pt x="114" y="2"/>
                  </a:lnTo>
                  <a:lnTo>
                    <a:pt x="111" y="2"/>
                  </a:lnTo>
                  <a:lnTo>
                    <a:pt x="107" y="4"/>
                  </a:lnTo>
                  <a:lnTo>
                    <a:pt x="107" y="4"/>
                  </a:lnTo>
                  <a:lnTo>
                    <a:pt x="104" y="7"/>
                  </a:lnTo>
                  <a:lnTo>
                    <a:pt x="104" y="7"/>
                  </a:lnTo>
                  <a:lnTo>
                    <a:pt x="102" y="7"/>
                  </a:lnTo>
                  <a:lnTo>
                    <a:pt x="102" y="4"/>
                  </a:lnTo>
                  <a:lnTo>
                    <a:pt x="102" y="4"/>
                  </a:lnTo>
                  <a:lnTo>
                    <a:pt x="99" y="4"/>
                  </a:lnTo>
                  <a:lnTo>
                    <a:pt x="97" y="4"/>
                  </a:lnTo>
                  <a:lnTo>
                    <a:pt x="95" y="7"/>
                  </a:lnTo>
                  <a:lnTo>
                    <a:pt x="95" y="7"/>
                  </a:lnTo>
                  <a:lnTo>
                    <a:pt x="95" y="7"/>
                  </a:lnTo>
                  <a:lnTo>
                    <a:pt x="92" y="7"/>
                  </a:lnTo>
                  <a:lnTo>
                    <a:pt x="92" y="7"/>
                  </a:lnTo>
                  <a:lnTo>
                    <a:pt x="92" y="7"/>
                  </a:lnTo>
                  <a:lnTo>
                    <a:pt x="88" y="7"/>
                  </a:lnTo>
                  <a:lnTo>
                    <a:pt x="88" y="9"/>
                  </a:lnTo>
                  <a:lnTo>
                    <a:pt x="83" y="9"/>
                  </a:lnTo>
                  <a:lnTo>
                    <a:pt x="78" y="12"/>
                  </a:lnTo>
                  <a:lnTo>
                    <a:pt x="78" y="12"/>
                  </a:lnTo>
                  <a:lnTo>
                    <a:pt x="78" y="12"/>
                  </a:lnTo>
                  <a:lnTo>
                    <a:pt x="78" y="14"/>
                  </a:lnTo>
                  <a:lnTo>
                    <a:pt x="76" y="14"/>
                  </a:lnTo>
                  <a:lnTo>
                    <a:pt x="76" y="14"/>
                  </a:lnTo>
                  <a:lnTo>
                    <a:pt x="76" y="16"/>
                  </a:lnTo>
                  <a:lnTo>
                    <a:pt x="76" y="19"/>
                  </a:lnTo>
                  <a:lnTo>
                    <a:pt x="76" y="19"/>
                  </a:lnTo>
                  <a:lnTo>
                    <a:pt x="76" y="21"/>
                  </a:lnTo>
                  <a:lnTo>
                    <a:pt x="76" y="21"/>
                  </a:lnTo>
                  <a:lnTo>
                    <a:pt x="73" y="21"/>
                  </a:lnTo>
                  <a:lnTo>
                    <a:pt x="73" y="21"/>
                  </a:lnTo>
                  <a:lnTo>
                    <a:pt x="73" y="21"/>
                  </a:lnTo>
                  <a:lnTo>
                    <a:pt x="73" y="21"/>
                  </a:lnTo>
                  <a:lnTo>
                    <a:pt x="73" y="21"/>
                  </a:lnTo>
                  <a:lnTo>
                    <a:pt x="71" y="23"/>
                  </a:lnTo>
                  <a:lnTo>
                    <a:pt x="71" y="23"/>
                  </a:lnTo>
                  <a:lnTo>
                    <a:pt x="71" y="26"/>
                  </a:lnTo>
                  <a:lnTo>
                    <a:pt x="66" y="28"/>
                  </a:lnTo>
                  <a:lnTo>
                    <a:pt x="59" y="31"/>
                  </a:lnTo>
                  <a:lnTo>
                    <a:pt x="59" y="33"/>
                  </a:lnTo>
                  <a:lnTo>
                    <a:pt x="59" y="33"/>
                  </a:lnTo>
                  <a:lnTo>
                    <a:pt x="59" y="33"/>
                  </a:lnTo>
                  <a:lnTo>
                    <a:pt x="57" y="33"/>
                  </a:lnTo>
                  <a:lnTo>
                    <a:pt x="57" y="33"/>
                  </a:lnTo>
                  <a:lnTo>
                    <a:pt x="57" y="35"/>
                  </a:lnTo>
                  <a:lnTo>
                    <a:pt x="55" y="35"/>
                  </a:lnTo>
                  <a:lnTo>
                    <a:pt x="55" y="35"/>
                  </a:lnTo>
                  <a:lnTo>
                    <a:pt x="55" y="33"/>
                  </a:lnTo>
                  <a:lnTo>
                    <a:pt x="55" y="33"/>
                  </a:lnTo>
                  <a:lnTo>
                    <a:pt x="55" y="33"/>
                  </a:lnTo>
                  <a:lnTo>
                    <a:pt x="52" y="33"/>
                  </a:lnTo>
                  <a:lnTo>
                    <a:pt x="52" y="35"/>
                  </a:lnTo>
                  <a:lnTo>
                    <a:pt x="50" y="38"/>
                  </a:lnTo>
                  <a:lnTo>
                    <a:pt x="50" y="40"/>
                  </a:lnTo>
                  <a:lnTo>
                    <a:pt x="47" y="40"/>
                  </a:lnTo>
                  <a:lnTo>
                    <a:pt x="40" y="35"/>
                  </a:lnTo>
                  <a:lnTo>
                    <a:pt x="38" y="35"/>
                  </a:lnTo>
                  <a:lnTo>
                    <a:pt x="38" y="38"/>
                  </a:lnTo>
                  <a:lnTo>
                    <a:pt x="38" y="38"/>
                  </a:lnTo>
                  <a:lnTo>
                    <a:pt x="36" y="38"/>
                  </a:lnTo>
                  <a:lnTo>
                    <a:pt x="36" y="38"/>
                  </a:lnTo>
                  <a:lnTo>
                    <a:pt x="36" y="38"/>
                  </a:lnTo>
                  <a:lnTo>
                    <a:pt x="33" y="35"/>
                  </a:lnTo>
                  <a:lnTo>
                    <a:pt x="24" y="31"/>
                  </a:lnTo>
                  <a:lnTo>
                    <a:pt x="24" y="31"/>
                  </a:lnTo>
                  <a:lnTo>
                    <a:pt x="21" y="31"/>
                  </a:lnTo>
                  <a:lnTo>
                    <a:pt x="21" y="31"/>
                  </a:lnTo>
                  <a:lnTo>
                    <a:pt x="19" y="28"/>
                  </a:lnTo>
                  <a:lnTo>
                    <a:pt x="19" y="28"/>
                  </a:lnTo>
                  <a:lnTo>
                    <a:pt x="19" y="26"/>
                  </a:lnTo>
                  <a:lnTo>
                    <a:pt x="19" y="26"/>
                  </a:lnTo>
                  <a:lnTo>
                    <a:pt x="19" y="26"/>
                  </a:lnTo>
                  <a:lnTo>
                    <a:pt x="19" y="26"/>
                  </a:lnTo>
                  <a:lnTo>
                    <a:pt x="17" y="28"/>
                  </a:lnTo>
                  <a:lnTo>
                    <a:pt x="17" y="31"/>
                  </a:lnTo>
                  <a:lnTo>
                    <a:pt x="17" y="31"/>
                  </a:lnTo>
                  <a:lnTo>
                    <a:pt x="17" y="33"/>
                  </a:lnTo>
                  <a:lnTo>
                    <a:pt x="14" y="33"/>
                  </a:lnTo>
                  <a:lnTo>
                    <a:pt x="14" y="35"/>
                  </a:lnTo>
                  <a:lnTo>
                    <a:pt x="10" y="49"/>
                  </a:lnTo>
                  <a:lnTo>
                    <a:pt x="7" y="52"/>
                  </a:lnTo>
                  <a:lnTo>
                    <a:pt x="7" y="52"/>
                  </a:lnTo>
                  <a:lnTo>
                    <a:pt x="7" y="54"/>
                  </a:lnTo>
                  <a:lnTo>
                    <a:pt x="7" y="54"/>
                  </a:lnTo>
                  <a:lnTo>
                    <a:pt x="10" y="54"/>
                  </a:lnTo>
                  <a:lnTo>
                    <a:pt x="10" y="54"/>
                  </a:lnTo>
                  <a:lnTo>
                    <a:pt x="10" y="57"/>
                  </a:lnTo>
                  <a:lnTo>
                    <a:pt x="10" y="57"/>
                  </a:lnTo>
                  <a:lnTo>
                    <a:pt x="10" y="59"/>
                  </a:lnTo>
                  <a:lnTo>
                    <a:pt x="10" y="59"/>
                  </a:lnTo>
                  <a:lnTo>
                    <a:pt x="10" y="59"/>
                  </a:lnTo>
                  <a:lnTo>
                    <a:pt x="10" y="61"/>
                  </a:lnTo>
                  <a:lnTo>
                    <a:pt x="7" y="64"/>
                  </a:lnTo>
                  <a:lnTo>
                    <a:pt x="7" y="64"/>
                  </a:lnTo>
                  <a:lnTo>
                    <a:pt x="5" y="66"/>
                  </a:lnTo>
                  <a:lnTo>
                    <a:pt x="5" y="66"/>
                  </a:lnTo>
                  <a:lnTo>
                    <a:pt x="2" y="68"/>
                  </a:lnTo>
                  <a:lnTo>
                    <a:pt x="2" y="68"/>
                  </a:lnTo>
                  <a:lnTo>
                    <a:pt x="0" y="71"/>
                  </a:lnTo>
                  <a:lnTo>
                    <a:pt x="0" y="73"/>
                  </a:lnTo>
                  <a:lnTo>
                    <a:pt x="0" y="73"/>
                  </a:lnTo>
                  <a:lnTo>
                    <a:pt x="0" y="76"/>
                  </a:lnTo>
                  <a:lnTo>
                    <a:pt x="0" y="76"/>
                  </a:lnTo>
                  <a:lnTo>
                    <a:pt x="2" y="78"/>
                  </a:lnTo>
                  <a:lnTo>
                    <a:pt x="2" y="78"/>
                  </a:lnTo>
                  <a:lnTo>
                    <a:pt x="2" y="78"/>
                  </a:lnTo>
                  <a:lnTo>
                    <a:pt x="5" y="78"/>
                  </a:lnTo>
                  <a:lnTo>
                    <a:pt x="5" y="78"/>
                  </a:lnTo>
                  <a:lnTo>
                    <a:pt x="5" y="80"/>
                  </a:lnTo>
                  <a:lnTo>
                    <a:pt x="5" y="80"/>
                  </a:lnTo>
                  <a:lnTo>
                    <a:pt x="5" y="83"/>
                  </a:lnTo>
                  <a:lnTo>
                    <a:pt x="7" y="83"/>
                  </a:lnTo>
                  <a:lnTo>
                    <a:pt x="7" y="85"/>
                  </a:lnTo>
                  <a:lnTo>
                    <a:pt x="7" y="85"/>
                  </a:lnTo>
                  <a:lnTo>
                    <a:pt x="5" y="87"/>
                  </a:lnTo>
                  <a:lnTo>
                    <a:pt x="5" y="90"/>
                  </a:lnTo>
                  <a:lnTo>
                    <a:pt x="7" y="90"/>
                  </a:lnTo>
                  <a:lnTo>
                    <a:pt x="7" y="90"/>
                  </a:lnTo>
                  <a:lnTo>
                    <a:pt x="7" y="90"/>
                  </a:lnTo>
                  <a:lnTo>
                    <a:pt x="10" y="90"/>
                  </a:lnTo>
                  <a:lnTo>
                    <a:pt x="10" y="92"/>
                  </a:lnTo>
                  <a:lnTo>
                    <a:pt x="10" y="92"/>
                  </a:lnTo>
                  <a:lnTo>
                    <a:pt x="10" y="92"/>
                  </a:lnTo>
                  <a:lnTo>
                    <a:pt x="12" y="94"/>
                  </a:lnTo>
                  <a:lnTo>
                    <a:pt x="12" y="94"/>
                  </a:lnTo>
                  <a:lnTo>
                    <a:pt x="12" y="94"/>
                  </a:lnTo>
                  <a:lnTo>
                    <a:pt x="14" y="94"/>
                  </a:lnTo>
                  <a:lnTo>
                    <a:pt x="14" y="94"/>
                  </a:lnTo>
                  <a:lnTo>
                    <a:pt x="17" y="94"/>
                  </a:lnTo>
                  <a:lnTo>
                    <a:pt x="17" y="97"/>
                  </a:lnTo>
                  <a:lnTo>
                    <a:pt x="17" y="97"/>
                  </a:lnTo>
                  <a:lnTo>
                    <a:pt x="17" y="99"/>
                  </a:lnTo>
                  <a:lnTo>
                    <a:pt x="17" y="102"/>
                  </a:lnTo>
                  <a:lnTo>
                    <a:pt x="17" y="102"/>
                  </a:lnTo>
                  <a:lnTo>
                    <a:pt x="17" y="104"/>
                  </a:lnTo>
                  <a:lnTo>
                    <a:pt x="17" y="104"/>
                  </a:lnTo>
                  <a:lnTo>
                    <a:pt x="17" y="104"/>
                  </a:lnTo>
                  <a:lnTo>
                    <a:pt x="14" y="106"/>
                  </a:lnTo>
                  <a:lnTo>
                    <a:pt x="14" y="109"/>
                  </a:lnTo>
                  <a:lnTo>
                    <a:pt x="12" y="111"/>
                  </a:lnTo>
                  <a:lnTo>
                    <a:pt x="12" y="111"/>
                  </a:lnTo>
                  <a:lnTo>
                    <a:pt x="10" y="113"/>
                  </a:lnTo>
                  <a:lnTo>
                    <a:pt x="10" y="113"/>
                  </a:lnTo>
                  <a:lnTo>
                    <a:pt x="10" y="113"/>
                  </a:lnTo>
                  <a:lnTo>
                    <a:pt x="10" y="116"/>
                  </a:lnTo>
                  <a:lnTo>
                    <a:pt x="10" y="116"/>
                  </a:lnTo>
                  <a:lnTo>
                    <a:pt x="10" y="118"/>
                  </a:lnTo>
                  <a:lnTo>
                    <a:pt x="10" y="118"/>
                  </a:lnTo>
                  <a:lnTo>
                    <a:pt x="7" y="120"/>
                  </a:lnTo>
                  <a:lnTo>
                    <a:pt x="7" y="120"/>
                  </a:lnTo>
                  <a:lnTo>
                    <a:pt x="5" y="123"/>
                  </a:lnTo>
                  <a:lnTo>
                    <a:pt x="5" y="123"/>
                  </a:lnTo>
                  <a:lnTo>
                    <a:pt x="2" y="123"/>
                  </a:lnTo>
                  <a:lnTo>
                    <a:pt x="2" y="125"/>
                  </a:lnTo>
                  <a:lnTo>
                    <a:pt x="5" y="125"/>
                  </a:lnTo>
                  <a:lnTo>
                    <a:pt x="5" y="125"/>
                  </a:lnTo>
                  <a:lnTo>
                    <a:pt x="5" y="125"/>
                  </a:lnTo>
                  <a:lnTo>
                    <a:pt x="7" y="125"/>
                  </a:lnTo>
                  <a:lnTo>
                    <a:pt x="7" y="125"/>
                  </a:lnTo>
                  <a:lnTo>
                    <a:pt x="7" y="125"/>
                  </a:lnTo>
                  <a:lnTo>
                    <a:pt x="7" y="125"/>
                  </a:lnTo>
                  <a:lnTo>
                    <a:pt x="7" y="125"/>
                  </a:lnTo>
                  <a:lnTo>
                    <a:pt x="7" y="128"/>
                  </a:lnTo>
                  <a:lnTo>
                    <a:pt x="7" y="128"/>
                  </a:lnTo>
                  <a:lnTo>
                    <a:pt x="7" y="130"/>
                  </a:lnTo>
                  <a:lnTo>
                    <a:pt x="7" y="130"/>
                  </a:lnTo>
                  <a:lnTo>
                    <a:pt x="10" y="130"/>
                  </a:lnTo>
                  <a:lnTo>
                    <a:pt x="10" y="130"/>
                  </a:lnTo>
                  <a:lnTo>
                    <a:pt x="10" y="130"/>
                  </a:lnTo>
                  <a:lnTo>
                    <a:pt x="10" y="132"/>
                  </a:lnTo>
                  <a:lnTo>
                    <a:pt x="10" y="132"/>
                  </a:lnTo>
                  <a:lnTo>
                    <a:pt x="12" y="130"/>
                  </a:lnTo>
                  <a:lnTo>
                    <a:pt x="12" y="130"/>
                  </a:lnTo>
                  <a:lnTo>
                    <a:pt x="12" y="130"/>
                  </a:lnTo>
                  <a:lnTo>
                    <a:pt x="12" y="132"/>
                  </a:lnTo>
                  <a:lnTo>
                    <a:pt x="12" y="132"/>
                  </a:lnTo>
                  <a:lnTo>
                    <a:pt x="12" y="132"/>
                  </a:lnTo>
                  <a:lnTo>
                    <a:pt x="12" y="135"/>
                  </a:lnTo>
                  <a:lnTo>
                    <a:pt x="14" y="135"/>
                  </a:lnTo>
                  <a:lnTo>
                    <a:pt x="14" y="135"/>
                  </a:lnTo>
                  <a:lnTo>
                    <a:pt x="14" y="135"/>
                  </a:lnTo>
                  <a:lnTo>
                    <a:pt x="17" y="137"/>
                  </a:lnTo>
                  <a:lnTo>
                    <a:pt x="17" y="137"/>
                  </a:lnTo>
                  <a:lnTo>
                    <a:pt x="17" y="137"/>
                  </a:lnTo>
                  <a:lnTo>
                    <a:pt x="17" y="137"/>
                  </a:lnTo>
                  <a:lnTo>
                    <a:pt x="17" y="137"/>
                  </a:lnTo>
                  <a:lnTo>
                    <a:pt x="19" y="137"/>
                  </a:lnTo>
                  <a:lnTo>
                    <a:pt x="19" y="137"/>
                  </a:lnTo>
                  <a:lnTo>
                    <a:pt x="21" y="137"/>
                  </a:lnTo>
                  <a:lnTo>
                    <a:pt x="21" y="137"/>
                  </a:lnTo>
                  <a:lnTo>
                    <a:pt x="21" y="135"/>
                  </a:lnTo>
                  <a:lnTo>
                    <a:pt x="24" y="135"/>
                  </a:lnTo>
                  <a:lnTo>
                    <a:pt x="24" y="135"/>
                  </a:lnTo>
                  <a:lnTo>
                    <a:pt x="24" y="135"/>
                  </a:lnTo>
                  <a:lnTo>
                    <a:pt x="24" y="135"/>
                  </a:lnTo>
                  <a:lnTo>
                    <a:pt x="26" y="135"/>
                  </a:lnTo>
                  <a:lnTo>
                    <a:pt x="26" y="135"/>
                  </a:lnTo>
                  <a:lnTo>
                    <a:pt x="26" y="135"/>
                  </a:lnTo>
                  <a:lnTo>
                    <a:pt x="26" y="135"/>
                  </a:lnTo>
                  <a:lnTo>
                    <a:pt x="26" y="135"/>
                  </a:lnTo>
                  <a:lnTo>
                    <a:pt x="26" y="135"/>
                  </a:lnTo>
                  <a:lnTo>
                    <a:pt x="28" y="135"/>
                  </a:lnTo>
                  <a:lnTo>
                    <a:pt x="28" y="132"/>
                  </a:lnTo>
                  <a:lnTo>
                    <a:pt x="31" y="132"/>
                  </a:lnTo>
                  <a:lnTo>
                    <a:pt x="31" y="132"/>
                  </a:lnTo>
                  <a:lnTo>
                    <a:pt x="33" y="132"/>
                  </a:lnTo>
                  <a:lnTo>
                    <a:pt x="33" y="132"/>
                  </a:lnTo>
                  <a:lnTo>
                    <a:pt x="33" y="132"/>
                  </a:lnTo>
                  <a:lnTo>
                    <a:pt x="33" y="135"/>
                  </a:lnTo>
                  <a:lnTo>
                    <a:pt x="33" y="135"/>
                  </a:lnTo>
                  <a:lnTo>
                    <a:pt x="36" y="137"/>
                  </a:lnTo>
                  <a:lnTo>
                    <a:pt x="36" y="139"/>
                  </a:lnTo>
                  <a:lnTo>
                    <a:pt x="36" y="139"/>
                  </a:lnTo>
                  <a:lnTo>
                    <a:pt x="36" y="139"/>
                  </a:lnTo>
                  <a:lnTo>
                    <a:pt x="36" y="139"/>
                  </a:lnTo>
                  <a:lnTo>
                    <a:pt x="36" y="142"/>
                  </a:lnTo>
                  <a:lnTo>
                    <a:pt x="36" y="142"/>
                  </a:lnTo>
                  <a:lnTo>
                    <a:pt x="36" y="142"/>
                  </a:lnTo>
                  <a:lnTo>
                    <a:pt x="36" y="142"/>
                  </a:lnTo>
                  <a:lnTo>
                    <a:pt x="36" y="142"/>
                  </a:lnTo>
                  <a:lnTo>
                    <a:pt x="36" y="142"/>
                  </a:lnTo>
                  <a:lnTo>
                    <a:pt x="38" y="142"/>
                  </a:lnTo>
                  <a:lnTo>
                    <a:pt x="38" y="144"/>
                  </a:lnTo>
                  <a:lnTo>
                    <a:pt x="38" y="144"/>
                  </a:lnTo>
                  <a:lnTo>
                    <a:pt x="40" y="144"/>
                  </a:lnTo>
                  <a:lnTo>
                    <a:pt x="40" y="144"/>
                  </a:lnTo>
                  <a:lnTo>
                    <a:pt x="40" y="142"/>
                  </a:lnTo>
                  <a:lnTo>
                    <a:pt x="40" y="142"/>
                  </a:lnTo>
                  <a:lnTo>
                    <a:pt x="40" y="142"/>
                  </a:lnTo>
                  <a:lnTo>
                    <a:pt x="40" y="142"/>
                  </a:lnTo>
                  <a:lnTo>
                    <a:pt x="40" y="142"/>
                  </a:lnTo>
                  <a:lnTo>
                    <a:pt x="40" y="142"/>
                  </a:lnTo>
                  <a:lnTo>
                    <a:pt x="40" y="139"/>
                  </a:lnTo>
                  <a:lnTo>
                    <a:pt x="40" y="142"/>
                  </a:lnTo>
                  <a:lnTo>
                    <a:pt x="43" y="142"/>
                  </a:lnTo>
                  <a:lnTo>
                    <a:pt x="43" y="142"/>
                  </a:lnTo>
                  <a:lnTo>
                    <a:pt x="43" y="142"/>
                  </a:lnTo>
                  <a:lnTo>
                    <a:pt x="43" y="142"/>
                  </a:lnTo>
                  <a:lnTo>
                    <a:pt x="43" y="142"/>
                  </a:lnTo>
                  <a:lnTo>
                    <a:pt x="43" y="142"/>
                  </a:lnTo>
                  <a:lnTo>
                    <a:pt x="45" y="142"/>
                  </a:lnTo>
                  <a:lnTo>
                    <a:pt x="45" y="142"/>
                  </a:lnTo>
                  <a:lnTo>
                    <a:pt x="45" y="139"/>
                  </a:lnTo>
                  <a:lnTo>
                    <a:pt x="45" y="139"/>
                  </a:lnTo>
                  <a:lnTo>
                    <a:pt x="45" y="139"/>
                  </a:lnTo>
                  <a:lnTo>
                    <a:pt x="45" y="139"/>
                  </a:lnTo>
                  <a:lnTo>
                    <a:pt x="47" y="137"/>
                  </a:lnTo>
                  <a:lnTo>
                    <a:pt x="47" y="137"/>
                  </a:lnTo>
                  <a:lnTo>
                    <a:pt x="47" y="137"/>
                  </a:lnTo>
                  <a:lnTo>
                    <a:pt x="47" y="137"/>
                  </a:lnTo>
                  <a:lnTo>
                    <a:pt x="47" y="137"/>
                  </a:lnTo>
                  <a:lnTo>
                    <a:pt x="47" y="137"/>
                  </a:lnTo>
                  <a:lnTo>
                    <a:pt x="47" y="137"/>
                  </a:lnTo>
                  <a:lnTo>
                    <a:pt x="50" y="139"/>
                  </a:lnTo>
                  <a:lnTo>
                    <a:pt x="50" y="139"/>
                  </a:lnTo>
                  <a:lnTo>
                    <a:pt x="50" y="139"/>
                  </a:lnTo>
                  <a:lnTo>
                    <a:pt x="50" y="139"/>
                  </a:lnTo>
                  <a:lnTo>
                    <a:pt x="50" y="139"/>
                  </a:lnTo>
                  <a:lnTo>
                    <a:pt x="50" y="139"/>
                  </a:lnTo>
                  <a:lnTo>
                    <a:pt x="50" y="139"/>
                  </a:lnTo>
                  <a:lnTo>
                    <a:pt x="52" y="142"/>
                  </a:lnTo>
                  <a:lnTo>
                    <a:pt x="52" y="142"/>
                  </a:lnTo>
                  <a:lnTo>
                    <a:pt x="52" y="142"/>
                  </a:lnTo>
                  <a:lnTo>
                    <a:pt x="52" y="142"/>
                  </a:lnTo>
                  <a:lnTo>
                    <a:pt x="52" y="139"/>
                  </a:lnTo>
                  <a:lnTo>
                    <a:pt x="52" y="139"/>
                  </a:lnTo>
                  <a:lnTo>
                    <a:pt x="52" y="139"/>
                  </a:lnTo>
                  <a:lnTo>
                    <a:pt x="52" y="139"/>
                  </a:lnTo>
                  <a:lnTo>
                    <a:pt x="52" y="139"/>
                  </a:lnTo>
                  <a:lnTo>
                    <a:pt x="52" y="139"/>
                  </a:lnTo>
                  <a:lnTo>
                    <a:pt x="52" y="139"/>
                  </a:lnTo>
                  <a:lnTo>
                    <a:pt x="52" y="137"/>
                  </a:lnTo>
                  <a:lnTo>
                    <a:pt x="52" y="137"/>
                  </a:lnTo>
                  <a:lnTo>
                    <a:pt x="55" y="137"/>
                  </a:lnTo>
                  <a:lnTo>
                    <a:pt x="55" y="137"/>
                  </a:lnTo>
                  <a:lnTo>
                    <a:pt x="55" y="137"/>
                  </a:lnTo>
                  <a:lnTo>
                    <a:pt x="57" y="135"/>
                  </a:lnTo>
                  <a:lnTo>
                    <a:pt x="57" y="135"/>
                  </a:lnTo>
                  <a:lnTo>
                    <a:pt x="57" y="137"/>
                  </a:lnTo>
                  <a:lnTo>
                    <a:pt x="62" y="137"/>
                  </a:lnTo>
                  <a:lnTo>
                    <a:pt x="62" y="137"/>
                  </a:lnTo>
                  <a:lnTo>
                    <a:pt x="62" y="137"/>
                  </a:lnTo>
                  <a:lnTo>
                    <a:pt x="64" y="135"/>
                  </a:lnTo>
                  <a:lnTo>
                    <a:pt x="64" y="135"/>
                  </a:lnTo>
                  <a:lnTo>
                    <a:pt x="64" y="135"/>
                  </a:lnTo>
                  <a:lnTo>
                    <a:pt x="64" y="135"/>
                  </a:lnTo>
                  <a:lnTo>
                    <a:pt x="66" y="132"/>
                  </a:lnTo>
                  <a:lnTo>
                    <a:pt x="66" y="130"/>
                  </a:lnTo>
                  <a:lnTo>
                    <a:pt x="69" y="130"/>
                  </a:lnTo>
                  <a:lnTo>
                    <a:pt x="69" y="130"/>
                  </a:lnTo>
                  <a:lnTo>
                    <a:pt x="69" y="128"/>
                  </a:lnTo>
                  <a:lnTo>
                    <a:pt x="76" y="128"/>
                  </a:lnTo>
                  <a:lnTo>
                    <a:pt x="76" y="125"/>
                  </a:lnTo>
                  <a:lnTo>
                    <a:pt x="76" y="125"/>
                  </a:lnTo>
                  <a:lnTo>
                    <a:pt x="78" y="125"/>
                  </a:lnTo>
                  <a:lnTo>
                    <a:pt x="81" y="123"/>
                  </a:lnTo>
                  <a:lnTo>
                    <a:pt x="81" y="120"/>
                  </a:lnTo>
                  <a:lnTo>
                    <a:pt x="81" y="120"/>
                  </a:lnTo>
                  <a:lnTo>
                    <a:pt x="90" y="116"/>
                  </a:lnTo>
                  <a:lnTo>
                    <a:pt x="95" y="113"/>
                  </a:lnTo>
                  <a:lnTo>
                    <a:pt x="95" y="113"/>
                  </a:lnTo>
                  <a:lnTo>
                    <a:pt x="95" y="113"/>
                  </a:lnTo>
                  <a:lnTo>
                    <a:pt x="95" y="113"/>
                  </a:lnTo>
                  <a:lnTo>
                    <a:pt x="95" y="111"/>
                  </a:lnTo>
                  <a:lnTo>
                    <a:pt x="97" y="111"/>
                  </a:lnTo>
                  <a:lnTo>
                    <a:pt x="97" y="111"/>
                  </a:lnTo>
                  <a:lnTo>
                    <a:pt x="97" y="109"/>
                  </a:lnTo>
                  <a:lnTo>
                    <a:pt x="99" y="109"/>
                  </a:lnTo>
                  <a:lnTo>
                    <a:pt x="99" y="109"/>
                  </a:lnTo>
                  <a:lnTo>
                    <a:pt x="99" y="106"/>
                  </a:lnTo>
                  <a:lnTo>
                    <a:pt x="99" y="106"/>
                  </a:lnTo>
                  <a:lnTo>
                    <a:pt x="99" y="106"/>
                  </a:lnTo>
                  <a:lnTo>
                    <a:pt x="99" y="106"/>
                  </a:lnTo>
                  <a:lnTo>
                    <a:pt x="102" y="104"/>
                  </a:lnTo>
                  <a:lnTo>
                    <a:pt x="104" y="104"/>
                  </a:lnTo>
                  <a:lnTo>
                    <a:pt x="104" y="104"/>
                  </a:lnTo>
                  <a:lnTo>
                    <a:pt x="104" y="104"/>
                  </a:lnTo>
                  <a:lnTo>
                    <a:pt x="104" y="104"/>
                  </a:lnTo>
                  <a:lnTo>
                    <a:pt x="104" y="106"/>
                  </a:lnTo>
                  <a:lnTo>
                    <a:pt x="104" y="106"/>
                  </a:lnTo>
                  <a:lnTo>
                    <a:pt x="107" y="106"/>
                  </a:lnTo>
                  <a:lnTo>
                    <a:pt x="107" y="104"/>
                  </a:lnTo>
                  <a:lnTo>
                    <a:pt x="107" y="104"/>
                  </a:lnTo>
                  <a:lnTo>
                    <a:pt x="107" y="104"/>
                  </a:lnTo>
                  <a:lnTo>
                    <a:pt x="107" y="104"/>
                  </a:lnTo>
                  <a:lnTo>
                    <a:pt x="109" y="104"/>
                  </a:lnTo>
                  <a:lnTo>
                    <a:pt x="109" y="102"/>
                  </a:lnTo>
                  <a:lnTo>
                    <a:pt x="109" y="102"/>
                  </a:lnTo>
                  <a:lnTo>
                    <a:pt x="109" y="102"/>
                  </a:lnTo>
                  <a:lnTo>
                    <a:pt x="109" y="102"/>
                  </a:lnTo>
                  <a:lnTo>
                    <a:pt x="109" y="99"/>
                  </a:lnTo>
                  <a:lnTo>
                    <a:pt x="109" y="99"/>
                  </a:lnTo>
                  <a:lnTo>
                    <a:pt x="116" y="99"/>
                  </a:lnTo>
                  <a:lnTo>
                    <a:pt x="116" y="99"/>
                  </a:lnTo>
                  <a:lnTo>
                    <a:pt x="116" y="99"/>
                  </a:lnTo>
                  <a:lnTo>
                    <a:pt x="116" y="97"/>
                  </a:lnTo>
                  <a:lnTo>
                    <a:pt x="118" y="99"/>
                  </a:lnTo>
                  <a:lnTo>
                    <a:pt x="118" y="99"/>
                  </a:lnTo>
                  <a:lnTo>
                    <a:pt x="126" y="104"/>
                  </a:lnTo>
                  <a:lnTo>
                    <a:pt x="128" y="106"/>
                  </a:lnTo>
                  <a:lnTo>
                    <a:pt x="130" y="106"/>
                  </a:lnTo>
                  <a:lnTo>
                    <a:pt x="133" y="106"/>
                  </a:lnTo>
                  <a:lnTo>
                    <a:pt x="133" y="106"/>
                  </a:lnTo>
                  <a:lnTo>
                    <a:pt x="133" y="106"/>
                  </a:lnTo>
                  <a:lnTo>
                    <a:pt x="135" y="106"/>
                  </a:lnTo>
                  <a:lnTo>
                    <a:pt x="135" y="106"/>
                  </a:lnTo>
                  <a:lnTo>
                    <a:pt x="135" y="106"/>
                  </a:lnTo>
                  <a:lnTo>
                    <a:pt x="135" y="109"/>
                  </a:lnTo>
                  <a:lnTo>
                    <a:pt x="135" y="109"/>
                  </a:lnTo>
                  <a:lnTo>
                    <a:pt x="135" y="109"/>
                  </a:lnTo>
                  <a:lnTo>
                    <a:pt x="135" y="109"/>
                  </a:lnTo>
                  <a:lnTo>
                    <a:pt x="135" y="109"/>
                  </a:lnTo>
                  <a:lnTo>
                    <a:pt x="135" y="111"/>
                  </a:lnTo>
                  <a:lnTo>
                    <a:pt x="135" y="111"/>
                  </a:lnTo>
                  <a:lnTo>
                    <a:pt x="135" y="111"/>
                  </a:lnTo>
                  <a:lnTo>
                    <a:pt x="135" y="111"/>
                  </a:lnTo>
                  <a:lnTo>
                    <a:pt x="135" y="111"/>
                  </a:lnTo>
                  <a:lnTo>
                    <a:pt x="137" y="113"/>
                  </a:lnTo>
                  <a:lnTo>
                    <a:pt x="137" y="113"/>
                  </a:lnTo>
                  <a:lnTo>
                    <a:pt x="137" y="116"/>
                  </a:lnTo>
                  <a:lnTo>
                    <a:pt x="137" y="116"/>
                  </a:lnTo>
                  <a:lnTo>
                    <a:pt x="137" y="116"/>
                  </a:lnTo>
                  <a:lnTo>
                    <a:pt x="137" y="116"/>
                  </a:lnTo>
                  <a:lnTo>
                    <a:pt x="135" y="116"/>
                  </a:lnTo>
                  <a:lnTo>
                    <a:pt x="133" y="118"/>
                  </a:lnTo>
                  <a:lnTo>
                    <a:pt x="130" y="118"/>
                  </a:lnTo>
                  <a:lnTo>
                    <a:pt x="128" y="120"/>
                  </a:lnTo>
                  <a:lnTo>
                    <a:pt x="128" y="120"/>
                  </a:lnTo>
                  <a:lnTo>
                    <a:pt x="126" y="120"/>
                  </a:lnTo>
                  <a:lnTo>
                    <a:pt x="126" y="120"/>
                  </a:lnTo>
                  <a:lnTo>
                    <a:pt x="123" y="120"/>
                  </a:lnTo>
                  <a:lnTo>
                    <a:pt x="123" y="120"/>
                  </a:lnTo>
                  <a:lnTo>
                    <a:pt x="123" y="120"/>
                  </a:lnTo>
                  <a:lnTo>
                    <a:pt x="123" y="120"/>
                  </a:lnTo>
                  <a:lnTo>
                    <a:pt x="123" y="120"/>
                  </a:lnTo>
                  <a:lnTo>
                    <a:pt x="121" y="123"/>
                  </a:lnTo>
                  <a:lnTo>
                    <a:pt x="121" y="123"/>
                  </a:lnTo>
                  <a:lnTo>
                    <a:pt x="121" y="123"/>
                  </a:lnTo>
                  <a:lnTo>
                    <a:pt x="121" y="125"/>
                  </a:lnTo>
                  <a:lnTo>
                    <a:pt x="121" y="128"/>
                  </a:lnTo>
                  <a:lnTo>
                    <a:pt x="121" y="128"/>
                  </a:lnTo>
                  <a:lnTo>
                    <a:pt x="121" y="128"/>
                  </a:lnTo>
                  <a:lnTo>
                    <a:pt x="121" y="128"/>
                  </a:lnTo>
                  <a:lnTo>
                    <a:pt x="123" y="132"/>
                  </a:lnTo>
                  <a:lnTo>
                    <a:pt x="123" y="132"/>
                  </a:lnTo>
                  <a:lnTo>
                    <a:pt x="123" y="135"/>
                  </a:lnTo>
                  <a:lnTo>
                    <a:pt x="123" y="135"/>
                  </a:lnTo>
                  <a:lnTo>
                    <a:pt x="123" y="137"/>
                  </a:lnTo>
                  <a:lnTo>
                    <a:pt x="123" y="137"/>
                  </a:lnTo>
                  <a:lnTo>
                    <a:pt x="123" y="137"/>
                  </a:lnTo>
                  <a:lnTo>
                    <a:pt x="123" y="137"/>
                  </a:lnTo>
                  <a:lnTo>
                    <a:pt x="123" y="137"/>
                  </a:lnTo>
                  <a:lnTo>
                    <a:pt x="123" y="139"/>
                  </a:lnTo>
                  <a:lnTo>
                    <a:pt x="123" y="139"/>
                  </a:lnTo>
                  <a:lnTo>
                    <a:pt x="121" y="139"/>
                  </a:lnTo>
                  <a:lnTo>
                    <a:pt x="118" y="142"/>
                  </a:lnTo>
                  <a:lnTo>
                    <a:pt x="118" y="142"/>
                  </a:lnTo>
                  <a:lnTo>
                    <a:pt x="118" y="142"/>
                  </a:lnTo>
                  <a:lnTo>
                    <a:pt x="118" y="144"/>
                  </a:lnTo>
                  <a:lnTo>
                    <a:pt x="118" y="144"/>
                  </a:lnTo>
                  <a:lnTo>
                    <a:pt x="114" y="149"/>
                  </a:lnTo>
                  <a:lnTo>
                    <a:pt x="114" y="149"/>
                  </a:lnTo>
                  <a:lnTo>
                    <a:pt x="114" y="151"/>
                  </a:lnTo>
                  <a:lnTo>
                    <a:pt x="111" y="151"/>
                  </a:lnTo>
                  <a:lnTo>
                    <a:pt x="111" y="154"/>
                  </a:lnTo>
                  <a:lnTo>
                    <a:pt x="109" y="154"/>
                  </a:lnTo>
                  <a:lnTo>
                    <a:pt x="109" y="154"/>
                  </a:lnTo>
                  <a:lnTo>
                    <a:pt x="109" y="154"/>
                  </a:lnTo>
                  <a:lnTo>
                    <a:pt x="109" y="156"/>
                  </a:lnTo>
                  <a:lnTo>
                    <a:pt x="111" y="156"/>
                  </a:lnTo>
                  <a:lnTo>
                    <a:pt x="111" y="156"/>
                  </a:lnTo>
                  <a:lnTo>
                    <a:pt x="111" y="156"/>
                  </a:lnTo>
                  <a:lnTo>
                    <a:pt x="111" y="156"/>
                  </a:lnTo>
                  <a:lnTo>
                    <a:pt x="111" y="156"/>
                  </a:lnTo>
                  <a:lnTo>
                    <a:pt x="111" y="156"/>
                  </a:lnTo>
                  <a:lnTo>
                    <a:pt x="111" y="156"/>
                  </a:lnTo>
                  <a:lnTo>
                    <a:pt x="114" y="156"/>
                  </a:lnTo>
                  <a:lnTo>
                    <a:pt x="114" y="154"/>
                  </a:lnTo>
                  <a:lnTo>
                    <a:pt x="114" y="154"/>
                  </a:lnTo>
                  <a:lnTo>
                    <a:pt x="114" y="154"/>
                  </a:lnTo>
                  <a:lnTo>
                    <a:pt x="116" y="154"/>
                  </a:lnTo>
                  <a:lnTo>
                    <a:pt x="116" y="154"/>
                  </a:lnTo>
                  <a:lnTo>
                    <a:pt x="116" y="154"/>
                  </a:lnTo>
                  <a:lnTo>
                    <a:pt x="116" y="154"/>
                  </a:lnTo>
                  <a:lnTo>
                    <a:pt x="118" y="154"/>
                  </a:lnTo>
                  <a:lnTo>
                    <a:pt x="118" y="154"/>
                  </a:lnTo>
                  <a:lnTo>
                    <a:pt x="118" y="154"/>
                  </a:lnTo>
                  <a:lnTo>
                    <a:pt x="118" y="154"/>
                  </a:lnTo>
                  <a:lnTo>
                    <a:pt x="121" y="151"/>
                  </a:lnTo>
                  <a:lnTo>
                    <a:pt x="121" y="151"/>
                  </a:lnTo>
                  <a:lnTo>
                    <a:pt x="121" y="151"/>
                  </a:lnTo>
                  <a:lnTo>
                    <a:pt x="121" y="151"/>
                  </a:lnTo>
                  <a:lnTo>
                    <a:pt x="123" y="154"/>
                  </a:lnTo>
                  <a:lnTo>
                    <a:pt x="123" y="154"/>
                  </a:lnTo>
                  <a:lnTo>
                    <a:pt x="126" y="154"/>
                  </a:lnTo>
                  <a:lnTo>
                    <a:pt x="126" y="154"/>
                  </a:lnTo>
                  <a:lnTo>
                    <a:pt x="126" y="154"/>
                  </a:lnTo>
                  <a:lnTo>
                    <a:pt x="126" y="156"/>
                  </a:lnTo>
                  <a:lnTo>
                    <a:pt x="126" y="156"/>
                  </a:lnTo>
                  <a:lnTo>
                    <a:pt x="126" y="156"/>
                  </a:lnTo>
                  <a:lnTo>
                    <a:pt x="126" y="158"/>
                  </a:lnTo>
                  <a:lnTo>
                    <a:pt x="126" y="158"/>
                  </a:lnTo>
                  <a:lnTo>
                    <a:pt x="126" y="158"/>
                  </a:lnTo>
                  <a:lnTo>
                    <a:pt x="126" y="158"/>
                  </a:lnTo>
                  <a:lnTo>
                    <a:pt x="126" y="158"/>
                  </a:lnTo>
                  <a:lnTo>
                    <a:pt x="126" y="161"/>
                  </a:lnTo>
                  <a:lnTo>
                    <a:pt x="126" y="161"/>
                  </a:lnTo>
                  <a:lnTo>
                    <a:pt x="126" y="163"/>
                  </a:lnTo>
                  <a:lnTo>
                    <a:pt x="126" y="165"/>
                  </a:lnTo>
                  <a:lnTo>
                    <a:pt x="128" y="168"/>
                  </a:lnTo>
                  <a:lnTo>
                    <a:pt x="128" y="168"/>
                  </a:lnTo>
                  <a:lnTo>
                    <a:pt x="128" y="170"/>
                  </a:lnTo>
                  <a:lnTo>
                    <a:pt x="130" y="173"/>
                  </a:lnTo>
                  <a:lnTo>
                    <a:pt x="130" y="173"/>
                  </a:lnTo>
                  <a:lnTo>
                    <a:pt x="133" y="173"/>
                  </a:lnTo>
                  <a:lnTo>
                    <a:pt x="133" y="173"/>
                  </a:lnTo>
                  <a:lnTo>
                    <a:pt x="135" y="175"/>
                  </a:lnTo>
                  <a:lnTo>
                    <a:pt x="135" y="175"/>
                  </a:lnTo>
                  <a:lnTo>
                    <a:pt x="137" y="177"/>
                  </a:lnTo>
                  <a:lnTo>
                    <a:pt x="140" y="177"/>
                  </a:lnTo>
                  <a:lnTo>
                    <a:pt x="142" y="177"/>
                  </a:lnTo>
                  <a:lnTo>
                    <a:pt x="142" y="177"/>
                  </a:lnTo>
                  <a:lnTo>
                    <a:pt x="142" y="177"/>
                  </a:lnTo>
                  <a:lnTo>
                    <a:pt x="147" y="175"/>
                  </a:lnTo>
                  <a:lnTo>
                    <a:pt x="147" y="173"/>
                  </a:lnTo>
                  <a:lnTo>
                    <a:pt x="149" y="173"/>
                  </a:lnTo>
                  <a:lnTo>
                    <a:pt x="149" y="173"/>
                  </a:lnTo>
                  <a:lnTo>
                    <a:pt x="154" y="173"/>
                  </a:lnTo>
                  <a:lnTo>
                    <a:pt x="154" y="173"/>
                  </a:lnTo>
                  <a:lnTo>
                    <a:pt x="156" y="173"/>
                  </a:lnTo>
                  <a:lnTo>
                    <a:pt x="159" y="170"/>
                  </a:lnTo>
                  <a:lnTo>
                    <a:pt x="159" y="168"/>
                  </a:lnTo>
                  <a:lnTo>
                    <a:pt x="159" y="168"/>
                  </a:lnTo>
                  <a:lnTo>
                    <a:pt x="161" y="168"/>
                  </a:lnTo>
                  <a:lnTo>
                    <a:pt x="161" y="165"/>
                  </a:lnTo>
                  <a:lnTo>
                    <a:pt x="161" y="165"/>
                  </a:lnTo>
                  <a:lnTo>
                    <a:pt x="163" y="165"/>
                  </a:lnTo>
                  <a:lnTo>
                    <a:pt x="163" y="165"/>
                  </a:lnTo>
                  <a:lnTo>
                    <a:pt x="163" y="165"/>
                  </a:lnTo>
                  <a:lnTo>
                    <a:pt x="163" y="165"/>
                  </a:lnTo>
                  <a:lnTo>
                    <a:pt x="166" y="163"/>
                  </a:lnTo>
                  <a:lnTo>
                    <a:pt x="166" y="163"/>
                  </a:lnTo>
                  <a:lnTo>
                    <a:pt x="166" y="161"/>
                  </a:lnTo>
                  <a:lnTo>
                    <a:pt x="166" y="161"/>
                  </a:lnTo>
                  <a:lnTo>
                    <a:pt x="166" y="161"/>
                  </a:lnTo>
                  <a:lnTo>
                    <a:pt x="166" y="161"/>
                  </a:lnTo>
                  <a:lnTo>
                    <a:pt x="166" y="161"/>
                  </a:lnTo>
                  <a:lnTo>
                    <a:pt x="166" y="158"/>
                  </a:lnTo>
                  <a:lnTo>
                    <a:pt x="163" y="156"/>
                  </a:lnTo>
                  <a:lnTo>
                    <a:pt x="163" y="156"/>
                  </a:lnTo>
                  <a:lnTo>
                    <a:pt x="163" y="156"/>
                  </a:lnTo>
                  <a:lnTo>
                    <a:pt x="163" y="156"/>
                  </a:lnTo>
                  <a:lnTo>
                    <a:pt x="163" y="156"/>
                  </a:lnTo>
                  <a:lnTo>
                    <a:pt x="163" y="156"/>
                  </a:lnTo>
                  <a:lnTo>
                    <a:pt x="166" y="154"/>
                  </a:lnTo>
                  <a:lnTo>
                    <a:pt x="166" y="151"/>
                  </a:lnTo>
                  <a:lnTo>
                    <a:pt x="168" y="151"/>
                  </a:lnTo>
                  <a:lnTo>
                    <a:pt x="168" y="151"/>
                  </a:lnTo>
                  <a:lnTo>
                    <a:pt x="168" y="151"/>
                  </a:lnTo>
                  <a:lnTo>
                    <a:pt x="171" y="151"/>
                  </a:lnTo>
                  <a:lnTo>
                    <a:pt x="171" y="151"/>
                  </a:lnTo>
                  <a:lnTo>
                    <a:pt x="171" y="151"/>
                  </a:lnTo>
                  <a:lnTo>
                    <a:pt x="171" y="151"/>
                  </a:lnTo>
                  <a:lnTo>
                    <a:pt x="171" y="151"/>
                  </a:lnTo>
                  <a:lnTo>
                    <a:pt x="171" y="151"/>
                  </a:lnTo>
                  <a:lnTo>
                    <a:pt x="171" y="149"/>
                  </a:lnTo>
                  <a:lnTo>
                    <a:pt x="171" y="149"/>
                  </a:lnTo>
                  <a:lnTo>
                    <a:pt x="173" y="149"/>
                  </a:lnTo>
                  <a:lnTo>
                    <a:pt x="178" y="149"/>
                  </a:lnTo>
                  <a:lnTo>
                    <a:pt x="178" y="149"/>
                  </a:lnTo>
                  <a:lnTo>
                    <a:pt x="180" y="149"/>
                  </a:lnTo>
                  <a:lnTo>
                    <a:pt x="180" y="149"/>
                  </a:lnTo>
                  <a:lnTo>
                    <a:pt x="180" y="149"/>
                  </a:lnTo>
                  <a:lnTo>
                    <a:pt x="182" y="147"/>
                  </a:lnTo>
                  <a:lnTo>
                    <a:pt x="182" y="147"/>
                  </a:lnTo>
                  <a:lnTo>
                    <a:pt x="182" y="147"/>
                  </a:lnTo>
                  <a:lnTo>
                    <a:pt x="182" y="147"/>
                  </a:lnTo>
                  <a:lnTo>
                    <a:pt x="182" y="147"/>
                  </a:lnTo>
                  <a:lnTo>
                    <a:pt x="182" y="144"/>
                  </a:lnTo>
                  <a:lnTo>
                    <a:pt x="182" y="144"/>
                  </a:lnTo>
                  <a:lnTo>
                    <a:pt x="182" y="144"/>
                  </a:lnTo>
                  <a:lnTo>
                    <a:pt x="182" y="144"/>
                  </a:lnTo>
                  <a:lnTo>
                    <a:pt x="182" y="142"/>
                  </a:lnTo>
                  <a:lnTo>
                    <a:pt x="182" y="142"/>
                  </a:lnTo>
                  <a:lnTo>
                    <a:pt x="182" y="142"/>
                  </a:lnTo>
                  <a:lnTo>
                    <a:pt x="182" y="142"/>
                  </a:lnTo>
                  <a:lnTo>
                    <a:pt x="182" y="142"/>
                  </a:lnTo>
                  <a:lnTo>
                    <a:pt x="185" y="142"/>
                  </a:lnTo>
                  <a:lnTo>
                    <a:pt x="189" y="139"/>
                  </a:lnTo>
                  <a:lnTo>
                    <a:pt x="192" y="142"/>
                  </a:lnTo>
                  <a:lnTo>
                    <a:pt x="192" y="142"/>
                  </a:lnTo>
                  <a:lnTo>
                    <a:pt x="194" y="142"/>
                  </a:lnTo>
                  <a:lnTo>
                    <a:pt x="194" y="142"/>
                  </a:lnTo>
                  <a:lnTo>
                    <a:pt x="194" y="142"/>
                  </a:lnTo>
                  <a:lnTo>
                    <a:pt x="197" y="142"/>
                  </a:lnTo>
                  <a:lnTo>
                    <a:pt x="197" y="139"/>
                  </a:lnTo>
                  <a:lnTo>
                    <a:pt x="199" y="137"/>
                  </a:lnTo>
                  <a:lnTo>
                    <a:pt x="199" y="139"/>
                  </a:lnTo>
                  <a:lnTo>
                    <a:pt x="199" y="139"/>
                  </a:lnTo>
                  <a:lnTo>
                    <a:pt x="199" y="139"/>
                  </a:lnTo>
                  <a:lnTo>
                    <a:pt x="199" y="142"/>
                  </a:lnTo>
                  <a:lnTo>
                    <a:pt x="199" y="142"/>
                  </a:lnTo>
                  <a:lnTo>
                    <a:pt x="199" y="142"/>
                  </a:lnTo>
                  <a:lnTo>
                    <a:pt x="201" y="142"/>
                  </a:lnTo>
                  <a:lnTo>
                    <a:pt x="201" y="142"/>
                  </a:lnTo>
                  <a:lnTo>
                    <a:pt x="201" y="142"/>
                  </a:lnTo>
                  <a:lnTo>
                    <a:pt x="204" y="142"/>
                  </a:lnTo>
                  <a:lnTo>
                    <a:pt x="204" y="142"/>
                  </a:lnTo>
                  <a:lnTo>
                    <a:pt x="204" y="139"/>
                  </a:lnTo>
                  <a:lnTo>
                    <a:pt x="206" y="137"/>
                  </a:lnTo>
                  <a:lnTo>
                    <a:pt x="206" y="137"/>
                  </a:lnTo>
                  <a:lnTo>
                    <a:pt x="206" y="137"/>
                  </a:lnTo>
                  <a:lnTo>
                    <a:pt x="208" y="137"/>
                  </a:lnTo>
                  <a:lnTo>
                    <a:pt x="208" y="137"/>
                  </a:lnTo>
                  <a:lnTo>
                    <a:pt x="208" y="137"/>
                  </a:lnTo>
                  <a:lnTo>
                    <a:pt x="208" y="137"/>
                  </a:lnTo>
                  <a:lnTo>
                    <a:pt x="208" y="139"/>
                  </a:lnTo>
                  <a:lnTo>
                    <a:pt x="208" y="139"/>
                  </a:lnTo>
                  <a:lnTo>
                    <a:pt x="208" y="139"/>
                  </a:lnTo>
                  <a:lnTo>
                    <a:pt x="208" y="139"/>
                  </a:lnTo>
                  <a:lnTo>
                    <a:pt x="208" y="142"/>
                  </a:lnTo>
                  <a:lnTo>
                    <a:pt x="208" y="142"/>
                  </a:lnTo>
                  <a:lnTo>
                    <a:pt x="211" y="142"/>
                  </a:lnTo>
                  <a:lnTo>
                    <a:pt x="211" y="142"/>
                  </a:lnTo>
                  <a:lnTo>
                    <a:pt x="211" y="142"/>
                  </a:lnTo>
                  <a:lnTo>
                    <a:pt x="211" y="142"/>
                  </a:lnTo>
                  <a:lnTo>
                    <a:pt x="211" y="142"/>
                  </a:lnTo>
                  <a:lnTo>
                    <a:pt x="215" y="142"/>
                  </a:lnTo>
                  <a:lnTo>
                    <a:pt x="218" y="142"/>
                  </a:lnTo>
                  <a:lnTo>
                    <a:pt x="218" y="142"/>
                  </a:lnTo>
                  <a:lnTo>
                    <a:pt x="218" y="142"/>
                  </a:lnTo>
                  <a:lnTo>
                    <a:pt x="220" y="142"/>
                  </a:lnTo>
                  <a:lnTo>
                    <a:pt x="220" y="142"/>
                  </a:lnTo>
                  <a:lnTo>
                    <a:pt x="220" y="142"/>
                  </a:lnTo>
                  <a:lnTo>
                    <a:pt x="220" y="142"/>
                  </a:lnTo>
                  <a:lnTo>
                    <a:pt x="220" y="142"/>
                  </a:lnTo>
                  <a:lnTo>
                    <a:pt x="223" y="142"/>
                  </a:lnTo>
                  <a:lnTo>
                    <a:pt x="223" y="142"/>
                  </a:lnTo>
                  <a:lnTo>
                    <a:pt x="223" y="142"/>
                  </a:lnTo>
                  <a:lnTo>
                    <a:pt x="223" y="142"/>
                  </a:lnTo>
                  <a:lnTo>
                    <a:pt x="223" y="139"/>
                  </a:lnTo>
                  <a:lnTo>
                    <a:pt x="223" y="139"/>
                  </a:lnTo>
                  <a:lnTo>
                    <a:pt x="223" y="139"/>
                  </a:lnTo>
                  <a:lnTo>
                    <a:pt x="223" y="139"/>
                  </a:lnTo>
                  <a:lnTo>
                    <a:pt x="223" y="139"/>
                  </a:lnTo>
                  <a:lnTo>
                    <a:pt x="225" y="139"/>
                  </a:lnTo>
                  <a:lnTo>
                    <a:pt x="225" y="139"/>
                  </a:lnTo>
                  <a:lnTo>
                    <a:pt x="225" y="139"/>
                  </a:lnTo>
                  <a:lnTo>
                    <a:pt x="227" y="139"/>
                  </a:lnTo>
                  <a:lnTo>
                    <a:pt x="227" y="139"/>
                  </a:lnTo>
                  <a:lnTo>
                    <a:pt x="227" y="139"/>
                  </a:lnTo>
                  <a:lnTo>
                    <a:pt x="227" y="139"/>
                  </a:lnTo>
                  <a:lnTo>
                    <a:pt x="225" y="137"/>
                  </a:lnTo>
                  <a:lnTo>
                    <a:pt x="225" y="137"/>
                  </a:lnTo>
                  <a:lnTo>
                    <a:pt x="225" y="137"/>
                  </a:lnTo>
                  <a:lnTo>
                    <a:pt x="225" y="137"/>
                  </a:lnTo>
                  <a:lnTo>
                    <a:pt x="223" y="137"/>
                  </a:lnTo>
                  <a:lnTo>
                    <a:pt x="223" y="137"/>
                  </a:lnTo>
                  <a:lnTo>
                    <a:pt x="223" y="137"/>
                  </a:lnTo>
                  <a:lnTo>
                    <a:pt x="223" y="135"/>
                  </a:lnTo>
                  <a:lnTo>
                    <a:pt x="223" y="135"/>
                  </a:lnTo>
                  <a:lnTo>
                    <a:pt x="223" y="135"/>
                  </a:lnTo>
                  <a:lnTo>
                    <a:pt x="223" y="135"/>
                  </a:lnTo>
                  <a:lnTo>
                    <a:pt x="225" y="135"/>
                  </a:lnTo>
                  <a:lnTo>
                    <a:pt x="225" y="135"/>
                  </a:lnTo>
                  <a:lnTo>
                    <a:pt x="225" y="135"/>
                  </a:lnTo>
                  <a:lnTo>
                    <a:pt x="225" y="135"/>
                  </a:lnTo>
                  <a:lnTo>
                    <a:pt x="225" y="135"/>
                  </a:lnTo>
                  <a:lnTo>
                    <a:pt x="225" y="135"/>
                  </a:lnTo>
                  <a:lnTo>
                    <a:pt x="225" y="135"/>
                  </a:lnTo>
                  <a:lnTo>
                    <a:pt x="225" y="135"/>
                  </a:lnTo>
                  <a:lnTo>
                    <a:pt x="225" y="137"/>
                  </a:lnTo>
                  <a:lnTo>
                    <a:pt x="225" y="137"/>
                  </a:lnTo>
                  <a:lnTo>
                    <a:pt x="227" y="137"/>
                  </a:lnTo>
                  <a:lnTo>
                    <a:pt x="227" y="137"/>
                  </a:lnTo>
                  <a:lnTo>
                    <a:pt x="230" y="135"/>
                  </a:lnTo>
                  <a:lnTo>
                    <a:pt x="230" y="135"/>
                  </a:lnTo>
                  <a:lnTo>
                    <a:pt x="230" y="135"/>
                  </a:lnTo>
                  <a:lnTo>
                    <a:pt x="232" y="135"/>
                  </a:lnTo>
                  <a:lnTo>
                    <a:pt x="239" y="132"/>
                  </a:lnTo>
                  <a:lnTo>
                    <a:pt x="239" y="132"/>
                  </a:lnTo>
                  <a:lnTo>
                    <a:pt x="239" y="132"/>
                  </a:lnTo>
                  <a:lnTo>
                    <a:pt x="239" y="132"/>
                  </a:lnTo>
                  <a:lnTo>
                    <a:pt x="239" y="132"/>
                  </a:lnTo>
                  <a:lnTo>
                    <a:pt x="242" y="132"/>
                  </a:lnTo>
                  <a:lnTo>
                    <a:pt x="242" y="132"/>
                  </a:lnTo>
                  <a:lnTo>
                    <a:pt x="242" y="132"/>
                  </a:lnTo>
                  <a:lnTo>
                    <a:pt x="242" y="132"/>
                  </a:lnTo>
                  <a:lnTo>
                    <a:pt x="242" y="132"/>
                  </a:lnTo>
                  <a:lnTo>
                    <a:pt x="244" y="130"/>
                  </a:lnTo>
                  <a:lnTo>
                    <a:pt x="246" y="130"/>
                  </a:lnTo>
                  <a:lnTo>
                    <a:pt x="251" y="128"/>
                  </a:lnTo>
                  <a:lnTo>
                    <a:pt x="251" y="125"/>
                  </a:lnTo>
                  <a:lnTo>
                    <a:pt x="253" y="118"/>
                  </a:lnTo>
                  <a:lnTo>
                    <a:pt x="253" y="116"/>
                  </a:lnTo>
                  <a:lnTo>
                    <a:pt x="253" y="113"/>
                  </a:lnTo>
                  <a:lnTo>
                    <a:pt x="256" y="113"/>
                  </a:lnTo>
                  <a:lnTo>
                    <a:pt x="256" y="113"/>
                  </a:lnTo>
                  <a:lnTo>
                    <a:pt x="256" y="113"/>
                  </a:lnTo>
                  <a:lnTo>
                    <a:pt x="256" y="113"/>
                  </a:lnTo>
                  <a:lnTo>
                    <a:pt x="260" y="113"/>
                  </a:lnTo>
                  <a:lnTo>
                    <a:pt x="260" y="113"/>
                  </a:lnTo>
                  <a:lnTo>
                    <a:pt x="263" y="113"/>
                  </a:lnTo>
                  <a:lnTo>
                    <a:pt x="263" y="113"/>
                  </a:lnTo>
                  <a:lnTo>
                    <a:pt x="263" y="113"/>
                  </a:lnTo>
                  <a:lnTo>
                    <a:pt x="263" y="113"/>
                  </a:lnTo>
                  <a:lnTo>
                    <a:pt x="263" y="113"/>
                  </a:lnTo>
                  <a:lnTo>
                    <a:pt x="263" y="113"/>
                  </a:lnTo>
                  <a:lnTo>
                    <a:pt x="265" y="113"/>
                  </a:lnTo>
                  <a:lnTo>
                    <a:pt x="265" y="111"/>
                  </a:lnTo>
                  <a:lnTo>
                    <a:pt x="268" y="111"/>
                  </a:lnTo>
                  <a:lnTo>
                    <a:pt x="270" y="109"/>
                  </a:lnTo>
                  <a:lnTo>
                    <a:pt x="270" y="109"/>
                  </a:lnTo>
                  <a:lnTo>
                    <a:pt x="272" y="106"/>
                  </a:lnTo>
                  <a:lnTo>
                    <a:pt x="272" y="106"/>
                  </a:lnTo>
                  <a:lnTo>
                    <a:pt x="272" y="106"/>
                  </a:lnTo>
                  <a:lnTo>
                    <a:pt x="275" y="106"/>
                  </a:lnTo>
                  <a:lnTo>
                    <a:pt x="275" y="106"/>
                  </a:lnTo>
                  <a:lnTo>
                    <a:pt x="282" y="109"/>
                  </a:lnTo>
                  <a:lnTo>
                    <a:pt x="284" y="109"/>
                  </a:lnTo>
                  <a:lnTo>
                    <a:pt x="284" y="109"/>
                  </a:lnTo>
                  <a:lnTo>
                    <a:pt x="284" y="109"/>
                  </a:lnTo>
                  <a:lnTo>
                    <a:pt x="287" y="109"/>
                  </a:lnTo>
                  <a:lnTo>
                    <a:pt x="287" y="109"/>
                  </a:lnTo>
                  <a:lnTo>
                    <a:pt x="289" y="109"/>
                  </a:lnTo>
                  <a:lnTo>
                    <a:pt x="291" y="111"/>
                  </a:lnTo>
                  <a:lnTo>
                    <a:pt x="294" y="113"/>
                  </a:lnTo>
                  <a:lnTo>
                    <a:pt x="296" y="116"/>
                  </a:lnTo>
                  <a:lnTo>
                    <a:pt x="296" y="116"/>
                  </a:lnTo>
                  <a:lnTo>
                    <a:pt x="296" y="116"/>
                  </a:lnTo>
                  <a:lnTo>
                    <a:pt x="296" y="116"/>
                  </a:lnTo>
                  <a:lnTo>
                    <a:pt x="296" y="116"/>
                  </a:lnTo>
                  <a:lnTo>
                    <a:pt x="296" y="116"/>
                  </a:lnTo>
                  <a:lnTo>
                    <a:pt x="301" y="118"/>
                  </a:lnTo>
                  <a:lnTo>
                    <a:pt x="303" y="120"/>
                  </a:lnTo>
                  <a:lnTo>
                    <a:pt x="303" y="120"/>
                  </a:lnTo>
                  <a:lnTo>
                    <a:pt x="305" y="120"/>
                  </a:lnTo>
                  <a:lnTo>
                    <a:pt x="308" y="120"/>
                  </a:lnTo>
                  <a:lnTo>
                    <a:pt x="308" y="120"/>
                  </a:lnTo>
                  <a:lnTo>
                    <a:pt x="308" y="120"/>
                  </a:lnTo>
                  <a:lnTo>
                    <a:pt x="308" y="120"/>
                  </a:lnTo>
                  <a:lnTo>
                    <a:pt x="310" y="118"/>
                  </a:lnTo>
                  <a:lnTo>
                    <a:pt x="308" y="116"/>
                  </a:lnTo>
                  <a:lnTo>
                    <a:pt x="308" y="111"/>
                  </a:lnTo>
                  <a:lnTo>
                    <a:pt x="310" y="106"/>
                  </a:lnTo>
                  <a:lnTo>
                    <a:pt x="310" y="94"/>
                  </a:lnTo>
                  <a:lnTo>
                    <a:pt x="310" y="92"/>
                  </a:lnTo>
                  <a:lnTo>
                    <a:pt x="310" y="92"/>
                  </a:lnTo>
                  <a:lnTo>
                    <a:pt x="310" y="90"/>
                  </a:lnTo>
                  <a:lnTo>
                    <a:pt x="310" y="9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noEditPoints="1"/>
            </p:cNvSpPr>
            <p:nvPr/>
          </p:nvSpPr>
          <p:spPr bwMode="auto">
            <a:xfrm>
              <a:off x="3247" y="763"/>
              <a:ext cx="1013" cy="973"/>
            </a:xfrm>
            <a:custGeom>
              <a:avLst/>
              <a:gdLst>
                <a:gd name="T0" fmla="*/ 746 w 1013"/>
                <a:gd name="T1" fmla="*/ 197 h 973"/>
                <a:gd name="T2" fmla="*/ 741 w 1013"/>
                <a:gd name="T3" fmla="*/ 180 h 973"/>
                <a:gd name="T4" fmla="*/ 649 w 1013"/>
                <a:gd name="T5" fmla="*/ 235 h 973"/>
                <a:gd name="T6" fmla="*/ 658 w 1013"/>
                <a:gd name="T7" fmla="*/ 287 h 973"/>
                <a:gd name="T8" fmla="*/ 658 w 1013"/>
                <a:gd name="T9" fmla="*/ 344 h 973"/>
                <a:gd name="T10" fmla="*/ 686 w 1013"/>
                <a:gd name="T11" fmla="*/ 339 h 973"/>
                <a:gd name="T12" fmla="*/ 739 w 1013"/>
                <a:gd name="T13" fmla="*/ 334 h 973"/>
                <a:gd name="T14" fmla="*/ 765 w 1013"/>
                <a:gd name="T15" fmla="*/ 327 h 973"/>
                <a:gd name="T16" fmla="*/ 788 w 1013"/>
                <a:gd name="T17" fmla="*/ 311 h 973"/>
                <a:gd name="T18" fmla="*/ 807 w 1013"/>
                <a:gd name="T19" fmla="*/ 282 h 973"/>
                <a:gd name="T20" fmla="*/ 788 w 1013"/>
                <a:gd name="T21" fmla="*/ 216 h 973"/>
                <a:gd name="T22" fmla="*/ 829 w 1013"/>
                <a:gd name="T23" fmla="*/ 296 h 973"/>
                <a:gd name="T24" fmla="*/ 862 w 1013"/>
                <a:gd name="T25" fmla="*/ 254 h 973"/>
                <a:gd name="T26" fmla="*/ 604 w 1013"/>
                <a:gd name="T27" fmla="*/ 282 h 973"/>
                <a:gd name="T28" fmla="*/ 573 w 1013"/>
                <a:gd name="T29" fmla="*/ 285 h 973"/>
                <a:gd name="T30" fmla="*/ 620 w 1013"/>
                <a:gd name="T31" fmla="*/ 256 h 973"/>
                <a:gd name="T32" fmla="*/ 997 w 1013"/>
                <a:gd name="T33" fmla="*/ 275 h 973"/>
                <a:gd name="T34" fmla="*/ 985 w 1013"/>
                <a:gd name="T35" fmla="*/ 273 h 973"/>
                <a:gd name="T36" fmla="*/ 959 w 1013"/>
                <a:gd name="T37" fmla="*/ 268 h 973"/>
                <a:gd name="T38" fmla="*/ 947 w 1013"/>
                <a:gd name="T39" fmla="*/ 268 h 973"/>
                <a:gd name="T40" fmla="*/ 933 w 1013"/>
                <a:gd name="T41" fmla="*/ 261 h 973"/>
                <a:gd name="T42" fmla="*/ 923 w 1013"/>
                <a:gd name="T43" fmla="*/ 256 h 973"/>
                <a:gd name="T44" fmla="*/ 904 w 1013"/>
                <a:gd name="T45" fmla="*/ 258 h 973"/>
                <a:gd name="T46" fmla="*/ 871 w 1013"/>
                <a:gd name="T47" fmla="*/ 258 h 973"/>
                <a:gd name="T48" fmla="*/ 840 w 1013"/>
                <a:gd name="T49" fmla="*/ 294 h 973"/>
                <a:gd name="T50" fmla="*/ 812 w 1013"/>
                <a:gd name="T51" fmla="*/ 313 h 973"/>
                <a:gd name="T52" fmla="*/ 791 w 1013"/>
                <a:gd name="T53" fmla="*/ 327 h 973"/>
                <a:gd name="T54" fmla="*/ 741 w 1013"/>
                <a:gd name="T55" fmla="*/ 389 h 973"/>
                <a:gd name="T56" fmla="*/ 731 w 1013"/>
                <a:gd name="T57" fmla="*/ 353 h 973"/>
                <a:gd name="T58" fmla="*/ 675 w 1013"/>
                <a:gd name="T59" fmla="*/ 356 h 973"/>
                <a:gd name="T60" fmla="*/ 637 w 1013"/>
                <a:gd name="T61" fmla="*/ 348 h 973"/>
                <a:gd name="T62" fmla="*/ 630 w 1013"/>
                <a:gd name="T63" fmla="*/ 277 h 973"/>
                <a:gd name="T64" fmla="*/ 528 w 1013"/>
                <a:gd name="T65" fmla="*/ 330 h 973"/>
                <a:gd name="T66" fmla="*/ 552 w 1013"/>
                <a:gd name="T67" fmla="*/ 292 h 973"/>
                <a:gd name="T68" fmla="*/ 518 w 1013"/>
                <a:gd name="T69" fmla="*/ 275 h 973"/>
                <a:gd name="T70" fmla="*/ 497 w 1013"/>
                <a:gd name="T71" fmla="*/ 232 h 973"/>
                <a:gd name="T72" fmla="*/ 459 w 1013"/>
                <a:gd name="T73" fmla="*/ 145 h 973"/>
                <a:gd name="T74" fmla="*/ 426 w 1013"/>
                <a:gd name="T75" fmla="*/ 105 h 973"/>
                <a:gd name="T76" fmla="*/ 409 w 1013"/>
                <a:gd name="T77" fmla="*/ 93 h 973"/>
                <a:gd name="T78" fmla="*/ 386 w 1013"/>
                <a:gd name="T79" fmla="*/ 86 h 973"/>
                <a:gd name="T80" fmla="*/ 360 w 1013"/>
                <a:gd name="T81" fmla="*/ 67 h 973"/>
                <a:gd name="T82" fmla="*/ 331 w 1013"/>
                <a:gd name="T83" fmla="*/ 43 h 973"/>
                <a:gd name="T84" fmla="*/ 282 w 1013"/>
                <a:gd name="T85" fmla="*/ 12 h 973"/>
                <a:gd name="T86" fmla="*/ 213 w 1013"/>
                <a:gd name="T87" fmla="*/ 57 h 973"/>
                <a:gd name="T88" fmla="*/ 92 w 1013"/>
                <a:gd name="T89" fmla="*/ 69 h 973"/>
                <a:gd name="T90" fmla="*/ 31 w 1013"/>
                <a:gd name="T91" fmla="*/ 105 h 973"/>
                <a:gd name="T92" fmla="*/ 43 w 1013"/>
                <a:gd name="T93" fmla="*/ 273 h 973"/>
                <a:gd name="T94" fmla="*/ 128 w 1013"/>
                <a:gd name="T95" fmla="*/ 337 h 973"/>
                <a:gd name="T96" fmla="*/ 194 w 1013"/>
                <a:gd name="T97" fmla="*/ 372 h 973"/>
                <a:gd name="T98" fmla="*/ 54 w 1013"/>
                <a:gd name="T99" fmla="*/ 756 h 973"/>
                <a:gd name="T100" fmla="*/ 104 w 1013"/>
                <a:gd name="T101" fmla="*/ 869 h 973"/>
                <a:gd name="T102" fmla="*/ 173 w 1013"/>
                <a:gd name="T103" fmla="*/ 938 h 973"/>
                <a:gd name="T104" fmla="*/ 727 w 1013"/>
                <a:gd name="T105" fmla="*/ 898 h 973"/>
                <a:gd name="T106" fmla="*/ 793 w 1013"/>
                <a:gd name="T107" fmla="*/ 730 h 973"/>
                <a:gd name="T108" fmla="*/ 845 w 1013"/>
                <a:gd name="T109" fmla="*/ 637 h 973"/>
                <a:gd name="T110" fmla="*/ 904 w 1013"/>
                <a:gd name="T111" fmla="*/ 538 h 973"/>
                <a:gd name="T112" fmla="*/ 942 w 1013"/>
                <a:gd name="T113" fmla="*/ 476 h 973"/>
                <a:gd name="T114" fmla="*/ 966 w 1013"/>
                <a:gd name="T115" fmla="*/ 429 h 973"/>
                <a:gd name="T116" fmla="*/ 985 w 1013"/>
                <a:gd name="T117" fmla="*/ 384 h 973"/>
                <a:gd name="T118" fmla="*/ 1004 w 1013"/>
                <a:gd name="T119" fmla="*/ 306 h 973"/>
                <a:gd name="T120" fmla="*/ 630 w 1013"/>
                <a:gd name="T121" fmla="*/ 228 h 973"/>
                <a:gd name="T122" fmla="*/ 677 w 1013"/>
                <a:gd name="T123" fmla="*/ 159 h 973"/>
                <a:gd name="T124" fmla="*/ 691 w 1013"/>
                <a:gd name="T125" fmla="*/ 15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3" h="973">
                  <a:moveTo>
                    <a:pt x="757" y="339"/>
                  </a:moveTo>
                  <a:lnTo>
                    <a:pt x="757" y="339"/>
                  </a:lnTo>
                  <a:lnTo>
                    <a:pt x="757" y="337"/>
                  </a:lnTo>
                  <a:lnTo>
                    <a:pt x="755" y="337"/>
                  </a:lnTo>
                  <a:lnTo>
                    <a:pt x="755" y="337"/>
                  </a:lnTo>
                  <a:lnTo>
                    <a:pt x="753" y="339"/>
                  </a:lnTo>
                  <a:lnTo>
                    <a:pt x="750" y="341"/>
                  </a:lnTo>
                  <a:lnTo>
                    <a:pt x="750" y="341"/>
                  </a:lnTo>
                  <a:lnTo>
                    <a:pt x="750" y="341"/>
                  </a:lnTo>
                  <a:lnTo>
                    <a:pt x="748" y="344"/>
                  </a:lnTo>
                  <a:lnTo>
                    <a:pt x="748" y="344"/>
                  </a:lnTo>
                  <a:lnTo>
                    <a:pt x="748" y="346"/>
                  </a:lnTo>
                  <a:lnTo>
                    <a:pt x="746" y="346"/>
                  </a:lnTo>
                  <a:lnTo>
                    <a:pt x="748" y="348"/>
                  </a:lnTo>
                  <a:lnTo>
                    <a:pt x="748" y="348"/>
                  </a:lnTo>
                  <a:lnTo>
                    <a:pt x="753" y="351"/>
                  </a:lnTo>
                  <a:lnTo>
                    <a:pt x="753" y="351"/>
                  </a:lnTo>
                  <a:lnTo>
                    <a:pt x="753" y="351"/>
                  </a:lnTo>
                  <a:lnTo>
                    <a:pt x="755" y="348"/>
                  </a:lnTo>
                  <a:lnTo>
                    <a:pt x="757" y="344"/>
                  </a:lnTo>
                  <a:lnTo>
                    <a:pt x="757" y="344"/>
                  </a:lnTo>
                  <a:lnTo>
                    <a:pt x="760" y="344"/>
                  </a:lnTo>
                  <a:lnTo>
                    <a:pt x="760" y="341"/>
                  </a:lnTo>
                  <a:lnTo>
                    <a:pt x="760" y="341"/>
                  </a:lnTo>
                  <a:lnTo>
                    <a:pt x="760" y="339"/>
                  </a:lnTo>
                  <a:lnTo>
                    <a:pt x="757" y="339"/>
                  </a:lnTo>
                  <a:lnTo>
                    <a:pt x="757" y="339"/>
                  </a:lnTo>
                  <a:close/>
                  <a:moveTo>
                    <a:pt x="729" y="202"/>
                  </a:moveTo>
                  <a:lnTo>
                    <a:pt x="724" y="204"/>
                  </a:lnTo>
                  <a:lnTo>
                    <a:pt x="720" y="206"/>
                  </a:lnTo>
                  <a:lnTo>
                    <a:pt x="717" y="209"/>
                  </a:lnTo>
                  <a:lnTo>
                    <a:pt x="717" y="211"/>
                  </a:lnTo>
                  <a:lnTo>
                    <a:pt x="727" y="214"/>
                  </a:lnTo>
                  <a:lnTo>
                    <a:pt x="729" y="214"/>
                  </a:lnTo>
                  <a:lnTo>
                    <a:pt x="743" y="214"/>
                  </a:lnTo>
                  <a:lnTo>
                    <a:pt x="746" y="214"/>
                  </a:lnTo>
                  <a:lnTo>
                    <a:pt x="748" y="214"/>
                  </a:lnTo>
                  <a:lnTo>
                    <a:pt x="748" y="211"/>
                  </a:lnTo>
                  <a:lnTo>
                    <a:pt x="748" y="211"/>
                  </a:lnTo>
                  <a:lnTo>
                    <a:pt x="753" y="209"/>
                  </a:lnTo>
                  <a:lnTo>
                    <a:pt x="753" y="206"/>
                  </a:lnTo>
                  <a:lnTo>
                    <a:pt x="753" y="206"/>
                  </a:lnTo>
                  <a:lnTo>
                    <a:pt x="753" y="206"/>
                  </a:lnTo>
                  <a:lnTo>
                    <a:pt x="753" y="209"/>
                  </a:lnTo>
                  <a:lnTo>
                    <a:pt x="753" y="206"/>
                  </a:lnTo>
                  <a:lnTo>
                    <a:pt x="755" y="206"/>
                  </a:lnTo>
                  <a:lnTo>
                    <a:pt x="755" y="206"/>
                  </a:lnTo>
                  <a:lnTo>
                    <a:pt x="755" y="204"/>
                  </a:lnTo>
                  <a:lnTo>
                    <a:pt x="755" y="204"/>
                  </a:lnTo>
                  <a:lnTo>
                    <a:pt x="755" y="204"/>
                  </a:lnTo>
                  <a:lnTo>
                    <a:pt x="753" y="204"/>
                  </a:lnTo>
                  <a:lnTo>
                    <a:pt x="753" y="204"/>
                  </a:lnTo>
                  <a:lnTo>
                    <a:pt x="753" y="202"/>
                  </a:lnTo>
                  <a:lnTo>
                    <a:pt x="753" y="202"/>
                  </a:lnTo>
                  <a:lnTo>
                    <a:pt x="753" y="202"/>
                  </a:lnTo>
                  <a:lnTo>
                    <a:pt x="753" y="199"/>
                  </a:lnTo>
                  <a:lnTo>
                    <a:pt x="750" y="199"/>
                  </a:lnTo>
                  <a:lnTo>
                    <a:pt x="748" y="197"/>
                  </a:lnTo>
                  <a:lnTo>
                    <a:pt x="748" y="197"/>
                  </a:lnTo>
                  <a:lnTo>
                    <a:pt x="746" y="197"/>
                  </a:lnTo>
                  <a:lnTo>
                    <a:pt x="746" y="197"/>
                  </a:lnTo>
                  <a:lnTo>
                    <a:pt x="743" y="197"/>
                  </a:lnTo>
                  <a:lnTo>
                    <a:pt x="743" y="197"/>
                  </a:lnTo>
                  <a:lnTo>
                    <a:pt x="743" y="197"/>
                  </a:lnTo>
                  <a:lnTo>
                    <a:pt x="743" y="197"/>
                  </a:lnTo>
                  <a:lnTo>
                    <a:pt x="741" y="197"/>
                  </a:lnTo>
                  <a:lnTo>
                    <a:pt x="734" y="199"/>
                  </a:lnTo>
                  <a:lnTo>
                    <a:pt x="729" y="202"/>
                  </a:lnTo>
                  <a:close/>
                  <a:moveTo>
                    <a:pt x="698" y="183"/>
                  </a:moveTo>
                  <a:lnTo>
                    <a:pt x="696" y="185"/>
                  </a:lnTo>
                  <a:lnTo>
                    <a:pt x="694" y="185"/>
                  </a:lnTo>
                  <a:lnTo>
                    <a:pt x="689" y="185"/>
                  </a:lnTo>
                  <a:lnTo>
                    <a:pt x="684" y="185"/>
                  </a:lnTo>
                  <a:lnTo>
                    <a:pt x="684" y="185"/>
                  </a:lnTo>
                  <a:lnTo>
                    <a:pt x="682" y="185"/>
                  </a:lnTo>
                  <a:lnTo>
                    <a:pt x="679" y="185"/>
                  </a:lnTo>
                  <a:lnTo>
                    <a:pt x="675" y="187"/>
                  </a:lnTo>
                  <a:lnTo>
                    <a:pt x="675" y="187"/>
                  </a:lnTo>
                  <a:lnTo>
                    <a:pt x="675" y="187"/>
                  </a:lnTo>
                  <a:lnTo>
                    <a:pt x="672" y="192"/>
                  </a:lnTo>
                  <a:lnTo>
                    <a:pt x="675" y="195"/>
                  </a:lnTo>
                  <a:lnTo>
                    <a:pt x="675" y="197"/>
                  </a:lnTo>
                  <a:lnTo>
                    <a:pt x="675" y="195"/>
                  </a:lnTo>
                  <a:lnTo>
                    <a:pt x="677" y="192"/>
                  </a:lnTo>
                  <a:lnTo>
                    <a:pt x="677" y="192"/>
                  </a:lnTo>
                  <a:lnTo>
                    <a:pt x="677" y="195"/>
                  </a:lnTo>
                  <a:lnTo>
                    <a:pt x="677" y="197"/>
                  </a:lnTo>
                  <a:lnTo>
                    <a:pt x="677" y="199"/>
                  </a:lnTo>
                  <a:lnTo>
                    <a:pt x="677" y="199"/>
                  </a:lnTo>
                  <a:lnTo>
                    <a:pt x="679" y="202"/>
                  </a:lnTo>
                  <a:lnTo>
                    <a:pt x="679" y="202"/>
                  </a:lnTo>
                  <a:lnTo>
                    <a:pt x="682" y="202"/>
                  </a:lnTo>
                  <a:lnTo>
                    <a:pt x="684" y="202"/>
                  </a:lnTo>
                  <a:lnTo>
                    <a:pt x="686" y="202"/>
                  </a:lnTo>
                  <a:lnTo>
                    <a:pt x="686" y="199"/>
                  </a:lnTo>
                  <a:lnTo>
                    <a:pt x="686" y="199"/>
                  </a:lnTo>
                  <a:lnTo>
                    <a:pt x="689" y="199"/>
                  </a:lnTo>
                  <a:lnTo>
                    <a:pt x="689" y="199"/>
                  </a:lnTo>
                  <a:lnTo>
                    <a:pt x="689" y="202"/>
                  </a:lnTo>
                  <a:lnTo>
                    <a:pt x="694" y="199"/>
                  </a:lnTo>
                  <a:lnTo>
                    <a:pt x="696" y="202"/>
                  </a:lnTo>
                  <a:lnTo>
                    <a:pt x="698" y="202"/>
                  </a:lnTo>
                  <a:lnTo>
                    <a:pt x="701" y="204"/>
                  </a:lnTo>
                  <a:lnTo>
                    <a:pt x="701" y="204"/>
                  </a:lnTo>
                  <a:lnTo>
                    <a:pt x="703" y="206"/>
                  </a:lnTo>
                  <a:lnTo>
                    <a:pt x="703" y="206"/>
                  </a:lnTo>
                  <a:lnTo>
                    <a:pt x="703" y="206"/>
                  </a:lnTo>
                  <a:lnTo>
                    <a:pt x="705" y="206"/>
                  </a:lnTo>
                  <a:lnTo>
                    <a:pt x="705" y="206"/>
                  </a:lnTo>
                  <a:lnTo>
                    <a:pt x="705" y="206"/>
                  </a:lnTo>
                  <a:lnTo>
                    <a:pt x="708" y="206"/>
                  </a:lnTo>
                  <a:lnTo>
                    <a:pt x="715" y="204"/>
                  </a:lnTo>
                  <a:lnTo>
                    <a:pt x="717" y="202"/>
                  </a:lnTo>
                  <a:lnTo>
                    <a:pt x="720" y="199"/>
                  </a:lnTo>
                  <a:lnTo>
                    <a:pt x="720" y="197"/>
                  </a:lnTo>
                  <a:lnTo>
                    <a:pt x="722" y="192"/>
                  </a:lnTo>
                  <a:lnTo>
                    <a:pt x="727" y="187"/>
                  </a:lnTo>
                  <a:lnTo>
                    <a:pt x="731" y="185"/>
                  </a:lnTo>
                  <a:lnTo>
                    <a:pt x="734" y="183"/>
                  </a:lnTo>
                  <a:lnTo>
                    <a:pt x="741" y="180"/>
                  </a:lnTo>
                  <a:lnTo>
                    <a:pt x="741" y="176"/>
                  </a:lnTo>
                  <a:lnTo>
                    <a:pt x="739" y="173"/>
                  </a:lnTo>
                  <a:lnTo>
                    <a:pt x="731" y="173"/>
                  </a:lnTo>
                  <a:lnTo>
                    <a:pt x="724" y="176"/>
                  </a:lnTo>
                  <a:lnTo>
                    <a:pt x="717" y="178"/>
                  </a:lnTo>
                  <a:lnTo>
                    <a:pt x="715" y="180"/>
                  </a:lnTo>
                  <a:lnTo>
                    <a:pt x="710" y="180"/>
                  </a:lnTo>
                  <a:lnTo>
                    <a:pt x="708" y="178"/>
                  </a:lnTo>
                  <a:lnTo>
                    <a:pt x="703" y="178"/>
                  </a:lnTo>
                  <a:lnTo>
                    <a:pt x="701" y="180"/>
                  </a:lnTo>
                  <a:lnTo>
                    <a:pt x="698" y="183"/>
                  </a:lnTo>
                  <a:close/>
                  <a:moveTo>
                    <a:pt x="750" y="218"/>
                  </a:moveTo>
                  <a:lnTo>
                    <a:pt x="750" y="221"/>
                  </a:lnTo>
                  <a:lnTo>
                    <a:pt x="750" y="221"/>
                  </a:lnTo>
                  <a:lnTo>
                    <a:pt x="753" y="223"/>
                  </a:lnTo>
                  <a:lnTo>
                    <a:pt x="753" y="223"/>
                  </a:lnTo>
                  <a:lnTo>
                    <a:pt x="750" y="223"/>
                  </a:lnTo>
                  <a:lnTo>
                    <a:pt x="748" y="221"/>
                  </a:lnTo>
                  <a:lnTo>
                    <a:pt x="748" y="221"/>
                  </a:lnTo>
                  <a:lnTo>
                    <a:pt x="746" y="221"/>
                  </a:lnTo>
                  <a:lnTo>
                    <a:pt x="746" y="221"/>
                  </a:lnTo>
                  <a:lnTo>
                    <a:pt x="743" y="221"/>
                  </a:lnTo>
                  <a:lnTo>
                    <a:pt x="741" y="221"/>
                  </a:lnTo>
                  <a:lnTo>
                    <a:pt x="731" y="223"/>
                  </a:lnTo>
                  <a:lnTo>
                    <a:pt x="720" y="218"/>
                  </a:lnTo>
                  <a:lnTo>
                    <a:pt x="703" y="216"/>
                  </a:lnTo>
                  <a:lnTo>
                    <a:pt x="701" y="216"/>
                  </a:lnTo>
                  <a:lnTo>
                    <a:pt x="696" y="214"/>
                  </a:lnTo>
                  <a:lnTo>
                    <a:pt x="682" y="211"/>
                  </a:lnTo>
                  <a:lnTo>
                    <a:pt x="677" y="211"/>
                  </a:lnTo>
                  <a:lnTo>
                    <a:pt x="677" y="211"/>
                  </a:lnTo>
                  <a:lnTo>
                    <a:pt x="675" y="211"/>
                  </a:lnTo>
                  <a:lnTo>
                    <a:pt x="675" y="214"/>
                  </a:lnTo>
                  <a:lnTo>
                    <a:pt x="672" y="214"/>
                  </a:lnTo>
                  <a:lnTo>
                    <a:pt x="672" y="216"/>
                  </a:lnTo>
                  <a:lnTo>
                    <a:pt x="672" y="216"/>
                  </a:lnTo>
                  <a:lnTo>
                    <a:pt x="670" y="216"/>
                  </a:lnTo>
                  <a:lnTo>
                    <a:pt x="668" y="216"/>
                  </a:lnTo>
                  <a:lnTo>
                    <a:pt x="668" y="216"/>
                  </a:lnTo>
                  <a:lnTo>
                    <a:pt x="665" y="216"/>
                  </a:lnTo>
                  <a:lnTo>
                    <a:pt x="663" y="216"/>
                  </a:lnTo>
                  <a:lnTo>
                    <a:pt x="663" y="218"/>
                  </a:lnTo>
                  <a:lnTo>
                    <a:pt x="660" y="218"/>
                  </a:lnTo>
                  <a:lnTo>
                    <a:pt x="660" y="218"/>
                  </a:lnTo>
                  <a:lnTo>
                    <a:pt x="660" y="218"/>
                  </a:lnTo>
                  <a:lnTo>
                    <a:pt x="658" y="218"/>
                  </a:lnTo>
                  <a:lnTo>
                    <a:pt x="658" y="218"/>
                  </a:lnTo>
                  <a:lnTo>
                    <a:pt x="656" y="221"/>
                  </a:lnTo>
                  <a:lnTo>
                    <a:pt x="656" y="221"/>
                  </a:lnTo>
                  <a:lnTo>
                    <a:pt x="656" y="221"/>
                  </a:lnTo>
                  <a:lnTo>
                    <a:pt x="653" y="223"/>
                  </a:lnTo>
                  <a:lnTo>
                    <a:pt x="653" y="223"/>
                  </a:lnTo>
                  <a:lnTo>
                    <a:pt x="651" y="225"/>
                  </a:lnTo>
                  <a:lnTo>
                    <a:pt x="651" y="228"/>
                  </a:lnTo>
                  <a:lnTo>
                    <a:pt x="651" y="230"/>
                  </a:lnTo>
                  <a:lnTo>
                    <a:pt x="651" y="230"/>
                  </a:lnTo>
                  <a:lnTo>
                    <a:pt x="649" y="230"/>
                  </a:lnTo>
                  <a:lnTo>
                    <a:pt x="649" y="230"/>
                  </a:lnTo>
                  <a:lnTo>
                    <a:pt x="649" y="232"/>
                  </a:lnTo>
                  <a:lnTo>
                    <a:pt x="649" y="235"/>
                  </a:lnTo>
                  <a:lnTo>
                    <a:pt x="646" y="240"/>
                  </a:lnTo>
                  <a:lnTo>
                    <a:pt x="646" y="240"/>
                  </a:lnTo>
                  <a:lnTo>
                    <a:pt x="646" y="242"/>
                  </a:lnTo>
                  <a:lnTo>
                    <a:pt x="646" y="244"/>
                  </a:lnTo>
                  <a:lnTo>
                    <a:pt x="649" y="249"/>
                  </a:lnTo>
                  <a:lnTo>
                    <a:pt x="651" y="251"/>
                  </a:lnTo>
                  <a:lnTo>
                    <a:pt x="651" y="251"/>
                  </a:lnTo>
                  <a:lnTo>
                    <a:pt x="651" y="251"/>
                  </a:lnTo>
                  <a:lnTo>
                    <a:pt x="656" y="254"/>
                  </a:lnTo>
                  <a:lnTo>
                    <a:pt x="660" y="254"/>
                  </a:lnTo>
                  <a:lnTo>
                    <a:pt x="660" y="254"/>
                  </a:lnTo>
                  <a:lnTo>
                    <a:pt x="660" y="256"/>
                  </a:lnTo>
                  <a:lnTo>
                    <a:pt x="660" y="256"/>
                  </a:lnTo>
                  <a:lnTo>
                    <a:pt x="660" y="256"/>
                  </a:lnTo>
                  <a:lnTo>
                    <a:pt x="658" y="256"/>
                  </a:lnTo>
                  <a:lnTo>
                    <a:pt x="658" y="256"/>
                  </a:lnTo>
                  <a:lnTo>
                    <a:pt x="656" y="256"/>
                  </a:lnTo>
                  <a:lnTo>
                    <a:pt x="651" y="254"/>
                  </a:lnTo>
                  <a:lnTo>
                    <a:pt x="649" y="251"/>
                  </a:lnTo>
                  <a:lnTo>
                    <a:pt x="649" y="251"/>
                  </a:lnTo>
                  <a:lnTo>
                    <a:pt x="649" y="249"/>
                  </a:lnTo>
                  <a:lnTo>
                    <a:pt x="646" y="247"/>
                  </a:lnTo>
                  <a:lnTo>
                    <a:pt x="646" y="247"/>
                  </a:lnTo>
                  <a:lnTo>
                    <a:pt x="641" y="254"/>
                  </a:lnTo>
                  <a:lnTo>
                    <a:pt x="641" y="258"/>
                  </a:lnTo>
                  <a:lnTo>
                    <a:pt x="641" y="258"/>
                  </a:lnTo>
                  <a:lnTo>
                    <a:pt x="644" y="258"/>
                  </a:lnTo>
                  <a:lnTo>
                    <a:pt x="644" y="258"/>
                  </a:lnTo>
                  <a:lnTo>
                    <a:pt x="644" y="258"/>
                  </a:lnTo>
                  <a:lnTo>
                    <a:pt x="641" y="261"/>
                  </a:lnTo>
                  <a:lnTo>
                    <a:pt x="641" y="261"/>
                  </a:lnTo>
                  <a:lnTo>
                    <a:pt x="641" y="263"/>
                  </a:lnTo>
                  <a:lnTo>
                    <a:pt x="641" y="263"/>
                  </a:lnTo>
                  <a:lnTo>
                    <a:pt x="644" y="263"/>
                  </a:lnTo>
                  <a:lnTo>
                    <a:pt x="644" y="266"/>
                  </a:lnTo>
                  <a:lnTo>
                    <a:pt x="646" y="266"/>
                  </a:lnTo>
                  <a:lnTo>
                    <a:pt x="646" y="268"/>
                  </a:lnTo>
                  <a:lnTo>
                    <a:pt x="644" y="266"/>
                  </a:lnTo>
                  <a:lnTo>
                    <a:pt x="644" y="266"/>
                  </a:lnTo>
                  <a:lnTo>
                    <a:pt x="644" y="266"/>
                  </a:lnTo>
                  <a:lnTo>
                    <a:pt x="641" y="268"/>
                  </a:lnTo>
                  <a:lnTo>
                    <a:pt x="644" y="268"/>
                  </a:lnTo>
                  <a:lnTo>
                    <a:pt x="641" y="268"/>
                  </a:lnTo>
                  <a:lnTo>
                    <a:pt x="641" y="270"/>
                  </a:lnTo>
                  <a:lnTo>
                    <a:pt x="641" y="270"/>
                  </a:lnTo>
                  <a:lnTo>
                    <a:pt x="641" y="275"/>
                  </a:lnTo>
                  <a:lnTo>
                    <a:pt x="641" y="280"/>
                  </a:lnTo>
                  <a:lnTo>
                    <a:pt x="641" y="282"/>
                  </a:lnTo>
                  <a:lnTo>
                    <a:pt x="641" y="285"/>
                  </a:lnTo>
                  <a:lnTo>
                    <a:pt x="644" y="287"/>
                  </a:lnTo>
                  <a:lnTo>
                    <a:pt x="644" y="287"/>
                  </a:lnTo>
                  <a:lnTo>
                    <a:pt x="644" y="287"/>
                  </a:lnTo>
                  <a:lnTo>
                    <a:pt x="646" y="287"/>
                  </a:lnTo>
                  <a:lnTo>
                    <a:pt x="651" y="289"/>
                  </a:lnTo>
                  <a:lnTo>
                    <a:pt x="653" y="289"/>
                  </a:lnTo>
                  <a:lnTo>
                    <a:pt x="653" y="287"/>
                  </a:lnTo>
                  <a:lnTo>
                    <a:pt x="653" y="287"/>
                  </a:lnTo>
                  <a:lnTo>
                    <a:pt x="656" y="287"/>
                  </a:lnTo>
                  <a:lnTo>
                    <a:pt x="656" y="287"/>
                  </a:lnTo>
                  <a:lnTo>
                    <a:pt x="658" y="287"/>
                  </a:lnTo>
                  <a:lnTo>
                    <a:pt x="660" y="285"/>
                  </a:lnTo>
                  <a:lnTo>
                    <a:pt x="660" y="285"/>
                  </a:lnTo>
                  <a:lnTo>
                    <a:pt x="663" y="282"/>
                  </a:lnTo>
                  <a:lnTo>
                    <a:pt x="663" y="282"/>
                  </a:lnTo>
                  <a:lnTo>
                    <a:pt x="665" y="282"/>
                  </a:lnTo>
                  <a:lnTo>
                    <a:pt x="665" y="285"/>
                  </a:lnTo>
                  <a:lnTo>
                    <a:pt x="665" y="285"/>
                  </a:lnTo>
                  <a:lnTo>
                    <a:pt x="663" y="285"/>
                  </a:lnTo>
                  <a:lnTo>
                    <a:pt x="663" y="285"/>
                  </a:lnTo>
                  <a:lnTo>
                    <a:pt x="660" y="285"/>
                  </a:lnTo>
                  <a:lnTo>
                    <a:pt x="660" y="285"/>
                  </a:lnTo>
                  <a:lnTo>
                    <a:pt x="660" y="287"/>
                  </a:lnTo>
                  <a:lnTo>
                    <a:pt x="663" y="287"/>
                  </a:lnTo>
                  <a:lnTo>
                    <a:pt x="663" y="287"/>
                  </a:lnTo>
                  <a:lnTo>
                    <a:pt x="663" y="289"/>
                  </a:lnTo>
                  <a:lnTo>
                    <a:pt x="660" y="289"/>
                  </a:lnTo>
                  <a:lnTo>
                    <a:pt x="660" y="289"/>
                  </a:lnTo>
                  <a:lnTo>
                    <a:pt x="658" y="289"/>
                  </a:lnTo>
                  <a:lnTo>
                    <a:pt x="658" y="289"/>
                  </a:lnTo>
                  <a:lnTo>
                    <a:pt x="658" y="289"/>
                  </a:lnTo>
                  <a:lnTo>
                    <a:pt x="656" y="289"/>
                  </a:lnTo>
                  <a:lnTo>
                    <a:pt x="658" y="294"/>
                  </a:lnTo>
                  <a:lnTo>
                    <a:pt x="660" y="296"/>
                  </a:lnTo>
                  <a:lnTo>
                    <a:pt x="656" y="294"/>
                  </a:lnTo>
                  <a:lnTo>
                    <a:pt x="653" y="292"/>
                  </a:lnTo>
                  <a:lnTo>
                    <a:pt x="651" y="292"/>
                  </a:lnTo>
                  <a:lnTo>
                    <a:pt x="646" y="289"/>
                  </a:lnTo>
                  <a:lnTo>
                    <a:pt x="641" y="287"/>
                  </a:lnTo>
                  <a:lnTo>
                    <a:pt x="641" y="287"/>
                  </a:lnTo>
                  <a:lnTo>
                    <a:pt x="641" y="289"/>
                  </a:lnTo>
                  <a:lnTo>
                    <a:pt x="641" y="292"/>
                  </a:lnTo>
                  <a:lnTo>
                    <a:pt x="641" y="292"/>
                  </a:lnTo>
                  <a:lnTo>
                    <a:pt x="641" y="294"/>
                  </a:lnTo>
                  <a:lnTo>
                    <a:pt x="641" y="296"/>
                  </a:lnTo>
                  <a:lnTo>
                    <a:pt x="639" y="306"/>
                  </a:lnTo>
                  <a:lnTo>
                    <a:pt x="639" y="308"/>
                  </a:lnTo>
                  <a:lnTo>
                    <a:pt x="639" y="308"/>
                  </a:lnTo>
                  <a:lnTo>
                    <a:pt x="641" y="311"/>
                  </a:lnTo>
                  <a:lnTo>
                    <a:pt x="641" y="311"/>
                  </a:lnTo>
                  <a:lnTo>
                    <a:pt x="641" y="311"/>
                  </a:lnTo>
                  <a:lnTo>
                    <a:pt x="641" y="311"/>
                  </a:lnTo>
                  <a:lnTo>
                    <a:pt x="641" y="311"/>
                  </a:lnTo>
                  <a:lnTo>
                    <a:pt x="641" y="311"/>
                  </a:lnTo>
                  <a:lnTo>
                    <a:pt x="641" y="313"/>
                  </a:lnTo>
                  <a:lnTo>
                    <a:pt x="641" y="313"/>
                  </a:lnTo>
                  <a:lnTo>
                    <a:pt x="641" y="313"/>
                  </a:lnTo>
                  <a:lnTo>
                    <a:pt x="641" y="315"/>
                  </a:lnTo>
                  <a:lnTo>
                    <a:pt x="641" y="315"/>
                  </a:lnTo>
                  <a:lnTo>
                    <a:pt x="644" y="318"/>
                  </a:lnTo>
                  <a:lnTo>
                    <a:pt x="644" y="320"/>
                  </a:lnTo>
                  <a:lnTo>
                    <a:pt x="644" y="320"/>
                  </a:lnTo>
                  <a:lnTo>
                    <a:pt x="646" y="322"/>
                  </a:lnTo>
                  <a:lnTo>
                    <a:pt x="658" y="334"/>
                  </a:lnTo>
                  <a:lnTo>
                    <a:pt x="658" y="339"/>
                  </a:lnTo>
                  <a:lnTo>
                    <a:pt x="658" y="339"/>
                  </a:lnTo>
                  <a:lnTo>
                    <a:pt x="656" y="339"/>
                  </a:lnTo>
                  <a:lnTo>
                    <a:pt x="656" y="341"/>
                  </a:lnTo>
                  <a:lnTo>
                    <a:pt x="656" y="341"/>
                  </a:lnTo>
                  <a:lnTo>
                    <a:pt x="656" y="341"/>
                  </a:lnTo>
                  <a:lnTo>
                    <a:pt x="658" y="344"/>
                  </a:lnTo>
                  <a:lnTo>
                    <a:pt x="660" y="344"/>
                  </a:lnTo>
                  <a:lnTo>
                    <a:pt x="672" y="346"/>
                  </a:lnTo>
                  <a:lnTo>
                    <a:pt x="675" y="346"/>
                  </a:lnTo>
                  <a:lnTo>
                    <a:pt x="677" y="346"/>
                  </a:lnTo>
                  <a:lnTo>
                    <a:pt x="679" y="344"/>
                  </a:lnTo>
                  <a:lnTo>
                    <a:pt x="679" y="344"/>
                  </a:lnTo>
                  <a:lnTo>
                    <a:pt x="679" y="344"/>
                  </a:lnTo>
                  <a:lnTo>
                    <a:pt x="677" y="341"/>
                  </a:lnTo>
                  <a:lnTo>
                    <a:pt x="675" y="341"/>
                  </a:lnTo>
                  <a:lnTo>
                    <a:pt x="677" y="341"/>
                  </a:lnTo>
                  <a:lnTo>
                    <a:pt x="679" y="341"/>
                  </a:lnTo>
                  <a:lnTo>
                    <a:pt x="679" y="341"/>
                  </a:lnTo>
                  <a:lnTo>
                    <a:pt x="682" y="339"/>
                  </a:lnTo>
                  <a:lnTo>
                    <a:pt x="682" y="339"/>
                  </a:lnTo>
                  <a:lnTo>
                    <a:pt x="679" y="332"/>
                  </a:lnTo>
                  <a:lnTo>
                    <a:pt x="679" y="332"/>
                  </a:lnTo>
                  <a:lnTo>
                    <a:pt x="682" y="337"/>
                  </a:lnTo>
                  <a:lnTo>
                    <a:pt x="682" y="339"/>
                  </a:lnTo>
                  <a:lnTo>
                    <a:pt x="682" y="339"/>
                  </a:lnTo>
                  <a:lnTo>
                    <a:pt x="684" y="337"/>
                  </a:lnTo>
                  <a:lnTo>
                    <a:pt x="684" y="334"/>
                  </a:lnTo>
                  <a:lnTo>
                    <a:pt x="684" y="332"/>
                  </a:lnTo>
                  <a:lnTo>
                    <a:pt x="684" y="332"/>
                  </a:lnTo>
                  <a:lnTo>
                    <a:pt x="684" y="330"/>
                  </a:lnTo>
                  <a:lnTo>
                    <a:pt x="682" y="330"/>
                  </a:lnTo>
                  <a:lnTo>
                    <a:pt x="682" y="327"/>
                  </a:lnTo>
                  <a:lnTo>
                    <a:pt x="682" y="327"/>
                  </a:lnTo>
                  <a:lnTo>
                    <a:pt x="682" y="327"/>
                  </a:lnTo>
                  <a:lnTo>
                    <a:pt x="682" y="325"/>
                  </a:lnTo>
                  <a:lnTo>
                    <a:pt x="682" y="325"/>
                  </a:lnTo>
                  <a:lnTo>
                    <a:pt x="682" y="325"/>
                  </a:lnTo>
                  <a:lnTo>
                    <a:pt x="682" y="325"/>
                  </a:lnTo>
                  <a:lnTo>
                    <a:pt x="684" y="325"/>
                  </a:lnTo>
                  <a:lnTo>
                    <a:pt x="684" y="325"/>
                  </a:lnTo>
                  <a:lnTo>
                    <a:pt x="684" y="325"/>
                  </a:lnTo>
                  <a:lnTo>
                    <a:pt x="684" y="325"/>
                  </a:lnTo>
                  <a:lnTo>
                    <a:pt x="682" y="325"/>
                  </a:lnTo>
                  <a:lnTo>
                    <a:pt x="682" y="320"/>
                  </a:lnTo>
                  <a:lnTo>
                    <a:pt x="682" y="320"/>
                  </a:lnTo>
                  <a:lnTo>
                    <a:pt x="684" y="318"/>
                  </a:lnTo>
                  <a:lnTo>
                    <a:pt x="684" y="320"/>
                  </a:lnTo>
                  <a:lnTo>
                    <a:pt x="682" y="320"/>
                  </a:lnTo>
                  <a:lnTo>
                    <a:pt x="682" y="322"/>
                  </a:lnTo>
                  <a:lnTo>
                    <a:pt x="684" y="322"/>
                  </a:lnTo>
                  <a:lnTo>
                    <a:pt x="684" y="322"/>
                  </a:lnTo>
                  <a:lnTo>
                    <a:pt x="684" y="325"/>
                  </a:lnTo>
                  <a:lnTo>
                    <a:pt x="684" y="325"/>
                  </a:lnTo>
                  <a:lnTo>
                    <a:pt x="684" y="327"/>
                  </a:lnTo>
                  <a:lnTo>
                    <a:pt x="682" y="327"/>
                  </a:lnTo>
                  <a:lnTo>
                    <a:pt x="682" y="327"/>
                  </a:lnTo>
                  <a:lnTo>
                    <a:pt x="682" y="327"/>
                  </a:lnTo>
                  <a:lnTo>
                    <a:pt x="682" y="327"/>
                  </a:lnTo>
                  <a:lnTo>
                    <a:pt x="682" y="330"/>
                  </a:lnTo>
                  <a:lnTo>
                    <a:pt x="684" y="330"/>
                  </a:lnTo>
                  <a:lnTo>
                    <a:pt x="684" y="330"/>
                  </a:lnTo>
                  <a:lnTo>
                    <a:pt x="684" y="330"/>
                  </a:lnTo>
                  <a:lnTo>
                    <a:pt x="684" y="330"/>
                  </a:lnTo>
                  <a:lnTo>
                    <a:pt x="684" y="337"/>
                  </a:lnTo>
                  <a:lnTo>
                    <a:pt x="684" y="337"/>
                  </a:lnTo>
                  <a:lnTo>
                    <a:pt x="686" y="339"/>
                  </a:lnTo>
                  <a:lnTo>
                    <a:pt x="689" y="339"/>
                  </a:lnTo>
                  <a:lnTo>
                    <a:pt x="689" y="339"/>
                  </a:lnTo>
                  <a:lnTo>
                    <a:pt x="691" y="341"/>
                  </a:lnTo>
                  <a:lnTo>
                    <a:pt x="691" y="341"/>
                  </a:lnTo>
                  <a:lnTo>
                    <a:pt x="696" y="339"/>
                  </a:lnTo>
                  <a:lnTo>
                    <a:pt x="696" y="339"/>
                  </a:lnTo>
                  <a:lnTo>
                    <a:pt x="698" y="337"/>
                  </a:lnTo>
                  <a:lnTo>
                    <a:pt x="698" y="337"/>
                  </a:lnTo>
                  <a:lnTo>
                    <a:pt x="698" y="334"/>
                  </a:lnTo>
                  <a:lnTo>
                    <a:pt x="698" y="332"/>
                  </a:lnTo>
                  <a:lnTo>
                    <a:pt x="701" y="332"/>
                  </a:lnTo>
                  <a:lnTo>
                    <a:pt x="701" y="332"/>
                  </a:lnTo>
                  <a:lnTo>
                    <a:pt x="701" y="332"/>
                  </a:lnTo>
                  <a:lnTo>
                    <a:pt x="701" y="337"/>
                  </a:lnTo>
                  <a:lnTo>
                    <a:pt x="701" y="337"/>
                  </a:lnTo>
                  <a:lnTo>
                    <a:pt x="701" y="337"/>
                  </a:lnTo>
                  <a:lnTo>
                    <a:pt x="703" y="339"/>
                  </a:lnTo>
                  <a:lnTo>
                    <a:pt x="703" y="339"/>
                  </a:lnTo>
                  <a:lnTo>
                    <a:pt x="705" y="339"/>
                  </a:lnTo>
                  <a:lnTo>
                    <a:pt x="705" y="339"/>
                  </a:lnTo>
                  <a:lnTo>
                    <a:pt x="708" y="339"/>
                  </a:lnTo>
                  <a:lnTo>
                    <a:pt x="710" y="341"/>
                  </a:lnTo>
                  <a:lnTo>
                    <a:pt x="710" y="341"/>
                  </a:lnTo>
                  <a:lnTo>
                    <a:pt x="710" y="341"/>
                  </a:lnTo>
                  <a:lnTo>
                    <a:pt x="713" y="341"/>
                  </a:lnTo>
                  <a:lnTo>
                    <a:pt x="713" y="341"/>
                  </a:lnTo>
                  <a:lnTo>
                    <a:pt x="715" y="341"/>
                  </a:lnTo>
                  <a:lnTo>
                    <a:pt x="715" y="344"/>
                  </a:lnTo>
                  <a:lnTo>
                    <a:pt x="715" y="344"/>
                  </a:lnTo>
                  <a:lnTo>
                    <a:pt x="717" y="344"/>
                  </a:lnTo>
                  <a:lnTo>
                    <a:pt x="717" y="344"/>
                  </a:lnTo>
                  <a:lnTo>
                    <a:pt x="720" y="344"/>
                  </a:lnTo>
                  <a:lnTo>
                    <a:pt x="720" y="344"/>
                  </a:lnTo>
                  <a:lnTo>
                    <a:pt x="722" y="344"/>
                  </a:lnTo>
                  <a:lnTo>
                    <a:pt x="724" y="341"/>
                  </a:lnTo>
                  <a:lnTo>
                    <a:pt x="724" y="341"/>
                  </a:lnTo>
                  <a:lnTo>
                    <a:pt x="724" y="341"/>
                  </a:lnTo>
                  <a:lnTo>
                    <a:pt x="724" y="339"/>
                  </a:lnTo>
                  <a:lnTo>
                    <a:pt x="724" y="339"/>
                  </a:lnTo>
                  <a:lnTo>
                    <a:pt x="724" y="339"/>
                  </a:lnTo>
                  <a:lnTo>
                    <a:pt x="722" y="334"/>
                  </a:lnTo>
                  <a:lnTo>
                    <a:pt x="722" y="332"/>
                  </a:lnTo>
                  <a:lnTo>
                    <a:pt x="722" y="330"/>
                  </a:lnTo>
                  <a:lnTo>
                    <a:pt x="724" y="327"/>
                  </a:lnTo>
                  <a:lnTo>
                    <a:pt x="724" y="327"/>
                  </a:lnTo>
                  <a:lnTo>
                    <a:pt x="724" y="327"/>
                  </a:lnTo>
                  <a:lnTo>
                    <a:pt x="722" y="330"/>
                  </a:lnTo>
                  <a:lnTo>
                    <a:pt x="722" y="332"/>
                  </a:lnTo>
                  <a:lnTo>
                    <a:pt x="724" y="332"/>
                  </a:lnTo>
                  <a:lnTo>
                    <a:pt x="724" y="334"/>
                  </a:lnTo>
                  <a:lnTo>
                    <a:pt x="727" y="337"/>
                  </a:lnTo>
                  <a:lnTo>
                    <a:pt x="727" y="339"/>
                  </a:lnTo>
                  <a:lnTo>
                    <a:pt x="729" y="341"/>
                  </a:lnTo>
                  <a:lnTo>
                    <a:pt x="729" y="341"/>
                  </a:lnTo>
                  <a:lnTo>
                    <a:pt x="731" y="341"/>
                  </a:lnTo>
                  <a:lnTo>
                    <a:pt x="734" y="337"/>
                  </a:lnTo>
                  <a:lnTo>
                    <a:pt x="734" y="337"/>
                  </a:lnTo>
                  <a:lnTo>
                    <a:pt x="739" y="337"/>
                  </a:lnTo>
                  <a:lnTo>
                    <a:pt x="739" y="337"/>
                  </a:lnTo>
                  <a:lnTo>
                    <a:pt x="739" y="334"/>
                  </a:lnTo>
                  <a:lnTo>
                    <a:pt x="739" y="334"/>
                  </a:lnTo>
                  <a:lnTo>
                    <a:pt x="739" y="334"/>
                  </a:lnTo>
                  <a:lnTo>
                    <a:pt x="739" y="334"/>
                  </a:lnTo>
                  <a:lnTo>
                    <a:pt x="739" y="334"/>
                  </a:lnTo>
                  <a:lnTo>
                    <a:pt x="739" y="332"/>
                  </a:lnTo>
                  <a:lnTo>
                    <a:pt x="739" y="332"/>
                  </a:lnTo>
                  <a:lnTo>
                    <a:pt x="739" y="330"/>
                  </a:lnTo>
                  <a:lnTo>
                    <a:pt x="741" y="330"/>
                  </a:lnTo>
                  <a:lnTo>
                    <a:pt x="741" y="330"/>
                  </a:lnTo>
                  <a:lnTo>
                    <a:pt x="741" y="330"/>
                  </a:lnTo>
                  <a:lnTo>
                    <a:pt x="741" y="327"/>
                  </a:lnTo>
                  <a:lnTo>
                    <a:pt x="741" y="327"/>
                  </a:lnTo>
                  <a:lnTo>
                    <a:pt x="741" y="327"/>
                  </a:lnTo>
                  <a:lnTo>
                    <a:pt x="741" y="327"/>
                  </a:lnTo>
                  <a:lnTo>
                    <a:pt x="741" y="327"/>
                  </a:lnTo>
                  <a:lnTo>
                    <a:pt x="743" y="327"/>
                  </a:lnTo>
                  <a:lnTo>
                    <a:pt x="743" y="322"/>
                  </a:lnTo>
                  <a:lnTo>
                    <a:pt x="743" y="322"/>
                  </a:lnTo>
                  <a:lnTo>
                    <a:pt x="741" y="320"/>
                  </a:lnTo>
                  <a:lnTo>
                    <a:pt x="741" y="320"/>
                  </a:lnTo>
                  <a:lnTo>
                    <a:pt x="741" y="320"/>
                  </a:lnTo>
                  <a:lnTo>
                    <a:pt x="741" y="320"/>
                  </a:lnTo>
                  <a:lnTo>
                    <a:pt x="741" y="320"/>
                  </a:lnTo>
                  <a:lnTo>
                    <a:pt x="743" y="320"/>
                  </a:lnTo>
                  <a:lnTo>
                    <a:pt x="743" y="320"/>
                  </a:lnTo>
                  <a:lnTo>
                    <a:pt x="743" y="325"/>
                  </a:lnTo>
                  <a:lnTo>
                    <a:pt x="743" y="325"/>
                  </a:lnTo>
                  <a:lnTo>
                    <a:pt x="743" y="327"/>
                  </a:lnTo>
                  <a:lnTo>
                    <a:pt x="746" y="330"/>
                  </a:lnTo>
                  <a:lnTo>
                    <a:pt x="748" y="330"/>
                  </a:lnTo>
                  <a:lnTo>
                    <a:pt x="748" y="330"/>
                  </a:lnTo>
                  <a:lnTo>
                    <a:pt x="750" y="330"/>
                  </a:lnTo>
                  <a:lnTo>
                    <a:pt x="753" y="332"/>
                  </a:lnTo>
                  <a:lnTo>
                    <a:pt x="753" y="330"/>
                  </a:lnTo>
                  <a:lnTo>
                    <a:pt x="755" y="330"/>
                  </a:lnTo>
                  <a:lnTo>
                    <a:pt x="753" y="327"/>
                  </a:lnTo>
                  <a:lnTo>
                    <a:pt x="750" y="325"/>
                  </a:lnTo>
                  <a:lnTo>
                    <a:pt x="750" y="322"/>
                  </a:lnTo>
                  <a:lnTo>
                    <a:pt x="750" y="322"/>
                  </a:lnTo>
                  <a:lnTo>
                    <a:pt x="750" y="320"/>
                  </a:lnTo>
                  <a:lnTo>
                    <a:pt x="753" y="318"/>
                  </a:lnTo>
                  <a:lnTo>
                    <a:pt x="753" y="320"/>
                  </a:lnTo>
                  <a:lnTo>
                    <a:pt x="753" y="320"/>
                  </a:lnTo>
                  <a:lnTo>
                    <a:pt x="750" y="320"/>
                  </a:lnTo>
                  <a:lnTo>
                    <a:pt x="750" y="322"/>
                  </a:lnTo>
                  <a:lnTo>
                    <a:pt x="750" y="322"/>
                  </a:lnTo>
                  <a:lnTo>
                    <a:pt x="755" y="325"/>
                  </a:lnTo>
                  <a:lnTo>
                    <a:pt x="755" y="327"/>
                  </a:lnTo>
                  <a:lnTo>
                    <a:pt x="757" y="327"/>
                  </a:lnTo>
                  <a:lnTo>
                    <a:pt x="760" y="330"/>
                  </a:lnTo>
                  <a:lnTo>
                    <a:pt x="760" y="330"/>
                  </a:lnTo>
                  <a:lnTo>
                    <a:pt x="762" y="330"/>
                  </a:lnTo>
                  <a:lnTo>
                    <a:pt x="765" y="330"/>
                  </a:lnTo>
                  <a:lnTo>
                    <a:pt x="767" y="327"/>
                  </a:lnTo>
                  <a:lnTo>
                    <a:pt x="769" y="327"/>
                  </a:lnTo>
                  <a:lnTo>
                    <a:pt x="767" y="327"/>
                  </a:lnTo>
                  <a:lnTo>
                    <a:pt x="767" y="327"/>
                  </a:lnTo>
                  <a:lnTo>
                    <a:pt x="767" y="327"/>
                  </a:lnTo>
                  <a:lnTo>
                    <a:pt x="767" y="327"/>
                  </a:lnTo>
                  <a:lnTo>
                    <a:pt x="765" y="327"/>
                  </a:lnTo>
                  <a:lnTo>
                    <a:pt x="765" y="327"/>
                  </a:lnTo>
                  <a:lnTo>
                    <a:pt x="765" y="325"/>
                  </a:lnTo>
                  <a:lnTo>
                    <a:pt x="765" y="325"/>
                  </a:lnTo>
                  <a:lnTo>
                    <a:pt x="765" y="325"/>
                  </a:lnTo>
                  <a:lnTo>
                    <a:pt x="765" y="325"/>
                  </a:lnTo>
                  <a:lnTo>
                    <a:pt x="767" y="325"/>
                  </a:lnTo>
                  <a:lnTo>
                    <a:pt x="767" y="325"/>
                  </a:lnTo>
                  <a:lnTo>
                    <a:pt x="767" y="325"/>
                  </a:lnTo>
                  <a:lnTo>
                    <a:pt x="767" y="325"/>
                  </a:lnTo>
                  <a:lnTo>
                    <a:pt x="767" y="325"/>
                  </a:lnTo>
                  <a:lnTo>
                    <a:pt x="767" y="325"/>
                  </a:lnTo>
                  <a:lnTo>
                    <a:pt x="767" y="325"/>
                  </a:lnTo>
                  <a:lnTo>
                    <a:pt x="767" y="322"/>
                  </a:lnTo>
                  <a:lnTo>
                    <a:pt x="767" y="315"/>
                  </a:lnTo>
                  <a:lnTo>
                    <a:pt x="767" y="315"/>
                  </a:lnTo>
                  <a:lnTo>
                    <a:pt x="767" y="313"/>
                  </a:lnTo>
                  <a:lnTo>
                    <a:pt x="765" y="311"/>
                  </a:lnTo>
                  <a:lnTo>
                    <a:pt x="767" y="311"/>
                  </a:lnTo>
                  <a:lnTo>
                    <a:pt x="767" y="311"/>
                  </a:lnTo>
                  <a:lnTo>
                    <a:pt x="767" y="313"/>
                  </a:lnTo>
                  <a:lnTo>
                    <a:pt x="767" y="313"/>
                  </a:lnTo>
                  <a:lnTo>
                    <a:pt x="769" y="313"/>
                  </a:lnTo>
                  <a:lnTo>
                    <a:pt x="769" y="313"/>
                  </a:lnTo>
                  <a:lnTo>
                    <a:pt x="772" y="315"/>
                  </a:lnTo>
                  <a:lnTo>
                    <a:pt x="772" y="318"/>
                  </a:lnTo>
                  <a:lnTo>
                    <a:pt x="774" y="320"/>
                  </a:lnTo>
                  <a:lnTo>
                    <a:pt x="774" y="320"/>
                  </a:lnTo>
                  <a:lnTo>
                    <a:pt x="774" y="320"/>
                  </a:lnTo>
                  <a:lnTo>
                    <a:pt x="774" y="320"/>
                  </a:lnTo>
                  <a:lnTo>
                    <a:pt x="774" y="320"/>
                  </a:lnTo>
                  <a:lnTo>
                    <a:pt x="776" y="320"/>
                  </a:lnTo>
                  <a:lnTo>
                    <a:pt x="776" y="320"/>
                  </a:lnTo>
                  <a:lnTo>
                    <a:pt x="776" y="322"/>
                  </a:lnTo>
                  <a:lnTo>
                    <a:pt x="776" y="322"/>
                  </a:lnTo>
                  <a:lnTo>
                    <a:pt x="776" y="322"/>
                  </a:lnTo>
                  <a:lnTo>
                    <a:pt x="779" y="322"/>
                  </a:lnTo>
                  <a:lnTo>
                    <a:pt x="779" y="322"/>
                  </a:lnTo>
                  <a:lnTo>
                    <a:pt x="781" y="322"/>
                  </a:lnTo>
                  <a:lnTo>
                    <a:pt x="784" y="320"/>
                  </a:lnTo>
                  <a:lnTo>
                    <a:pt x="786" y="320"/>
                  </a:lnTo>
                  <a:lnTo>
                    <a:pt x="786" y="320"/>
                  </a:lnTo>
                  <a:lnTo>
                    <a:pt x="786" y="320"/>
                  </a:lnTo>
                  <a:lnTo>
                    <a:pt x="786" y="320"/>
                  </a:lnTo>
                  <a:lnTo>
                    <a:pt x="788" y="320"/>
                  </a:lnTo>
                  <a:lnTo>
                    <a:pt x="788" y="320"/>
                  </a:lnTo>
                  <a:lnTo>
                    <a:pt x="788" y="320"/>
                  </a:lnTo>
                  <a:lnTo>
                    <a:pt x="788" y="318"/>
                  </a:lnTo>
                  <a:lnTo>
                    <a:pt x="791" y="318"/>
                  </a:lnTo>
                  <a:lnTo>
                    <a:pt x="791" y="318"/>
                  </a:lnTo>
                  <a:lnTo>
                    <a:pt x="793" y="318"/>
                  </a:lnTo>
                  <a:lnTo>
                    <a:pt x="793" y="315"/>
                  </a:lnTo>
                  <a:lnTo>
                    <a:pt x="795" y="315"/>
                  </a:lnTo>
                  <a:lnTo>
                    <a:pt x="795" y="315"/>
                  </a:lnTo>
                  <a:lnTo>
                    <a:pt x="793" y="313"/>
                  </a:lnTo>
                  <a:lnTo>
                    <a:pt x="791" y="313"/>
                  </a:lnTo>
                  <a:lnTo>
                    <a:pt x="791" y="313"/>
                  </a:lnTo>
                  <a:lnTo>
                    <a:pt x="791" y="313"/>
                  </a:lnTo>
                  <a:lnTo>
                    <a:pt x="791" y="311"/>
                  </a:lnTo>
                  <a:lnTo>
                    <a:pt x="791" y="311"/>
                  </a:lnTo>
                  <a:lnTo>
                    <a:pt x="788" y="311"/>
                  </a:lnTo>
                  <a:lnTo>
                    <a:pt x="788" y="311"/>
                  </a:lnTo>
                  <a:lnTo>
                    <a:pt x="788" y="308"/>
                  </a:lnTo>
                  <a:lnTo>
                    <a:pt x="786" y="308"/>
                  </a:lnTo>
                  <a:lnTo>
                    <a:pt x="786" y="308"/>
                  </a:lnTo>
                  <a:lnTo>
                    <a:pt x="786" y="308"/>
                  </a:lnTo>
                  <a:lnTo>
                    <a:pt x="784" y="311"/>
                  </a:lnTo>
                  <a:lnTo>
                    <a:pt x="784" y="311"/>
                  </a:lnTo>
                  <a:lnTo>
                    <a:pt x="784" y="311"/>
                  </a:lnTo>
                  <a:lnTo>
                    <a:pt x="784" y="308"/>
                  </a:lnTo>
                  <a:lnTo>
                    <a:pt x="784" y="308"/>
                  </a:lnTo>
                  <a:lnTo>
                    <a:pt x="784" y="308"/>
                  </a:lnTo>
                  <a:lnTo>
                    <a:pt x="784" y="306"/>
                  </a:lnTo>
                  <a:lnTo>
                    <a:pt x="786" y="306"/>
                  </a:lnTo>
                  <a:lnTo>
                    <a:pt x="786" y="306"/>
                  </a:lnTo>
                  <a:lnTo>
                    <a:pt x="786" y="303"/>
                  </a:lnTo>
                  <a:lnTo>
                    <a:pt x="784" y="303"/>
                  </a:lnTo>
                  <a:lnTo>
                    <a:pt x="786" y="303"/>
                  </a:lnTo>
                  <a:lnTo>
                    <a:pt x="786" y="303"/>
                  </a:lnTo>
                  <a:lnTo>
                    <a:pt x="793" y="313"/>
                  </a:lnTo>
                  <a:lnTo>
                    <a:pt x="795" y="313"/>
                  </a:lnTo>
                  <a:lnTo>
                    <a:pt x="795" y="313"/>
                  </a:lnTo>
                  <a:lnTo>
                    <a:pt x="798" y="308"/>
                  </a:lnTo>
                  <a:lnTo>
                    <a:pt x="798" y="303"/>
                  </a:lnTo>
                  <a:lnTo>
                    <a:pt x="798" y="301"/>
                  </a:lnTo>
                  <a:lnTo>
                    <a:pt x="798" y="301"/>
                  </a:lnTo>
                  <a:lnTo>
                    <a:pt x="795" y="301"/>
                  </a:lnTo>
                  <a:lnTo>
                    <a:pt x="793" y="301"/>
                  </a:lnTo>
                  <a:lnTo>
                    <a:pt x="793" y="301"/>
                  </a:lnTo>
                  <a:lnTo>
                    <a:pt x="793" y="301"/>
                  </a:lnTo>
                  <a:lnTo>
                    <a:pt x="793" y="301"/>
                  </a:lnTo>
                  <a:lnTo>
                    <a:pt x="795" y="299"/>
                  </a:lnTo>
                  <a:lnTo>
                    <a:pt x="795" y="299"/>
                  </a:lnTo>
                  <a:lnTo>
                    <a:pt x="793" y="296"/>
                  </a:lnTo>
                  <a:lnTo>
                    <a:pt x="791" y="296"/>
                  </a:lnTo>
                  <a:lnTo>
                    <a:pt x="791" y="294"/>
                  </a:lnTo>
                  <a:lnTo>
                    <a:pt x="788" y="294"/>
                  </a:lnTo>
                  <a:lnTo>
                    <a:pt x="788" y="292"/>
                  </a:lnTo>
                  <a:lnTo>
                    <a:pt x="788" y="292"/>
                  </a:lnTo>
                  <a:lnTo>
                    <a:pt x="791" y="294"/>
                  </a:lnTo>
                  <a:lnTo>
                    <a:pt x="791" y="294"/>
                  </a:lnTo>
                  <a:lnTo>
                    <a:pt x="793" y="296"/>
                  </a:lnTo>
                  <a:lnTo>
                    <a:pt x="795" y="296"/>
                  </a:lnTo>
                  <a:lnTo>
                    <a:pt x="798" y="296"/>
                  </a:lnTo>
                  <a:lnTo>
                    <a:pt x="800" y="292"/>
                  </a:lnTo>
                  <a:lnTo>
                    <a:pt x="802" y="292"/>
                  </a:lnTo>
                  <a:lnTo>
                    <a:pt x="805" y="292"/>
                  </a:lnTo>
                  <a:lnTo>
                    <a:pt x="807" y="289"/>
                  </a:lnTo>
                  <a:lnTo>
                    <a:pt x="810" y="289"/>
                  </a:lnTo>
                  <a:lnTo>
                    <a:pt x="810" y="287"/>
                  </a:lnTo>
                  <a:lnTo>
                    <a:pt x="812" y="287"/>
                  </a:lnTo>
                  <a:lnTo>
                    <a:pt x="812" y="285"/>
                  </a:lnTo>
                  <a:lnTo>
                    <a:pt x="810" y="285"/>
                  </a:lnTo>
                  <a:lnTo>
                    <a:pt x="810" y="285"/>
                  </a:lnTo>
                  <a:lnTo>
                    <a:pt x="812" y="282"/>
                  </a:lnTo>
                  <a:lnTo>
                    <a:pt x="812" y="282"/>
                  </a:lnTo>
                  <a:lnTo>
                    <a:pt x="812" y="282"/>
                  </a:lnTo>
                  <a:lnTo>
                    <a:pt x="810" y="282"/>
                  </a:lnTo>
                  <a:lnTo>
                    <a:pt x="810" y="282"/>
                  </a:lnTo>
                  <a:lnTo>
                    <a:pt x="810" y="282"/>
                  </a:lnTo>
                  <a:lnTo>
                    <a:pt x="807" y="282"/>
                  </a:lnTo>
                  <a:lnTo>
                    <a:pt x="807" y="282"/>
                  </a:lnTo>
                  <a:lnTo>
                    <a:pt x="810" y="280"/>
                  </a:lnTo>
                  <a:lnTo>
                    <a:pt x="810" y="280"/>
                  </a:lnTo>
                  <a:lnTo>
                    <a:pt x="812" y="277"/>
                  </a:lnTo>
                  <a:lnTo>
                    <a:pt x="812" y="277"/>
                  </a:lnTo>
                  <a:lnTo>
                    <a:pt x="810" y="277"/>
                  </a:lnTo>
                  <a:lnTo>
                    <a:pt x="812" y="275"/>
                  </a:lnTo>
                  <a:lnTo>
                    <a:pt x="817" y="275"/>
                  </a:lnTo>
                  <a:lnTo>
                    <a:pt x="819" y="273"/>
                  </a:lnTo>
                  <a:lnTo>
                    <a:pt x="819" y="270"/>
                  </a:lnTo>
                  <a:lnTo>
                    <a:pt x="819" y="268"/>
                  </a:lnTo>
                  <a:lnTo>
                    <a:pt x="819" y="268"/>
                  </a:lnTo>
                  <a:lnTo>
                    <a:pt x="819" y="266"/>
                  </a:lnTo>
                  <a:lnTo>
                    <a:pt x="819" y="263"/>
                  </a:lnTo>
                  <a:lnTo>
                    <a:pt x="819" y="261"/>
                  </a:lnTo>
                  <a:lnTo>
                    <a:pt x="817" y="258"/>
                  </a:lnTo>
                  <a:lnTo>
                    <a:pt x="817" y="256"/>
                  </a:lnTo>
                  <a:lnTo>
                    <a:pt x="819" y="258"/>
                  </a:lnTo>
                  <a:lnTo>
                    <a:pt x="819" y="261"/>
                  </a:lnTo>
                  <a:lnTo>
                    <a:pt x="821" y="261"/>
                  </a:lnTo>
                  <a:lnTo>
                    <a:pt x="821" y="258"/>
                  </a:lnTo>
                  <a:lnTo>
                    <a:pt x="821" y="258"/>
                  </a:lnTo>
                  <a:lnTo>
                    <a:pt x="821" y="256"/>
                  </a:lnTo>
                  <a:lnTo>
                    <a:pt x="821" y="256"/>
                  </a:lnTo>
                  <a:lnTo>
                    <a:pt x="821" y="254"/>
                  </a:lnTo>
                  <a:lnTo>
                    <a:pt x="821" y="254"/>
                  </a:lnTo>
                  <a:lnTo>
                    <a:pt x="821" y="251"/>
                  </a:lnTo>
                  <a:lnTo>
                    <a:pt x="824" y="249"/>
                  </a:lnTo>
                  <a:lnTo>
                    <a:pt x="824" y="249"/>
                  </a:lnTo>
                  <a:lnTo>
                    <a:pt x="824" y="244"/>
                  </a:lnTo>
                  <a:lnTo>
                    <a:pt x="824" y="242"/>
                  </a:lnTo>
                  <a:lnTo>
                    <a:pt x="826" y="237"/>
                  </a:lnTo>
                  <a:lnTo>
                    <a:pt x="829" y="235"/>
                  </a:lnTo>
                  <a:lnTo>
                    <a:pt x="829" y="235"/>
                  </a:lnTo>
                  <a:lnTo>
                    <a:pt x="829" y="235"/>
                  </a:lnTo>
                  <a:lnTo>
                    <a:pt x="831" y="235"/>
                  </a:lnTo>
                  <a:lnTo>
                    <a:pt x="831" y="232"/>
                  </a:lnTo>
                  <a:lnTo>
                    <a:pt x="831" y="232"/>
                  </a:lnTo>
                  <a:lnTo>
                    <a:pt x="831" y="230"/>
                  </a:lnTo>
                  <a:lnTo>
                    <a:pt x="831" y="228"/>
                  </a:lnTo>
                  <a:lnTo>
                    <a:pt x="831" y="225"/>
                  </a:lnTo>
                  <a:lnTo>
                    <a:pt x="831" y="225"/>
                  </a:lnTo>
                  <a:lnTo>
                    <a:pt x="831" y="225"/>
                  </a:lnTo>
                  <a:lnTo>
                    <a:pt x="829" y="225"/>
                  </a:lnTo>
                  <a:lnTo>
                    <a:pt x="829" y="225"/>
                  </a:lnTo>
                  <a:lnTo>
                    <a:pt x="826" y="223"/>
                  </a:lnTo>
                  <a:lnTo>
                    <a:pt x="817" y="223"/>
                  </a:lnTo>
                  <a:lnTo>
                    <a:pt x="814" y="221"/>
                  </a:lnTo>
                  <a:lnTo>
                    <a:pt x="812" y="221"/>
                  </a:lnTo>
                  <a:lnTo>
                    <a:pt x="810" y="221"/>
                  </a:lnTo>
                  <a:lnTo>
                    <a:pt x="807" y="221"/>
                  </a:lnTo>
                  <a:lnTo>
                    <a:pt x="805" y="221"/>
                  </a:lnTo>
                  <a:lnTo>
                    <a:pt x="795" y="218"/>
                  </a:lnTo>
                  <a:lnTo>
                    <a:pt x="793" y="218"/>
                  </a:lnTo>
                  <a:lnTo>
                    <a:pt x="791" y="221"/>
                  </a:lnTo>
                  <a:lnTo>
                    <a:pt x="791" y="218"/>
                  </a:lnTo>
                  <a:lnTo>
                    <a:pt x="791" y="218"/>
                  </a:lnTo>
                  <a:lnTo>
                    <a:pt x="791" y="216"/>
                  </a:lnTo>
                  <a:lnTo>
                    <a:pt x="791" y="216"/>
                  </a:lnTo>
                  <a:lnTo>
                    <a:pt x="788" y="216"/>
                  </a:lnTo>
                  <a:lnTo>
                    <a:pt x="786" y="216"/>
                  </a:lnTo>
                  <a:lnTo>
                    <a:pt x="786" y="218"/>
                  </a:lnTo>
                  <a:lnTo>
                    <a:pt x="784" y="218"/>
                  </a:lnTo>
                  <a:lnTo>
                    <a:pt x="784" y="216"/>
                  </a:lnTo>
                  <a:lnTo>
                    <a:pt x="781" y="216"/>
                  </a:lnTo>
                  <a:lnTo>
                    <a:pt x="779" y="216"/>
                  </a:lnTo>
                  <a:lnTo>
                    <a:pt x="774" y="216"/>
                  </a:lnTo>
                  <a:lnTo>
                    <a:pt x="772" y="216"/>
                  </a:lnTo>
                  <a:lnTo>
                    <a:pt x="772" y="216"/>
                  </a:lnTo>
                  <a:lnTo>
                    <a:pt x="772" y="216"/>
                  </a:lnTo>
                  <a:lnTo>
                    <a:pt x="769" y="216"/>
                  </a:lnTo>
                  <a:lnTo>
                    <a:pt x="769" y="216"/>
                  </a:lnTo>
                  <a:lnTo>
                    <a:pt x="767" y="214"/>
                  </a:lnTo>
                  <a:lnTo>
                    <a:pt x="767" y="214"/>
                  </a:lnTo>
                  <a:lnTo>
                    <a:pt x="767" y="214"/>
                  </a:lnTo>
                  <a:lnTo>
                    <a:pt x="765" y="214"/>
                  </a:lnTo>
                  <a:lnTo>
                    <a:pt x="762" y="214"/>
                  </a:lnTo>
                  <a:lnTo>
                    <a:pt x="762" y="214"/>
                  </a:lnTo>
                  <a:lnTo>
                    <a:pt x="760" y="216"/>
                  </a:lnTo>
                  <a:lnTo>
                    <a:pt x="760" y="216"/>
                  </a:lnTo>
                  <a:lnTo>
                    <a:pt x="757" y="216"/>
                  </a:lnTo>
                  <a:lnTo>
                    <a:pt x="757" y="216"/>
                  </a:lnTo>
                  <a:lnTo>
                    <a:pt x="757" y="216"/>
                  </a:lnTo>
                  <a:lnTo>
                    <a:pt x="757" y="216"/>
                  </a:lnTo>
                  <a:lnTo>
                    <a:pt x="757" y="216"/>
                  </a:lnTo>
                  <a:lnTo>
                    <a:pt x="753" y="218"/>
                  </a:lnTo>
                  <a:lnTo>
                    <a:pt x="750" y="218"/>
                  </a:lnTo>
                  <a:close/>
                  <a:moveTo>
                    <a:pt x="746" y="332"/>
                  </a:moveTo>
                  <a:lnTo>
                    <a:pt x="743" y="332"/>
                  </a:lnTo>
                  <a:lnTo>
                    <a:pt x="743" y="332"/>
                  </a:lnTo>
                  <a:lnTo>
                    <a:pt x="743" y="332"/>
                  </a:lnTo>
                  <a:lnTo>
                    <a:pt x="741" y="332"/>
                  </a:lnTo>
                  <a:lnTo>
                    <a:pt x="741" y="334"/>
                  </a:lnTo>
                  <a:lnTo>
                    <a:pt x="741" y="334"/>
                  </a:lnTo>
                  <a:lnTo>
                    <a:pt x="741" y="337"/>
                  </a:lnTo>
                  <a:lnTo>
                    <a:pt x="741" y="337"/>
                  </a:lnTo>
                  <a:lnTo>
                    <a:pt x="741" y="339"/>
                  </a:lnTo>
                  <a:lnTo>
                    <a:pt x="741" y="339"/>
                  </a:lnTo>
                  <a:lnTo>
                    <a:pt x="743" y="339"/>
                  </a:lnTo>
                  <a:lnTo>
                    <a:pt x="743" y="339"/>
                  </a:lnTo>
                  <a:lnTo>
                    <a:pt x="746" y="337"/>
                  </a:lnTo>
                  <a:lnTo>
                    <a:pt x="748" y="337"/>
                  </a:lnTo>
                  <a:lnTo>
                    <a:pt x="748" y="337"/>
                  </a:lnTo>
                  <a:lnTo>
                    <a:pt x="748" y="334"/>
                  </a:lnTo>
                  <a:lnTo>
                    <a:pt x="748" y="334"/>
                  </a:lnTo>
                  <a:lnTo>
                    <a:pt x="748" y="334"/>
                  </a:lnTo>
                  <a:lnTo>
                    <a:pt x="748" y="332"/>
                  </a:lnTo>
                  <a:lnTo>
                    <a:pt x="746" y="332"/>
                  </a:lnTo>
                  <a:close/>
                  <a:moveTo>
                    <a:pt x="829" y="287"/>
                  </a:moveTo>
                  <a:lnTo>
                    <a:pt x="826" y="287"/>
                  </a:lnTo>
                  <a:lnTo>
                    <a:pt x="826" y="289"/>
                  </a:lnTo>
                  <a:lnTo>
                    <a:pt x="826" y="292"/>
                  </a:lnTo>
                  <a:lnTo>
                    <a:pt x="824" y="292"/>
                  </a:lnTo>
                  <a:lnTo>
                    <a:pt x="824" y="294"/>
                  </a:lnTo>
                  <a:lnTo>
                    <a:pt x="824" y="294"/>
                  </a:lnTo>
                  <a:lnTo>
                    <a:pt x="826" y="294"/>
                  </a:lnTo>
                  <a:lnTo>
                    <a:pt x="826" y="294"/>
                  </a:lnTo>
                  <a:lnTo>
                    <a:pt x="829" y="296"/>
                  </a:lnTo>
                  <a:lnTo>
                    <a:pt x="829" y="296"/>
                  </a:lnTo>
                  <a:lnTo>
                    <a:pt x="829" y="296"/>
                  </a:lnTo>
                  <a:lnTo>
                    <a:pt x="829" y="296"/>
                  </a:lnTo>
                  <a:lnTo>
                    <a:pt x="829" y="296"/>
                  </a:lnTo>
                  <a:lnTo>
                    <a:pt x="831" y="296"/>
                  </a:lnTo>
                  <a:lnTo>
                    <a:pt x="831" y="299"/>
                  </a:lnTo>
                  <a:lnTo>
                    <a:pt x="831" y="296"/>
                  </a:lnTo>
                  <a:lnTo>
                    <a:pt x="833" y="296"/>
                  </a:lnTo>
                  <a:lnTo>
                    <a:pt x="833" y="296"/>
                  </a:lnTo>
                  <a:lnTo>
                    <a:pt x="836" y="296"/>
                  </a:lnTo>
                  <a:lnTo>
                    <a:pt x="836" y="294"/>
                  </a:lnTo>
                  <a:lnTo>
                    <a:pt x="836" y="294"/>
                  </a:lnTo>
                  <a:lnTo>
                    <a:pt x="836" y="294"/>
                  </a:lnTo>
                  <a:lnTo>
                    <a:pt x="838" y="292"/>
                  </a:lnTo>
                  <a:lnTo>
                    <a:pt x="836" y="289"/>
                  </a:lnTo>
                  <a:lnTo>
                    <a:pt x="836" y="287"/>
                  </a:lnTo>
                  <a:lnTo>
                    <a:pt x="833" y="287"/>
                  </a:lnTo>
                  <a:lnTo>
                    <a:pt x="831" y="287"/>
                  </a:lnTo>
                  <a:lnTo>
                    <a:pt x="829" y="287"/>
                  </a:lnTo>
                  <a:close/>
                  <a:moveTo>
                    <a:pt x="881" y="251"/>
                  </a:moveTo>
                  <a:lnTo>
                    <a:pt x="883" y="254"/>
                  </a:lnTo>
                  <a:lnTo>
                    <a:pt x="883" y="256"/>
                  </a:lnTo>
                  <a:lnTo>
                    <a:pt x="883" y="256"/>
                  </a:lnTo>
                  <a:lnTo>
                    <a:pt x="883" y="258"/>
                  </a:lnTo>
                  <a:lnTo>
                    <a:pt x="885" y="258"/>
                  </a:lnTo>
                  <a:lnTo>
                    <a:pt x="888" y="258"/>
                  </a:lnTo>
                  <a:lnTo>
                    <a:pt x="888" y="258"/>
                  </a:lnTo>
                  <a:lnTo>
                    <a:pt x="888" y="256"/>
                  </a:lnTo>
                  <a:lnTo>
                    <a:pt x="888" y="256"/>
                  </a:lnTo>
                  <a:lnTo>
                    <a:pt x="888" y="254"/>
                  </a:lnTo>
                  <a:lnTo>
                    <a:pt x="888" y="254"/>
                  </a:lnTo>
                  <a:lnTo>
                    <a:pt x="888" y="251"/>
                  </a:lnTo>
                  <a:lnTo>
                    <a:pt x="888" y="251"/>
                  </a:lnTo>
                  <a:lnTo>
                    <a:pt x="888" y="249"/>
                  </a:lnTo>
                  <a:lnTo>
                    <a:pt x="888" y="249"/>
                  </a:lnTo>
                  <a:lnTo>
                    <a:pt x="885" y="249"/>
                  </a:lnTo>
                  <a:lnTo>
                    <a:pt x="883" y="249"/>
                  </a:lnTo>
                  <a:lnTo>
                    <a:pt x="883" y="247"/>
                  </a:lnTo>
                  <a:lnTo>
                    <a:pt x="883" y="247"/>
                  </a:lnTo>
                  <a:lnTo>
                    <a:pt x="881" y="244"/>
                  </a:lnTo>
                  <a:lnTo>
                    <a:pt x="881" y="247"/>
                  </a:lnTo>
                  <a:lnTo>
                    <a:pt x="881" y="247"/>
                  </a:lnTo>
                  <a:lnTo>
                    <a:pt x="881" y="247"/>
                  </a:lnTo>
                  <a:lnTo>
                    <a:pt x="878" y="249"/>
                  </a:lnTo>
                  <a:lnTo>
                    <a:pt x="881" y="251"/>
                  </a:lnTo>
                  <a:lnTo>
                    <a:pt x="881" y="251"/>
                  </a:lnTo>
                  <a:close/>
                  <a:moveTo>
                    <a:pt x="864" y="258"/>
                  </a:moveTo>
                  <a:lnTo>
                    <a:pt x="864" y="261"/>
                  </a:lnTo>
                  <a:lnTo>
                    <a:pt x="866" y="258"/>
                  </a:lnTo>
                  <a:lnTo>
                    <a:pt x="869" y="256"/>
                  </a:lnTo>
                  <a:lnTo>
                    <a:pt x="869" y="256"/>
                  </a:lnTo>
                  <a:lnTo>
                    <a:pt x="869" y="254"/>
                  </a:lnTo>
                  <a:lnTo>
                    <a:pt x="866" y="254"/>
                  </a:lnTo>
                  <a:lnTo>
                    <a:pt x="866" y="254"/>
                  </a:lnTo>
                  <a:lnTo>
                    <a:pt x="864" y="254"/>
                  </a:lnTo>
                  <a:lnTo>
                    <a:pt x="864" y="254"/>
                  </a:lnTo>
                  <a:lnTo>
                    <a:pt x="864" y="251"/>
                  </a:lnTo>
                  <a:lnTo>
                    <a:pt x="864" y="251"/>
                  </a:lnTo>
                  <a:lnTo>
                    <a:pt x="862" y="251"/>
                  </a:lnTo>
                  <a:lnTo>
                    <a:pt x="862" y="254"/>
                  </a:lnTo>
                  <a:lnTo>
                    <a:pt x="862" y="254"/>
                  </a:lnTo>
                  <a:lnTo>
                    <a:pt x="862" y="254"/>
                  </a:lnTo>
                  <a:lnTo>
                    <a:pt x="864" y="254"/>
                  </a:lnTo>
                  <a:lnTo>
                    <a:pt x="862" y="254"/>
                  </a:lnTo>
                  <a:lnTo>
                    <a:pt x="862" y="256"/>
                  </a:lnTo>
                  <a:lnTo>
                    <a:pt x="862" y="256"/>
                  </a:lnTo>
                  <a:lnTo>
                    <a:pt x="862" y="256"/>
                  </a:lnTo>
                  <a:lnTo>
                    <a:pt x="864" y="258"/>
                  </a:lnTo>
                  <a:close/>
                  <a:moveTo>
                    <a:pt x="836" y="282"/>
                  </a:moveTo>
                  <a:lnTo>
                    <a:pt x="836" y="282"/>
                  </a:lnTo>
                  <a:lnTo>
                    <a:pt x="838" y="282"/>
                  </a:lnTo>
                  <a:lnTo>
                    <a:pt x="843" y="282"/>
                  </a:lnTo>
                  <a:lnTo>
                    <a:pt x="843" y="282"/>
                  </a:lnTo>
                  <a:lnTo>
                    <a:pt x="845" y="282"/>
                  </a:lnTo>
                  <a:lnTo>
                    <a:pt x="845" y="282"/>
                  </a:lnTo>
                  <a:lnTo>
                    <a:pt x="845" y="280"/>
                  </a:lnTo>
                  <a:lnTo>
                    <a:pt x="847" y="275"/>
                  </a:lnTo>
                  <a:lnTo>
                    <a:pt x="847" y="273"/>
                  </a:lnTo>
                  <a:lnTo>
                    <a:pt x="845" y="270"/>
                  </a:lnTo>
                  <a:lnTo>
                    <a:pt x="845" y="270"/>
                  </a:lnTo>
                  <a:lnTo>
                    <a:pt x="847" y="270"/>
                  </a:lnTo>
                  <a:lnTo>
                    <a:pt x="847" y="270"/>
                  </a:lnTo>
                  <a:lnTo>
                    <a:pt x="845" y="268"/>
                  </a:lnTo>
                  <a:lnTo>
                    <a:pt x="840" y="268"/>
                  </a:lnTo>
                  <a:lnTo>
                    <a:pt x="840" y="270"/>
                  </a:lnTo>
                  <a:lnTo>
                    <a:pt x="840" y="270"/>
                  </a:lnTo>
                  <a:lnTo>
                    <a:pt x="838" y="273"/>
                  </a:lnTo>
                  <a:lnTo>
                    <a:pt x="838" y="275"/>
                  </a:lnTo>
                  <a:lnTo>
                    <a:pt x="836" y="277"/>
                  </a:lnTo>
                  <a:lnTo>
                    <a:pt x="836" y="280"/>
                  </a:lnTo>
                  <a:lnTo>
                    <a:pt x="836" y="280"/>
                  </a:lnTo>
                  <a:lnTo>
                    <a:pt x="836" y="282"/>
                  </a:lnTo>
                  <a:close/>
                  <a:moveTo>
                    <a:pt x="549" y="313"/>
                  </a:moveTo>
                  <a:lnTo>
                    <a:pt x="552" y="318"/>
                  </a:lnTo>
                  <a:lnTo>
                    <a:pt x="552" y="318"/>
                  </a:lnTo>
                  <a:lnTo>
                    <a:pt x="554" y="318"/>
                  </a:lnTo>
                  <a:lnTo>
                    <a:pt x="554" y="318"/>
                  </a:lnTo>
                  <a:lnTo>
                    <a:pt x="559" y="318"/>
                  </a:lnTo>
                  <a:lnTo>
                    <a:pt x="561" y="318"/>
                  </a:lnTo>
                  <a:lnTo>
                    <a:pt x="563" y="315"/>
                  </a:lnTo>
                  <a:lnTo>
                    <a:pt x="568" y="313"/>
                  </a:lnTo>
                  <a:lnTo>
                    <a:pt x="570" y="311"/>
                  </a:lnTo>
                  <a:lnTo>
                    <a:pt x="570" y="311"/>
                  </a:lnTo>
                  <a:lnTo>
                    <a:pt x="573" y="311"/>
                  </a:lnTo>
                  <a:lnTo>
                    <a:pt x="573" y="311"/>
                  </a:lnTo>
                  <a:lnTo>
                    <a:pt x="573" y="311"/>
                  </a:lnTo>
                  <a:lnTo>
                    <a:pt x="573" y="308"/>
                  </a:lnTo>
                  <a:lnTo>
                    <a:pt x="573" y="308"/>
                  </a:lnTo>
                  <a:lnTo>
                    <a:pt x="573" y="308"/>
                  </a:lnTo>
                  <a:lnTo>
                    <a:pt x="575" y="308"/>
                  </a:lnTo>
                  <a:lnTo>
                    <a:pt x="575" y="306"/>
                  </a:lnTo>
                  <a:lnTo>
                    <a:pt x="578" y="306"/>
                  </a:lnTo>
                  <a:lnTo>
                    <a:pt x="578" y="306"/>
                  </a:lnTo>
                  <a:lnTo>
                    <a:pt x="578" y="306"/>
                  </a:lnTo>
                  <a:lnTo>
                    <a:pt x="582" y="303"/>
                  </a:lnTo>
                  <a:lnTo>
                    <a:pt x="592" y="296"/>
                  </a:lnTo>
                  <a:lnTo>
                    <a:pt x="592" y="294"/>
                  </a:lnTo>
                  <a:lnTo>
                    <a:pt x="599" y="282"/>
                  </a:lnTo>
                  <a:lnTo>
                    <a:pt x="601" y="282"/>
                  </a:lnTo>
                  <a:lnTo>
                    <a:pt x="604" y="285"/>
                  </a:lnTo>
                  <a:lnTo>
                    <a:pt x="604" y="282"/>
                  </a:lnTo>
                  <a:lnTo>
                    <a:pt x="604" y="282"/>
                  </a:lnTo>
                  <a:lnTo>
                    <a:pt x="606" y="277"/>
                  </a:lnTo>
                  <a:lnTo>
                    <a:pt x="606" y="268"/>
                  </a:lnTo>
                  <a:lnTo>
                    <a:pt x="608" y="266"/>
                  </a:lnTo>
                  <a:lnTo>
                    <a:pt x="613" y="256"/>
                  </a:lnTo>
                  <a:lnTo>
                    <a:pt x="613" y="254"/>
                  </a:lnTo>
                  <a:lnTo>
                    <a:pt x="613" y="254"/>
                  </a:lnTo>
                  <a:lnTo>
                    <a:pt x="613" y="251"/>
                  </a:lnTo>
                  <a:lnTo>
                    <a:pt x="611" y="251"/>
                  </a:lnTo>
                  <a:lnTo>
                    <a:pt x="608" y="249"/>
                  </a:lnTo>
                  <a:lnTo>
                    <a:pt x="608" y="247"/>
                  </a:lnTo>
                  <a:lnTo>
                    <a:pt x="606" y="244"/>
                  </a:lnTo>
                  <a:lnTo>
                    <a:pt x="606" y="244"/>
                  </a:lnTo>
                  <a:lnTo>
                    <a:pt x="601" y="244"/>
                  </a:lnTo>
                  <a:lnTo>
                    <a:pt x="599" y="244"/>
                  </a:lnTo>
                  <a:lnTo>
                    <a:pt x="599" y="244"/>
                  </a:lnTo>
                  <a:lnTo>
                    <a:pt x="599" y="244"/>
                  </a:lnTo>
                  <a:lnTo>
                    <a:pt x="599" y="244"/>
                  </a:lnTo>
                  <a:lnTo>
                    <a:pt x="599" y="247"/>
                  </a:lnTo>
                  <a:lnTo>
                    <a:pt x="599" y="247"/>
                  </a:lnTo>
                  <a:lnTo>
                    <a:pt x="601" y="249"/>
                  </a:lnTo>
                  <a:lnTo>
                    <a:pt x="601" y="249"/>
                  </a:lnTo>
                  <a:lnTo>
                    <a:pt x="601" y="249"/>
                  </a:lnTo>
                  <a:lnTo>
                    <a:pt x="599" y="249"/>
                  </a:lnTo>
                  <a:lnTo>
                    <a:pt x="599" y="247"/>
                  </a:lnTo>
                  <a:lnTo>
                    <a:pt x="599" y="249"/>
                  </a:lnTo>
                  <a:lnTo>
                    <a:pt x="599" y="249"/>
                  </a:lnTo>
                  <a:lnTo>
                    <a:pt x="599" y="247"/>
                  </a:lnTo>
                  <a:lnTo>
                    <a:pt x="597" y="249"/>
                  </a:lnTo>
                  <a:lnTo>
                    <a:pt x="597" y="249"/>
                  </a:lnTo>
                  <a:lnTo>
                    <a:pt x="599" y="249"/>
                  </a:lnTo>
                  <a:lnTo>
                    <a:pt x="599" y="251"/>
                  </a:lnTo>
                  <a:lnTo>
                    <a:pt x="597" y="251"/>
                  </a:lnTo>
                  <a:lnTo>
                    <a:pt x="597" y="254"/>
                  </a:lnTo>
                  <a:lnTo>
                    <a:pt x="594" y="254"/>
                  </a:lnTo>
                  <a:lnTo>
                    <a:pt x="594" y="254"/>
                  </a:lnTo>
                  <a:lnTo>
                    <a:pt x="594" y="254"/>
                  </a:lnTo>
                  <a:lnTo>
                    <a:pt x="597" y="251"/>
                  </a:lnTo>
                  <a:lnTo>
                    <a:pt x="597" y="251"/>
                  </a:lnTo>
                  <a:lnTo>
                    <a:pt x="597" y="251"/>
                  </a:lnTo>
                  <a:lnTo>
                    <a:pt x="597" y="251"/>
                  </a:lnTo>
                  <a:lnTo>
                    <a:pt x="597" y="249"/>
                  </a:lnTo>
                  <a:lnTo>
                    <a:pt x="597" y="249"/>
                  </a:lnTo>
                  <a:lnTo>
                    <a:pt x="597" y="249"/>
                  </a:lnTo>
                  <a:lnTo>
                    <a:pt x="597" y="247"/>
                  </a:lnTo>
                  <a:lnTo>
                    <a:pt x="597" y="244"/>
                  </a:lnTo>
                  <a:lnTo>
                    <a:pt x="599" y="244"/>
                  </a:lnTo>
                  <a:lnTo>
                    <a:pt x="597" y="244"/>
                  </a:lnTo>
                  <a:lnTo>
                    <a:pt x="597" y="244"/>
                  </a:lnTo>
                  <a:lnTo>
                    <a:pt x="592" y="247"/>
                  </a:lnTo>
                  <a:lnTo>
                    <a:pt x="589" y="247"/>
                  </a:lnTo>
                  <a:lnTo>
                    <a:pt x="589" y="247"/>
                  </a:lnTo>
                  <a:lnTo>
                    <a:pt x="585" y="251"/>
                  </a:lnTo>
                  <a:lnTo>
                    <a:pt x="582" y="251"/>
                  </a:lnTo>
                  <a:lnTo>
                    <a:pt x="582" y="254"/>
                  </a:lnTo>
                  <a:lnTo>
                    <a:pt x="580" y="258"/>
                  </a:lnTo>
                  <a:lnTo>
                    <a:pt x="575" y="266"/>
                  </a:lnTo>
                  <a:lnTo>
                    <a:pt x="573" y="268"/>
                  </a:lnTo>
                  <a:lnTo>
                    <a:pt x="570" y="273"/>
                  </a:lnTo>
                  <a:lnTo>
                    <a:pt x="570" y="282"/>
                  </a:lnTo>
                  <a:lnTo>
                    <a:pt x="573" y="285"/>
                  </a:lnTo>
                  <a:lnTo>
                    <a:pt x="570" y="289"/>
                  </a:lnTo>
                  <a:lnTo>
                    <a:pt x="568" y="292"/>
                  </a:lnTo>
                  <a:lnTo>
                    <a:pt x="566" y="292"/>
                  </a:lnTo>
                  <a:lnTo>
                    <a:pt x="563" y="292"/>
                  </a:lnTo>
                  <a:lnTo>
                    <a:pt x="563" y="294"/>
                  </a:lnTo>
                  <a:lnTo>
                    <a:pt x="563" y="294"/>
                  </a:lnTo>
                  <a:lnTo>
                    <a:pt x="563" y="294"/>
                  </a:lnTo>
                  <a:lnTo>
                    <a:pt x="563" y="296"/>
                  </a:lnTo>
                  <a:lnTo>
                    <a:pt x="563" y="296"/>
                  </a:lnTo>
                  <a:lnTo>
                    <a:pt x="561" y="296"/>
                  </a:lnTo>
                  <a:lnTo>
                    <a:pt x="556" y="299"/>
                  </a:lnTo>
                  <a:lnTo>
                    <a:pt x="556" y="301"/>
                  </a:lnTo>
                  <a:lnTo>
                    <a:pt x="556" y="301"/>
                  </a:lnTo>
                  <a:lnTo>
                    <a:pt x="554" y="306"/>
                  </a:lnTo>
                  <a:lnTo>
                    <a:pt x="554" y="306"/>
                  </a:lnTo>
                  <a:lnTo>
                    <a:pt x="554" y="308"/>
                  </a:lnTo>
                  <a:lnTo>
                    <a:pt x="552" y="311"/>
                  </a:lnTo>
                  <a:lnTo>
                    <a:pt x="549" y="313"/>
                  </a:lnTo>
                  <a:close/>
                  <a:moveTo>
                    <a:pt x="696" y="180"/>
                  </a:moveTo>
                  <a:lnTo>
                    <a:pt x="696" y="180"/>
                  </a:lnTo>
                  <a:lnTo>
                    <a:pt x="696" y="178"/>
                  </a:lnTo>
                  <a:lnTo>
                    <a:pt x="696" y="176"/>
                  </a:lnTo>
                  <a:lnTo>
                    <a:pt x="694" y="176"/>
                  </a:lnTo>
                  <a:lnTo>
                    <a:pt x="694" y="178"/>
                  </a:lnTo>
                  <a:lnTo>
                    <a:pt x="689" y="180"/>
                  </a:lnTo>
                  <a:lnTo>
                    <a:pt x="686" y="183"/>
                  </a:lnTo>
                  <a:lnTo>
                    <a:pt x="686" y="183"/>
                  </a:lnTo>
                  <a:lnTo>
                    <a:pt x="691" y="183"/>
                  </a:lnTo>
                  <a:lnTo>
                    <a:pt x="696" y="180"/>
                  </a:lnTo>
                  <a:close/>
                  <a:moveTo>
                    <a:pt x="618" y="268"/>
                  </a:moveTo>
                  <a:lnTo>
                    <a:pt x="618" y="268"/>
                  </a:lnTo>
                  <a:lnTo>
                    <a:pt x="618" y="266"/>
                  </a:lnTo>
                  <a:lnTo>
                    <a:pt x="620" y="266"/>
                  </a:lnTo>
                  <a:lnTo>
                    <a:pt x="623" y="263"/>
                  </a:lnTo>
                  <a:lnTo>
                    <a:pt x="625" y="263"/>
                  </a:lnTo>
                  <a:lnTo>
                    <a:pt x="627" y="263"/>
                  </a:lnTo>
                  <a:lnTo>
                    <a:pt x="630" y="261"/>
                  </a:lnTo>
                  <a:lnTo>
                    <a:pt x="632" y="258"/>
                  </a:lnTo>
                  <a:lnTo>
                    <a:pt x="634" y="258"/>
                  </a:lnTo>
                  <a:lnTo>
                    <a:pt x="637" y="258"/>
                  </a:lnTo>
                  <a:lnTo>
                    <a:pt x="639" y="258"/>
                  </a:lnTo>
                  <a:lnTo>
                    <a:pt x="639" y="256"/>
                  </a:lnTo>
                  <a:lnTo>
                    <a:pt x="639" y="254"/>
                  </a:lnTo>
                  <a:lnTo>
                    <a:pt x="639" y="251"/>
                  </a:lnTo>
                  <a:lnTo>
                    <a:pt x="639" y="249"/>
                  </a:lnTo>
                  <a:lnTo>
                    <a:pt x="639" y="247"/>
                  </a:lnTo>
                  <a:lnTo>
                    <a:pt x="639" y="247"/>
                  </a:lnTo>
                  <a:lnTo>
                    <a:pt x="637" y="247"/>
                  </a:lnTo>
                  <a:lnTo>
                    <a:pt x="637" y="247"/>
                  </a:lnTo>
                  <a:lnTo>
                    <a:pt x="634" y="251"/>
                  </a:lnTo>
                  <a:lnTo>
                    <a:pt x="634" y="251"/>
                  </a:lnTo>
                  <a:lnTo>
                    <a:pt x="634" y="249"/>
                  </a:lnTo>
                  <a:lnTo>
                    <a:pt x="637" y="247"/>
                  </a:lnTo>
                  <a:lnTo>
                    <a:pt x="632" y="249"/>
                  </a:lnTo>
                  <a:lnTo>
                    <a:pt x="630" y="251"/>
                  </a:lnTo>
                  <a:lnTo>
                    <a:pt x="627" y="251"/>
                  </a:lnTo>
                  <a:lnTo>
                    <a:pt x="625" y="256"/>
                  </a:lnTo>
                  <a:lnTo>
                    <a:pt x="623" y="256"/>
                  </a:lnTo>
                  <a:lnTo>
                    <a:pt x="623" y="256"/>
                  </a:lnTo>
                  <a:lnTo>
                    <a:pt x="620" y="256"/>
                  </a:lnTo>
                  <a:lnTo>
                    <a:pt x="620" y="256"/>
                  </a:lnTo>
                  <a:lnTo>
                    <a:pt x="620" y="256"/>
                  </a:lnTo>
                  <a:lnTo>
                    <a:pt x="620" y="256"/>
                  </a:lnTo>
                  <a:lnTo>
                    <a:pt x="620" y="256"/>
                  </a:lnTo>
                  <a:lnTo>
                    <a:pt x="618" y="258"/>
                  </a:lnTo>
                  <a:lnTo>
                    <a:pt x="618" y="261"/>
                  </a:lnTo>
                  <a:lnTo>
                    <a:pt x="615" y="261"/>
                  </a:lnTo>
                  <a:lnTo>
                    <a:pt x="615" y="263"/>
                  </a:lnTo>
                  <a:lnTo>
                    <a:pt x="615" y="266"/>
                  </a:lnTo>
                  <a:lnTo>
                    <a:pt x="618" y="268"/>
                  </a:lnTo>
                  <a:close/>
                  <a:moveTo>
                    <a:pt x="1011" y="294"/>
                  </a:moveTo>
                  <a:lnTo>
                    <a:pt x="1011" y="294"/>
                  </a:lnTo>
                  <a:lnTo>
                    <a:pt x="1013" y="292"/>
                  </a:lnTo>
                  <a:lnTo>
                    <a:pt x="1011" y="292"/>
                  </a:lnTo>
                  <a:lnTo>
                    <a:pt x="1011" y="289"/>
                  </a:lnTo>
                  <a:lnTo>
                    <a:pt x="1011" y="287"/>
                  </a:lnTo>
                  <a:lnTo>
                    <a:pt x="1011" y="287"/>
                  </a:lnTo>
                  <a:lnTo>
                    <a:pt x="1011" y="287"/>
                  </a:lnTo>
                  <a:lnTo>
                    <a:pt x="1008" y="287"/>
                  </a:lnTo>
                  <a:lnTo>
                    <a:pt x="1008" y="287"/>
                  </a:lnTo>
                  <a:lnTo>
                    <a:pt x="1008" y="287"/>
                  </a:lnTo>
                  <a:lnTo>
                    <a:pt x="1008" y="289"/>
                  </a:lnTo>
                  <a:lnTo>
                    <a:pt x="1008" y="289"/>
                  </a:lnTo>
                  <a:lnTo>
                    <a:pt x="1008" y="292"/>
                  </a:lnTo>
                  <a:lnTo>
                    <a:pt x="1006" y="294"/>
                  </a:lnTo>
                  <a:lnTo>
                    <a:pt x="1006" y="294"/>
                  </a:lnTo>
                  <a:lnTo>
                    <a:pt x="1006" y="294"/>
                  </a:lnTo>
                  <a:lnTo>
                    <a:pt x="1006" y="292"/>
                  </a:lnTo>
                  <a:lnTo>
                    <a:pt x="1006" y="289"/>
                  </a:lnTo>
                  <a:lnTo>
                    <a:pt x="1006" y="289"/>
                  </a:lnTo>
                  <a:lnTo>
                    <a:pt x="1006" y="292"/>
                  </a:lnTo>
                  <a:lnTo>
                    <a:pt x="1004" y="292"/>
                  </a:lnTo>
                  <a:lnTo>
                    <a:pt x="1004" y="294"/>
                  </a:lnTo>
                  <a:lnTo>
                    <a:pt x="1001" y="292"/>
                  </a:lnTo>
                  <a:lnTo>
                    <a:pt x="1001" y="292"/>
                  </a:lnTo>
                  <a:lnTo>
                    <a:pt x="999" y="292"/>
                  </a:lnTo>
                  <a:lnTo>
                    <a:pt x="999" y="292"/>
                  </a:lnTo>
                  <a:lnTo>
                    <a:pt x="997" y="296"/>
                  </a:lnTo>
                  <a:lnTo>
                    <a:pt x="1001" y="287"/>
                  </a:lnTo>
                  <a:lnTo>
                    <a:pt x="999" y="285"/>
                  </a:lnTo>
                  <a:lnTo>
                    <a:pt x="1001" y="285"/>
                  </a:lnTo>
                  <a:lnTo>
                    <a:pt x="1001" y="285"/>
                  </a:lnTo>
                  <a:lnTo>
                    <a:pt x="1001" y="285"/>
                  </a:lnTo>
                  <a:lnTo>
                    <a:pt x="1001" y="285"/>
                  </a:lnTo>
                  <a:lnTo>
                    <a:pt x="1001" y="285"/>
                  </a:lnTo>
                  <a:lnTo>
                    <a:pt x="1001" y="282"/>
                  </a:lnTo>
                  <a:lnTo>
                    <a:pt x="1001" y="282"/>
                  </a:lnTo>
                  <a:lnTo>
                    <a:pt x="1001" y="282"/>
                  </a:lnTo>
                  <a:lnTo>
                    <a:pt x="1001" y="282"/>
                  </a:lnTo>
                  <a:lnTo>
                    <a:pt x="1001" y="282"/>
                  </a:lnTo>
                  <a:lnTo>
                    <a:pt x="999" y="282"/>
                  </a:lnTo>
                  <a:lnTo>
                    <a:pt x="1001" y="280"/>
                  </a:lnTo>
                  <a:lnTo>
                    <a:pt x="1001" y="280"/>
                  </a:lnTo>
                  <a:lnTo>
                    <a:pt x="1001" y="277"/>
                  </a:lnTo>
                  <a:lnTo>
                    <a:pt x="1004" y="277"/>
                  </a:lnTo>
                  <a:lnTo>
                    <a:pt x="1004" y="277"/>
                  </a:lnTo>
                  <a:lnTo>
                    <a:pt x="1004" y="275"/>
                  </a:lnTo>
                  <a:lnTo>
                    <a:pt x="1001" y="273"/>
                  </a:lnTo>
                  <a:lnTo>
                    <a:pt x="999" y="275"/>
                  </a:lnTo>
                  <a:lnTo>
                    <a:pt x="997" y="275"/>
                  </a:lnTo>
                  <a:lnTo>
                    <a:pt x="997" y="277"/>
                  </a:lnTo>
                  <a:lnTo>
                    <a:pt x="997" y="280"/>
                  </a:lnTo>
                  <a:lnTo>
                    <a:pt x="994" y="280"/>
                  </a:lnTo>
                  <a:lnTo>
                    <a:pt x="994" y="280"/>
                  </a:lnTo>
                  <a:lnTo>
                    <a:pt x="997" y="282"/>
                  </a:lnTo>
                  <a:lnTo>
                    <a:pt x="997" y="282"/>
                  </a:lnTo>
                  <a:lnTo>
                    <a:pt x="994" y="282"/>
                  </a:lnTo>
                  <a:lnTo>
                    <a:pt x="994" y="282"/>
                  </a:lnTo>
                  <a:lnTo>
                    <a:pt x="994" y="285"/>
                  </a:lnTo>
                  <a:lnTo>
                    <a:pt x="997" y="285"/>
                  </a:lnTo>
                  <a:lnTo>
                    <a:pt x="997" y="285"/>
                  </a:lnTo>
                  <a:lnTo>
                    <a:pt x="997" y="287"/>
                  </a:lnTo>
                  <a:lnTo>
                    <a:pt x="997" y="289"/>
                  </a:lnTo>
                  <a:lnTo>
                    <a:pt x="997" y="287"/>
                  </a:lnTo>
                  <a:lnTo>
                    <a:pt x="994" y="285"/>
                  </a:lnTo>
                  <a:lnTo>
                    <a:pt x="994" y="285"/>
                  </a:lnTo>
                  <a:lnTo>
                    <a:pt x="994" y="285"/>
                  </a:lnTo>
                  <a:lnTo>
                    <a:pt x="994" y="285"/>
                  </a:lnTo>
                  <a:lnTo>
                    <a:pt x="994" y="287"/>
                  </a:lnTo>
                  <a:lnTo>
                    <a:pt x="992" y="289"/>
                  </a:lnTo>
                  <a:lnTo>
                    <a:pt x="992" y="289"/>
                  </a:lnTo>
                  <a:lnTo>
                    <a:pt x="992" y="289"/>
                  </a:lnTo>
                  <a:lnTo>
                    <a:pt x="992" y="287"/>
                  </a:lnTo>
                  <a:lnTo>
                    <a:pt x="992" y="287"/>
                  </a:lnTo>
                  <a:lnTo>
                    <a:pt x="992" y="285"/>
                  </a:lnTo>
                  <a:lnTo>
                    <a:pt x="992" y="282"/>
                  </a:lnTo>
                  <a:lnTo>
                    <a:pt x="992" y="282"/>
                  </a:lnTo>
                  <a:lnTo>
                    <a:pt x="989" y="285"/>
                  </a:lnTo>
                  <a:lnTo>
                    <a:pt x="989" y="285"/>
                  </a:lnTo>
                  <a:lnTo>
                    <a:pt x="989" y="287"/>
                  </a:lnTo>
                  <a:lnTo>
                    <a:pt x="989" y="287"/>
                  </a:lnTo>
                  <a:lnTo>
                    <a:pt x="989" y="287"/>
                  </a:lnTo>
                  <a:lnTo>
                    <a:pt x="989" y="285"/>
                  </a:lnTo>
                  <a:lnTo>
                    <a:pt x="989" y="282"/>
                  </a:lnTo>
                  <a:lnTo>
                    <a:pt x="989" y="282"/>
                  </a:lnTo>
                  <a:lnTo>
                    <a:pt x="987" y="282"/>
                  </a:lnTo>
                  <a:lnTo>
                    <a:pt x="987" y="282"/>
                  </a:lnTo>
                  <a:lnTo>
                    <a:pt x="985" y="285"/>
                  </a:lnTo>
                  <a:lnTo>
                    <a:pt x="985" y="285"/>
                  </a:lnTo>
                  <a:lnTo>
                    <a:pt x="985" y="282"/>
                  </a:lnTo>
                  <a:lnTo>
                    <a:pt x="982" y="282"/>
                  </a:lnTo>
                  <a:lnTo>
                    <a:pt x="982" y="282"/>
                  </a:lnTo>
                  <a:lnTo>
                    <a:pt x="982" y="285"/>
                  </a:lnTo>
                  <a:lnTo>
                    <a:pt x="982" y="285"/>
                  </a:lnTo>
                  <a:lnTo>
                    <a:pt x="980" y="285"/>
                  </a:lnTo>
                  <a:lnTo>
                    <a:pt x="980" y="285"/>
                  </a:lnTo>
                  <a:lnTo>
                    <a:pt x="980" y="285"/>
                  </a:lnTo>
                  <a:lnTo>
                    <a:pt x="980" y="282"/>
                  </a:lnTo>
                  <a:lnTo>
                    <a:pt x="980" y="282"/>
                  </a:lnTo>
                  <a:lnTo>
                    <a:pt x="980" y="282"/>
                  </a:lnTo>
                  <a:lnTo>
                    <a:pt x="980" y="280"/>
                  </a:lnTo>
                  <a:lnTo>
                    <a:pt x="980" y="280"/>
                  </a:lnTo>
                  <a:lnTo>
                    <a:pt x="980" y="277"/>
                  </a:lnTo>
                  <a:lnTo>
                    <a:pt x="980" y="277"/>
                  </a:lnTo>
                  <a:lnTo>
                    <a:pt x="980" y="275"/>
                  </a:lnTo>
                  <a:lnTo>
                    <a:pt x="980" y="275"/>
                  </a:lnTo>
                  <a:lnTo>
                    <a:pt x="980" y="273"/>
                  </a:lnTo>
                  <a:lnTo>
                    <a:pt x="982" y="273"/>
                  </a:lnTo>
                  <a:lnTo>
                    <a:pt x="985" y="273"/>
                  </a:lnTo>
                  <a:lnTo>
                    <a:pt x="985" y="273"/>
                  </a:lnTo>
                  <a:lnTo>
                    <a:pt x="985" y="270"/>
                  </a:lnTo>
                  <a:lnTo>
                    <a:pt x="982" y="270"/>
                  </a:lnTo>
                  <a:lnTo>
                    <a:pt x="980" y="270"/>
                  </a:lnTo>
                  <a:lnTo>
                    <a:pt x="980" y="273"/>
                  </a:lnTo>
                  <a:lnTo>
                    <a:pt x="980" y="273"/>
                  </a:lnTo>
                  <a:lnTo>
                    <a:pt x="978" y="273"/>
                  </a:lnTo>
                  <a:lnTo>
                    <a:pt x="978" y="273"/>
                  </a:lnTo>
                  <a:lnTo>
                    <a:pt x="975" y="275"/>
                  </a:lnTo>
                  <a:lnTo>
                    <a:pt x="973" y="275"/>
                  </a:lnTo>
                  <a:lnTo>
                    <a:pt x="973" y="277"/>
                  </a:lnTo>
                  <a:lnTo>
                    <a:pt x="971" y="280"/>
                  </a:lnTo>
                  <a:lnTo>
                    <a:pt x="971" y="277"/>
                  </a:lnTo>
                  <a:lnTo>
                    <a:pt x="968" y="277"/>
                  </a:lnTo>
                  <a:lnTo>
                    <a:pt x="966" y="277"/>
                  </a:lnTo>
                  <a:lnTo>
                    <a:pt x="963" y="277"/>
                  </a:lnTo>
                  <a:lnTo>
                    <a:pt x="963" y="277"/>
                  </a:lnTo>
                  <a:lnTo>
                    <a:pt x="963" y="277"/>
                  </a:lnTo>
                  <a:lnTo>
                    <a:pt x="961" y="280"/>
                  </a:lnTo>
                  <a:lnTo>
                    <a:pt x="959" y="282"/>
                  </a:lnTo>
                  <a:lnTo>
                    <a:pt x="959" y="282"/>
                  </a:lnTo>
                  <a:lnTo>
                    <a:pt x="959" y="280"/>
                  </a:lnTo>
                  <a:lnTo>
                    <a:pt x="959" y="280"/>
                  </a:lnTo>
                  <a:lnTo>
                    <a:pt x="961" y="280"/>
                  </a:lnTo>
                  <a:lnTo>
                    <a:pt x="963" y="277"/>
                  </a:lnTo>
                  <a:lnTo>
                    <a:pt x="963" y="275"/>
                  </a:lnTo>
                  <a:lnTo>
                    <a:pt x="966" y="275"/>
                  </a:lnTo>
                  <a:lnTo>
                    <a:pt x="966" y="275"/>
                  </a:lnTo>
                  <a:lnTo>
                    <a:pt x="966" y="275"/>
                  </a:lnTo>
                  <a:lnTo>
                    <a:pt x="966" y="277"/>
                  </a:lnTo>
                  <a:lnTo>
                    <a:pt x="968" y="277"/>
                  </a:lnTo>
                  <a:lnTo>
                    <a:pt x="968" y="275"/>
                  </a:lnTo>
                  <a:lnTo>
                    <a:pt x="968" y="275"/>
                  </a:lnTo>
                  <a:lnTo>
                    <a:pt x="971" y="275"/>
                  </a:lnTo>
                  <a:lnTo>
                    <a:pt x="968" y="273"/>
                  </a:lnTo>
                  <a:lnTo>
                    <a:pt x="968" y="273"/>
                  </a:lnTo>
                  <a:lnTo>
                    <a:pt x="968" y="273"/>
                  </a:lnTo>
                  <a:lnTo>
                    <a:pt x="968" y="273"/>
                  </a:lnTo>
                  <a:lnTo>
                    <a:pt x="971" y="270"/>
                  </a:lnTo>
                  <a:lnTo>
                    <a:pt x="968" y="266"/>
                  </a:lnTo>
                  <a:lnTo>
                    <a:pt x="968" y="266"/>
                  </a:lnTo>
                  <a:lnTo>
                    <a:pt x="966" y="266"/>
                  </a:lnTo>
                  <a:lnTo>
                    <a:pt x="966" y="266"/>
                  </a:lnTo>
                  <a:lnTo>
                    <a:pt x="968" y="270"/>
                  </a:lnTo>
                  <a:lnTo>
                    <a:pt x="968" y="270"/>
                  </a:lnTo>
                  <a:lnTo>
                    <a:pt x="966" y="270"/>
                  </a:lnTo>
                  <a:lnTo>
                    <a:pt x="966" y="270"/>
                  </a:lnTo>
                  <a:lnTo>
                    <a:pt x="966" y="270"/>
                  </a:lnTo>
                  <a:lnTo>
                    <a:pt x="966" y="268"/>
                  </a:lnTo>
                  <a:lnTo>
                    <a:pt x="966" y="268"/>
                  </a:lnTo>
                  <a:lnTo>
                    <a:pt x="963" y="268"/>
                  </a:lnTo>
                  <a:lnTo>
                    <a:pt x="963" y="268"/>
                  </a:lnTo>
                  <a:lnTo>
                    <a:pt x="963" y="270"/>
                  </a:lnTo>
                  <a:lnTo>
                    <a:pt x="963" y="273"/>
                  </a:lnTo>
                  <a:lnTo>
                    <a:pt x="961" y="273"/>
                  </a:lnTo>
                  <a:lnTo>
                    <a:pt x="959" y="275"/>
                  </a:lnTo>
                  <a:lnTo>
                    <a:pt x="959" y="277"/>
                  </a:lnTo>
                  <a:lnTo>
                    <a:pt x="961" y="273"/>
                  </a:lnTo>
                  <a:lnTo>
                    <a:pt x="961" y="270"/>
                  </a:lnTo>
                  <a:lnTo>
                    <a:pt x="961" y="270"/>
                  </a:lnTo>
                  <a:lnTo>
                    <a:pt x="959" y="268"/>
                  </a:lnTo>
                  <a:lnTo>
                    <a:pt x="959" y="268"/>
                  </a:lnTo>
                  <a:lnTo>
                    <a:pt x="959" y="270"/>
                  </a:lnTo>
                  <a:lnTo>
                    <a:pt x="959" y="270"/>
                  </a:lnTo>
                  <a:lnTo>
                    <a:pt x="956" y="270"/>
                  </a:lnTo>
                  <a:lnTo>
                    <a:pt x="956" y="268"/>
                  </a:lnTo>
                  <a:lnTo>
                    <a:pt x="956" y="268"/>
                  </a:lnTo>
                  <a:lnTo>
                    <a:pt x="956" y="270"/>
                  </a:lnTo>
                  <a:lnTo>
                    <a:pt x="956" y="270"/>
                  </a:lnTo>
                  <a:lnTo>
                    <a:pt x="956" y="273"/>
                  </a:lnTo>
                  <a:lnTo>
                    <a:pt x="956" y="273"/>
                  </a:lnTo>
                  <a:lnTo>
                    <a:pt x="956" y="273"/>
                  </a:lnTo>
                  <a:lnTo>
                    <a:pt x="954" y="270"/>
                  </a:lnTo>
                  <a:lnTo>
                    <a:pt x="954" y="270"/>
                  </a:lnTo>
                  <a:lnTo>
                    <a:pt x="954" y="270"/>
                  </a:lnTo>
                  <a:lnTo>
                    <a:pt x="954" y="270"/>
                  </a:lnTo>
                  <a:lnTo>
                    <a:pt x="956" y="266"/>
                  </a:lnTo>
                  <a:lnTo>
                    <a:pt x="954" y="266"/>
                  </a:lnTo>
                  <a:lnTo>
                    <a:pt x="954" y="266"/>
                  </a:lnTo>
                  <a:lnTo>
                    <a:pt x="954" y="268"/>
                  </a:lnTo>
                  <a:lnTo>
                    <a:pt x="954" y="268"/>
                  </a:lnTo>
                  <a:lnTo>
                    <a:pt x="952" y="268"/>
                  </a:lnTo>
                  <a:lnTo>
                    <a:pt x="954" y="268"/>
                  </a:lnTo>
                  <a:lnTo>
                    <a:pt x="954" y="266"/>
                  </a:lnTo>
                  <a:lnTo>
                    <a:pt x="954" y="266"/>
                  </a:lnTo>
                  <a:lnTo>
                    <a:pt x="952" y="266"/>
                  </a:lnTo>
                  <a:lnTo>
                    <a:pt x="952" y="266"/>
                  </a:lnTo>
                  <a:lnTo>
                    <a:pt x="954" y="266"/>
                  </a:lnTo>
                  <a:lnTo>
                    <a:pt x="954" y="266"/>
                  </a:lnTo>
                  <a:lnTo>
                    <a:pt x="954" y="263"/>
                  </a:lnTo>
                  <a:lnTo>
                    <a:pt x="954" y="263"/>
                  </a:lnTo>
                  <a:lnTo>
                    <a:pt x="954" y="263"/>
                  </a:lnTo>
                  <a:lnTo>
                    <a:pt x="954" y="263"/>
                  </a:lnTo>
                  <a:lnTo>
                    <a:pt x="954" y="263"/>
                  </a:lnTo>
                  <a:lnTo>
                    <a:pt x="954" y="261"/>
                  </a:lnTo>
                  <a:lnTo>
                    <a:pt x="954" y="261"/>
                  </a:lnTo>
                  <a:lnTo>
                    <a:pt x="954" y="261"/>
                  </a:lnTo>
                  <a:lnTo>
                    <a:pt x="954" y="261"/>
                  </a:lnTo>
                  <a:lnTo>
                    <a:pt x="954" y="258"/>
                  </a:lnTo>
                  <a:lnTo>
                    <a:pt x="954" y="258"/>
                  </a:lnTo>
                  <a:lnTo>
                    <a:pt x="954" y="258"/>
                  </a:lnTo>
                  <a:lnTo>
                    <a:pt x="952" y="258"/>
                  </a:lnTo>
                  <a:lnTo>
                    <a:pt x="954" y="258"/>
                  </a:lnTo>
                  <a:lnTo>
                    <a:pt x="954" y="258"/>
                  </a:lnTo>
                  <a:lnTo>
                    <a:pt x="952" y="261"/>
                  </a:lnTo>
                  <a:lnTo>
                    <a:pt x="949" y="263"/>
                  </a:lnTo>
                  <a:lnTo>
                    <a:pt x="949" y="263"/>
                  </a:lnTo>
                  <a:lnTo>
                    <a:pt x="949" y="263"/>
                  </a:lnTo>
                  <a:lnTo>
                    <a:pt x="949" y="263"/>
                  </a:lnTo>
                  <a:lnTo>
                    <a:pt x="952" y="266"/>
                  </a:lnTo>
                  <a:lnTo>
                    <a:pt x="952" y="266"/>
                  </a:lnTo>
                  <a:lnTo>
                    <a:pt x="949" y="266"/>
                  </a:lnTo>
                  <a:lnTo>
                    <a:pt x="949" y="266"/>
                  </a:lnTo>
                  <a:lnTo>
                    <a:pt x="949" y="266"/>
                  </a:lnTo>
                  <a:lnTo>
                    <a:pt x="949" y="266"/>
                  </a:lnTo>
                  <a:lnTo>
                    <a:pt x="949" y="266"/>
                  </a:lnTo>
                  <a:lnTo>
                    <a:pt x="949" y="266"/>
                  </a:lnTo>
                  <a:lnTo>
                    <a:pt x="949" y="266"/>
                  </a:lnTo>
                  <a:lnTo>
                    <a:pt x="947" y="266"/>
                  </a:lnTo>
                  <a:lnTo>
                    <a:pt x="947" y="263"/>
                  </a:lnTo>
                  <a:lnTo>
                    <a:pt x="947" y="268"/>
                  </a:lnTo>
                  <a:lnTo>
                    <a:pt x="947" y="268"/>
                  </a:lnTo>
                  <a:lnTo>
                    <a:pt x="947" y="268"/>
                  </a:lnTo>
                  <a:lnTo>
                    <a:pt x="947" y="270"/>
                  </a:lnTo>
                  <a:lnTo>
                    <a:pt x="947" y="270"/>
                  </a:lnTo>
                  <a:lnTo>
                    <a:pt x="945" y="270"/>
                  </a:lnTo>
                  <a:lnTo>
                    <a:pt x="942" y="270"/>
                  </a:lnTo>
                  <a:lnTo>
                    <a:pt x="942" y="270"/>
                  </a:lnTo>
                  <a:lnTo>
                    <a:pt x="942" y="273"/>
                  </a:lnTo>
                  <a:lnTo>
                    <a:pt x="942" y="273"/>
                  </a:lnTo>
                  <a:lnTo>
                    <a:pt x="942" y="273"/>
                  </a:lnTo>
                  <a:lnTo>
                    <a:pt x="942" y="273"/>
                  </a:lnTo>
                  <a:lnTo>
                    <a:pt x="942" y="270"/>
                  </a:lnTo>
                  <a:lnTo>
                    <a:pt x="942" y="270"/>
                  </a:lnTo>
                  <a:lnTo>
                    <a:pt x="942" y="268"/>
                  </a:lnTo>
                  <a:lnTo>
                    <a:pt x="945" y="268"/>
                  </a:lnTo>
                  <a:lnTo>
                    <a:pt x="945" y="268"/>
                  </a:lnTo>
                  <a:lnTo>
                    <a:pt x="945" y="268"/>
                  </a:lnTo>
                  <a:lnTo>
                    <a:pt x="945" y="268"/>
                  </a:lnTo>
                  <a:lnTo>
                    <a:pt x="945" y="268"/>
                  </a:lnTo>
                  <a:lnTo>
                    <a:pt x="945" y="268"/>
                  </a:lnTo>
                  <a:lnTo>
                    <a:pt x="945" y="268"/>
                  </a:lnTo>
                  <a:lnTo>
                    <a:pt x="945" y="266"/>
                  </a:lnTo>
                  <a:lnTo>
                    <a:pt x="945" y="266"/>
                  </a:lnTo>
                  <a:lnTo>
                    <a:pt x="942" y="266"/>
                  </a:lnTo>
                  <a:lnTo>
                    <a:pt x="942" y="266"/>
                  </a:lnTo>
                  <a:lnTo>
                    <a:pt x="945" y="263"/>
                  </a:lnTo>
                  <a:lnTo>
                    <a:pt x="942" y="263"/>
                  </a:lnTo>
                  <a:lnTo>
                    <a:pt x="942" y="263"/>
                  </a:lnTo>
                  <a:lnTo>
                    <a:pt x="942" y="263"/>
                  </a:lnTo>
                  <a:lnTo>
                    <a:pt x="942" y="263"/>
                  </a:lnTo>
                  <a:lnTo>
                    <a:pt x="942" y="261"/>
                  </a:lnTo>
                  <a:lnTo>
                    <a:pt x="942" y="258"/>
                  </a:lnTo>
                  <a:lnTo>
                    <a:pt x="942" y="256"/>
                  </a:lnTo>
                  <a:lnTo>
                    <a:pt x="940" y="261"/>
                  </a:lnTo>
                  <a:lnTo>
                    <a:pt x="940" y="261"/>
                  </a:lnTo>
                  <a:lnTo>
                    <a:pt x="940" y="263"/>
                  </a:lnTo>
                  <a:lnTo>
                    <a:pt x="937" y="263"/>
                  </a:lnTo>
                  <a:lnTo>
                    <a:pt x="937" y="263"/>
                  </a:lnTo>
                  <a:lnTo>
                    <a:pt x="937" y="263"/>
                  </a:lnTo>
                  <a:lnTo>
                    <a:pt x="937" y="266"/>
                  </a:lnTo>
                  <a:lnTo>
                    <a:pt x="937" y="266"/>
                  </a:lnTo>
                  <a:lnTo>
                    <a:pt x="937" y="263"/>
                  </a:lnTo>
                  <a:lnTo>
                    <a:pt x="935" y="266"/>
                  </a:lnTo>
                  <a:lnTo>
                    <a:pt x="935" y="266"/>
                  </a:lnTo>
                  <a:lnTo>
                    <a:pt x="935" y="266"/>
                  </a:lnTo>
                  <a:lnTo>
                    <a:pt x="935" y="268"/>
                  </a:lnTo>
                  <a:lnTo>
                    <a:pt x="935" y="270"/>
                  </a:lnTo>
                  <a:lnTo>
                    <a:pt x="935" y="270"/>
                  </a:lnTo>
                  <a:lnTo>
                    <a:pt x="935" y="270"/>
                  </a:lnTo>
                  <a:lnTo>
                    <a:pt x="933" y="268"/>
                  </a:lnTo>
                  <a:lnTo>
                    <a:pt x="933" y="268"/>
                  </a:lnTo>
                  <a:lnTo>
                    <a:pt x="933" y="266"/>
                  </a:lnTo>
                  <a:lnTo>
                    <a:pt x="935" y="266"/>
                  </a:lnTo>
                  <a:lnTo>
                    <a:pt x="935" y="266"/>
                  </a:lnTo>
                  <a:lnTo>
                    <a:pt x="935" y="266"/>
                  </a:lnTo>
                  <a:lnTo>
                    <a:pt x="933" y="263"/>
                  </a:lnTo>
                  <a:lnTo>
                    <a:pt x="933" y="263"/>
                  </a:lnTo>
                  <a:lnTo>
                    <a:pt x="933" y="261"/>
                  </a:lnTo>
                  <a:lnTo>
                    <a:pt x="933" y="263"/>
                  </a:lnTo>
                  <a:lnTo>
                    <a:pt x="933" y="261"/>
                  </a:lnTo>
                  <a:lnTo>
                    <a:pt x="933" y="261"/>
                  </a:lnTo>
                  <a:lnTo>
                    <a:pt x="933" y="258"/>
                  </a:lnTo>
                  <a:lnTo>
                    <a:pt x="933" y="258"/>
                  </a:lnTo>
                  <a:lnTo>
                    <a:pt x="933" y="258"/>
                  </a:lnTo>
                  <a:lnTo>
                    <a:pt x="933" y="258"/>
                  </a:lnTo>
                  <a:lnTo>
                    <a:pt x="933" y="258"/>
                  </a:lnTo>
                  <a:lnTo>
                    <a:pt x="933" y="256"/>
                  </a:lnTo>
                  <a:lnTo>
                    <a:pt x="933" y="256"/>
                  </a:lnTo>
                  <a:lnTo>
                    <a:pt x="933" y="256"/>
                  </a:lnTo>
                  <a:lnTo>
                    <a:pt x="933" y="254"/>
                  </a:lnTo>
                  <a:lnTo>
                    <a:pt x="933" y="254"/>
                  </a:lnTo>
                  <a:lnTo>
                    <a:pt x="930" y="254"/>
                  </a:lnTo>
                  <a:lnTo>
                    <a:pt x="930" y="256"/>
                  </a:lnTo>
                  <a:lnTo>
                    <a:pt x="930" y="256"/>
                  </a:lnTo>
                  <a:lnTo>
                    <a:pt x="930" y="258"/>
                  </a:lnTo>
                  <a:lnTo>
                    <a:pt x="930" y="258"/>
                  </a:lnTo>
                  <a:lnTo>
                    <a:pt x="930" y="258"/>
                  </a:lnTo>
                  <a:lnTo>
                    <a:pt x="930" y="261"/>
                  </a:lnTo>
                  <a:lnTo>
                    <a:pt x="930" y="261"/>
                  </a:lnTo>
                  <a:lnTo>
                    <a:pt x="930" y="261"/>
                  </a:lnTo>
                  <a:lnTo>
                    <a:pt x="930" y="261"/>
                  </a:lnTo>
                  <a:lnTo>
                    <a:pt x="930" y="261"/>
                  </a:lnTo>
                  <a:lnTo>
                    <a:pt x="928" y="261"/>
                  </a:lnTo>
                  <a:lnTo>
                    <a:pt x="928" y="261"/>
                  </a:lnTo>
                  <a:lnTo>
                    <a:pt x="928" y="261"/>
                  </a:lnTo>
                  <a:lnTo>
                    <a:pt x="928" y="263"/>
                  </a:lnTo>
                  <a:lnTo>
                    <a:pt x="928" y="263"/>
                  </a:lnTo>
                  <a:lnTo>
                    <a:pt x="928" y="266"/>
                  </a:lnTo>
                  <a:lnTo>
                    <a:pt x="928" y="263"/>
                  </a:lnTo>
                  <a:lnTo>
                    <a:pt x="928" y="263"/>
                  </a:lnTo>
                  <a:lnTo>
                    <a:pt x="926" y="263"/>
                  </a:lnTo>
                  <a:lnTo>
                    <a:pt x="926" y="263"/>
                  </a:lnTo>
                  <a:lnTo>
                    <a:pt x="926" y="263"/>
                  </a:lnTo>
                  <a:lnTo>
                    <a:pt x="926" y="263"/>
                  </a:lnTo>
                  <a:lnTo>
                    <a:pt x="923" y="263"/>
                  </a:lnTo>
                  <a:lnTo>
                    <a:pt x="923" y="263"/>
                  </a:lnTo>
                  <a:lnTo>
                    <a:pt x="923" y="261"/>
                  </a:lnTo>
                  <a:lnTo>
                    <a:pt x="926" y="261"/>
                  </a:lnTo>
                  <a:lnTo>
                    <a:pt x="926" y="261"/>
                  </a:lnTo>
                  <a:lnTo>
                    <a:pt x="926" y="261"/>
                  </a:lnTo>
                  <a:lnTo>
                    <a:pt x="926" y="258"/>
                  </a:lnTo>
                  <a:lnTo>
                    <a:pt x="926" y="258"/>
                  </a:lnTo>
                  <a:lnTo>
                    <a:pt x="926" y="256"/>
                  </a:lnTo>
                  <a:lnTo>
                    <a:pt x="926" y="256"/>
                  </a:lnTo>
                  <a:lnTo>
                    <a:pt x="926" y="256"/>
                  </a:lnTo>
                  <a:lnTo>
                    <a:pt x="926" y="258"/>
                  </a:lnTo>
                  <a:lnTo>
                    <a:pt x="926" y="258"/>
                  </a:lnTo>
                  <a:lnTo>
                    <a:pt x="923" y="258"/>
                  </a:lnTo>
                  <a:lnTo>
                    <a:pt x="923" y="258"/>
                  </a:lnTo>
                  <a:lnTo>
                    <a:pt x="921" y="258"/>
                  </a:lnTo>
                  <a:lnTo>
                    <a:pt x="921" y="258"/>
                  </a:lnTo>
                  <a:lnTo>
                    <a:pt x="921" y="258"/>
                  </a:lnTo>
                  <a:lnTo>
                    <a:pt x="918" y="258"/>
                  </a:lnTo>
                  <a:lnTo>
                    <a:pt x="918" y="256"/>
                  </a:lnTo>
                  <a:lnTo>
                    <a:pt x="921" y="256"/>
                  </a:lnTo>
                  <a:lnTo>
                    <a:pt x="921" y="256"/>
                  </a:lnTo>
                  <a:lnTo>
                    <a:pt x="921" y="256"/>
                  </a:lnTo>
                  <a:lnTo>
                    <a:pt x="921" y="256"/>
                  </a:lnTo>
                  <a:lnTo>
                    <a:pt x="921" y="256"/>
                  </a:lnTo>
                  <a:lnTo>
                    <a:pt x="923" y="256"/>
                  </a:lnTo>
                  <a:lnTo>
                    <a:pt x="923" y="256"/>
                  </a:lnTo>
                  <a:lnTo>
                    <a:pt x="923" y="254"/>
                  </a:lnTo>
                  <a:lnTo>
                    <a:pt x="923" y="254"/>
                  </a:lnTo>
                  <a:lnTo>
                    <a:pt x="921" y="251"/>
                  </a:lnTo>
                  <a:lnTo>
                    <a:pt x="921" y="254"/>
                  </a:lnTo>
                  <a:lnTo>
                    <a:pt x="921" y="254"/>
                  </a:lnTo>
                  <a:lnTo>
                    <a:pt x="921" y="254"/>
                  </a:lnTo>
                  <a:lnTo>
                    <a:pt x="918" y="256"/>
                  </a:lnTo>
                  <a:lnTo>
                    <a:pt x="918" y="254"/>
                  </a:lnTo>
                  <a:lnTo>
                    <a:pt x="918" y="254"/>
                  </a:lnTo>
                  <a:lnTo>
                    <a:pt x="918" y="254"/>
                  </a:lnTo>
                  <a:lnTo>
                    <a:pt x="918" y="254"/>
                  </a:lnTo>
                  <a:lnTo>
                    <a:pt x="916" y="254"/>
                  </a:lnTo>
                  <a:lnTo>
                    <a:pt x="916" y="251"/>
                  </a:lnTo>
                  <a:lnTo>
                    <a:pt x="916" y="251"/>
                  </a:lnTo>
                  <a:lnTo>
                    <a:pt x="916" y="249"/>
                  </a:lnTo>
                  <a:lnTo>
                    <a:pt x="916" y="249"/>
                  </a:lnTo>
                  <a:lnTo>
                    <a:pt x="914" y="249"/>
                  </a:lnTo>
                  <a:lnTo>
                    <a:pt x="914" y="251"/>
                  </a:lnTo>
                  <a:lnTo>
                    <a:pt x="914" y="251"/>
                  </a:lnTo>
                  <a:lnTo>
                    <a:pt x="911" y="251"/>
                  </a:lnTo>
                  <a:lnTo>
                    <a:pt x="911" y="251"/>
                  </a:lnTo>
                  <a:lnTo>
                    <a:pt x="914" y="251"/>
                  </a:lnTo>
                  <a:lnTo>
                    <a:pt x="914" y="254"/>
                  </a:lnTo>
                  <a:lnTo>
                    <a:pt x="914" y="254"/>
                  </a:lnTo>
                  <a:lnTo>
                    <a:pt x="911" y="254"/>
                  </a:lnTo>
                  <a:lnTo>
                    <a:pt x="911" y="251"/>
                  </a:lnTo>
                  <a:lnTo>
                    <a:pt x="909" y="251"/>
                  </a:lnTo>
                  <a:lnTo>
                    <a:pt x="909" y="254"/>
                  </a:lnTo>
                  <a:lnTo>
                    <a:pt x="909" y="254"/>
                  </a:lnTo>
                  <a:lnTo>
                    <a:pt x="909" y="256"/>
                  </a:lnTo>
                  <a:lnTo>
                    <a:pt x="909" y="256"/>
                  </a:lnTo>
                  <a:lnTo>
                    <a:pt x="909" y="256"/>
                  </a:lnTo>
                  <a:lnTo>
                    <a:pt x="909" y="256"/>
                  </a:lnTo>
                  <a:lnTo>
                    <a:pt x="909" y="256"/>
                  </a:lnTo>
                  <a:lnTo>
                    <a:pt x="909" y="254"/>
                  </a:lnTo>
                  <a:lnTo>
                    <a:pt x="909" y="254"/>
                  </a:lnTo>
                  <a:lnTo>
                    <a:pt x="907" y="254"/>
                  </a:lnTo>
                  <a:lnTo>
                    <a:pt x="907" y="254"/>
                  </a:lnTo>
                  <a:lnTo>
                    <a:pt x="907" y="256"/>
                  </a:lnTo>
                  <a:lnTo>
                    <a:pt x="907" y="256"/>
                  </a:lnTo>
                  <a:lnTo>
                    <a:pt x="907" y="254"/>
                  </a:lnTo>
                  <a:lnTo>
                    <a:pt x="907" y="251"/>
                  </a:lnTo>
                  <a:lnTo>
                    <a:pt x="907" y="251"/>
                  </a:lnTo>
                  <a:lnTo>
                    <a:pt x="907" y="251"/>
                  </a:lnTo>
                  <a:lnTo>
                    <a:pt x="907" y="249"/>
                  </a:lnTo>
                  <a:lnTo>
                    <a:pt x="907" y="249"/>
                  </a:lnTo>
                  <a:lnTo>
                    <a:pt x="907" y="249"/>
                  </a:lnTo>
                  <a:lnTo>
                    <a:pt x="904" y="249"/>
                  </a:lnTo>
                  <a:lnTo>
                    <a:pt x="904" y="249"/>
                  </a:lnTo>
                  <a:lnTo>
                    <a:pt x="902" y="249"/>
                  </a:lnTo>
                  <a:lnTo>
                    <a:pt x="904" y="251"/>
                  </a:lnTo>
                  <a:lnTo>
                    <a:pt x="902" y="251"/>
                  </a:lnTo>
                  <a:lnTo>
                    <a:pt x="902" y="251"/>
                  </a:lnTo>
                  <a:lnTo>
                    <a:pt x="902" y="261"/>
                  </a:lnTo>
                  <a:lnTo>
                    <a:pt x="902" y="258"/>
                  </a:lnTo>
                  <a:lnTo>
                    <a:pt x="904" y="258"/>
                  </a:lnTo>
                  <a:lnTo>
                    <a:pt x="904" y="258"/>
                  </a:lnTo>
                  <a:lnTo>
                    <a:pt x="904" y="256"/>
                  </a:lnTo>
                  <a:lnTo>
                    <a:pt x="904" y="258"/>
                  </a:lnTo>
                  <a:lnTo>
                    <a:pt x="907" y="261"/>
                  </a:lnTo>
                  <a:lnTo>
                    <a:pt x="909" y="261"/>
                  </a:lnTo>
                  <a:lnTo>
                    <a:pt x="909" y="261"/>
                  </a:lnTo>
                  <a:lnTo>
                    <a:pt x="909" y="263"/>
                  </a:lnTo>
                  <a:lnTo>
                    <a:pt x="909" y="263"/>
                  </a:lnTo>
                  <a:lnTo>
                    <a:pt x="909" y="263"/>
                  </a:lnTo>
                  <a:lnTo>
                    <a:pt x="909" y="263"/>
                  </a:lnTo>
                  <a:lnTo>
                    <a:pt x="909" y="266"/>
                  </a:lnTo>
                  <a:lnTo>
                    <a:pt x="909" y="266"/>
                  </a:lnTo>
                  <a:lnTo>
                    <a:pt x="909" y="266"/>
                  </a:lnTo>
                  <a:lnTo>
                    <a:pt x="907" y="266"/>
                  </a:lnTo>
                  <a:lnTo>
                    <a:pt x="907" y="263"/>
                  </a:lnTo>
                  <a:lnTo>
                    <a:pt x="907" y="263"/>
                  </a:lnTo>
                  <a:lnTo>
                    <a:pt x="900" y="263"/>
                  </a:lnTo>
                  <a:lnTo>
                    <a:pt x="900" y="261"/>
                  </a:lnTo>
                  <a:lnTo>
                    <a:pt x="900" y="261"/>
                  </a:lnTo>
                  <a:lnTo>
                    <a:pt x="900" y="258"/>
                  </a:lnTo>
                  <a:lnTo>
                    <a:pt x="900" y="256"/>
                  </a:lnTo>
                  <a:lnTo>
                    <a:pt x="897" y="256"/>
                  </a:lnTo>
                  <a:lnTo>
                    <a:pt x="897" y="256"/>
                  </a:lnTo>
                  <a:lnTo>
                    <a:pt x="897" y="254"/>
                  </a:lnTo>
                  <a:lnTo>
                    <a:pt x="897" y="254"/>
                  </a:lnTo>
                  <a:lnTo>
                    <a:pt x="897" y="254"/>
                  </a:lnTo>
                  <a:lnTo>
                    <a:pt x="897" y="251"/>
                  </a:lnTo>
                  <a:lnTo>
                    <a:pt x="897" y="251"/>
                  </a:lnTo>
                  <a:lnTo>
                    <a:pt x="895" y="249"/>
                  </a:lnTo>
                  <a:lnTo>
                    <a:pt x="895" y="249"/>
                  </a:lnTo>
                  <a:lnTo>
                    <a:pt x="892" y="249"/>
                  </a:lnTo>
                  <a:lnTo>
                    <a:pt x="892" y="251"/>
                  </a:lnTo>
                  <a:lnTo>
                    <a:pt x="892" y="251"/>
                  </a:lnTo>
                  <a:lnTo>
                    <a:pt x="892" y="254"/>
                  </a:lnTo>
                  <a:lnTo>
                    <a:pt x="892" y="256"/>
                  </a:lnTo>
                  <a:lnTo>
                    <a:pt x="890" y="256"/>
                  </a:lnTo>
                  <a:lnTo>
                    <a:pt x="890" y="258"/>
                  </a:lnTo>
                  <a:lnTo>
                    <a:pt x="888" y="258"/>
                  </a:lnTo>
                  <a:lnTo>
                    <a:pt x="881" y="261"/>
                  </a:lnTo>
                  <a:lnTo>
                    <a:pt x="881" y="263"/>
                  </a:lnTo>
                  <a:lnTo>
                    <a:pt x="881" y="261"/>
                  </a:lnTo>
                  <a:lnTo>
                    <a:pt x="881" y="261"/>
                  </a:lnTo>
                  <a:lnTo>
                    <a:pt x="883" y="258"/>
                  </a:lnTo>
                  <a:lnTo>
                    <a:pt x="883" y="258"/>
                  </a:lnTo>
                  <a:lnTo>
                    <a:pt x="883" y="256"/>
                  </a:lnTo>
                  <a:lnTo>
                    <a:pt x="883" y="254"/>
                  </a:lnTo>
                  <a:lnTo>
                    <a:pt x="881" y="251"/>
                  </a:lnTo>
                  <a:lnTo>
                    <a:pt x="878" y="254"/>
                  </a:lnTo>
                  <a:lnTo>
                    <a:pt x="878" y="251"/>
                  </a:lnTo>
                  <a:lnTo>
                    <a:pt x="878" y="249"/>
                  </a:lnTo>
                  <a:lnTo>
                    <a:pt x="876" y="249"/>
                  </a:lnTo>
                  <a:lnTo>
                    <a:pt x="876" y="247"/>
                  </a:lnTo>
                  <a:lnTo>
                    <a:pt x="876" y="247"/>
                  </a:lnTo>
                  <a:lnTo>
                    <a:pt x="876" y="249"/>
                  </a:lnTo>
                  <a:lnTo>
                    <a:pt x="873" y="251"/>
                  </a:lnTo>
                  <a:lnTo>
                    <a:pt x="873" y="254"/>
                  </a:lnTo>
                  <a:lnTo>
                    <a:pt x="873" y="254"/>
                  </a:lnTo>
                  <a:lnTo>
                    <a:pt x="876" y="256"/>
                  </a:lnTo>
                  <a:lnTo>
                    <a:pt x="876" y="256"/>
                  </a:lnTo>
                  <a:lnTo>
                    <a:pt x="873" y="256"/>
                  </a:lnTo>
                  <a:lnTo>
                    <a:pt x="871" y="256"/>
                  </a:lnTo>
                  <a:lnTo>
                    <a:pt x="871" y="256"/>
                  </a:lnTo>
                  <a:lnTo>
                    <a:pt x="871" y="258"/>
                  </a:lnTo>
                  <a:lnTo>
                    <a:pt x="864" y="261"/>
                  </a:lnTo>
                  <a:lnTo>
                    <a:pt x="864" y="263"/>
                  </a:lnTo>
                  <a:lnTo>
                    <a:pt x="862" y="263"/>
                  </a:lnTo>
                  <a:lnTo>
                    <a:pt x="859" y="261"/>
                  </a:lnTo>
                  <a:lnTo>
                    <a:pt x="859" y="261"/>
                  </a:lnTo>
                  <a:lnTo>
                    <a:pt x="859" y="261"/>
                  </a:lnTo>
                  <a:lnTo>
                    <a:pt x="859" y="258"/>
                  </a:lnTo>
                  <a:lnTo>
                    <a:pt x="859" y="258"/>
                  </a:lnTo>
                  <a:lnTo>
                    <a:pt x="859" y="258"/>
                  </a:lnTo>
                  <a:lnTo>
                    <a:pt x="859" y="258"/>
                  </a:lnTo>
                  <a:lnTo>
                    <a:pt x="859" y="256"/>
                  </a:lnTo>
                  <a:lnTo>
                    <a:pt x="859" y="256"/>
                  </a:lnTo>
                  <a:lnTo>
                    <a:pt x="859" y="256"/>
                  </a:lnTo>
                  <a:lnTo>
                    <a:pt x="857" y="254"/>
                  </a:lnTo>
                  <a:lnTo>
                    <a:pt x="852" y="258"/>
                  </a:lnTo>
                  <a:lnTo>
                    <a:pt x="847" y="263"/>
                  </a:lnTo>
                  <a:lnTo>
                    <a:pt x="847" y="266"/>
                  </a:lnTo>
                  <a:lnTo>
                    <a:pt x="847" y="266"/>
                  </a:lnTo>
                  <a:lnTo>
                    <a:pt x="847" y="268"/>
                  </a:lnTo>
                  <a:lnTo>
                    <a:pt x="847" y="268"/>
                  </a:lnTo>
                  <a:lnTo>
                    <a:pt x="850" y="268"/>
                  </a:lnTo>
                  <a:lnTo>
                    <a:pt x="850" y="268"/>
                  </a:lnTo>
                  <a:lnTo>
                    <a:pt x="850" y="270"/>
                  </a:lnTo>
                  <a:lnTo>
                    <a:pt x="850" y="273"/>
                  </a:lnTo>
                  <a:lnTo>
                    <a:pt x="850" y="273"/>
                  </a:lnTo>
                  <a:lnTo>
                    <a:pt x="850" y="273"/>
                  </a:lnTo>
                  <a:lnTo>
                    <a:pt x="850" y="273"/>
                  </a:lnTo>
                  <a:lnTo>
                    <a:pt x="850" y="275"/>
                  </a:lnTo>
                  <a:lnTo>
                    <a:pt x="847" y="275"/>
                  </a:lnTo>
                  <a:lnTo>
                    <a:pt x="847" y="275"/>
                  </a:lnTo>
                  <a:lnTo>
                    <a:pt x="847" y="275"/>
                  </a:lnTo>
                  <a:lnTo>
                    <a:pt x="847" y="277"/>
                  </a:lnTo>
                  <a:lnTo>
                    <a:pt x="847" y="277"/>
                  </a:lnTo>
                  <a:lnTo>
                    <a:pt x="847" y="280"/>
                  </a:lnTo>
                  <a:lnTo>
                    <a:pt x="847" y="280"/>
                  </a:lnTo>
                  <a:lnTo>
                    <a:pt x="845" y="280"/>
                  </a:lnTo>
                  <a:lnTo>
                    <a:pt x="845" y="280"/>
                  </a:lnTo>
                  <a:lnTo>
                    <a:pt x="845" y="282"/>
                  </a:lnTo>
                  <a:lnTo>
                    <a:pt x="845" y="282"/>
                  </a:lnTo>
                  <a:lnTo>
                    <a:pt x="845" y="282"/>
                  </a:lnTo>
                  <a:lnTo>
                    <a:pt x="843" y="285"/>
                  </a:lnTo>
                  <a:lnTo>
                    <a:pt x="843" y="285"/>
                  </a:lnTo>
                  <a:lnTo>
                    <a:pt x="838" y="285"/>
                  </a:lnTo>
                  <a:lnTo>
                    <a:pt x="838" y="285"/>
                  </a:lnTo>
                  <a:lnTo>
                    <a:pt x="838" y="285"/>
                  </a:lnTo>
                  <a:lnTo>
                    <a:pt x="838" y="287"/>
                  </a:lnTo>
                  <a:lnTo>
                    <a:pt x="838" y="289"/>
                  </a:lnTo>
                  <a:lnTo>
                    <a:pt x="838" y="289"/>
                  </a:lnTo>
                  <a:lnTo>
                    <a:pt x="840" y="289"/>
                  </a:lnTo>
                  <a:lnTo>
                    <a:pt x="843" y="289"/>
                  </a:lnTo>
                  <a:lnTo>
                    <a:pt x="843" y="289"/>
                  </a:lnTo>
                  <a:lnTo>
                    <a:pt x="843" y="289"/>
                  </a:lnTo>
                  <a:lnTo>
                    <a:pt x="840" y="292"/>
                  </a:lnTo>
                  <a:lnTo>
                    <a:pt x="840" y="292"/>
                  </a:lnTo>
                  <a:lnTo>
                    <a:pt x="838" y="289"/>
                  </a:lnTo>
                  <a:lnTo>
                    <a:pt x="838" y="292"/>
                  </a:lnTo>
                  <a:lnTo>
                    <a:pt x="838" y="292"/>
                  </a:lnTo>
                  <a:lnTo>
                    <a:pt x="838" y="292"/>
                  </a:lnTo>
                  <a:lnTo>
                    <a:pt x="840" y="294"/>
                  </a:lnTo>
                  <a:lnTo>
                    <a:pt x="840" y="294"/>
                  </a:lnTo>
                  <a:lnTo>
                    <a:pt x="840" y="296"/>
                  </a:lnTo>
                  <a:lnTo>
                    <a:pt x="838" y="294"/>
                  </a:lnTo>
                  <a:lnTo>
                    <a:pt x="836" y="296"/>
                  </a:lnTo>
                  <a:lnTo>
                    <a:pt x="836" y="299"/>
                  </a:lnTo>
                  <a:lnTo>
                    <a:pt x="836" y="303"/>
                  </a:lnTo>
                  <a:lnTo>
                    <a:pt x="833" y="303"/>
                  </a:lnTo>
                  <a:lnTo>
                    <a:pt x="833" y="306"/>
                  </a:lnTo>
                  <a:lnTo>
                    <a:pt x="833" y="306"/>
                  </a:lnTo>
                  <a:lnTo>
                    <a:pt x="829" y="303"/>
                  </a:lnTo>
                  <a:lnTo>
                    <a:pt x="826" y="303"/>
                  </a:lnTo>
                  <a:lnTo>
                    <a:pt x="826" y="301"/>
                  </a:lnTo>
                  <a:lnTo>
                    <a:pt x="826" y="299"/>
                  </a:lnTo>
                  <a:lnTo>
                    <a:pt x="826" y="299"/>
                  </a:lnTo>
                  <a:lnTo>
                    <a:pt x="824" y="301"/>
                  </a:lnTo>
                  <a:lnTo>
                    <a:pt x="821" y="303"/>
                  </a:lnTo>
                  <a:lnTo>
                    <a:pt x="821" y="306"/>
                  </a:lnTo>
                  <a:lnTo>
                    <a:pt x="821" y="313"/>
                  </a:lnTo>
                  <a:lnTo>
                    <a:pt x="821" y="315"/>
                  </a:lnTo>
                  <a:lnTo>
                    <a:pt x="821" y="315"/>
                  </a:lnTo>
                  <a:lnTo>
                    <a:pt x="821" y="318"/>
                  </a:lnTo>
                  <a:lnTo>
                    <a:pt x="824" y="318"/>
                  </a:lnTo>
                  <a:lnTo>
                    <a:pt x="824" y="318"/>
                  </a:lnTo>
                  <a:lnTo>
                    <a:pt x="826" y="318"/>
                  </a:lnTo>
                  <a:lnTo>
                    <a:pt x="829" y="318"/>
                  </a:lnTo>
                  <a:lnTo>
                    <a:pt x="829" y="318"/>
                  </a:lnTo>
                  <a:lnTo>
                    <a:pt x="829" y="318"/>
                  </a:lnTo>
                  <a:lnTo>
                    <a:pt x="831" y="318"/>
                  </a:lnTo>
                  <a:lnTo>
                    <a:pt x="831" y="318"/>
                  </a:lnTo>
                  <a:lnTo>
                    <a:pt x="831" y="318"/>
                  </a:lnTo>
                  <a:lnTo>
                    <a:pt x="833" y="318"/>
                  </a:lnTo>
                  <a:lnTo>
                    <a:pt x="836" y="318"/>
                  </a:lnTo>
                  <a:lnTo>
                    <a:pt x="833" y="320"/>
                  </a:lnTo>
                  <a:lnTo>
                    <a:pt x="833" y="320"/>
                  </a:lnTo>
                  <a:lnTo>
                    <a:pt x="831" y="320"/>
                  </a:lnTo>
                  <a:lnTo>
                    <a:pt x="826" y="322"/>
                  </a:lnTo>
                  <a:lnTo>
                    <a:pt x="826" y="322"/>
                  </a:lnTo>
                  <a:lnTo>
                    <a:pt x="824" y="322"/>
                  </a:lnTo>
                  <a:lnTo>
                    <a:pt x="821" y="320"/>
                  </a:lnTo>
                  <a:lnTo>
                    <a:pt x="824" y="322"/>
                  </a:lnTo>
                  <a:lnTo>
                    <a:pt x="826" y="325"/>
                  </a:lnTo>
                  <a:lnTo>
                    <a:pt x="826" y="327"/>
                  </a:lnTo>
                  <a:lnTo>
                    <a:pt x="826" y="327"/>
                  </a:lnTo>
                  <a:lnTo>
                    <a:pt x="826" y="330"/>
                  </a:lnTo>
                  <a:lnTo>
                    <a:pt x="829" y="332"/>
                  </a:lnTo>
                  <a:lnTo>
                    <a:pt x="826" y="332"/>
                  </a:lnTo>
                  <a:lnTo>
                    <a:pt x="826" y="332"/>
                  </a:lnTo>
                  <a:lnTo>
                    <a:pt x="826" y="330"/>
                  </a:lnTo>
                  <a:lnTo>
                    <a:pt x="824" y="330"/>
                  </a:lnTo>
                  <a:lnTo>
                    <a:pt x="824" y="330"/>
                  </a:lnTo>
                  <a:lnTo>
                    <a:pt x="821" y="330"/>
                  </a:lnTo>
                  <a:lnTo>
                    <a:pt x="821" y="330"/>
                  </a:lnTo>
                  <a:lnTo>
                    <a:pt x="819" y="327"/>
                  </a:lnTo>
                  <a:lnTo>
                    <a:pt x="819" y="327"/>
                  </a:lnTo>
                  <a:lnTo>
                    <a:pt x="817" y="325"/>
                  </a:lnTo>
                  <a:lnTo>
                    <a:pt x="817" y="322"/>
                  </a:lnTo>
                  <a:lnTo>
                    <a:pt x="817" y="322"/>
                  </a:lnTo>
                  <a:lnTo>
                    <a:pt x="814" y="320"/>
                  </a:lnTo>
                  <a:lnTo>
                    <a:pt x="812" y="318"/>
                  </a:lnTo>
                  <a:lnTo>
                    <a:pt x="812" y="315"/>
                  </a:lnTo>
                  <a:lnTo>
                    <a:pt x="812" y="313"/>
                  </a:lnTo>
                  <a:lnTo>
                    <a:pt x="810" y="311"/>
                  </a:lnTo>
                  <a:lnTo>
                    <a:pt x="810" y="311"/>
                  </a:lnTo>
                  <a:lnTo>
                    <a:pt x="807" y="313"/>
                  </a:lnTo>
                  <a:lnTo>
                    <a:pt x="805" y="318"/>
                  </a:lnTo>
                  <a:lnTo>
                    <a:pt x="805" y="318"/>
                  </a:lnTo>
                  <a:lnTo>
                    <a:pt x="805" y="318"/>
                  </a:lnTo>
                  <a:lnTo>
                    <a:pt x="805" y="320"/>
                  </a:lnTo>
                  <a:lnTo>
                    <a:pt x="805" y="320"/>
                  </a:lnTo>
                  <a:lnTo>
                    <a:pt x="802" y="320"/>
                  </a:lnTo>
                  <a:lnTo>
                    <a:pt x="802" y="320"/>
                  </a:lnTo>
                  <a:lnTo>
                    <a:pt x="802" y="320"/>
                  </a:lnTo>
                  <a:lnTo>
                    <a:pt x="802" y="320"/>
                  </a:lnTo>
                  <a:lnTo>
                    <a:pt x="802" y="320"/>
                  </a:lnTo>
                  <a:lnTo>
                    <a:pt x="802" y="320"/>
                  </a:lnTo>
                  <a:lnTo>
                    <a:pt x="798" y="330"/>
                  </a:lnTo>
                  <a:lnTo>
                    <a:pt x="798" y="330"/>
                  </a:lnTo>
                  <a:lnTo>
                    <a:pt x="798" y="330"/>
                  </a:lnTo>
                  <a:lnTo>
                    <a:pt x="795" y="332"/>
                  </a:lnTo>
                  <a:lnTo>
                    <a:pt x="795" y="332"/>
                  </a:lnTo>
                  <a:lnTo>
                    <a:pt x="795" y="332"/>
                  </a:lnTo>
                  <a:lnTo>
                    <a:pt x="795" y="332"/>
                  </a:lnTo>
                  <a:lnTo>
                    <a:pt x="795" y="332"/>
                  </a:lnTo>
                  <a:lnTo>
                    <a:pt x="793" y="332"/>
                  </a:lnTo>
                  <a:lnTo>
                    <a:pt x="793" y="332"/>
                  </a:lnTo>
                  <a:lnTo>
                    <a:pt x="793" y="332"/>
                  </a:lnTo>
                  <a:lnTo>
                    <a:pt x="793" y="332"/>
                  </a:lnTo>
                  <a:lnTo>
                    <a:pt x="793" y="332"/>
                  </a:lnTo>
                  <a:lnTo>
                    <a:pt x="793" y="334"/>
                  </a:lnTo>
                  <a:lnTo>
                    <a:pt x="791" y="334"/>
                  </a:lnTo>
                  <a:lnTo>
                    <a:pt x="791" y="334"/>
                  </a:lnTo>
                  <a:lnTo>
                    <a:pt x="791" y="334"/>
                  </a:lnTo>
                  <a:lnTo>
                    <a:pt x="791" y="337"/>
                  </a:lnTo>
                  <a:lnTo>
                    <a:pt x="791" y="337"/>
                  </a:lnTo>
                  <a:lnTo>
                    <a:pt x="791" y="337"/>
                  </a:lnTo>
                  <a:lnTo>
                    <a:pt x="791" y="339"/>
                  </a:lnTo>
                  <a:lnTo>
                    <a:pt x="788" y="339"/>
                  </a:lnTo>
                  <a:lnTo>
                    <a:pt x="788" y="341"/>
                  </a:lnTo>
                  <a:lnTo>
                    <a:pt x="788" y="341"/>
                  </a:lnTo>
                  <a:lnTo>
                    <a:pt x="786" y="344"/>
                  </a:lnTo>
                  <a:lnTo>
                    <a:pt x="784" y="344"/>
                  </a:lnTo>
                  <a:lnTo>
                    <a:pt x="784" y="346"/>
                  </a:lnTo>
                  <a:lnTo>
                    <a:pt x="781" y="346"/>
                  </a:lnTo>
                  <a:lnTo>
                    <a:pt x="781" y="346"/>
                  </a:lnTo>
                  <a:lnTo>
                    <a:pt x="779" y="346"/>
                  </a:lnTo>
                  <a:lnTo>
                    <a:pt x="779" y="346"/>
                  </a:lnTo>
                  <a:lnTo>
                    <a:pt x="781" y="346"/>
                  </a:lnTo>
                  <a:lnTo>
                    <a:pt x="781" y="344"/>
                  </a:lnTo>
                  <a:lnTo>
                    <a:pt x="781" y="344"/>
                  </a:lnTo>
                  <a:lnTo>
                    <a:pt x="784" y="341"/>
                  </a:lnTo>
                  <a:lnTo>
                    <a:pt x="786" y="341"/>
                  </a:lnTo>
                  <a:lnTo>
                    <a:pt x="786" y="339"/>
                  </a:lnTo>
                  <a:lnTo>
                    <a:pt x="786" y="337"/>
                  </a:lnTo>
                  <a:lnTo>
                    <a:pt x="786" y="337"/>
                  </a:lnTo>
                  <a:lnTo>
                    <a:pt x="786" y="337"/>
                  </a:lnTo>
                  <a:lnTo>
                    <a:pt x="786" y="334"/>
                  </a:lnTo>
                  <a:lnTo>
                    <a:pt x="788" y="334"/>
                  </a:lnTo>
                  <a:lnTo>
                    <a:pt x="788" y="334"/>
                  </a:lnTo>
                  <a:lnTo>
                    <a:pt x="791" y="332"/>
                  </a:lnTo>
                  <a:lnTo>
                    <a:pt x="791" y="330"/>
                  </a:lnTo>
                  <a:lnTo>
                    <a:pt x="791" y="327"/>
                  </a:lnTo>
                  <a:lnTo>
                    <a:pt x="791" y="327"/>
                  </a:lnTo>
                  <a:lnTo>
                    <a:pt x="793" y="325"/>
                  </a:lnTo>
                  <a:lnTo>
                    <a:pt x="793" y="325"/>
                  </a:lnTo>
                  <a:lnTo>
                    <a:pt x="793" y="325"/>
                  </a:lnTo>
                  <a:lnTo>
                    <a:pt x="791" y="325"/>
                  </a:lnTo>
                  <a:lnTo>
                    <a:pt x="791" y="327"/>
                  </a:lnTo>
                  <a:lnTo>
                    <a:pt x="788" y="327"/>
                  </a:lnTo>
                  <a:lnTo>
                    <a:pt x="784" y="327"/>
                  </a:lnTo>
                  <a:lnTo>
                    <a:pt x="784" y="330"/>
                  </a:lnTo>
                  <a:lnTo>
                    <a:pt x="781" y="334"/>
                  </a:lnTo>
                  <a:lnTo>
                    <a:pt x="779" y="337"/>
                  </a:lnTo>
                  <a:lnTo>
                    <a:pt x="774" y="339"/>
                  </a:lnTo>
                  <a:lnTo>
                    <a:pt x="772" y="341"/>
                  </a:lnTo>
                  <a:lnTo>
                    <a:pt x="772" y="344"/>
                  </a:lnTo>
                  <a:lnTo>
                    <a:pt x="772" y="346"/>
                  </a:lnTo>
                  <a:lnTo>
                    <a:pt x="772" y="348"/>
                  </a:lnTo>
                  <a:lnTo>
                    <a:pt x="769" y="348"/>
                  </a:lnTo>
                  <a:lnTo>
                    <a:pt x="769" y="348"/>
                  </a:lnTo>
                  <a:lnTo>
                    <a:pt x="769" y="351"/>
                  </a:lnTo>
                  <a:lnTo>
                    <a:pt x="767" y="351"/>
                  </a:lnTo>
                  <a:lnTo>
                    <a:pt x="765" y="356"/>
                  </a:lnTo>
                  <a:lnTo>
                    <a:pt x="757" y="365"/>
                  </a:lnTo>
                  <a:lnTo>
                    <a:pt x="757" y="367"/>
                  </a:lnTo>
                  <a:lnTo>
                    <a:pt x="757" y="370"/>
                  </a:lnTo>
                  <a:lnTo>
                    <a:pt x="757" y="372"/>
                  </a:lnTo>
                  <a:lnTo>
                    <a:pt x="755" y="374"/>
                  </a:lnTo>
                  <a:lnTo>
                    <a:pt x="748" y="389"/>
                  </a:lnTo>
                  <a:lnTo>
                    <a:pt x="748" y="389"/>
                  </a:lnTo>
                  <a:lnTo>
                    <a:pt x="748" y="391"/>
                  </a:lnTo>
                  <a:lnTo>
                    <a:pt x="748" y="393"/>
                  </a:lnTo>
                  <a:lnTo>
                    <a:pt x="748" y="396"/>
                  </a:lnTo>
                  <a:lnTo>
                    <a:pt x="748" y="398"/>
                  </a:lnTo>
                  <a:lnTo>
                    <a:pt x="746" y="398"/>
                  </a:lnTo>
                  <a:lnTo>
                    <a:pt x="746" y="401"/>
                  </a:lnTo>
                  <a:lnTo>
                    <a:pt x="743" y="401"/>
                  </a:lnTo>
                  <a:lnTo>
                    <a:pt x="743" y="403"/>
                  </a:lnTo>
                  <a:lnTo>
                    <a:pt x="743" y="403"/>
                  </a:lnTo>
                  <a:lnTo>
                    <a:pt x="743" y="403"/>
                  </a:lnTo>
                  <a:lnTo>
                    <a:pt x="741" y="403"/>
                  </a:lnTo>
                  <a:lnTo>
                    <a:pt x="741" y="405"/>
                  </a:lnTo>
                  <a:lnTo>
                    <a:pt x="741" y="405"/>
                  </a:lnTo>
                  <a:lnTo>
                    <a:pt x="741" y="408"/>
                  </a:lnTo>
                  <a:lnTo>
                    <a:pt x="741" y="408"/>
                  </a:lnTo>
                  <a:lnTo>
                    <a:pt x="739" y="410"/>
                  </a:lnTo>
                  <a:lnTo>
                    <a:pt x="734" y="410"/>
                  </a:lnTo>
                  <a:lnTo>
                    <a:pt x="729" y="412"/>
                  </a:lnTo>
                  <a:lnTo>
                    <a:pt x="729" y="410"/>
                  </a:lnTo>
                  <a:lnTo>
                    <a:pt x="729" y="410"/>
                  </a:lnTo>
                  <a:lnTo>
                    <a:pt x="729" y="408"/>
                  </a:lnTo>
                  <a:lnTo>
                    <a:pt x="731" y="408"/>
                  </a:lnTo>
                  <a:lnTo>
                    <a:pt x="734" y="408"/>
                  </a:lnTo>
                  <a:lnTo>
                    <a:pt x="734" y="405"/>
                  </a:lnTo>
                  <a:lnTo>
                    <a:pt x="739" y="398"/>
                  </a:lnTo>
                  <a:lnTo>
                    <a:pt x="739" y="398"/>
                  </a:lnTo>
                  <a:lnTo>
                    <a:pt x="739" y="393"/>
                  </a:lnTo>
                  <a:lnTo>
                    <a:pt x="739" y="391"/>
                  </a:lnTo>
                  <a:lnTo>
                    <a:pt x="739" y="391"/>
                  </a:lnTo>
                  <a:lnTo>
                    <a:pt x="739" y="391"/>
                  </a:lnTo>
                  <a:lnTo>
                    <a:pt x="741" y="389"/>
                  </a:lnTo>
                  <a:lnTo>
                    <a:pt x="741" y="389"/>
                  </a:lnTo>
                  <a:lnTo>
                    <a:pt x="741" y="386"/>
                  </a:lnTo>
                  <a:lnTo>
                    <a:pt x="741" y="386"/>
                  </a:lnTo>
                  <a:lnTo>
                    <a:pt x="741" y="384"/>
                  </a:lnTo>
                  <a:lnTo>
                    <a:pt x="741" y="384"/>
                  </a:lnTo>
                  <a:lnTo>
                    <a:pt x="743" y="384"/>
                  </a:lnTo>
                  <a:lnTo>
                    <a:pt x="743" y="384"/>
                  </a:lnTo>
                  <a:lnTo>
                    <a:pt x="743" y="379"/>
                  </a:lnTo>
                  <a:lnTo>
                    <a:pt x="743" y="379"/>
                  </a:lnTo>
                  <a:lnTo>
                    <a:pt x="743" y="379"/>
                  </a:lnTo>
                  <a:lnTo>
                    <a:pt x="746" y="374"/>
                  </a:lnTo>
                  <a:lnTo>
                    <a:pt x="746" y="374"/>
                  </a:lnTo>
                  <a:lnTo>
                    <a:pt x="746" y="374"/>
                  </a:lnTo>
                  <a:lnTo>
                    <a:pt x="748" y="372"/>
                  </a:lnTo>
                  <a:lnTo>
                    <a:pt x="748" y="372"/>
                  </a:lnTo>
                  <a:lnTo>
                    <a:pt x="748" y="370"/>
                  </a:lnTo>
                  <a:lnTo>
                    <a:pt x="748" y="370"/>
                  </a:lnTo>
                  <a:lnTo>
                    <a:pt x="748" y="363"/>
                  </a:lnTo>
                  <a:lnTo>
                    <a:pt x="748" y="363"/>
                  </a:lnTo>
                  <a:lnTo>
                    <a:pt x="750" y="360"/>
                  </a:lnTo>
                  <a:lnTo>
                    <a:pt x="750" y="360"/>
                  </a:lnTo>
                  <a:lnTo>
                    <a:pt x="753" y="358"/>
                  </a:lnTo>
                  <a:lnTo>
                    <a:pt x="750" y="358"/>
                  </a:lnTo>
                  <a:lnTo>
                    <a:pt x="750" y="358"/>
                  </a:lnTo>
                  <a:lnTo>
                    <a:pt x="753" y="358"/>
                  </a:lnTo>
                  <a:lnTo>
                    <a:pt x="753" y="356"/>
                  </a:lnTo>
                  <a:lnTo>
                    <a:pt x="753" y="353"/>
                  </a:lnTo>
                  <a:lnTo>
                    <a:pt x="753" y="353"/>
                  </a:lnTo>
                  <a:lnTo>
                    <a:pt x="753" y="351"/>
                  </a:lnTo>
                  <a:lnTo>
                    <a:pt x="753" y="351"/>
                  </a:lnTo>
                  <a:lnTo>
                    <a:pt x="750" y="351"/>
                  </a:lnTo>
                  <a:lnTo>
                    <a:pt x="748" y="348"/>
                  </a:lnTo>
                  <a:lnTo>
                    <a:pt x="748" y="348"/>
                  </a:lnTo>
                  <a:lnTo>
                    <a:pt x="746" y="348"/>
                  </a:lnTo>
                  <a:lnTo>
                    <a:pt x="746" y="346"/>
                  </a:lnTo>
                  <a:lnTo>
                    <a:pt x="746" y="346"/>
                  </a:lnTo>
                  <a:lnTo>
                    <a:pt x="748" y="344"/>
                  </a:lnTo>
                  <a:lnTo>
                    <a:pt x="748" y="341"/>
                  </a:lnTo>
                  <a:lnTo>
                    <a:pt x="748" y="341"/>
                  </a:lnTo>
                  <a:lnTo>
                    <a:pt x="746" y="344"/>
                  </a:lnTo>
                  <a:lnTo>
                    <a:pt x="746" y="344"/>
                  </a:lnTo>
                  <a:lnTo>
                    <a:pt x="746" y="341"/>
                  </a:lnTo>
                  <a:lnTo>
                    <a:pt x="746" y="341"/>
                  </a:lnTo>
                  <a:lnTo>
                    <a:pt x="743" y="341"/>
                  </a:lnTo>
                  <a:lnTo>
                    <a:pt x="741" y="341"/>
                  </a:lnTo>
                  <a:lnTo>
                    <a:pt x="741" y="344"/>
                  </a:lnTo>
                  <a:lnTo>
                    <a:pt x="741" y="348"/>
                  </a:lnTo>
                  <a:lnTo>
                    <a:pt x="739" y="346"/>
                  </a:lnTo>
                  <a:lnTo>
                    <a:pt x="736" y="346"/>
                  </a:lnTo>
                  <a:lnTo>
                    <a:pt x="731" y="348"/>
                  </a:lnTo>
                  <a:lnTo>
                    <a:pt x="731" y="351"/>
                  </a:lnTo>
                  <a:lnTo>
                    <a:pt x="731" y="351"/>
                  </a:lnTo>
                  <a:lnTo>
                    <a:pt x="731" y="353"/>
                  </a:lnTo>
                  <a:lnTo>
                    <a:pt x="731" y="351"/>
                  </a:lnTo>
                  <a:lnTo>
                    <a:pt x="736" y="356"/>
                  </a:lnTo>
                  <a:lnTo>
                    <a:pt x="736" y="358"/>
                  </a:lnTo>
                  <a:lnTo>
                    <a:pt x="736" y="360"/>
                  </a:lnTo>
                  <a:lnTo>
                    <a:pt x="736" y="358"/>
                  </a:lnTo>
                  <a:lnTo>
                    <a:pt x="734" y="356"/>
                  </a:lnTo>
                  <a:lnTo>
                    <a:pt x="734" y="356"/>
                  </a:lnTo>
                  <a:lnTo>
                    <a:pt x="731" y="353"/>
                  </a:lnTo>
                  <a:lnTo>
                    <a:pt x="729" y="351"/>
                  </a:lnTo>
                  <a:lnTo>
                    <a:pt x="727" y="351"/>
                  </a:lnTo>
                  <a:lnTo>
                    <a:pt x="727" y="353"/>
                  </a:lnTo>
                  <a:lnTo>
                    <a:pt x="727" y="351"/>
                  </a:lnTo>
                  <a:lnTo>
                    <a:pt x="724" y="351"/>
                  </a:lnTo>
                  <a:lnTo>
                    <a:pt x="724" y="351"/>
                  </a:lnTo>
                  <a:lnTo>
                    <a:pt x="724" y="353"/>
                  </a:lnTo>
                  <a:lnTo>
                    <a:pt x="724" y="353"/>
                  </a:lnTo>
                  <a:lnTo>
                    <a:pt x="724" y="351"/>
                  </a:lnTo>
                  <a:lnTo>
                    <a:pt x="722" y="351"/>
                  </a:lnTo>
                  <a:lnTo>
                    <a:pt x="720" y="351"/>
                  </a:lnTo>
                  <a:lnTo>
                    <a:pt x="717" y="351"/>
                  </a:lnTo>
                  <a:lnTo>
                    <a:pt x="717" y="353"/>
                  </a:lnTo>
                  <a:lnTo>
                    <a:pt x="717" y="353"/>
                  </a:lnTo>
                  <a:lnTo>
                    <a:pt x="717" y="356"/>
                  </a:lnTo>
                  <a:lnTo>
                    <a:pt x="717" y="353"/>
                  </a:lnTo>
                  <a:lnTo>
                    <a:pt x="717" y="351"/>
                  </a:lnTo>
                  <a:lnTo>
                    <a:pt x="715" y="351"/>
                  </a:lnTo>
                  <a:lnTo>
                    <a:pt x="715" y="351"/>
                  </a:lnTo>
                  <a:lnTo>
                    <a:pt x="717" y="353"/>
                  </a:lnTo>
                  <a:lnTo>
                    <a:pt x="717" y="360"/>
                  </a:lnTo>
                  <a:lnTo>
                    <a:pt x="717" y="363"/>
                  </a:lnTo>
                  <a:lnTo>
                    <a:pt x="717" y="367"/>
                  </a:lnTo>
                  <a:lnTo>
                    <a:pt x="717" y="367"/>
                  </a:lnTo>
                  <a:lnTo>
                    <a:pt x="717" y="365"/>
                  </a:lnTo>
                  <a:lnTo>
                    <a:pt x="715" y="363"/>
                  </a:lnTo>
                  <a:lnTo>
                    <a:pt x="715" y="363"/>
                  </a:lnTo>
                  <a:lnTo>
                    <a:pt x="715" y="363"/>
                  </a:lnTo>
                  <a:lnTo>
                    <a:pt x="713" y="365"/>
                  </a:lnTo>
                  <a:lnTo>
                    <a:pt x="713" y="365"/>
                  </a:lnTo>
                  <a:lnTo>
                    <a:pt x="713" y="365"/>
                  </a:lnTo>
                  <a:lnTo>
                    <a:pt x="715" y="360"/>
                  </a:lnTo>
                  <a:lnTo>
                    <a:pt x="715" y="360"/>
                  </a:lnTo>
                  <a:lnTo>
                    <a:pt x="715" y="358"/>
                  </a:lnTo>
                  <a:lnTo>
                    <a:pt x="715" y="356"/>
                  </a:lnTo>
                  <a:lnTo>
                    <a:pt x="715" y="356"/>
                  </a:lnTo>
                  <a:lnTo>
                    <a:pt x="715" y="353"/>
                  </a:lnTo>
                  <a:lnTo>
                    <a:pt x="713" y="356"/>
                  </a:lnTo>
                  <a:lnTo>
                    <a:pt x="713" y="356"/>
                  </a:lnTo>
                  <a:lnTo>
                    <a:pt x="713" y="353"/>
                  </a:lnTo>
                  <a:lnTo>
                    <a:pt x="715" y="351"/>
                  </a:lnTo>
                  <a:lnTo>
                    <a:pt x="715" y="351"/>
                  </a:lnTo>
                  <a:lnTo>
                    <a:pt x="713" y="348"/>
                  </a:lnTo>
                  <a:lnTo>
                    <a:pt x="708" y="346"/>
                  </a:lnTo>
                  <a:lnTo>
                    <a:pt x="708" y="346"/>
                  </a:lnTo>
                  <a:lnTo>
                    <a:pt x="705" y="346"/>
                  </a:lnTo>
                  <a:lnTo>
                    <a:pt x="703" y="346"/>
                  </a:lnTo>
                  <a:lnTo>
                    <a:pt x="701" y="346"/>
                  </a:lnTo>
                  <a:lnTo>
                    <a:pt x="696" y="346"/>
                  </a:lnTo>
                  <a:lnTo>
                    <a:pt x="694" y="348"/>
                  </a:lnTo>
                  <a:lnTo>
                    <a:pt x="691" y="351"/>
                  </a:lnTo>
                  <a:lnTo>
                    <a:pt x="691" y="353"/>
                  </a:lnTo>
                  <a:lnTo>
                    <a:pt x="689" y="351"/>
                  </a:lnTo>
                  <a:lnTo>
                    <a:pt x="686" y="351"/>
                  </a:lnTo>
                  <a:lnTo>
                    <a:pt x="686" y="351"/>
                  </a:lnTo>
                  <a:lnTo>
                    <a:pt x="684" y="351"/>
                  </a:lnTo>
                  <a:lnTo>
                    <a:pt x="682" y="351"/>
                  </a:lnTo>
                  <a:lnTo>
                    <a:pt x="679" y="351"/>
                  </a:lnTo>
                  <a:lnTo>
                    <a:pt x="677" y="353"/>
                  </a:lnTo>
                  <a:lnTo>
                    <a:pt x="675" y="356"/>
                  </a:lnTo>
                  <a:lnTo>
                    <a:pt x="675" y="358"/>
                  </a:lnTo>
                  <a:lnTo>
                    <a:pt x="675" y="358"/>
                  </a:lnTo>
                  <a:lnTo>
                    <a:pt x="675" y="358"/>
                  </a:lnTo>
                  <a:lnTo>
                    <a:pt x="675" y="360"/>
                  </a:lnTo>
                  <a:lnTo>
                    <a:pt x="675" y="360"/>
                  </a:lnTo>
                  <a:lnTo>
                    <a:pt x="672" y="360"/>
                  </a:lnTo>
                  <a:lnTo>
                    <a:pt x="672" y="363"/>
                  </a:lnTo>
                  <a:lnTo>
                    <a:pt x="672" y="363"/>
                  </a:lnTo>
                  <a:lnTo>
                    <a:pt x="670" y="365"/>
                  </a:lnTo>
                  <a:lnTo>
                    <a:pt x="670" y="363"/>
                  </a:lnTo>
                  <a:lnTo>
                    <a:pt x="670" y="363"/>
                  </a:lnTo>
                  <a:lnTo>
                    <a:pt x="670" y="360"/>
                  </a:lnTo>
                  <a:lnTo>
                    <a:pt x="668" y="358"/>
                  </a:lnTo>
                  <a:lnTo>
                    <a:pt x="668" y="358"/>
                  </a:lnTo>
                  <a:lnTo>
                    <a:pt x="668" y="358"/>
                  </a:lnTo>
                  <a:lnTo>
                    <a:pt x="668" y="356"/>
                  </a:lnTo>
                  <a:lnTo>
                    <a:pt x="670" y="356"/>
                  </a:lnTo>
                  <a:lnTo>
                    <a:pt x="670" y="356"/>
                  </a:lnTo>
                  <a:lnTo>
                    <a:pt x="670" y="353"/>
                  </a:lnTo>
                  <a:lnTo>
                    <a:pt x="668" y="356"/>
                  </a:lnTo>
                  <a:lnTo>
                    <a:pt x="668" y="356"/>
                  </a:lnTo>
                  <a:lnTo>
                    <a:pt x="665" y="358"/>
                  </a:lnTo>
                  <a:lnTo>
                    <a:pt x="665" y="356"/>
                  </a:lnTo>
                  <a:lnTo>
                    <a:pt x="668" y="356"/>
                  </a:lnTo>
                  <a:lnTo>
                    <a:pt x="668" y="353"/>
                  </a:lnTo>
                  <a:lnTo>
                    <a:pt x="668" y="353"/>
                  </a:lnTo>
                  <a:lnTo>
                    <a:pt x="665" y="353"/>
                  </a:lnTo>
                  <a:lnTo>
                    <a:pt x="665" y="353"/>
                  </a:lnTo>
                  <a:lnTo>
                    <a:pt x="663" y="353"/>
                  </a:lnTo>
                  <a:lnTo>
                    <a:pt x="663" y="353"/>
                  </a:lnTo>
                  <a:lnTo>
                    <a:pt x="660" y="351"/>
                  </a:lnTo>
                  <a:lnTo>
                    <a:pt x="658" y="351"/>
                  </a:lnTo>
                  <a:lnTo>
                    <a:pt x="658" y="346"/>
                  </a:lnTo>
                  <a:lnTo>
                    <a:pt x="656" y="344"/>
                  </a:lnTo>
                  <a:lnTo>
                    <a:pt x="653" y="344"/>
                  </a:lnTo>
                  <a:lnTo>
                    <a:pt x="651" y="344"/>
                  </a:lnTo>
                  <a:lnTo>
                    <a:pt x="651" y="344"/>
                  </a:lnTo>
                  <a:lnTo>
                    <a:pt x="651" y="346"/>
                  </a:lnTo>
                  <a:lnTo>
                    <a:pt x="649" y="346"/>
                  </a:lnTo>
                  <a:lnTo>
                    <a:pt x="649" y="348"/>
                  </a:lnTo>
                  <a:lnTo>
                    <a:pt x="649" y="348"/>
                  </a:lnTo>
                  <a:lnTo>
                    <a:pt x="649" y="351"/>
                  </a:lnTo>
                  <a:lnTo>
                    <a:pt x="649" y="351"/>
                  </a:lnTo>
                  <a:lnTo>
                    <a:pt x="649" y="353"/>
                  </a:lnTo>
                  <a:lnTo>
                    <a:pt x="646" y="353"/>
                  </a:lnTo>
                  <a:lnTo>
                    <a:pt x="641" y="353"/>
                  </a:lnTo>
                  <a:lnTo>
                    <a:pt x="639" y="353"/>
                  </a:lnTo>
                  <a:lnTo>
                    <a:pt x="639" y="353"/>
                  </a:lnTo>
                  <a:lnTo>
                    <a:pt x="639" y="356"/>
                  </a:lnTo>
                  <a:lnTo>
                    <a:pt x="639" y="356"/>
                  </a:lnTo>
                  <a:lnTo>
                    <a:pt x="639" y="356"/>
                  </a:lnTo>
                  <a:lnTo>
                    <a:pt x="637" y="356"/>
                  </a:lnTo>
                  <a:lnTo>
                    <a:pt x="637" y="353"/>
                  </a:lnTo>
                  <a:lnTo>
                    <a:pt x="637" y="351"/>
                  </a:lnTo>
                  <a:lnTo>
                    <a:pt x="634" y="351"/>
                  </a:lnTo>
                  <a:lnTo>
                    <a:pt x="634" y="351"/>
                  </a:lnTo>
                  <a:lnTo>
                    <a:pt x="634" y="348"/>
                  </a:lnTo>
                  <a:lnTo>
                    <a:pt x="634" y="348"/>
                  </a:lnTo>
                  <a:lnTo>
                    <a:pt x="634" y="348"/>
                  </a:lnTo>
                  <a:lnTo>
                    <a:pt x="637" y="348"/>
                  </a:lnTo>
                  <a:lnTo>
                    <a:pt x="637" y="351"/>
                  </a:lnTo>
                  <a:lnTo>
                    <a:pt x="639" y="351"/>
                  </a:lnTo>
                  <a:lnTo>
                    <a:pt x="641" y="351"/>
                  </a:lnTo>
                  <a:lnTo>
                    <a:pt x="644" y="351"/>
                  </a:lnTo>
                  <a:lnTo>
                    <a:pt x="644" y="348"/>
                  </a:lnTo>
                  <a:lnTo>
                    <a:pt x="644" y="346"/>
                  </a:lnTo>
                  <a:lnTo>
                    <a:pt x="646" y="346"/>
                  </a:lnTo>
                  <a:lnTo>
                    <a:pt x="646" y="346"/>
                  </a:lnTo>
                  <a:lnTo>
                    <a:pt x="649" y="344"/>
                  </a:lnTo>
                  <a:lnTo>
                    <a:pt x="646" y="341"/>
                  </a:lnTo>
                  <a:lnTo>
                    <a:pt x="646" y="341"/>
                  </a:lnTo>
                  <a:lnTo>
                    <a:pt x="646" y="339"/>
                  </a:lnTo>
                  <a:lnTo>
                    <a:pt x="649" y="341"/>
                  </a:lnTo>
                  <a:lnTo>
                    <a:pt x="651" y="341"/>
                  </a:lnTo>
                  <a:lnTo>
                    <a:pt x="653" y="339"/>
                  </a:lnTo>
                  <a:lnTo>
                    <a:pt x="651" y="337"/>
                  </a:lnTo>
                  <a:lnTo>
                    <a:pt x="651" y="334"/>
                  </a:lnTo>
                  <a:lnTo>
                    <a:pt x="651" y="330"/>
                  </a:lnTo>
                  <a:lnTo>
                    <a:pt x="649" y="330"/>
                  </a:lnTo>
                  <a:lnTo>
                    <a:pt x="644" y="325"/>
                  </a:lnTo>
                  <a:lnTo>
                    <a:pt x="644" y="322"/>
                  </a:lnTo>
                  <a:lnTo>
                    <a:pt x="641" y="320"/>
                  </a:lnTo>
                  <a:lnTo>
                    <a:pt x="639" y="318"/>
                  </a:lnTo>
                  <a:lnTo>
                    <a:pt x="639" y="315"/>
                  </a:lnTo>
                  <a:lnTo>
                    <a:pt x="639" y="313"/>
                  </a:lnTo>
                  <a:lnTo>
                    <a:pt x="639" y="313"/>
                  </a:lnTo>
                  <a:lnTo>
                    <a:pt x="641" y="313"/>
                  </a:lnTo>
                  <a:lnTo>
                    <a:pt x="639" y="311"/>
                  </a:lnTo>
                  <a:lnTo>
                    <a:pt x="639" y="311"/>
                  </a:lnTo>
                  <a:lnTo>
                    <a:pt x="639" y="311"/>
                  </a:lnTo>
                  <a:lnTo>
                    <a:pt x="639" y="311"/>
                  </a:lnTo>
                  <a:lnTo>
                    <a:pt x="639" y="306"/>
                  </a:lnTo>
                  <a:lnTo>
                    <a:pt x="639" y="301"/>
                  </a:lnTo>
                  <a:lnTo>
                    <a:pt x="639" y="299"/>
                  </a:lnTo>
                  <a:lnTo>
                    <a:pt x="639" y="299"/>
                  </a:lnTo>
                  <a:lnTo>
                    <a:pt x="637" y="296"/>
                  </a:lnTo>
                  <a:lnTo>
                    <a:pt x="630" y="292"/>
                  </a:lnTo>
                  <a:lnTo>
                    <a:pt x="632" y="292"/>
                  </a:lnTo>
                  <a:lnTo>
                    <a:pt x="632" y="292"/>
                  </a:lnTo>
                  <a:lnTo>
                    <a:pt x="632" y="289"/>
                  </a:lnTo>
                  <a:lnTo>
                    <a:pt x="634" y="289"/>
                  </a:lnTo>
                  <a:lnTo>
                    <a:pt x="634" y="287"/>
                  </a:lnTo>
                  <a:lnTo>
                    <a:pt x="637" y="287"/>
                  </a:lnTo>
                  <a:lnTo>
                    <a:pt x="637" y="287"/>
                  </a:lnTo>
                  <a:lnTo>
                    <a:pt x="639" y="285"/>
                  </a:lnTo>
                  <a:lnTo>
                    <a:pt x="639" y="285"/>
                  </a:lnTo>
                  <a:lnTo>
                    <a:pt x="639" y="285"/>
                  </a:lnTo>
                  <a:lnTo>
                    <a:pt x="639" y="280"/>
                  </a:lnTo>
                  <a:lnTo>
                    <a:pt x="639" y="277"/>
                  </a:lnTo>
                  <a:lnTo>
                    <a:pt x="639" y="275"/>
                  </a:lnTo>
                  <a:lnTo>
                    <a:pt x="639" y="275"/>
                  </a:lnTo>
                  <a:lnTo>
                    <a:pt x="637" y="275"/>
                  </a:lnTo>
                  <a:lnTo>
                    <a:pt x="637" y="275"/>
                  </a:lnTo>
                  <a:lnTo>
                    <a:pt x="634" y="275"/>
                  </a:lnTo>
                  <a:lnTo>
                    <a:pt x="630" y="273"/>
                  </a:lnTo>
                  <a:lnTo>
                    <a:pt x="630" y="273"/>
                  </a:lnTo>
                  <a:lnTo>
                    <a:pt x="630" y="275"/>
                  </a:lnTo>
                  <a:lnTo>
                    <a:pt x="630" y="275"/>
                  </a:lnTo>
                  <a:lnTo>
                    <a:pt x="630" y="277"/>
                  </a:lnTo>
                  <a:lnTo>
                    <a:pt x="630" y="277"/>
                  </a:lnTo>
                  <a:lnTo>
                    <a:pt x="630" y="277"/>
                  </a:lnTo>
                  <a:lnTo>
                    <a:pt x="627" y="277"/>
                  </a:lnTo>
                  <a:lnTo>
                    <a:pt x="627" y="275"/>
                  </a:lnTo>
                  <a:lnTo>
                    <a:pt x="625" y="275"/>
                  </a:lnTo>
                  <a:lnTo>
                    <a:pt x="625" y="275"/>
                  </a:lnTo>
                  <a:lnTo>
                    <a:pt x="625" y="277"/>
                  </a:lnTo>
                  <a:lnTo>
                    <a:pt x="625" y="280"/>
                  </a:lnTo>
                  <a:lnTo>
                    <a:pt x="625" y="280"/>
                  </a:lnTo>
                  <a:lnTo>
                    <a:pt x="625" y="282"/>
                  </a:lnTo>
                  <a:lnTo>
                    <a:pt x="623" y="285"/>
                  </a:lnTo>
                  <a:lnTo>
                    <a:pt x="613" y="289"/>
                  </a:lnTo>
                  <a:lnTo>
                    <a:pt x="611" y="289"/>
                  </a:lnTo>
                  <a:lnTo>
                    <a:pt x="608" y="292"/>
                  </a:lnTo>
                  <a:lnTo>
                    <a:pt x="608" y="294"/>
                  </a:lnTo>
                  <a:lnTo>
                    <a:pt x="606" y="296"/>
                  </a:lnTo>
                  <a:lnTo>
                    <a:pt x="604" y="299"/>
                  </a:lnTo>
                  <a:lnTo>
                    <a:pt x="604" y="299"/>
                  </a:lnTo>
                  <a:lnTo>
                    <a:pt x="601" y="301"/>
                  </a:lnTo>
                  <a:lnTo>
                    <a:pt x="599" y="301"/>
                  </a:lnTo>
                  <a:lnTo>
                    <a:pt x="599" y="301"/>
                  </a:lnTo>
                  <a:lnTo>
                    <a:pt x="599" y="301"/>
                  </a:lnTo>
                  <a:lnTo>
                    <a:pt x="599" y="301"/>
                  </a:lnTo>
                  <a:lnTo>
                    <a:pt x="599" y="299"/>
                  </a:lnTo>
                  <a:lnTo>
                    <a:pt x="599" y="299"/>
                  </a:lnTo>
                  <a:lnTo>
                    <a:pt x="599" y="299"/>
                  </a:lnTo>
                  <a:lnTo>
                    <a:pt x="597" y="299"/>
                  </a:lnTo>
                  <a:lnTo>
                    <a:pt x="594" y="301"/>
                  </a:lnTo>
                  <a:lnTo>
                    <a:pt x="594" y="301"/>
                  </a:lnTo>
                  <a:lnTo>
                    <a:pt x="592" y="303"/>
                  </a:lnTo>
                  <a:lnTo>
                    <a:pt x="592" y="306"/>
                  </a:lnTo>
                  <a:lnTo>
                    <a:pt x="589" y="306"/>
                  </a:lnTo>
                  <a:lnTo>
                    <a:pt x="587" y="308"/>
                  </a:lnTo>
                  <a:lnTo>
                    <a:pt x="582" y="311"/>
                  </a:lnTo>
                  <a:lnTo>
                    <a:pt x="580" y="311"/>
                  </a:lnTo>
                  <a:lnTo>
                    <a:pt x="578" y="311"/>
                  </a:lnTo>
                  <a:lnTo>
                    <a:pt x="573" y="313"/>
                  </a:lnTo>
                  <a:lnTo>
                    <a:pt x="554" y="325"/>
                  </a:lnTo>
                  <a:lnTo>
                    <a:pt x="549" y="327"/>
                  </a:lnTo>
                  <a:lnTo>
                    <a:pt x="547" y="327"/>
                  </a:lnTo>
                  <a:lnTo>
                    <a:pt x="544" y="330"/>
                  </a:lnTo>
                  <a:lnTo>
                    <a:pt x="544" y="327"/>
                  </a:lnTo>
                  <a:lnTo>
                    <a:pt x="542" y="327"/>
                  </a:lnTo>
                  <a:lnTo>
                    <a:pt x="542" y="330"/>
                  </a:lnTo>
                  <a:lnTo>
                    <a:pt x="542" y="330"/>
                  </a:lnTo>
                  <a:lnTo>
                    <a:pt x="540" y="330"/>
                  </a:lnTo>
                  <a:lnTo>
                    <a:pt x="537" y="330"/>
                  </a:lnTo>
                  <a:lnTo>
                    <a:pt x="535" y="330"/>
                  </a:lnTo>
                  <a:lnTo>
                    <a:pt x="535" y="330"/>
                  </a:lnTo>
                  <a:lnTo>
                    <a:pt x="530" y="334"/>
                  </a:lnTo>
                  <a:lnTo>
                    <a:pt x="530" y="334"/>
                  </a:lnTo>
                  <a:lnTo>
                    <a:pt x="530" y="334"/>
                  </a:lnTo>
                  <a:lnTo>
                    <a:pt x="530" y="334"/>
                  </a:lnTo>
                  <a:lnTo>
                    <a:pt x="530" y="334"/>
                  </a:lnTo>
                  <a:lnTo>
                    <a:pt x="530" y="334"/>
                  </a:lnTo>
                  <a:lnTo>
                    <a:pt x="528" y="337"/>
                  </a:lnTo>
                  <a:lnTo>
                    <a:pt x="525" y="334"/>
                  </a:lnTo>
                  <a:lnTo>
                    <a:pt x="525" y="334"/>
                  </a:lnTo>
                  <a:lnTo>
                    <a:pt x="525" y="332"/>
                  </a:lnTo>
                  <a:lnTo>
                    <a:pt x="528" y="332"/>
                  </a:lnTo>
                  <a:lnTo>
                    <a:pt x="528" y="330"/>
                  </a:lnTo>
                  <a:lnTo>
                    <a:pt x="528" y="330"/>
                  </a:lnTo>
                  <a:lnTo>
                    <a:pt x="528" y="327"/>
                  </a:lnTo>
                  <a:lnTo>
                    <a:pt x="528" y="327"/>
                  </a:lnTo>
                  <a:lnTo>
                    <a:pt x="528" y="327"/>
                  </a:lnTo>
                  <a:lnTo>
                    <a:pt x="528" y="325"/>
                  </a:lnTo>
                  <a:lnTo>
                    <a:pt x="528" y="322"/>
                  </a:lnTo>
                  <a:lnTo>
                    <a:pt x="525" y="322"/>
                  </a:lnTo>
                  <a:lnTo>
                    <a:pt x="525" y="322"/>
                  </a:lnTo>
                  <a:lnTo>
                    <a:pt x="523" y="322"/>
                  </a:lnTo>
                  <a:lnTo>
                    <a:pt x="521" y="322"/>
                  </a:lnTo>
                  <a:lnTo>
                    <a:pt x="521" y="325"/>
                  </a:lnTo>
                  <a:lnTo>
                    <a:pt x="514" y="325"/>
                  </a:lnTo>
                  <a:lnTo>
                    <a:pt x="499" y="325"/>
                  </a:lnTo>
                  <a:lnTo>
                    <a:pt x="495" y="327"/>
                  </a:lnTo>
                  <a:lnTo>
                    <a:pt x="492" y="327"/>
                  </a:lnTo>
                  <a:lnTo>
                    <a:pt x="492" y="327"/>
                  </a:lnTo>
                  <a:lnTo>
                    <a:pt x="492" y="327"/>
                  </a:lnTo>
                  <a:lnTo>
                    <a:pt x="490" y="327"/>
                  </a:lnTo>
                  <a:lnTo>
                    <a:pt x="490" y="327"/>
                  </a:lnTo>
                  <a:lnTo>
                    <a:pt x="490" y="325"/>
                  </a:lnTo>
                  <a:lnTo>
                    <a:pt x="490" y="325"/>
                  </a:lnTo>
                  <a:lnTo>
                    <a:pt x="492" y="325"/>
                  </a:lnTo>
                  <a:lnTo>
                    <a:pt x="492" y="325"/>
                  </a:lnTo>
                  <a:lnTo>
                    <a:pt x="492" y="322"/>
                  </a:lnTo>
                  <a:lnTo>
                    <a:pt x="497" y="322"/>
                  </a:lnTo>
                  <a:lnTo>
                    <a:pt x="502" y="322"/>
                  </a:lnTo>
                  <a:lnTo>
                    <a:pt x="502" y="322"/>
                  </a:lnTo>
                  <a:lnTo>
                    <a:pt x="509" y="318"/>
                  </a:lnTo>
                  <a:lnTo>
                    <a:pt x="511" y="318"/>
                  </a:lnTo>
                  <a:lnTo>
                    <a:pt x="511" y="318"/>
                  </a:lnTo>
                  <a:lnTo>
                    <a:pt x="511" y="315"/>
                  </a:lnTo>
                  <a:lnTo>
                    <a:pt x="514" y="315"/>
                  </a:lnTo>
                  <a:lnTo>
                    <a:pt x="516" y="313"/>
                  </a:lnTo>
                  <a:lnTo>
                    <a:pt x="521" y="313"/>
                  </a:lnTo>
                  <a:lnTo>
                    <a:pt x="523" y="311"/>
                  </a:lnTo>
                  <a:lnTo>
                    <a:pt x="523" y="311"/>
                  </a:lnTo>
                  <a:lnTo>
                    <a:pt x="525" y="311"/>
                  </a:lnTo>
                  <a:lnTo>
                    <a:pt x="528" y="308"/>
                  </a:lnTo>
                  <a:lnTo>
                    <a:pt x="528" y="308"/>
                  </a:lnTo>
                  <a:lnTo>
                    <a:pt x="530" y="308"/>
                  </a:lnTo>
                  <a:lnTo>
                    <a:pt x="530" y="308"/>
                  </a:lnTo>
                  <a:lnTo>
                    <a:pt x="533" y="308"/>
                  </a:lnTo>
                  <a:lnTo>
                    <a:pt x="533" y="311"/>
                  </a:lnTo>
                  <a:lnTo>
                    <a:pt x="535" y="311"/>
                  </a:lnTo>
                  <a:lnTo>
                    <a:pt x="540" y="313"/>
                  </a:lnTo>
                  <a:lnTo>
                    <a:pt x="542" y="313"/>
                  </a:lnTo>
                  <a:lnTo>
                    <a:pt x="547" y="313"/>
                  </a:lnTo>
                  <a:lnTo>
                    <a:pt x="547" y="313"/>
                  </a:lnTo>
                  <a:lnTo>
                    <a:pt x="549" y="308"/>
                  </a:lnTo>
                  <a:lnTo>
                    <a:pt x="552" y="308"/>
                  </a:lnTo>
                  <a:lnTo>
                    <a:pt x="554" y="306"/>
                  </a:lnTo>
                  <a:lnTo>
                    <a:pt x="554" y="306"/>
                  </a:lnTo>
                  <a:lnTo>
                    <a:pt x="552" y="299"/>
                  </a:lnTo>
                  <a:lnTo>
                    <a:pt x="552" y="294"/>
                  </a:lnTo>
                  <a:lnTo>
                    <a:pt x="554" y="294"/>
                  </a:lnTo>
                  <a:lnTo>
                    <a:pt x="554" y="294"/>
                  </a:lnTo>
                  <a:lnTo>
                    <a:pt x="554" y="294"/>
                  </a:lnTo>
                  <a:lnTo>
                    <a:pt x="552" y="292"/>
                  </a:lnTo>
                  <a:lnTo>
                    <a:pt x="552" y="292"/>
                  </a:lnTo>
                  <a:lnTo>
                    <a:pt x="552" y="292"/>
                  </a:lnTo>
                  <a:lnTo>
                    <a:pt x="552" y="292"/>
                  </a:lnTo>
                  <a:lnTo>
                    <a:pt x="552" y="294"/>
                  </a:lnTo>
                  <a:lnTo>
                    <a:pt x="552" y="294"/>
                  </a:lnTo>
                  <a:lnTo>
                    <a:pt x="549" y="294"/>
                  </a:lnTo>
                  <a:lnTo>
                    <a:pt x="549" y="292"/>
                  </a:lnTo>
                  <a:lnTo>
                    <a:pt x="549" y="292"/>
                  </a:lnTo>
                  <a:lnTo>
                    <a:pt x="549" y="292"/>
                  </a:lnTo>
                  <a:lnTo>
                    <a:pt x="547" y="292"/>
                  </a:lnTo>
                  <a:lnTo>
                    <a:pt x="547" y="294"/>
                  </a:lnTo>
                  <a:lnTo>
                    <a:pt x="547" y="294"/>
                  </a:lnTo>
                  <a:lnTo>
                    <a:pt x="547" y="294"/>
                  </a:lnTo>
                  <a:lnTo>
                    <a:pt x="547" y="294"/>
                  </a:lnTo>
                  <a:lnTo>
                    <a:pt x="547" y="294"/>
                  </a:lnTo>
                  <a:lnTo>
                    <a:pt x="547" y="294"/>
                  </a:lnTo>
                  <a:lnTo>
                    <a:pt x="544" y="294"/>
                  </a:lnTo>
                  <a:lnTo>
                    <a:pt x="544" y="294"/>
                  </a:lnTo>
                  <a:lnTo>
                    <a:pt x="544" y="294"/>
                  </a:lnTo>
                  <a:lnTo>
                    <a:pt x="544" y="294"/>
                  </a:lnTo>
                  <a:lnTo>
                    <a:pt x="544" y="294"/>
                  </a:lnTo>
                  <a:lnTo>
                    <a:pt x="542" y="294"/>
                  </a:lnTo>
                  <a:lnTo>
                    <a:pt x="542" y="294"/>
                  </a:lnTo>
                  <a:lnTo>
                    <a:pt x="542" y="294"/>
                  </a:lnTo>
                  <a:lnTo>
                    <a:pt x="542" y="296"/>
                  </a:lnTo>
                  <a:lnTo>
                    <a:pt x="542" y="296"/>
                  </a:lnTo>
                  <a:lnTo>
                    <a:pt x="542" y="296"/>
                  </a:lnTo>
                  <a:lnTo>
                    <a:pt x="542" y="296"/>
                  </a:lnTo>
                  <a:lnTo>
                    <a:pt x="542" y="299"/>
                  </a:lnTo>
                  <a:lnTo>
                    <a:pt x="542" y="299"/>
                  </a:lnTo>
                  <a:lnTo>
                    <a:pt x="542" y="299"/>
                  </a:lnTo>
                  <a:lnTo>
                    <a:pt x="540" y="299"/>
                  </a:lnTo>
                  <a:lnTo>
                    <a:pt x="540" y="296"/>
                  </a:lnTo>
                  <a:lnTo>
                    <a:pt x="540" y="294"/>
                  </a:lnTo>
                  <a:lnTo>
                    <a:pt x="540" y="294"/>
                  </a:lnTo>
                  <a:lnTo>
                    <a:pt x="537" y="294"/>
                  </a:lnTo>
                  <a:lnTo>
                    <a:pt x="537" y="294"/>
                  </a:lnTo>
                  <a:lnTo>
                    <a:pt x="537" y="294"/>
                  </a:lnTo>
                  <a:lnTo>
                    <a:pt x="537" y="292"/>
                  </a:lnTo>
                  <a:lnTo>
                    <a:pt x="528" y="292"/>
                  </a:lnTo>
                  <a:lnTo>
                    <a:pt x="528" y="292"/>
                  </a:lnTo>
                  <a:lnTo>
                    <a:pt x="525" y="292"/>
                  </a:lnTo>
                  <a:lnTo>
                    <a:pt x="525" y="292"/>
                  </a:lnTo>
                  <a:lnTo>
                    <a:pt x="525" y="292"/>
                  </a:lnTo>
                  <a:lnTo>
                    <a:pt x="523" y="289"/>
                  </a:lnTo>
                  <a:lnTo>
                    <a:pt x="521" y="287"/>
                  </a:lnTo>
                  <a:lnTo>
                    <a:pt x="521" y="287"/>
                  </a:lnTo>
                  <a:lnTo>
                    <a:pt x="521" y="287"/>
                  </a:lnTo>
                  <a:lnTo>
                    <a:pt x="518" y="287"/>
                  </a:lnTo>
                  <a:lnTo>
                    <a:pt x="518" y="287"/>
                  </a:lnTo>
                  <a:lnTo>
                    <a:pt x="518" y="287"/>
                  </a:lnTo>
                  <a:lnTo>
                    <a:pt x="518" y="285"/>
                  </a:lnTo>
                  <a:lnTo>
                    <a:pt x="518" y="282"/>
                  </a:lnTo>
                  <a:lnTo>
                    <a:pt x="518" y="282"/>
                  </a:lnTo>
                  <a:lnTo>
                    <a:pt x="516" y="282"/>
                  </a:lnTo>
                  <a:lnTo>
                    <a:pt x="516" y="280"/>
                  </a:lnTo>
                  <a:lnTo>
                    <a:pt x="516" y="277"/>
                  </a:lnTo>
                  <a:lnTo>
                    <a:pt x="516" y="277"/>
                  </a:lnTo>
                  <a:lnTo>
                    <a:pt x="516" y="277"/>
                  </a:lnTo>
                  <a:lnTo>
                    <a:pt x="518" y="275"/>
                  </a:lnTo>
                  <a:lnTo>
                    <a:pt x="518" y="275"/>
                  </a:lnTo>
                  <a:lnTo>
                    <a:pt x="518" y="275"/>
                  </a:lnTo>
                  <a:lnTo>
                    <a:pt x="518" y="275"/>
                  </a:lnTo>
                  <a:lnTo>
                    <a:pt x="518" y="275"/>
                  </a:lnTo>
                  <a:lnTo>
                    <a:pt x="518" y="273"/>
                  </a:lnTo>
                  <a:lnTo>
                    <a:pt x="516" y="273"/>
                  </a:lnTo>
                  <a:lnTo>
                    <a:pt x="516" y="273"/>
                  </a:lnTo>
                  <a:lnTo>
                    <a:pt x="516" y="270"/>
                  </a:lnTo>
                  <a:lnTo>
                    <a:pt x="516" y="270"/>
                  </a:lnTo>
                  <a:lnTo>
                    <a:pt x="514" y="270"/>
                  </a:lnTo>
                  <a:lnTo>
                    <a:pt x="514" y="270"/>
                  </a:lnTo>
                  <a:lnTo>
                    <a:pt x="514" y="270"/>
                  </a:lnTo>
                  <a:lnTo>
                    <a:pt x="514" y="270"/>
                  </a:lnTo>
                  <a:lnTo>
                    <a:pt x="514" y="270"/>
                  </a:lnTo>
                  <a:lnTo>
                    <a:pt x="511" y="270"/>
                  </a:lnTo>
                  <a:lnTo>
                    <a:pt x="507" y="273"/>
                  </a:lnTo>
                  <a:lnTo>
                    <a:pt x="507" y="273"/>
                  </a:lnTo>
                  <a:lnTo>
                    <a:pt x="507" y="273"/>
                  </a:lnTo>
                  <a:lnTo>
                    <a:pt x="507" y="273"/>
                  </a:lnTo>
                  <a:lnTo>
                    <a:pt x="507" y="270"/>
                  </a:lnTo>
                  <a:lnTo>
                    <a:pt x="507" y="270"/>
                  </a:lnTo>
                  <a:lnTo>
                    <a:pt x="507" y="270"/>
                  </a:lnTo>
                  <a:lnTo>
                    <a:pt x="507" y="270"/>
                  </a:lnTo>
                  <a:lnTo>
                    <a:pt x="507" y="268"/>
                  </a:lnTo>
                  <a:lnTo>
                    <a:pt x="507" y="268"/>
                  </a:lnTo>
                  <a:lnTo>
                    <a:pt x="507" y="268"/>
                  </a:lnTo>
                  <a:lnTo>
                    <a:pt x="507" y="268"/>
                  </a:lnTo>
                  <a:lnTo>
                    <a:pt x="507" y="268"/>
                  </a:lnTo>
                  <a:lnTo>
                    <a:pt x="507" y="266"/>
                  </a:lnTo>
                  <a:lnTo>
                    <a:pt x="507" y="266"/>
                  </a:lnTo>
                  <a:lnTo>
                    <a:pt x="507" y="266"/>
                  </a:lnTo>
                  <a:lnTo>
                    <a:pt x="507" y="266"/>
                  </a:lnTo>
                  <a:lnTo>
                    <a:pt x="507" y="263"/>
                  </a:lnTo>
                  <a:lnTo>
                    <a:pt x="507" y="263"/>
                  </a:lnTo>
                  <a:lnTo>
                    <a:pt x="507" y="261"/>
                  </a:lnTo>
                  <a:lnTo>
                    <a:pt x="507" y="261"/>
                  </a:lnTo>
                  <a:lnTo>
                    <a:pt x="507" y="261"/>
                  </a:lnTo>
                  <a:lnTo>
                    <a:pt x="507" y="261"/>
                  </a:lnTo>
                  <a:lnTo>
                    <a:pt x="507" y="258"/>
                  </a:lnTo>
                  <a:lnTo>
                    <a:pt x="507" y="256"/>
                  </a:lnTo>
                  <a:lnTo>
                    <a:pt x="507" y="254"/>
                  </a:lnTo>
                  <a:lnTo>
                    <a:pt x="504" y="254"/>
                  </a:lnTo>
                  <a:lnTo>
                    <a:pt x="504" y="254"/>
                  </a:lnTo>
                  <a:lnTo>
                    <a:pt x="504" y="251"/>
                  </a:lnTo>
                  <a:lnTo>
                    <a:pt x="504" y="251"/>
                  </a:lnTo>
                  <a:lnTo>
                    <a:pt x="502" y="251"/>
                  </a:lnTo>
                  <a:lnTo>
                    <a:pt x="502" y="251"/>
                  </a:lnTo>
                  <a:lnTo>
                    <a:pt x="499" y="251"/>
                  </a:lnTo>
                  <a:lnTo>
                    <a:pt x="499" y="251"/>
                  </a:lnTo>
                  <a:lnTo>
                    <a:pt x="499" y="251"/>
                  </a:lnTo>
                  <a:lnTo>
                    <a:pt x="499" y="251"/>
                  </a:lnTo>
                  <a:lnTo>
                    <a:pt x="499" y="249"/>
                  </a:lnTo>
                  <a:lnTo>
                    <a:pt x="499" y="249"/>
                  </a:lnTo>
                  <a:lnTo>
                    <a:pt x="497" y="247"/>
                  </a:lnTo>
                  <a:lnTo>
                    <a:pt x="497" y="247"/>
                  </a:lnTo>
                  <a:lnTo>
                    <a:pt x="497" y="244"/>
                  </a:lnTo>
                  <a:lnTo>
                    <a:pt x="497" y="244"/>
                  </a:lnTo>
                  <a:lnTo>
                    <a:pt x="497" y="242"/>
                  </a:lnTo>
                  <a:lnTo>
                    <a:pt x="497" y="242"/>
                  </a:lnTo>
                  <a:lnTo>
                    <a:pt x="497" y="240"/>
                  </a:lnTo>
                  <a:lnTo>
                    <a:pt x="497" y="235"/>
                  </a:lnTo>
                  <a:lnTo>
                    <a:pt x="497" y="232"/>
                  </a:lnTo>
                  <a:lnTo>
                    <a:pt x="497" y="232"/>
                  </a:lnTo>
                  <a:lnTo>
                    <a:pt x="495" y="230"/>
                  </a:lnTo>
                  <a:lnTo>
                    <a:pt x="492" y="230"/>
                  </a:lnTo>
                  <a:lnTo>
                    <a:pt x="492" y="230"/>
                  </a:lnTo>
                  <a:lnTo>
                    <a:pt x="492" y="228"/>
                  </a:lnTo>
                  <a:lnTo>
                    <a:pt x="492" y="228"/>
                  </a:lnTo>
                  <a:lnTo>
                    <a:pt x="485" y="221"/>
                  </a:lnTo>
                  <a:lnTo>
                    <a:pt x="485" y="218"/>
                  </a:lnTo>
                  <a:lnTo>
                    <a:pt x="485" y="218"/>
                  </a:lnTo>
                  <a:lnTo>
                    <a:pt x="485" y="218"/>
                  </a:lnTo>
                  <a:lnTo>
                    <a:pt x="483" y="218"/>
                  </a:lnTo>
                  <a:lnTo>
                    <a:pt x="483" y="218"/>
                  </a:lnTo>
                  <a:lnTo>
                    <a:pt x="483" y="216"/>
                  </a:lnTo>
                  <a:lnTo>
                    <a:pt x="483" y="216"/>
                  </a:lnTo>
                  <a:lnTo>
                    <a:pt x="478" y="218"/>
                  </a:lnTo>
                  <a:lnTo>
                    <a:pt x="478" y="218"/>
                  </a:lnTo>
                  <a:lnTo>
                    <a:pt x="478" y="218"/>
                  </a:lnTo>
                  <a:lnTo>
                    <a:pt x="478" y="218"/>
                  </a:lnTo>
                  <a:lnTo>
                    <a:pt x="478" y="218"/>
                  </a:lnTo>
                  <a:lnTo>
                    <a:pt x="476" y="218"/>
                  </a:lnTo>
                  <a:lnTo>
                    <a:pt x="476" y="218"/>
                  </a:lnTo>
                  <a:lnTo>
                    <a:pt x="473" y="216"/>
                  </a:lnTo>
                  <a:lnTo>
                    <a:pt x="471" y="204"/>
                  </a:lnTo>
                  <a:lnTo>
                    <a:pt x="469" y="204"/>
                  </a:lnTo>
                  <a:lnTo>
                    <a:pt x="466" y="199"/>
                  </a:lnTo>
                  <a:lnTo>
                    <a:pt x="466" y="199"/>
                  </a:lnTo>
                  <a:lnTo>
                    <a:pt x="466" y="199"/>
                  </a:lnTo>
                  <a:lnTo>
                    <a:pt x="469" y="195"/>
                  </a:lnTo>
                  <a:lnTo>
                    <a:pt x="469" y="195"/>
                  </a:lnTo>
                  <a:lnTo>
                    <a:pt x="469" y="192"/>
                  </a:lnTo>
                  <a:lnTo>
                    <a:pt x="469" y="192"/>
                  </a:lnTo>
                  <a:lnTo>
                    <a:pt x="466" y="190"/>
                  </a:lnTo>
                  <a:lnTo>
                    <a:pt x="466" y="187"/>
                  </a:lnTo>
                  <a:lnTo>
                    <a:pt x="466" y="185"/>
                  </a:lnTo>
                  <a:lnTo>
                    <a:pt x="464" y="185"/>
                  </a:lnTo>
                  <a:lnTo>
                    <a:pt x="464" y="183"/>
                  </a:lnTo>
                  <a:lnTo>
                    <a:pt x="464" y="183"/>
                  </a:lnTo>
                  <a:lnTo>
                    <a:pt x="464" y="183"/>
                  </a:lnTo>
                  <a:lnTo>
                    <a:pt x="462" y="180"/>
                  </a:lnTo>
                  <a:lnTo>
                    <a:pt x="462" y="180"/>
                  </a:lnTo>
                  <a:lnTo>
                    <a:pt x="462" y="180"/>
                  </a:lnTo>
                  <a:lnTo>
                    <a:pt x="459" y="173"/>
                  </a:lnTo>
                  <a:lnTo>
                    <a:pt x="457" y="171"/>
                  </a:lnTo>
                  <a:lnTo>
                    <a:pt x="459" y="169"/>
                  </a:lnTo>
                  <a:lnTo>
                    <a:pt x="457" y="166"/>
                  </a:lnTo>
                  <a:lnTo>
                    <a:pt x="457" y="164"/>
                  </a:lnTo>
                  <a:lnTo>
                    <a:pt x="457" y="164"/>
                  </a:lnTo>
                  <a:lnTo>
                    <a:pt x="457" y="161"/>
                  </a:lnTo>
                  <a:lnTo>
                    <a:pt x="457" y="161"/>
                  </a:lnTo>
                  <a:lnTo>
                    <a:pt x="457" y="161"/>
                  </a:lnTo>
                  <a:lnTo>
                    <a:pt x="457" y="159"/>
                  </a:lnTo>
                  <a:lnTo>
                    <a:pt x="457" y="159"/>
                  </a:lnTo>
                  <a:lnTo>
                    <a:pt x="457" y="157"/>
                  </a:lnTo>
                  <a:lnTo>
                    <a:pt x="459" y="154"/>
                  </a:lnTo>
                  <a:lnTo>
                    <a:pt x="459" y="150"/>
                  </a:lnTo>
                  <a:lnTo>
                    <a:pt x="459" y="150"/>
                  </a:lnTo>
                  <a:lnTo>
                    <a:pt x="459" y="147"/>
                  </a:lnTo>
                  <a:lnTo>
                    <a:pt x="459" y="145"/>
                  </a:lnTo>
                  <a:lnTo>
                    <a:pt x="459" y="145"/>
                  </a:lnTo>
                  <a:lnTo>
                    <a:pt x="459" y="145"/>
                  </a:lnTo>
                  <a:lnTo>
                    <a:pt x="459" y="145"/>
                  </a:lnTo>
                  <a:lnTo>
                    <a:pt x="457" y="145"/>
                  </a:lnTo>
                  <a:lnTo>
                    <a:pt x="450" y="142"/>
                  </a:lnTo>
                  <a:lnTo>
                    <a:pt x="447" y="142"/>
                  </a:lnTo>
                  <a:lnTo>
                    <a:pt x="445" y="142"/>
                  </a:lnTo>
                  <a:lnTo>
                    <a:pt x="445" y="140"/>
                  </a:lnTo>
                  <a:lnTo>
                    <a:pt x="443" y="140"/>
                  </a:lnTo>
                  <a:lnTo>
                    <a:pt x="443" y="138"/>
                  </a:lnTo>
                  <a:lnTo>
                    <a:pt x="443" y="135"/>
                  </a:lnTo>
                  <a:lnTo>
                    <a:pt x="440" y="135"/>
                  </a:lnTo>
                  <a:lnTo>
                    <a:pt x="440" y="133"/>
                  </a:lnTo>
                  <a:lnTo>
                    <a:pt x="440" y="133"/>
                  </a:lnTo>
                  <a:lnTo>
                    <a:pt x="438" y="131"/>
                  </a:lnTo>
                  <a:lnTo>
                    <a:pt x="436" y="131"/>
                  </a:lnTo>
                  <a:lnTo>
                    <a:pt x="436" y="131"/>
                  </a:lnTo>
                  <a:lnTo>
                    <a:pt x="436" y="128"/>
                  </a:lnTo>
                  <a:lnTo>
                    <a:pt x="436" y="128"/>
                  </a:lnTo>
                  <a:lnTo>
                    <a:pt x="436" y="126"/>
                  </a:lnTo>
                  <a:lnTo>
                    <a:pt x="436" y="126"/>
                  </a:lnTo>
                  <a:lnTo>
                    <a:pt x="433" y="124"/>
                  </a:lnTo>
                  <a:lnTo>
                    <a:pt x="433" y="124"/>
                  </a:lnTo>
                  <a:lnTo>
                    <a:pt x="433" y="124"/>
                  </a:lnTo>
                  <a:lnTo>
                    <a:pt x="433" y="121"/>
                  </a:lnTo>
                  <a:lnTo>
                    <a:pt x="436" y="121"/>
                  </a:lnTo>
                  <a:lnTo>
                    <a:pt x="433" y="121"/>
                  </a:lnTo>
                  <a:lnTo>
                    <a:pt x="433" y="116"/>
                  </a:lnTo>
                  <a:lnTo>
                    <a:pt x="431" y="116"/>
                  </a:lnTo>
                  <a:lnTo>
                    <a:pt x="431" y="114"/>
                  </a:lnTo>
                  <a:lnTo>
                    <a:pt x="431" y="114"/>
                  </a:lnTo>
                  <a:lnTo>
                    <a:pt x="431" y="114"/>
                  </a:lnTo>
                  <a:lnTo>
                    <a:pt x="431" y="112"/>
                  </a:lnTo>
                  <a:lnTo>
                    <a:pt x="431" y="112"/>
                  </a:lnTo>
                  <a:lnTo>
                    <a:pt x="433" y="112"/>
                  </a:lnTo>
                  <a:lnTo>
                    <a:pt x="433" y="112"/>
                  </a:lnTo>
                  <a:lnTo>
                    <a:pt x="433" y="112"/>
                  </a:lnTo>
                  <a:lnTo>
                    <a:pt x="436" y="112"/>
                  </a:lnTo>
                  <a:lnTo>
                    <a:pt x="436" y="112"/>
                  </a:lnTo>
                  <a:lnTo>
                    <a:pt x="436" y="112"/>
                  </a:lnTo>
                  <a:lnTo>
                    <a:pt x="436" y="109"/>
                  </a:lnTo>
                  <a:lnTo>
                    <a:pt x="436" y="109"/>
                  </a:lnTo>
                  <a:lnTo>
                    <a:pt x="436" y="109"/>
                  </a:lnTo>
                  <a:lnTo>
                    <a:pt x="436" y="107"/>
                  </a:lnTo>
                  <a:lnTo>
                    <a:pt x="436" y="107"/>
                  </a:lnTo>
                  <a:lnTo>
                    <a:pt x="436" y="107"/>
                  </a:lnTo>
                  <a:lnTo>
                    <a:pt x="436" y="107"/>
                  </a:lnTo>
                  <a:lnTo>
                    <a:pt x="436" y="105"/>
                  </a:lnTo>
                  <a:lnTo>
                    <a:pt x="433" y="105"/>
                  </a:lnTo>
                  <a:lnTo>
                    <a:pt x="433" y="105"/>
                  </a:lnTo>
                  <a:lnTo>
                    <a:pt x="433" y="105"/>
                  </a:lnTo>
                  <a:lnTo>
                    <a:pt x="433" y="105"/>
                  </a:lnTo>
                  <a:lnTo>
                    <a:pt x="431" y="105"/>
                  </a:lnTo>
                  <a:lnTo>
                    <a:pt x="431" y="105"/>
                  </a:lnTo>
                  <a:lnTo>
                    <a:pt x="426" y="107"/>
                  </a:lnTo>
                  <a:lnTo>
                    <a:pt x="426" y="107"/>
                  </a:lnTo>
                  <a:lnTo>
                    <a:pt x="426" y="107"/>
                  </a:lnTo>
                  <a:lnTo>
                    <a:pt x="426" y="107"/>
                  </a:lnTo>
                  <a:lnTo>
                    <a:pt x="426" y="105"/>
                  </a:lnTo>
                  <a:lnTo>
                    <a:pt x="426" y="105"/>
                  </a:lnTo>
                  <a:lnTo>
                    <a:pt x="426" y="105"/>
                  </a:lnTo>
                  <a:lnTo>
                    <a:pt x="426" y="105"/>
                  </a:lnTo>
                  <a:lnTo>
                    <a:pt x="426" y="105"/>
                  </a:lnTo>
                  <a:lnTo>
                    <a:pt x="426" y="102"/>
                  </a:lnTo>
                  <a:lnTo>
                    <a:pt x="426" y="102"/>
                  </a:lnTo>
                  <a:lnTo>
                    <a:pt x="426" y="102"/>
                  </a:lnTo>
                  <a:lnTo>
                    <a:pt x="424" y="100"/>
                  </a:lnTo>
                  <a:lnTo>
                    <a:pt x="424" y="100"/>
                  </a:lnTo>
                  <a:lnTo>
                    <a:pt x="424" y="100"/>
                  </a:lnTo>
                  <a:lnTo>
                    <a:pt x="424" y="100"/>
                  </a:lnTo>
                  <a:lnTo>
                    <a:pt x="424" y="100"/>
                  </a:lnTo>
                  <a:lnTo>
                    <a:pt x="424" y="100"/>
                  </a:lnTo>
                  <a:lnTo>
                    <a:pt x="426" y="98"/>
                  </a:lnTo>
                  <a:lnTo>
                    <a:pt x="426" y="98"/>
                  </a:lnTo>
                  <a:lnTo>
                    <a:pt x="426" y="98"/>
                  </a:lnTo>
                  <a:lnTo>
                    <a:pt x="426" y="98"/>
                  </a:lnTo>
                  <a:lnTo>
                    <a:pt x="426" y="98"/>
                  </a:lnTo>
                  <a:lnTo>
                    <a:pt x="424" y="98"/>
                  </a:lnTo>
                  <a:lnTo>
                    <a:pt x="424" y="98"/>
                  </a:lnTo>
                  <a:lnTo>
                    <a:pt x="424" y="98"/>
                  </a:lnTo>
                  <a:lnTo>
                    <a:pt x="424" y="98"/>
                  </a:lnTo>
                  <a:lnTo>
                    <a:pt x="421" y="95"/>
                  </a:lnTo>
                  <a:lnTo>
                    <a:pt x="421" y="95"/>
                  </a:lnTo>
                  <a:lnTo>
                    <a:pt x="421" y="95"/>
                  </a:lnTo>
                  <a:lnTo>
                    <a:pt x="421" y="95"/>
                  </a:lnTo>
                  <a:lnTo>
                    <a:pt x="419" y="95"/>
                  </a:lnTo>
                  <a:lnTo>
                    <a:pt x="419" y="95"/>
                  </a:lnTo>
                  <a:lnTo>
                    <a:pt x="419" y="98"/>
                  </a:lnTo>
                  <a:lnTo>
                    <a:pt x="419" y="98"/>
                  </a:lnTo>
                  <a:lnTo>
                    <a:pt x="417" y="98"/>
                  </a:lnTo>
                  <a:lnTo>
                    <a:pt x="417" y="98"/>
                  </a:lnTo>
                  <a:lnTo>
                    <a:pt x="417" y="98"/>
                  </a:lnTo>
                  <a:lnTo>
                    <a:pt x="417" y="95"/>
                  </a:lnTo>
                  <a:lnTo>
                    <a:pt x="417" y="95"/>
                  </a:lnTo>
                  <a:lnTo>
                    <a:pt x="417" y="95"/>
                  </a:lnTo>
                  <a:lnTo>
                    <a:pt x="417" y="95"/>
                  </a:lnTo>
                  <a:lnTo>
                    <a:pt x="417" y="93"/>
                  </a:lnTo>
                  <a:lnTo>
                    <a:pt x="417" y="93"/>
                  </a:lnTo>
                  <a:lnTo>
                    <a:pt x="417" y="93"/>
                  </a:lnTo>
                  <a:lnTo>
                    <a:pt x="417" y="93"/>
                  </a:lnTo>
                  <a:lnTo>
                    <a:pt x="417" y="93"/>
                  </a:lnTo>
                  <a:lnTo>
                    <a:pt x="417" y="93"/>
                  </a:lnTo>
                  <a:lnTo>
                    <a:pt x="414" y="93"/>
                  </a:lnTo>
                  <a:lnTo>
                    <a:pt x="414" y="93"/>
                  </a:lnTo>
                  <a:lnTo>
                    <a:pt x="414" y="93"/>
                  </a:lnTo>
                  <a:lnTo>
                    <a:pt x="414" y="93"/>
                  </a:lnTo>
                  <a:lnTo>
                    <a:pt x="414" y="93"/>
                  </a:lnTo>
                  <a:lnTo>
                    <a:pt x="414" y="93"/>
                  </a:lnTo>
                  <a:lnTo>
                    <a:pt x="414" y="93"/>
                  </a:lnTo>
                  <a:lnTo>
                    <a:pt x="412" y="93"/>
                  </a:lnTo>
                  <a:lnTo>
                    <a:pt x="412" y="93"/>
                  </a:lnTo>
                  <a:lnTo>
                    <a:pt x="412" y="93"/>
                  </a:lnTo>
                  <a:lnTo>
                    <a:pt x="412" y="93"/>
                  </a:lnTo>
                  <a:lnTo>
                    <a:pt x="412" y="93"/>
                  </a:lnTo>
                  <a:lnTo>
                    <a:pt x="412" y="90"/>
                  </a:lnTo>
                  <a:lnTo>
                    <a:pt x="412" y="90"/>
                  </a:lnTo>
                  <a:lnTo>
                    <a:pt x="412" y="90"/>
                  </a:lnTo>
                  <a:lnTo>
                    <a:pt x="412" y="90"/>
                  </a:lnTo>
                  <a:lnTo>
                    <a:pt x="409" y="90"/>
                  </a:lnTo>
                  <a:lnTo>
                    <a:pt x="409" y="90"/>
                  </a:lnTo>
                  <a:lnTo>
                    <a:pt x="409" y="93"/>
                  </a:lnTo>
                  <a:lnTo>
                    <a:pt x="409" y="93"/>
                  </a:lnTo>
                  <a:lnTo>
                    <a:pt x="409" y="93"/>
                  </a:lnTo>
                  <a:lnTo>
                    <a:pt x="409" y="93"/>
                  </a:lnTo>
                  <a:lnTo>
                    <a:pt x="409" y="93"/>
                  </a:lnTo>
                  <a:lnTo>
                    <a:pt x="409" y="95"/>
                  </a:lnTo>
                  <a:lnTo>
                    <a:pt x="409" y="95"/>
                  </a:lnTo>
                  <a:lnTo>
                    <a:pt x="409" y="95"/>
                  </a:lnTo>
                  <a:lnTo>
                    <a:pt x="407" y="95"/>
                  </a:lnTo>
                  <a:lnTo>
                    <a:pt x="407" y="95"/>
                  </a:lnTo>
                  <a:lnTo>
                    <a:pt x="407" y="93"/>
                  </a:lnTo>
                  <a:lnTo>
                    <a:pt x="405" y="93"/>
                  </a:lnTo>
                  <a:lnTo>
                    <a:pt x="405" y="93"/>
                  </a:lnTo>
                  <a:lnTo>
                    <a:pt x="405" y="93"/>
                  </a:lnTo>
                  <a:lnTo>
                    <a:pt x="402" y="93"/>
                  </a:lnTo>
                  <a:lnTo>
                    <a:pt x="402" y="93"/>
                  </a:lnTo>
                  <a:lnTo>
                    <a:pt x="402" y="93"/>
                  </a:lnTo>
                  <a:lnTo>
                    <a:pt x="402" y="93"/>
                  </a:lnTo>
                  <a:lnTo>
                    <a:pt x="402" y="95"/>
                  </a:lnTo>
                  <a:lnTo>
                    <a:pt x="405" y="95"/>
                  </a:lnTo>
                  <a:lnTo>
                    <a:pt x="402" y="95"/>
                  </a:lnTo>
                  <a:lnTo>
                    <a:pt x="402" y="95"/>
                  </a:lnTo>
                  <a:lnTo>
                    <a:pt x="402" y="95"/>
                  </a:lnTo>
                  <a:lnTo>
                    <a:pt x="402" y="95"/>
                  </a:lnTo>
                  <a:lnTo>
                    <a:pt x="400" y="95"/>
                  </a:lnTo>
                  <a:lnTo>
                    <a:pt x="400" y="95"/>
                  </a:lnTo>
                  <a:lnTo>
                    <a:pt x="400" y="95"/>
                  </a:lnTo>
                  <a:lnTo>
                    <a:pt x="400" y="95"/>
                  </a:lnTo>
                  <a:lnTo>
                    <a:pt x="400" y="93"/>
                  </a:lnTo>
                  <a:lnTo>
                    <a:pt x="400" y="93"/>
                  </a:lnTo>
                  <a:lnTo>
                    <a:pt x="400" y="93"/>
                  </a:lnTo>
                  <a:lnTo>
                    <a:pt x="398" y="93"/>
                  </a:lnTo>
                  <a:lnTo>
                    <a:pt x="398" y="93"/>
                  </a:lnTo>
                  <a:lnTo>
                    <a:pt x="398" y="93"/>
                  </a:lnTo>
                  <a:lnTo>
                    <a:pt x="398" y="93"/>
                  </a:lnTo>
                  <a:lnTo>
                    <a:pt x="398" y="93"/>
                  </a:lnTo>
                  <a:lnTo>
                    <a:pt x="398" y="90"/>
                  </a:lnTo>
                  <a:lnTo>
                    <a:pt x="395" y="90"/>
                  </a:lnTo>
                  <a:lnTo>
                    <a:pt x="395" y="90"/>
                  </a:lnTo>
                  <a:lnTo>
                    <a:pt x="395" y="90"/>
                  </a:lnTo>
                  <a:lnTo>
                    <a:pt x="395" y="90"/>
                  </a:lnTo>
                  <a:lnTo>
                    <a:pt x="395" y="88"/>
                  </a:lnTo>
                  <a:lnTo>
                    <a:pt x="395" y="88"/>
                  </a:lnTo>
                  <a:lnTo>
                    <a:pt x="395" y="88"/>
                  </a:lnTo>
                  <a:lnTo>
                    <a:pt x="395" y="88"/>
                  </a:lnTo>
                  <a:lnTo>
                    <a:pt x="395" y="88"/>
                  </a:lnTo>
                  <a:lnTo>
                    <a:pt x="393" y="88"/>
                  </a:lnTo>
                  <a:lnTo>
                    <a:pt x="393" y="88"/>
                  </a:lnTo>
                  <a:lnTo>
                    <a:pt x="393" y="86"/>
                  </a:lnTo>
                  <a:lnTo>
                    <a:pt x="393" y="86"/>
                  </a:lnTo>
                  <a:lnTo>
                    <a:pt x="391" y="86"/>
                  </a:lnTo>
                  <a:lnTo>
                    <a:pt x="391" y="86"/>
                  </a:lnTo>
                  <a:lnTo>
                    <a:pt x="391" y="86"/>
                  </a:lnTo>
                  <a:lnTo>
                    <a:pt x="391" y="83"/>
                  </a:lnTo>
                  <a:lnTo>
                    <a:pt x="391" y="83"/>
                  </a:lnTo>
                  <a:lnTo>
                    <a:pt x="388" y="83"/>
                  </a:lnTo>
                  <a:lnTo>
                    <a:pt x="388" y="83"/>
                  </a:lnTo>
                  <a:lnTo>
                    <a:pt x="388" y="86"/>
                  </a:lnTo>
                  <a:lnTo>
                    <a:pt x="388" y="86"/>
                  </a:lnTo>
                  <a:lnTo>
                    <a:pt x="388" y="86"/>
                  </a:lnTo>
                  <a:lnTo>
                    <a:pt x="386" y="86"/>
                  </a:lnTo>
                  <a:lnTo>
                    <a:pt x="386" y="86"/>
                  </a:lnTo>
                  <a:lnTo>
                    <a:pt x="383" y="86"/>
                  </a:lnTo>
                  <a:lnTo>
                    <a:pt x="383" y="86"/>
                  </a:lnTo>
                  <a:lnTo>
                    <a:pt x="383" y="86"/>
                  </a:lnTo>
                  <a:lnTo>
                    <a:pt x="383" y="86"/>
                  </a:lnTo>
                  <a:lnTo>
                    <a:pt x="383" y="83"/>
                  </a:lnTo>
                  <a:lnTo>
                    <a:pt x="383" y="83"/>
                  </a:lnTo>
                  <a:lnTo>
                    <a:pt x="383" y="83"/>
                  </a:lnTo>
                  <a:lnTo>
                    <a:pt x="383" y="83"/>
                  </a:lnTo>
                  <a:lnTo>
                    <a:pt x="383" y="83"/>
                  </a:lnTo>
                  <a:lnTo>
                    <a:pt x="383" y="81"/>
                  </a:lnTo>
                  <a:lnTo>
                    <a:pt x="381" y="81"/>
                  </a:lnTo>
                  <a:lnTo>
                    <a:pt x="381" y="81"/>
                  </a:lnTo>
                  <a:lnTo>
                    <a:pt x="381" y="79"/>
                  </a:lnTo>
                  <a:lnTo>
                    <a:pt x="381" y="79"/>
                  </a:lnTo>
                  <a:lnTo>
                    <a:pt x="381" y="79"/>
                  </a:lnTo>
                  <a:lnTo>
                    <a:pt x="381" y="79"/>
                  </a:lnTo>
                  <a:lnTo>
                    <a:pt x="381" y="79"/>
                  </a:lnTo>
                  <a:lnTo>
                    <a:pt x="381" y="79"/>
                  </a:lnTo>
                  <a:lnTo>
                    <a:pt x="381" y="79"/>
                  </a:lnTo>
                  <a:lnTo>
                    <a:pt x="381" y="79"/>
                  </a:lnTo>
                  <a:lnTo>
                    <a:pt x="381" y="79"/>
                  </a:lnTo>
                  <a:lnTo>
                    <a:pt x="379" y="79"/>
                  </a:lnTo>
                  <a:lnTo>
                    <a:pt x="379" y="76"/>
                  </a:lnTo>
                  <a:lnTo>
                    <a:pt x="379" y="76"/>
                  </a:lnTo>
                  <a:lnTo>
                    <a:pt x="379" y="76"/>
                  </a:lnTo>
                  <a:lnTo>
                    <a:pt x="379" y="76"/>
                  </a:lnTo>
                  <a:lnTo>
                    <a:pt x="379" y="74"/>
                  </a:lnTo>
                  <a:lnTo>
                    <a:pt x="376" y="74"/>
                  </a:lnTo>
                  <a:lnTo>
                    <a:pt x="376" y="74"/>
                  </a:lnTo>
                  <a:lnTo>
                    <a:pt x="376" y="74"/>
                  </a:lnTo>
                  <a:lnTo>
                    <a:pt x="374" y="74"/>
                  </a:lnTo>
                  <a:lnTo>
                    <a:pt x="374" y="74"/>
                  </a:lnTo>
                  <a:lnTo>
                    <a:pt x="374" y="74"/>
                  </a:lnTo>
                  <a:lnTo>
                    <a:pt x="374" y="74"/>
                  </a:lnTo>
                  <a:lnTo>
                    <a:pt x="372" y="71"/>
                  </a:lnTo>
                  <a:lnTo>
                    <a:pt x="372" y="71"/>
                  </a:lnTo>
                  <a:lnTo>
                    <a:pt x="372" y="71"/>
                  </a:lnTo>
                  <a:lnTo>
                    <a:pt x="369" y="71"/>
                  </a:lnTo>
                  <a:lnTo>
                    <a:pt x="369" y="71"/>
                  </a:lnTo>
                  <a:lnTo>
                    <a:pt x="369" y="71"/>
                  </a:lnTo>
                  <a:lnTo>
                    <a:pt x="369" y="71"/>
                  </a:lnTo>
                  <a:lnTo>
                    <a:pt x="369" y="69"/>
                  </a:lnTo>
                  <a:lnTo>
                    <a:pt x="369" y="69"/>
                  </a:lnTo>
                  <a:lnTo>
                    <a:pt x="367" y="69"/>
                  </a:lnTo>
                  <a:lnTo>
                    <a:pt x="367" y="69"/>
                  </a:lnTo>
                  <a:lnTo>
                    <a:pt x="367" y="69"/>
                  </a:lnTo>
                  <a:lnTo>
                    <a:pt x="367" y="69"/>
                  </a:lnTo>
                  <a:lnTo>
                    <a:pt x="365" y="69"/>
                  </a:lnTo>
                  <a:lnTo>
                    <a:pt x="365" y="67"/>
                  </a:lnTo>
                  <a:lnTo>
                    <a:pt x="365" y="67"/>
                  </a:lnTo>
                  <a:lnTo>
                    <a:pt x="365" y="67"/>
                  </a:lnTo>
                  <a:lnTo>
                    <a:pt x="362" y="67"/>
                  </a:lnTo>
                  <a:lnTo>
                    <a:pt x="362" y="67"/>
                  </a:lnTo>
                  <a:lnTo>
                    <a:pt x="362" y="67"/>
                  </a:lnTo>
                  <a:lnTo>
                    <a:pt x="362" y="67"/>
                  </a:lnTo>
                  <a:lnTo>
                    <a:pt x="362" y="67"/>
                  </a:lnTo>
                  <a:lnTo>
                    <a:pt x="360" y="67"/>
                  </a:lnTo>
                  <a:lnTo>
                    <a:pt x="360" y="67"/>
                  </a:lnTo>
                  <a:lnTo>
                    <a:pt x="360" y="67"/>
                  </a:lnTo>
                  <a:lnTo>
                    <a:pt x="360" y="67"/>
                  </a:lnTo>
                  <a:lnTo>
                    <a:pt x="360" y="67"/>
                  </a:lnTo>
                  <a:lnTo>
                    <a:pt x="357" y="67"/>
                  </a:lnTo>
                  <a:lnTo>
                    <a:pt x="357" y="67"/>
                  </a:lnTo>
                  <a:lnTo>
                    <a:pt x="357" y="67"/>
                  </a:lnTo>
                  <a:lnTo>
                    <a:pt x="355" y="67"/>
                  </a:lnTo>
                  <a:lnTo>
                    <a:pt x="355" y="67"/>
                  </a:lnTo>
                  <a:lnTo>
                    <a:pt x="355" y="67"/>
                  </a:lnTo>
                  <a:lnTo>
                    <a:pt x="355" y="67"/>
                  </a:lnTo>
                  <a:lnTo>
                    <a:pt x="355" y="67"/>
                  </a:lnTo>
                  <a:lnTo>
                    <a:pt x="355" y="67"/>
                  </a:lnTo>
                  <a:lnTo>
                    <a:pt x="353" y="67"/>
                  </a:lnTo>
                  <a:lnTo>
                    <a:pt x="353" y="67"/>
                  </a:lnTo>
                  <a:lnTo>
                    <a:pt x="350" y="67"/>
                  </a:lnTo>
                  <a:lnTo>
                    <a:pt x="350" y="67"/>
                  </a:lnTo>
                  <a:lnTo>
                    <a:pt x="350" y="67"/>
                  </a:lnTo>
                  <a:lnTo>
                    <a:pt x="350" y="67"/>
                  </a:lnTo>
                  <a:lnTo>
                    <a:pt x="350" y="67"/>
                  </a:lnTo>
                  <a:lnTo>
                    <a:pt x="350" y="67"/>
                  </a:lnTo>
                  <a:lnTo>
                    <a:pt x="348" y="67"/>
                  </a:lnTo>
                  <a:lnTo>
                    <a:pt x="346" y="64"/>
                  </a:lnTo>
                  <a:lnTo>
                    <a:pt x="346" y="64"/>
                  </a:lnTo>
                  <a:lnTo>
                    <a:pt x="346" y="64"/>
                  </a:lnTo>
                  <a:lnTo>
                    <a:pt x="343" y="64"/>
                  </a:lnTo>
                  <a:lnTo>
                    <a:pt x="343" y="64"/>
                  </a:lnTo>
                  <a:lnTo>
                    <a:pt x="343" y="64"/>
                  </a:lnTo>
                  <a:lnTo>
                    <a:pt x="341" y="64"/>
                  </a:lnTo>
                  <a:lnTo>
                    <a:pt x="338" y="64"/>
                  </a:lnTo>
                  <a:lnTo>
                    <a:pt x="338" y="64"/>
                  </a:lnTo>
                  <a:lnTo>
                    <a:pt x="338" y="64"/>
                  </a:lnTo>
                  <a:lnTo>
                    <a:pt x="336" y="67"/>
                  </a:lnTo>
                  <a:lnTo>
                    <a:pt x="336" y="67"/>
                  </a:lnTo>
                  <a:lnTo>
                    <a:pt x="336" y="64"/>
                  </a:lnTo>
                  <a:lnTo>
                    <a:pt x="334" y="64"/>
                  </a:lnTo>
                  <a:lnTo>
                    <a:pt x="334" y="64"/>
                  </a:lnTo>
                  <a:lnTo>
                    <a:pt x="334" y="64"/>
                  </a:lnTo>
                  <a:lnTo>
                    <a:pt x="334" y="64"/>
                  </a:lnTo>
                  <a:lnTo>
                    <a:pt x="331" y="64"/>
                  </a:lnTo>
                  <a:lnTo>
                    <a:pt x="331" y="64"/>
                  </a:lnTo>
                  <a:lnTo>
                    <a:pt x="331" y="64"/>
                  </a:lnTo>
                  <a:lnTo>
                    <a:pt x="331" y="62"/>
                  </a:lnTo>
                  <a:lnTo>
                    <a:pt x="331" y="62"/>
                  </a:lnTo>
                  <a:lnTo>
                    <a:pt x="329" y="57"/>
                  </a:lnTo>
                  <a:lnTo>
                    <a:pt x="329" y="55"/>
                  </a:lnTo>
                  <a:lnTo>
                    <a:pt x="329" y="55"/>
                  </a:lnTo>
                  <a:lnTo>
                    <a:pt x="329" y="50"/>
                  </a:lnTo>
                  <a:lnTo>
                    <a:pt x="329" y="48"/>
                  </a:lnTo>
                  <a:lnTo>
                    <a:pt x="329" y="48"/>
                  </a:lnTo>
                  <a:lnTo>
                    <a:pt x="329" y="48"/>
                  </a:lnTo>
                  <a:lnTo>
                    <a:pt x="329" y="48"/>
                  </a:lnTo>
                  <a:lnTo>
                    <a:pt x="329" y="48"/>
                  </a:lnTo>
                  <a:lnTo>
                    <a:pt x="327" y="45"/>
                  </a:lnTo>
                  <a:lnTo>
                    <a:pt x="327" y="45"/>
                  </a:lnTo>
                  <a:lnTo>
                    <a:pt x="327" y="45"/>
                  </a:lnTo>
                  <a:lnTo>
                    <a:pt x="327" y="45"/>
                  </a:lnTo>
                  <a:lnTo>
                    <a:pt x="327" y="45"/>
                  </a:lnTo>
                  <a:lnTo>
                    <a:pt x="329" y="45"/>
                  </a:lnTo>
                  <a:lnTo>
                    <a:pt x="329" y="43"/>
                  </a:lnTo>
                  <a:lnTo>
                    <a:pt x="331" y="43"/>
                  </a:lnTo>
                  <a:lnTo>
                    <a:pt x="331" y="43"/>
                  </a:lnTo>
                  <a:lnTo>
                    <a:pt x="331" y="43"/>
                  </a:lnTo>
                  <a:lnTo>
                    <a:pt x="331" y="41"/>
                  </a:lnTo>
                  <a:lnTo>
                    <a:pt x="331" y="41"/>
                  </a:lnTo>
                  <a:lnTo>
                    <a:pt x="331" y="41"/>
                  </a:lnTo>
                  <a:lnTo>
                    <a:pt x="329" y="38"/>
                  </a:lnTo>
                  <a:lnTo>
                    <a:pt x="329" y="38"/>
                  </a:lnTo>
                  <a:lnTo>
                    <a:pt x="329" y="38"/>
                  </a:lnTo>
                  <a:lnTo>
                    <a:pt x="329" y="38"/>
                  </a:lnTo>
                  <a:lnTo>
                    <a:pt x="329" y="38"/>
                  </a:lnTo>
                  <a:lnTo>
                    <a:pt x="329" y="38"/>
                  </a:lnTo>
                  <a:lnTo>
                    <a:pt x="329" y="36"/>
                  </a:lnTo>
                  <a:lnTo>
                    <a:pt x="329" y="36"/>
                  </a:lnTo>
                  <a:lnTo>
                    <a:pt x="329" y="34"/>
                  </a:lnTo>
                  <a:lnTo>
                    <a:pt x="329" y="34"/>
                  </a:lnTo>
                  <a:lnTo>
                    <a:pt x="329" y="34"/>
                  </a:lnTo>
                  <a:lnTo>
                    <a:pt x="329" y="34"/>
                  </a:lnTo>
                  <a:lnTo>
                    <a:pt x="331" y="34"/>
                  </a:lnTo>
                  <a:lnTo>
                    <a:pt x="331" y="34"/>
                  </a:lnTo>
                  <a:lnTo>
                    <a:pt x="331" y="31"/>
                  </a:lnTo>
                  <a:lnTo>
                    <a:pt x="331" y="31"/>
                  </a:lnTo>
                  <a:lnTo>
                    <a:pt x="331" y="29"/>
                  </a:lnTo>
                  <a:lnTo>
                    <a:pt x="334" y="29"/>
                  </a:lnTo>
                  <a:lnTo>
                    <a:pt x="334" y="27"/>
                  </a:lnTo>
                  <a:lnTo>
                    <a:pt x="334" y="27"/>
                  </a:lnTo>
                  <a:lnTo>
                    <a:pt x="334" y="24"/>
                  </a:lnTo>
                  <a:lnTo>
                    <a:pt x="331" y="19"/>
                  </a:lnTo>
                  <a:lnTo>
                    <a:pt x="331" y="17"/>
                  </a:lnTo>
                  <a:lnTo>
                    <a:pt x="331" y="15"/>
                  </a:lnTo>
                  <a:lnTo>
                    <a:pt x="331" y="15"/>
                  </a:lnTo>
                  <a:lnTo>
                    <a:pt x="329" y="12"/>
                  </a:lnTo>
                  <a:lnTo>
                    <a:pt x="329" y="12"/>
                  </a:lnTo>
                  <a:lnTo>
                    <a:pt x="327" y="12"/>
                  </a:lnTo>
                  <a:lnTo>
                    <a:pt x="324" y="12"/>
                  </a:lnTo>
                  <a:lnTo>
                    <a:pt x="322" y="12"/>
                  </a:lnTo>
                  <a:lnTo>
                    <a:pt x="312" y="5"/>
                  </a:lnTo>
                  <a:lnTo>
                    <a:pt x="312" y="5"/>
                  </a:lnTo>
                  <a:lnTo>
                    <a:pt x="312" y="3"/>
                  </a:lnTo>
                  <a:lnTo>
                    <a:pt x="315" y="0"/>
                  </a:lnTo>
                  <a:lnTo>
                    <a:pt x="315" y="0"/>
                  </a:lnTo>
                  <a:lnTo>
                    <a:pt x="315" y="0"/>
                  </a:lnTo>
                  <a:lnTo>
                    <a:pt x="312" y="0"/>
                  </a:lnTo>
                  <a:lnTo>
                    <a:pt x="310" y="0"/>
                  </a:lnTo>
                  <a:lnTo>
                    <a:pt x="308" y="3"/>
                  </a:lnTo>
                  <a:lnTo>
                    <a:pt x="305" y="5"/>
                  </a:lnTo>
                  <a:lnTo>
                    <a:pt x="303" y="5"/>
                  </a:lnTo>
                  <a:lnTo>
                    <a:pt x="303" y="5"/>
                  </a:lnTo>
                  <a:lnTo>
                    <a:pt x="301" y="5"/>
                  </a:lnTo>
                  <a:lnTo>
                    <a:pt x="301" y="5"/>
                  </a:lnTo>
                  <a:lnTo>
                    <a:pt x="301" y="5"/>
                  </a:lnTo>
                  <a:lnTo>
                    <a:pt x="301" y="3"/>
                  </a:lnTo>
                  <a:lnTo>
                    <a:pt x="298" y="3"/>
                  </a:lnTo>
                  <a:lnTo>
                    <a:pt x="291" y="8"/>
                  </a:lnTo>
                  <a:lnTo>
                    <a:pt x="289" y="8"/>
                  </a:lnTo>
                  <a:lnTo>
                    <a:pt x="289" y="8"/>
                  </a:lnTo>
                  <a:lnTo>
                    <a:pt x="289" y="8"/>
                  </a:lnTo>
                  <a:lnTo>
                    <a:pt x="286" y="8"/>
                  </a:lnTo>
                  <a:lnTo>
                    <a:pt x="284" y="8"/>
                  </a:lnTo>
                  <a:lnTo>
                    <a:pt x="284" y="8"/>
                  </a:lnTo>
                  <a:lnTo>
                    <a:pt x="284" y="10"/>
                  </a:lnTo>
                  <a:lnTo>
                    <a:pt x="284" y="12"/>
                  </a:lnTo>
                  <a:lnTo>
                    <a:pt x="282" y="12"/>
                  </a:lnTo>
                  <a:lnTo>
                    <a:pt x="279" y="15"/>
                  </a:lnTo>
                  <a:lnTo>
                    <a:pt x="277" y="15"/>
                  </a:lnTo>
                  <a:lnTo>
                    <a:pt x="275" y="12"/>
                  </a:lnTo>
                  <a:lnTo>
                    <a:pt x="272" y="12"/>
                  </a:lnTo>
                  <a:lnTo>
                    <a:pt x="267" y="15"/>
                  </a:lnTo>
                  <a:lnTo>
                    <a:pt x="265" y="12"/>
                  </a:lnTo>
                  <a:lnTo>
                    <a:pt x="263" y="12"/>
                  </a:lnTo>
                  <a:lnTo>
                    <a:pt x="260" y="15"/>
                  </a:lnTo>
                  <a:lnTo>
                    <a:pt x="256" y="17"/>
                  </a:lnTo>
                  <a:lnTo>
                    <a:pt x="253" y="17"/>
                  </a:lnTo>
                  <a:lnTo>
                    <a:pt x="253" y="15"/>
                  </a:lnTo>
                  <a:lnTo>
                    <a:pt x="251" y="15"/>
                  </a:lnTo>
                  <a:lnTo>
                    <a:pt x="251" y="12"/>
                  </a:lnTo>
                  <a:lnTo>
                    <a:pt x="251" y="12"/>
                  </a:lnTo>
                  <a:lnTo>
                    <a:pt x="244" y="12"/>
                  </a:lnTo>
                  <a:lnTo>
                    <a:pt x="244" y="10"/>
                  </a:lnTo>
                  <a:lnTo>
                    <a:pt x="239" y="8"/>
                  </a:lnTo>
                  <a:lnTo>
                    <a:pt x="237" y="5"/>
                  </a:lnTo>
                  <a:lnTo>
                    <a:pt x="234" y="5"/>
                  </a:lnTo>
                  <a:lnTo>
                    <a:pt x="234" y="5"/>
                  </a:lnTo>
                  <a:lnTo>
                    <a:pt x="234" y="8"/>
                  </a:lnTo>
                  <a:lnTo>
                    <a:pt x="234" y="8"/>
                  </a:lnTo>
                  <a:lnTo>
                    <a:pt x="232" y="12"/>
                  </a:lnTo>
                  <a:lnTo>
                    <a:pt x="232" y="15"/>
                  </a:lnTo>
                  <a:lnTo>
                    <a:pt x="232" y="17"/>
                  </a:lnTo>
                  <a:lnTo>
                    <a:pt x="230" y="19"/>
                  </a:lnTo>
                  <a:lnTo>
                    <a:pt x="230" y="19"/>
                  </a:lnTo>
                  <a:lnTo>
                    <a:pt x="227" y="19"/>
                  </a:lnTo>
                  <a:lnTo>
                    <a:pt x="227" y="19"/>
                  </a:lnTo>
                  <a:lnTo>
                    <a:pt x="227" y="19"/>
                  </a:lnTo>
                  <a:lnTo>
                    <a:pt x="225" y="19"/>
                  </a:lnTo>
                  <a:lnTo>
                    <a:pt x="225" y="19"/>
                  </a:lnTo>
                  <a:lnTo>
                    <a:pt x="225" y="22"/>
                  </a:lnTo>
                  <a:lnTo>
                    <a:pt x="222" y="24"/>
                  </a:lnTo>
                  <a:lnTo>
                    <a:pt x="222" y="27"/>
                  </a:lnTo>
                  <a:lnTo>
                    <a:pt x="222" y="27"/>
                  </a:lnTo>
                  <a:lnTo>
                    <a:pt x="222" y="29"/>
                  </a:lnTo>
                  <a:lnTo>
                    <a:pt x="225" y="29"/>
                  </a:lnTo>
                  <a:lnTo>
                    <a:pt x="227" y="29"/>
                  </a:lnTo>
                  <a:lnTo>
                    <a:pt x="230" y="29"/>
                  </a:lnTo>
                  <a:lnTo>
                    <a:pt x="230" y="34"/>
                  </a:lnTo>
                  <a:lnTo>
                    <a:pt x="230" y="34"/>
                  </a:lnTo>
                  <a:lnTo>
                    <a:pt x="232" y="36"/>
                  </a:lnTo>
                  <a:lnTo>
                    <a:pt x="234" y="36"/>
                  </a:lnTo>
                  <a:lnTo>
                    <a:pt x="237" y="41"/>
                  </a:lnTo>
                  <a:lnTo>
                    <a:pt x="239" y="43"/>
                  </a:lnTo>
                  <a:lnTo>
                    <a:pt x="239" y="43"/>
                  </a:lnTo>
                  <a:lnTo>
                    <a:pt x="239" y="45"/>
                  </a:lnTo>
                  <a:lnTo>
                    <a:pt x="239" y="45"/>
                  </a:lnTo>
                  <a:lnTo>
                    <a:pt x="239" y="45"/>
                  </a:lnTo>
                  <a:lnTo>
                    <a:pt x="239" y="48"/>
                  </a:lnTo>
                  <a:lnTo>
                    <a:pt x="239" y="50"/>
                  </a:lnTo>
                  <a:lnTo>
                    <a:pt x="239" y="53"/>
                  </a:lnTo>
                  <a:lnTo>
                    <a:pt x="239" y="55"/>
                  </a:lnTo>
                  <a:lnTo>
                    <a:pt x="237" y="60"/>
                  </a:lnTo>
                  <a:lnTo>
                    <a:pt x="232" y="60"/>
                  </a:lnTo>
                  <a:lnTo>
                    <a:pt x="227" y="60"/>
                  </a:lnTo>
                  <a:lnTo>
                    <a:pt x="222" y="57"/>
                  </a:lnTo>
                  <a:lnTo>
                    <a:pt x="215" y="55"/>
                  </a:lnTo>
                  <a:lnTo>
                    <a:pt x="213" y="57"/>
                  </a:lnTo>
                  <a:lnTo>
                    <a:pt x="211" y="55"/>
                  </a:lnTo>
                  <a:lnTo>
                    <a:pt x="211" y="55"/>
                  </a:lnTo>
                  <a:lnTo>
                    <a:pt x="208" y="53"/>
                  </a:lnTo>
                  <a:lnTo>
                    <a:pt x="206" y="53"/>
                  </a:lnTo>
                  <a:lnTo>
                    <a:pt x="204" y="53"/>
                  </a:lnTo>
                  <a:lnTo>
                    <a:pt x="201" y="53"/>
                  </a:lnTo>
                  <a:lnTo>
                    <a:pt x="201" y="53"/>
                  </a:lnTo>
                  <a:lnTo>
                    <a:pt x="199" y="53"/>
                  </a:lnTo>
                  <a:lnTo>
                    <a:pt x="194" y="53"/>
                  </a:lnTo>
                  <a:lnTo>
                    <a:pt x="192" y="53"/>
                  </a:lnTo>
                  <a:lnTo>
                    <a:pt x="189" y="55"/>
                  </a:lnTo>
                  <a:lnTo>
                    <a:pt x="187" y="55"/>
                  </a:lnTo>
                  <a:lnTo>
                    <a:pt x="187" y="55"/>
                  </a:lnTo>
                  <a:lnTo>
                    <a:pt x="185" y="53"/>
                  </a:lnTo>
                  <a:lnTo>
                    <a:pt x="185" y="53"/>
                  </a:lnTo>
                  <a:lnTo>
                    <a:pt x="182" y="53"/>
                  </a:lnTo>
                  <a:lnTo>
                    <a:pt x="182" y="53"/>
                  </a:lnTo>
                  <a:lnTo>
                    <a:pt x="180" y="53"/>
                  </a:lnTo>
                  <a:lnTo>
                    <a:pt x="180" y="55"/>
                  </a:lnTo>
                  <a:lnTo>
                    <a:pt x="177" y="55"/>
                  </a:lnTo>
                  <a:lnTo>
                    <a:pt x="175" y="55"/>
                  </a:lnTo>
                  <a:lnTo>
                    <a:pt x="175" y="55"/>
                  </a:lnTo>
                  <a:lnTo>
                    <a:pt x="173" y="57"/>
                  </a:lnTo>
                  <a:lnTo>
                    <a:pt x="170" y="57"/>
                  </a:lnTo>
                  <a:lnTo>
                    <a:pt x="170" y="57"/>
                  </a:lnTo>
                  <a:lnTo>
                    <a:pt x="163" y="57"/>
                  </a:lnTo>
                  <a:lnTo>
                    <a:pt x="163" y="55"/>
                  </a:lnTo>
                  <a:lnTo>
                    <a:pt x="161" y="55"/>
                  </a:lnTo>
                  <a:lnTo>
                    <a:pt x="161" y="55"/>
                  </a:lnTo>
                  <a:lnTo>
                    <a:pt x="161" y="53"/>
                  </a:lnTo>
                  <a:lnTo>
                    <a:pt x="159" y="53"/>
                  </a:lnTo>
                  <a:lnTo>
                    <a:pt x="156" y="55"/>
                  </a:lnTo>
                  <a:lnTo>
                    <a:pt x="156" y="55"/>
                  </a:lnTo>
                  <a:lnTo>
                    <a:pt x="154" y="53"/>
                  </a:lnTo>
                  <a:lnTo>
                    <a:pt x="151" y="53"/>
                  </a:lnTo>
                  <a:lnTo>
                    <a:pt x="149" y="50"/>
                  </a:lnTo>
                  <a:lnTo>
                    <a:pt x="149" y="50"/>
                  </a:lnTo>
                  <a:lnTo>
                    <a:pt x="149" y="48"/>
                  </a:lnTo>
                  <a:lnTo>
                    <a:pt x="147" y="45"/>
                  </a:lnTo>
                  <a:lnTo>
                    <a:pt x="142" y="48"/>
                  </a:lnTo>
                  <a:lnTo>
                    <a:pt x="135" y="50"/>
                  </a:lnTo>
                  <a:lnTo>
                    <a:pt x="135" y="50"/>
                  </a:lnTo>
                  <a:lnTo>
                    <a:pt x="133" y="50"/>
                  </a:lnTo>
                  <a:lnTo>
                    <a:pt x="130" y="48"/>
                  </a:lnTo>
                  <a:lnTo>
                    <a:pt x="128" y="50"/>
                  </a:lnTo>
                  <a:lnTo>
                    <a:pt x="125" y="50"/>
                  </a:lnTo>
                  <a:lnTo>
                    <a:pt x="125" y="53"/>
                  </a:lnTo>
                  <a:lnTo>
                    <a:pt x="125" y="53"/>
                  </a:lnTo>
                  <a:lnTo>
                    <a:pt x="123" y="55"/>
                  </a:lnTo>
                  <a:lnTo>
                    <a:pt x="121" y="55"/>
                  </a:lnTo>
                  <a:lnTo>
                    <a:pt x="121" y="55"/>
                  </a:lnTo>
                  <a:lnTo>
                    <a:pt x="118" y="60"/>
                  </a:lnTo>
                  <a:lnTo>
                    <a:pt x="118" y="62"/>
                  </a:lnTo>
                  <a:lnTo>
                    <a:pt x="114" y="69"/>
                  </a:lnTo>
                  <a:lnTo>
                    <a:pt x="111" y="69"/>
                  </a:lnTo>
                  <a:lnTo>
                    <a:pt x="106" y="71"/>
                  </a:lnTo>
                  <a:lnTo>
                    <a:pt x="104" y="71"/>
                  </a:lnTo>
                  <a:lnTo>
                    <a:pt x="97" y="69"/>
                  </a:lnTo>
                  <a:lnTo>
                    <a:pt x="95" y="69"/>
                  </a:lnTo>
                  <a:lnTo>
                    <a:pt x="92" y="69"/>
                  </a:lnTo>
                  <a:lnTo>
                    <a:pt x="85" y="74"/>
                  </a:lnTo>
                  <a:lnTo>
                    <a:pt x="83" y="74"/>
                  </a:lnTo>
                  <a:lnTo>
                    <a:pt x="83" y="76"/>
                  </a:lnTo>
                  <a:lnTo>
                    <a:pt x="80" y="74"/>
                  </a:lnTo>
                  <a:lnTo>
                    <a:pt x="78" y="74"/>
                  </a:lnTo>
                  <a:lnTo>
                    <a:pt x="78" y="74"/>
                  </a:lnTo>
                  <a:lnTo>
                    <a:pt x="76" y="74"/>
                  </a:lnTo>
                  <a:lnTo>
                    <a:pt x="76" y="76"/>
                  </a:lnTo>
                  <a:lnTo>
                    <a:pt x="78" y="79"/>
                  </a:lnTo>
                  <a:lnTo>
                    <a:pt x="78" y="79"/>
                  </a:lnTo>
                  <a:lnTo>
                    <a:pt x="76" y="81"/>
                  </a:lnTo>
                  <a:lnTo>
                    <a:pt x="76" y="83"/>
                  </a:lnTo>
                  <a:lnTo>
                    <a:pt x="73" y="86"/>
                  </a:lnTo>
                  <a:lnTo>
                    <a:pt x="71" y="86"/>
                  </a:lnTo>
                  <a:lnTo>
                    <a:pt x="66" y="86"/>
                  </a:lnTo>
                  <a:lnTo>
                    <a:pt x="64" y="86"/>
                  </a:lnTo>
                  <a:lnTo>
                    <a:pt x="64" y="83"/>
                  </a:lnTo>
                  <a:lnTo>
                    <a:pt x="64" y="83"/>
                  </a:lnTo>
                  <a:lnTo>
                    <a:pt x="61" y="81"/>
                  </a:lnTo>
                  <a:lnTo>
                    <a:pt x="61" y="81"/>
                  </a:lnTo>
                  <a:lnTo>
                    <a:pt x="61" y="81"/>
                  </a:lnTo>
                  <a:lnTo>
                    <a:pt x="59" y="81"/>
                  </a:lnTo>
                  <a:lnTo>
                    <a:pt x="59" y="81"/>
                  </a:lnTo>
                  <a:lnTo>
                    <a:pt x="57" y="81"/>
                  </a:lnTo>
                  <a:lnTo>
                    <a:pt x="57" y="81"/>
                  </a:lnTo>
                  <a:lnTo>
                    <a:pt x="54" y="81"/>
                  </a:lnTo>
                  <a:lnTo>
                    <a:pt x="52" y="81"/>
                  </a:lnTo>
                  <a:lnTo>
                    <a:pt x="52" y="79"/>
                  </a:lnTo>
                  <a:lnTo>
                    <a:pt x="52" y="79"/>
                  </a:lnTo>
                  <a:lnTo>
                    <a:pt x="52" y="79"/>
                  </a:lnTo>
                  <a:lnTo>
                    <a:pt x="50" y="79"/>
                  </a:lnTo>
                  <a:lnTo>
                    <a:pt x="50" y="81"/>
                  </a:lnTo>
                  <a:lnTo>
                    <a:pt x="50" y="81"/>
                  </a:lnTo>
                  <a:lnTo>
                    <a:pt x="50" y="81"/>
                  </a:lnTo>
                  <a:lnTo>
                    <a:pt x="47" y="83"/>
                  </a:lnTo>
                  <a:lnTo>
                    <a:pt x="45" y="83"/>
                  </a:lnTo>
                  <a:lnTo>
                    <a:pt x="45" y="83"/>
                  </a:lnTo>
                  <a:lnTo>
                    <a:pt x="45" y="86"/>
                  </a:lnTo>
                  <a:lnTo>
                    <a:pt x="45" y="86"/>
                  </a:lnTo>
                  <a:lnTo>
                    <a:pt x="45" y="88"/>
                  </a:lnTo>
                  <a:lnTo>
                    <a:pt x="43" y="88"/>
                  </a:lnTo>
                  <a:lnTo>
                    <a:pt x="43" y="88"/>
                  </a:lnTo>
                  <a:lnTo>
                    <a:pt x="38" y="90"/>
                  </a:lnTo>
                  <a:lnTo>
                    <a:pt x="38" y="90"/>
                  </a:lnTo>
                  <a:lnTo>
                    <a:pt x="35" y="90"/>
                  </a:lnTo>
                  <a:lnTo>
                    <a:pt x="35" y="93"/>
                  </a:lnTo>
                  <a:lnTo>
                    <a:pt x="38" y="95"/>
                  </a:lnTo>
                  <a:lnTo>
                    <a:pt x="38" y="98"/>
                  </a:lnTo>
                  <a:lnTo>
                    <a:pt x="38" y="100"/>
                  </a:lnTo>
                  <a:lnTo>
                    <a:pt x="38" y="100"/>
                  </a:lnTo>
                  <a:lnTo>
                    <a:pt x="35" y="105"/>
                  </a:lnTo>
                  <a:lnTo>
                    <a:pt x="35" y="105"/>
                  </a:lnTo>
                  <a:lnTo>
                    <a:pt x="33" y="105"/>
                  </a:lnTo>
                  <a:lnTo>
                    <a:pt x="33" y="105"/>
                  </a:lnTo>
                  <a:lnTo>
                    <a:pt x="33" y="105"/>
                  </a:lnTo>
                  <a:lnTo>
                    <a:pt x="33" y="102"/>
                  </a:lnTo>
                  <a:lnTo>
                    <a:pt x="33" y="102"/>
                  </a:lnTo>
                  <a:lnTo>
                    <a:pt x="33" y="102"/>
                  </a:lnTo>
                  <a:lnTo>
                    <a:pt x="33" y="102"/>
                  </a:lnTo>
                  <a:lnTo>
                    <a:pt x="31" y="105"/>
                  </a:lnTo>
                  <a:lnTo>
                    <a:pt x="31" y="105"/>
                  </a:lnTo>
                  <a:lnTo>
                    <a:pt x="24" y="102"/>
                  </a:lnTo>
                  <a:lnTo>
                    <a:pt x="21" y="102"/>
                  </a:lnTo>
                  <a:lnTo>
                    <a:pt x="21" y="105"/>
                  </a:lnTo>
                  <a:lnTo>
                    <a:pt x="19" y="107"/>
                  </a:lnTo>
                  <a:lnTo>
                    <a:pt x="17" y="109"/>
                  </a:lnTo>
                  <a:lnTo>
                    <a:pt x="17" y="109"/>
                  </a:lnTo>
                  <a:lnTo>
                    <a:pt x="14" y="109"/>
                  </a:lnTo>
                  <a:lnTo>
                    <a:pt x="12" y="112"/>
                  </a:lnTo>
                  <a:lnTo>
                    <a:pt x="12" y="112"/>
                  </a:lnTo>
                  <a:lnTo>
                    <a:pt x="9" y="109"/>
                  </a:lnTo>
                  <a:lnTo>
                    <a:pt x="7" y="109"/>
                  </a:lnTo>
                  <a:lnTo>
                    <a:pt x="5" y="107"/>
                  </a:lnTo>
                  <a:lnTo>
                    <a:pt x="5" y="107"/>
                  </a:lnTo>
                  <a:lnTo>
                    <a:pt x="5" y="105"/>
                  </a:lnTo>
                  <a:lnTo>
                    <a:pt x="2" y="102"/>
                  </a:lnTo>
                  <a:lnTo>
                    <a:pt x="2" y="102"/>
                  </a:lnTo>
                  <a:lnTo>
                    <a:pt x="0" y="100"/>
                  </a:lnTo>
                  <a:lnTo>
                    <a:pt x="0" y="100"/>
                  </a:lnTo>
                  <a:lnTo>
                    <a:pt x="7" y="185"/>
                  </a:lnTo>
                  <a:lnTo>
                    <a:pt x="9" y="209"/>
                  </a:lnTo>
                  <a:lnTo>
                    <a:pt x="9" y="211"/>
                  </a:lnTo>
                  <a:lnTo>
                    <a:pt x="9" y="211"/>
                  </a:lnTo>
                  <a:lnTo>
                    <a:pt x="9" y="216"/>
                  </a:lnTo>
                  <a:lnTo>
                    <a:pt x="9" y="225"/>
                  </a:lnTo>
                  <a:lnTo>
                    <a:pt x="9" y="228"/>
                  </a:lnTo>
                  <a:lnTo>
                    <a:pt x="9" y="230"/>
                  </a:lnTo>
                  <a:lnTo>
                    <a:pt x="9" y="232"/>
                  </a:lnTo>
                  <a:lnTo>
                    <a:pt x="9" y="232"/>
                  </a:lnTo>
                  <a:lnTo>
                    <a:pt x="9" y="232"/>
                  </a:lnTo>
                  <a:lnTo>
                    <a:pt x="12" y="232"/>
                  </a:lnTo>
                  <a:lnTo>
                    <a:pt x="12" y="235"/>
                  </a:lnTo>
                  <a:lnTo>
                    <a:pt x="17" y="235"/>
                  </a:lnTo>
                  <a:lnTo>
                    <a:pt x="17" y="235"/>
                  </a:lnTo>
                  <a:lnTo>
                    <a:pt x="19" y="237"/>
                  </a:lnTo>
                  <a:lnTo>
                    <a:pt x="19" y="237"/>
                  </a:lnTo>
                  <a:lnTo>
                    <a:pt x="19" y="240"/>
                  </a:lnTo>
                  <a:lnTo>
                    <a:pt x="19" y="240"/>
                  </a:lnTo>
                  <a:lnTo>
                    <a:pt x="19" y="242"/>
                  </a:lnTo>
                  <a:lnTo>
                    <a:pt x="19" y="242"/>
                  </a:lnTo>
                  <a:lnTo>
                    <a:pt x="19" y="247"/>
                  </a:lnTo>
                  <a:lnTo>
                    <a:pt x="17" y="249"/>
                  </a:lnTo>
                  <a:lnTo>
                    <a:pt x="17" y="251"/>
                  </a:lnTo>
                  <a:lnTo>
                    <a:pt x="17" y="254"/>
                  </a:lnTo>
                  <a:lnTo>
                    <a:pt x="19" y="254"/>
                  </a:lnTo>
                  <a:lnTo>
                    <a:pt x="21" y="256"/>
                  </a:lnTo>
                  <a:lnTo>
                    <a:pt x="26" y="263"/>
                  </a:lnTo>
                  <a:lnTo>
                    <a:pt x="28" y="263"/>
                  </a:lnTo>
                  <a:lnTo>
                    <a:pt x="28" y="263"/>
                  </a:lnTo>
                  <a:lnTo>
                    <a:pt x="31" y="263"/>
                  </a:lnTo>
                  <a:lnTo>
                    <a:pt x="31" y="263"/>
                  </a:lnTo>
                  <a:lnTo>
                    <a:pt x="33" y="263"/>
                  </a:lnTo>
                  <a:lnTo>
                    <a:pt x="33" y="263"/>
                  </a:lnTo>
                  <a:lnTo>
                    <a:pt x="38" y="266"/>
                  </a:lnTo>
                  <a:lnTo>
                    <a:pt x="38" y="268"/>
                  </a:lnTo>
                  <a:lnTo>
                    <a:pt x="38" y="268"/>
                  </a:lnTo>
                  <a:lnTo>
                    <a:pt x="40" y="268"/>
                  </a:lnTo>
                  <a:lnTo>
                    <a:pt x="40" y="268"/>
                  </a:lnTo>
                  <a:lnTo>
                    <a:pt x="43" y="270"/>
                  </a:lnTo>
                  <a:lnTo>
                    <a:pt x="43" y="273"/>
                  </a:lnTo>
                  <a:lnTo>
                    <a:pt x="43" y="275"/>
                  </a:lnTo>
                  <a:lnTo>
                    <a:pt x="43" y="275"/>
                  </a:lnTo>
                  <a:lnTo>
                    <a:pt x="43" y="277"/>
                  </a:lnTo>
                  <a:lnTo>
                    <a:pt x="43" y="277"/>
                  </a:lnTo>
                  <a:lnTo>
                    <a:pt x="43" y="280"/>
                  </a:lnTo>
                  <a:lnTo>
                    <a:pt x="45" y="282"/>
                  </a:lnTo>
                  <a:lnTo>
                    <a:pt x="45" y="282"/>
                  </a:lnTo>
                  <a:lnTo>
                    <a:pt x="45" y="285"/>
                  </a:lnTo>
                  <a:lnTo>
                    <a:pt x="45" y="285"/>
                  </a:lnTo>
                  <a:lnTo>
                    <a:pt x="52" y="289"/>
                  </a:lnTo>
                  <a:lnTo>
                    <a:pt x="52" y="292"/>
                  </a:lnTo>
                  <a:lnTo>
                    <a:pt x="52" y="292"/>
                  </a:lnTo>
                  <a:lnTo>
                    <a:pt x="54" y="292"/>
                  </a:lnTo>
                  <a:lnTo>
                    <a:pt x="54" y="292"/>
                  </a:lnTo>
                  <a:lnTo>
                    <a:pt x="57" y="292"/>
                  </a:lnTo>
                  <a:lnTo>
                    <a:pt x="57" y="292"/>
                  </a:lnTo>
                  <a:lnTo>
                    <a:pt x="57" y="292"/>
                  </a:lnTo>
                  <a:lnTo>
                    <a:pt x="61" y="296"/>
                  </a:lnTo>
                  <a:lnTo>
                    <a:pt x="61" y="299"/>
                  </a:lnTo>
                  <a:lnTo>
                    <a:pt x="61" y="299"/>
                  </a:lnTo>
                  <a:lnTo>
                    <a:pt x="64" y="299"/>
                  </a:lnTo>
                  <a:lnTo>
                    <a:pt x="64" y="299"/>
                  </a:lnTo>
                  <a:lnTo>
                    <a:pt x="66" y="299"/>
                  </a:lnTo>
                  <a:lnTo>
                    <a:pt x="66" y="301"/>
                  </a:lnTo>
                  <a:lnTo>
                    <a:pt x="66" y="301"/>
                  </a:lnTo>
                  <a:lnTo>
                    <a:pt x="69" y="303"/>
                  </a:lnTo>
                  <a:lnTo>
                    <a:pt x="69" y="303"/>
                  </a:lnTo>
                  <a:lnTo>
                    <a:pt x="69" y="303"/>
                  </a:lnTo>
                  <a:lnTo>
                    <a:pt x="76" y="308"/>
                  </a:lnTo>
                  <a:lnTo>
                    <a:pt x="78" y="308"/>
                  </a:lnTo>
                  <a:lnTo>
                    <a:pt x="78" y="308"/>
                  </a:lnTo>
                  <a:lnTo>
                    <a:pt x="80" y="311"/>
                  </a:lnTo>
                  <a:lnTo>
                    <a:pt x="80" y="313"/>
                  </a:lnTo>
                  <a:lnTo>
                    <a:pt x="83" y="313"/>
                  </a:lnTo>
                  <a:lnTo>
                    <a:pt x="83" y="313"/>
                  </a:lnTo>
                  <a:lnTo>
                    <a:pt x="90" y="315"/>
                  </a:lnTo>
                  <a:lnTo>
                    <a:pt x="90" y="315"/>
                  </a:lnTo>
                  <a:lnTo>
                    <a:pt x="92" y="318"/>
                  </a:lnTo>
                  <a:lnTo>
                    <a:pt x="95" y="320"/>
                  </a:lnTo>
                  <a:lnTo>
                    <a:pt x="95" y="322"/>
                  </a:lnTo>
                  <a:lnTo>
                    <a:pt x="97" y="322"/>
                  </a:lnTo>
                  <a:lnTo>
                    <a:pt x="99" y="322"/>
                  </a:lnTo>
                  <a:lnTo>
                    <a:pt x="99" y="322"/>
                  </a:lnTo>
                  <a:lnTo>
                    <a:pt x="99" y="322"/>
                  </a:lnTo>
                  <a:lnTo>
                    <a:pt x="99" y="325"/>
                  </a:lnTo>
                  <a:lnTo>
                    <a:pt x="102" y="325"/>
                  </a:lnTo>
                  <a:lnTo>
                    <a:pt x="102" y="327"/>
                  </a:lnTo>
                  <a:lnTo>
                    <a:pt x="104" y="327"/>
                  </a:lnTo>
                  <a:lnTo>
                    <a:pt x="111" y="330"/>
                  </a:lnTo>
                  <a:lnTo>
                    <a:pt x="111" y="330"/>
                  </a:lnTo>
                  <a:lnTo>
                    <a:pt x="114" y="332"/>
                  </a:lnTo>
                  <a:lnTo>
                    <a:pt x="116" y="332"/>
                  </a:lnTo>
                  <a:lnTo>
                    <a:pt x="118" y="334"/>
                  </a:lnTo>
                  <a:lnTo>
                    <a:pt x="118" y="334"/>
                  </a:lnTo>
                  <a:lnTo>
                    <a:pt x="123" y="337"/>
                  </a:lnTo>
                  <a:lnTo>
                    <a:pt x="123" y="337"/>
                  </a:lnTo>
                  <a:lnTo>
                    <a:pt x="125" y="337"/>
                  </a:lnTo>
                  <a:lnTo>
                    <a:pt x="125" y="337"/>
                  </a:lnTo>
                  <a:lnTo>
                    <a:pt x="128" y="337"/>
                  </a:lnTo>
                  <a:lnTo>
                    <a:pt x="128" y="337"/>
                  </a:lnTo>
                  <a:lnTo>
                    <a:pt x="128" y="339"/>
                  </a:lnTo>
                  <a:lnTo>
                    <a:pt x="130" y="337"/>
                  </a:lnTo>
                  <a:lnTo>
                    <a:pt x="133" y="337"/>
                  </a:lnTo>
                  <a:lnTo>
                    <a:pt x="133" y="337"/>
                  </a:lnTo>
                  <a:lnTo>
                    <a:pt x="135" y="337"/>
                  </a:lnTo>
                  <a:lnTo>
                    <a:pt x="135" y="337"/>
                  </a:lnTo>
                  <a:lnTo>
                    <a:pt x="135" y="337"/>
                  </a:lnTo>
                  <a:lnTo>
                    <a:pt x="135" y="339"/>
                  </a:lnTo>
                  <a:lnTo>
                    <a:pt x="135" y="339"/>
                  </a:lnTo>
                  <a:lnTo>
                    <a:pt x="135" y="341"/>
                  </a:lnTo>
                  <a:lnTo>
                    <a:pt x="137" y="341"/>
                  </a:lnTo>
                  <a:lnTo>
                    <a:pt x="140" y="341"/>
                  </a:lnTo>
                  <a:lnTo>
                    <a:pt x="140" y="341"/>
                  </a:lnTo>
                  <a:lnTo>
                    <a:pt x="142" y="341"/>
                  </a:lnTo>
                  <a:lnTo>
                    <a:pt x="144" y="344"/>
                  </a:lnTo>
                  <a:lnTo>
                    <a:pt x="144" y="344"/>
                  </a:lnTo>
                  <a:lnTo>
                    <a:pt x="147" y="344"/>
                  </a:lnTo>
                  <a:lnTo>
                    <a:pt x="147" y="344"/>
                  </a:lnTo>
                  <a:lnTo>
                    <a:pt x="149" y="346"/>
                  </a:lnTo>
                  <a:lnTo>
                    <a:pt x="149" y="348"/>
                  </a:lnTo>
                  <a:lnTo>
                    <a:pt x="151" y="351"/>
                  </a:lnTo>
                  <a:lnTo>
                    <a:pt x="154" y="353"/>
                  </a:lnTo>
                  <a:lnTo>
                    <a:pt x="156" y="356"/>
                  </a:lnTo>
                  <a:lnTo>
                    <a:pt x="156" y="356"/>
                  </a:lnTo>
                  <a:lnTo>
                    <a:pt x="159" y="356"/>
                  </a:lnTo>
                  <a:lnTo>
                    <a:pt x="161" y="358"/>
                  </a:lnTo>
                  <a:lnTo>
                    <a:pt x="166" y="360"/>
                  </a:lnTo>
                  <a:lnTo>
                    <a:pt x="166" y="360"/>
                  </a:lnTo>
                  <a:lnTo>
                    <a:pt x="168" y="360"/>
                  </a:lnTo>
                  <a:lnTo>
                    <a:pt x="168" y="363"/>
                  </a:lnTo>
                  <a:lnTo>
                    <a:pt x="168" y="363"/>
                  </a:lnTo>
                  <a:lnTo>
                    <a:pt x="170" y="363"/>
                  </a:lnTo>
                  <a:lnTo>
                    <a:pt x="173" y="360"/>
                  </a:lnTo>
                  <a:lnTo>
                    <a:pt x="173" y="360"/>
                  </a:lnTo>
                  <a:lnTo>
                    <a:pt x="173" y="363"/>
                  </a:lnTo>
                  <a:lnTo>
                    <a:pt x="175" y="363"/>
                  </a:lnTo>
                  <a:lnTo>
                    <a:pt x="175" y="363"/>
                  </a:lnTo>
                  <a:lnTo>
                    <a:pt x="175" y="365"/>
                  </a:lnTo>
                  <a:lnTo>
                    <a:pt x="175" y="365"/>
                  </a:lnTo>
                  <a:lnTo>
                    <a:pt x="173" y="370"/>
                  </a:lnTo>
                  <a:lnTo>
                    <a:pt x="173" y="370"/>
                  </a:lnTo>
                  <a:lnTo>
                    <a:pt x="173" y="370"/>
                  </a:lnTo>
                  <a:lnTo>
                    <a:pt x="173" y="372"/>
                  </a:lnTo>
                  <a:lnTo>
                    <a:pt x="175" y="372"/>
                  </a:lnTo>
                  <a:lnTo>
                    <a:pt x="175" y="372"/>
                  </a:lnTo>
                  <a:lnTo>
                    <a:pt x="175" y="372"/>
                  </a:lnTo>
                  <a:lnTo>
                    <a:pt x="177" y="374"/>
                  </a:lnTo>
                  <a:lnTo>
                    <a:pt x="177" y="374"/>
                  </a:lnTo>
                  <a:lnTo>
                    <a:pt x="177" y="374"/>
                  </a:lnTo>
                  <a:lnTo>
                    <a:pt x="180" y="374"/>
                  </a:lnTo>
                  <a:lnTo>
                    <a:pt x="180" y="374"/>
                  </a:lnTo>
                  <a:lnTo>
                    <a:pt x="182" y="377"/>
                  </a:lnTo>
                  <a:lnTo>
                    <a:pt x="182" y="377"/>
                  </a:lnTo>
                  <a:lnTo>
                    <a:pt x="185" y="377"/>
                  </a:lnTo>
                  <a:lnTo>
                    <a:pt x="185" y="377"/>
                  </a:lnTo>
                  <a:lnTo>
                    <a:pt x="187" y="374"/>
                  </a:lnTo>
                  <a:lnTo>
                    <a:pt x="187" y="372"/>
                  </a:lnTo>
                  <a:lnTo>
                    <a:pt x="192" y="372"/>
                  </a:lnTo>
                  <a:lnTo>
                    <a:pt x="192" y="372"/>
                  </a:lnTo>
                  <a:lnTo>
                    <a:pt x="194" y="372"/>
                  </a:lnTo>
                  <a:lnTo>
                    <a:pt x="194" y="372"/>
                  </a:lnTo>
                  <a:lnTo>
                    <a:pt x="194" y="372"/>
                  </a:lnTo>
                  <a:lnTo>
                    <a:pt x="194" y="372"/>
                  </a:lnTo>
                  <a:lnTo>
                    <a:pt x="194" y="372"/>
                  </a:lnTo>
                  <a:lnTo>
                    <a:pt x="194" y="372"/>
                  </a:lnTo>
                  <a:lnTo>
                    <a:pt x="196" y="374"/>
                  </a:lnTo>
                  <a:lnTo>
                    <a:pt x="196" y="374"/>
                  </a:lnTo>
                  <a:lnTo>
                    <a:pt x="196" y="374"/>
                  </a:lnTo>
                  <a:lnTo>
                    <a:pt x="194" y="377"/>
                  </a:lnTo>
                  <a:lnTo>
                    <a:pt x="194" y="377"/>
                  </a:lnTo>
                  <a:lnTo>
                    <a:pt x="194" y="377"/>
                  </a:lnTo>
                  <a:lnTo>
                    <a:pt x="194" y="379"/>
                  </a:lnTo>
                  <a:lnTo>
                    <a:pt x="194" y="379"/>
                  </a:lnTo>
                  <a:lnTo>
                    <a:pt x="196" y="379"/>
                  </a:lnTo>
                  <a:lnTo>
                    <a:pt x="196" y="379"/>
                  </a:lnTo>
                  <a:lnTo>
                    <a:pt x="199" y="379"/>
                  </a:lnTo>
                  <a:lnTo>
                    <a:pt x="199" y="379"/>
                  </a:lnTo>
                  <a:lnTo>
                    <a:pt x="201" y="379"/>
                  </a:lnTo>
                  <a:lnTo>
                    <a:pt x="201" y="379"/>
                  </a:lnTo>
                  <a:lnTo>
                    <a:pt x="201" y="379"/>
                  </a:lnTo>
                  <a:lnTo>
                    <a:pt x="201" y="379"/>
                  </a:lnTo>
                  <a:lnTo>
                    <a:pt x="204" y="379"/>
                  </a:lnTo>
                  <a:lnTo>
                    <a:pt x="204" y="379"/>
                  </a:lnTo>
                  <a:lnTo>
                    <a:pt x="204" y="379"/>
                  </a:lnTo>
                  <a:lnTo>
                    <a:pt x="208" y="377"/>
                  </a:lnTo>
                  <a:lnTo>
                    <a:pt x="208" y="377"/>
                  </a:lnTo>
                  <a:lnTo>
                    <a:pt x="208" y="377"/>
                  </a:lnTo>
                  <a:lnTo>
                    <a:pt x="208" y="379"/>
                  </a:lnTo>
                  <a:lnTo>
                    <a:pt x="206" y="379"/>
                  </a:lnTo>
                  <a:lnTo>
                    <a:pt x="204" y="382"/>
                  </a:lnTo>
                  <a:lnTo>
                    <a:pt x="204" y="382"/>
                  </a:lnTo>
                  <a:lnTo>
                    <a:pt x="201" y="382"/>
                  </a:lnTo>
                  <a:lnTo>
                    <a:pt x="201" y="382"/>
                  </a:lnTo>
                  <a:lnTo>
                    <a:pt x="201" y="382"/>
                  </a:lnTo>
                  <a:lnTo>
                    <a:pt x="201" y="384"/>
                  </a:lnTo>
                  <a:lnTo>
                    <a:pt x="201" y="384"/>
                  </a:lnTo>
                  <a:lnTo>
                    <a:pt x="201" y="384"/>
                  </a:lnTo>
                  <a:lnTo>
                    <a:pt x="204" y="386"/>
                  </a:lnTo>
                  <a:lnTo>
                    <a:pt x="204" y="386"/>
                  </a:lnTo>
                  <a:lnTo>
                    <a:pt x="204" y="389"/>
                  </a:lnTo>
                  <a:lnTo>
                    <a:pt x="173" y="450"/>
                  </a:lnTo>
                  <a:lnTo>
                    <a:pt x="52" y="711"/>
                  </a:lnTo>
                  <a:lnTo>
                    <a:pt x="50" y="715"/>
                  </a:lnTo>
                  <a:lnTo>
                    <a:pt x="50" y="715"/>
                  </a:lnTo>
                  <a:lnTo>
                    <a:pt x="43" y="720"/>
                  </a:lnTo>
                  <a:lnTo>
                    <a:pt x="43" y="722"/>
                  </a:lnTo>
                  <a:lnTo>
                    <a:pt x="40" y="725"/>
                  </a:lnTo>
                  <a:lnTo>
                    <a:pt x="40" y="727"/>
                  </a:lnTo>
                  <a:lnTo>
                    <a:pt x="40" y="727"/>
                  </a:lnTo>
                  <a:lnTo>
                    <a:pt x="38" y="730"/>
                  </a:lnTo>
                  <a:lnTo>
                    <a:pt x="40" y="732"/>
                  </a:lnTo>
                  <a:lnTo>
                    <a:pt x="40" y="732"/>
                  </a:lnTo>
                  <a:lnTo>
                    <a:pt x="43" y="741"/>
                  </a:lnTo>
                  <a:lnTo>
                    <a:pt x="43" y="744"/>
                  </a:lnTo>
                  <a:lnTo>
                    <a:pt x="45" y="744"/>
                  </a:lnTo>
                  <a:lnTo>
                    <a:pt x="45" y="746"/>
                  </a:lnTo>
                  <a:lnTo>
                    <a:pt x="47" y="749"/>
                  </a:lnTo>
                  <a:lnTo>
                    <a:pt x="50" y="749"/>
                  </a:lnTo>
                  <a:lnTo>
                    <a:pt x="52" y="751"/>
                  </a:lnTo>
                  <a:lnTo>
                    <a:pt x="54" y="756"/>
                  </a:lnTo>
                  <a:lnTo>
                    <a:pt x="57" y="758"/>
                  </a:lnTo>
                  <a:lnTo>
                    <a:pt x="59" y="758"/>
                  </a:lnTo>
                  <a:lnTo>
                    <a:pt x="61" y="763"/>
                  </a:lnTo>
                  <a:lnTo>
                    <a:pt x="61" y="763"/>
                  </a:lnTo>
                  <a:lnTo>
                    <a:pt x="61" y="767"/>
                  </a:lnTo>
                  <a:lnTo>
                    <a:pt x="61" y="770"/>
                  </a:lnTo>
                  <a:lnTo>
                    <a:pt x="61" y="770"/>
                  </a:lnTo>
                  <a:lnTo>
                    <a:pt x="61" y="772"/>
                  </a:lnTo>
                  <a:lnTo>
                    <a:pt x="61" y="772"/>
                  </a:lnTo>
                  <a:lnTo>
                    <a:pt x="61" y="772"/>
                  </a:lnTo>
                  <a:lnTo>
                    <a:pt x="64" y="775"/>
                  </a:lnTo>
                  <a:lnTo>
                    <a:pt x="66" y="777"/>
                  </a:lnTo>
                  <a:lnTo>
                    <a:pt x="71" y="782"/>
                  </a:lnTo>
                  <a:lnTo>
                    <a:pt x="78" y="791"/>
                  </a:lnTo>
                  <a:lnTo>
                    <a:pt x="78" y="796"/>
                  </a:lnTo>
                  <a:lnTo>
                    <a:pt x="80" y="798"/>
                  </a:lnTo>
                  <a:lnTo>
                    <a:pt x="80" y="798"/>
                  </a:lnTo>
                  <a:lnTo>
                    <a:pt x="80" y="801"/>
                  </a:lnTo>
                  <a:lnTo>
                    <a:pt x="83" y="803"/>
                  </a:lnTo>
                  <a:lnTo>
                    <a:pt x="83" y="803"/>
                  </a:lnTo>
                  <a:lnTo>
                    <a:pt x="85" y="805"/>
                  </a:lnTo>
                  <a:lnTo>
                    <a:pt x="85" y="810"/>
                  </a:lnTo>
                  <a:lnTo>
                    <a:pt x="88" y="815"/>
                  </a:lnTo>
                  <a:lnTo>
                    <a:pt x="88" y="817"/>
                  </a:lnTo>
                  <a:lnTo>
                    <a:pt x="90" y="820"/>
                  </a:lnTo>
                  <a:lnTo>
                    <a:pt x="90" y="822"/>
                  </a:lnTo>
                  <a:lnTo>
                    <a:pt x="90" y="822"/>
                  </a:lnTo>
                  <a:lnTo>
                    <a:pt x="90" y="824"/>
                  </a:lnTo>
                  <a:lnTo>
                    <a:pt x="92" y="827"/>
                  </a:lnTo>
                  <a:lnTo>
                    <a:pt x="92" y="829"/>
                  </a:lnTo>
                  <a:lnTo>
                    <a:pt x="92" y="831"/>
                  </a:lnTo>
                  <a:lnTo>
                    <a:pt x="92" y="831"/>
                  </a:lnTo>
                  <a:lnTo>
                    <a:pt x="92" y="831"/>
                  </a:lnTo>
                  <a:lnTo>
                    <a:pt x="97" y="836"/>
                  </a:lnTo>
                  <a:lnTo>
                    <a:pt x="97" y="836"/>
                  </a:lnTo>
                  <a:lnTo>
                    <a:pt x="97" y="838"/>
                  </a:lnTo>
                  <a:lnTo>
                    <a:pt x="99" y="838"/>
                  </a:lnTo>
                  <a:lnTo>
                    <a:pt x="99" y="841"/>
                  </a:lnTo>
                  <a:lnTo>
                    <a:pt x="99" y="841"/>
                  </a:lnTo>
                  <a:lnTo>
                    <a:pt x="104" y="843"/>
                  </a:lnTo>
                  <a:lnTo>
                    <a:pt x="104" y="846"/>
                  </a:lnTo>
                  <a:lnTo>
                    <a:pt x="104" y="846"/>
                  </a:lnTo>
                  <a:lnTo>
                    <a:pt x="104" y="848"/>
                  </a:lnTo>
                  <a:lnTo>
                    <a:pt x="104" y="850"/>
                  </a:lnTo>
                  <a:lnTo>
                    <a:pt x="102" y="853"/>
                  </a:lnTo>
                  <a:lnTo>
                    <a:pt x="102" y="853"/>
                  </a:lnTo>
                  <a:lnTo>
                    <a:pt x="102" y="855"/>
                  </a:lnTo>
                  <a:lnTo>
                    <a:pt x="102" y="855"/>
                  </a:lnTo>
                  <a:lnTo>
                    <a:pt x="102" y="860"/>
                  </a:lnTo>
                  <a:lnTo>
                    <a:pt x="102" y="860"/>
                  </a:lnTo>
                  <a:lnTo>
                    <a:pt x="102" y="862"/>
                  </a:lnTo>
                  <a:lnTo>
                    <a:pt x="102" y="862"/>
                  </a:lnTo>
                  <a:lnTo>
                    <a:pt x="102" y="862"/>
                  </a:lnTo>
                  <a:lnTo>
                    <a:pt x="102" y="865"/>
                  </a:lnTo>
                  <a:lnTo>
                    <a:pt x="102" y="865"/>
                  </a:lnTo>
                  <a:lnTo>
                    <a:pt x="104" y="867"/>
                  </a:lnTo>
                  <a:lnTo>
                    <a:pt x="104" y="867"/>
                  </a:lnTo>
                  <a:lnTo>
                    <a:pt x="104" y="867"/>
                  </a:lnTo>
                  <a:lnTo>
                    <a:pt x="104" y="869"/>
                  </a:lnTo>
                  <a:lnTo>
                    <a:pt x="104" y="869"/>
                  </a:lnTo>
                  <a:lnTo>
                    <a:pt x="104" y="869"/>
                  </a:lnTo>
                  <a:lnTo>
                    <a:pt x="104" y="872"/>
                  </a:lnTo>
                  <a:lnTo>
                    <a:pt x="104" y="874"/>
                  </a:lnTo>
                  <a:lnTo>
                    <a:pt x="104" y="874"/>
                  </a:lnTo>
                  <a:lnTo>
                    <a:pt x="104" y="876"/>
                  </a:lnTo>
                  <a:lnTo>
                    <a:pt x="104" y="876"/>
                  </a:lnTo>
                  <a:lnTo>
                    <a:pt x="104" y="876"/>
                  </a:lnTo>
                  <a:lnTo>
                    <a:pt x="106" y="879"/>
                  </a:lnTo>
                  <a:lnTo>
                    <a:pt x="106" y="879"/>
                  </a:lnTo>
                  <a:lnTo>
                    <a:pt x="106" y="879"/>
                  </a:lnTo>
                  <a:lnTo>
                    <a:pt x="106" y="881"/>
                  </a:lnTo>
                  <a:lnTo>
                    <a:pt x="109" y="883"/>
                  </a:lnTo>
                  <a:lnTo>
                    <a:pt x="109" y="883"/>
                  </a:lnTo>
                  <a:lnTo>
                    <a:pt x="109" y="886"/>
                  </a:lnTo>
                  <a:lnTo>
                    <a:pt x="109" y="888"/>
                  </a:lnTo>
                  <a:lnTo>
                    <a:pt x="109" y="888"/>
                  </a:lnTo>
                  <a:lnTo>
                    <a:pt x="114" y="891"/>
                  </a:lnTo>
                  <a:lnTo>
                    <a:pt x="116" y="891"/>
                  </a:lnTo>
                  <a:lnTo>
                    <a:pt x="116" y="891"/>
                  </a:lnTo>
                  <a:lnTo>
                    <a:pt x="118" y="893"/>
                  </a:lnTo>
                  <a:lnTo>
                    <a:pt x="121" y="895"/>
                  </a:lnTo>
                  <a:lnTo>
                    <a:pt x="125" y="898"/>
                  </a:lnTo>
                  <a:lnTo>
                    <a:pt x="125" y="898"/>
                  </a:lnTo>
                  <a:lnTo>
                    <a:pt x="125" y="898"/>
                  </a:lnTo>
                  <a:lnTo>
                    <a:pt x="125" y="900"/>
                  </a:lnTo>
                  <a:lnTo>
                    <a:pt x="125" y="900"/>
                  </a:lnTo>
                  <a:lnTo>
                    <a:pt x="130" y="902"/>
                  </a:lnTo>
                  <a:lnTo>
                    <a:pt x="130" y="905"/>
                  </a:lnTo>
                  <a:lnTo>
                    <a:pt x="137" y="907"/>
                  </a:lnTo>
                  <a:lnTo>
                    <a:pt x="140" y="907"/>
                  </a:lnTo>
                  <a:lnTo>
                    <a:pt x="140" y="907"/>
                  </a:lnTo>
                  <a:lnTo>
                    <a:pt x="140" y="909"/>
                  </a:lnTo>
                  <a:lnTo>
                    <a:pt x="147" y="912"/>
                  </a:lnTo>
                  <a:lnTo>
                    <a:pt x="147" y="912"/>
                  </a:lnTo>
                  <a:lnTo>
                    <a:pt x="147" y="912"/>
                  </a:lnTo>
                  <a:lnTo>
                    <a:pt x="149" y="914"/>
                  </a:lnTo>
                  <a:lnTo>
                    <a:pt x="149" y="917"/>
                  </a:lnTo>
                  <a:lnTo>
                    <a:pt x="149" y="921"/>
                  </a:lnTo>
                  <a:lnTo>
                    <a:pt x="149" y="924"/>
                  </a:lnTo>
                  <a:lnTo>
                    <a:pt x="149" y="924"/>
                  </a:lnTo>
                  <a:lnTo>
                    <a:pt x="149" y="924"/>
                  </a:lnTo>
                  <a:lnTo>
                    <a:pt x="151" y="926"/>
                  </a:lnTo>
                  <a:lnTo>
                    <a:pt x="154" y="926"/>
                  </a:lnTo>
                  <a:lnTo>
                    <a:pt x="154" y="926"/>
                  </a:lnTo>
                  <a:lnTo>
                    <a:pt x="156" y="926"/>
                  </a:lnTo>
                  <a:lnTo>
                    <a:pt x="156" y="926"/>
                  </a:lnTo>
                  <a:lnTo>
                    <a:pt x="156" y="926"/>
                  </a:lnTo>
                  <a:lnTo>
                    <a:pt x="159" y="926"/>
                  </a:lnTo>
                  <a:lnTo>
                    <a:pt x="161" y="926"/>
                  </a:lnTo>
                  <a:lnTo>
                    <a:pt x="166" y="928"/>
                  </a:lnTo>
                  <a:lnTo>
                    <a:pt x="168" y="928"/>
                  </a:lnTo>
                  <a:lnTo>
                    <a:pt x="168" y="928"/>
                  </a:lnTo>
                  <a:lnTo>
                    <a:pt x="168" y="931"/>
                  </a:lnTo>
                  <a:lnTo>
                    <a:pt x="168" y="931"/>
                  </a:lnTo>
                  <a:lnTo>
                    <a:pt x="170" y="931"/>
                  </a:lnTo>
                  <a:lnTo>
                    <a:pt x="170" y="936"/>
                  </a:lnTo>
                  <a:lnTo>
                    <a:pt x="170" y="938"/>
                  </a:lnTo>
                  <a:lnTo>
                    <a:pt x="170" y="938"/>
                  </a:lnTo>
                  <a:lnTo>
                    <a:pt x="170" y="938"/>
                  </a:lnTo>
                  <a:lnTo>
                    <a:pt x="173" y="938"/>
                  </a:lnTo>
                  <a:lnTo>
                    <a:pt x="175" y="938"/>
                  </a:lnTo>
                  <a:lnTo>
                    <a:pt x="175" y="938"/>
                  </a:lnTo>
                  <a:lnTo>
                    <a:pt x="177" y="938"/>
                  </a:lnTo>
                  <a:lnTo>
                    <a:pt x="177" y="938"/>
                  </a:lnTo>
                  <a:lnTo>
                    <a:pt x="180" y="938"/>
                  </a:lnTo>
                  <a:lnTo>
                    <a:pt x="180" y="938"/>
                  </a:lnTo>
                  <a:lnTo>
                    <a:pt x="180" y="938"/>
                  </a:lnTo>
                  <a:lnTo>
                    <a:pt x="182" y="938"/>
                  </a:lnTo>
                  <a:lnTo>
                    <a:pt x="182" y="938"/>
                  </a:lnTo>
                  <a:lnTo>
                    <a:pt x="187" y="940"/>
                  </a:lnTo>
                  <a:lnTo>
                    <a:pt x="187" y="940"/>
                  </a:lnTo>
                  <a:lnTo>
                    <a:pt x="189" y="943"/>
                  </a:lnTo>
                  <a:lnTo>
                    <a:pt x="194" y="945"/>
                  </a:lnTo>
                  <a:lnTo>
                    <a:pt x="196" y="945"/>
                  </a:lnTo>
                  <a:lnTo>
                    <a:pt x="196" y="945"/>
                  </a:lnTo>
                  <a:lnTo>
                    <a:pt x="303" y="952"/>
                  </a:lnTo>
                  <a:lnTo>
                    <a:pt x="601" y="969"/>
                  </a:lnTo>
                  <a:lnTo>
                    <a:pt x="611" y="971"/>
                  </a:lnTo>
                  <a:lnTo>
                    <a:pt x="684" y="973"/>
                  </a:lnTo>
                  <a:lnTo>
                    <a:pt x="686" y="971"/>
                  </a:lnTo>
                  <a:lnTo>
                    <a:pt x="686" y="969"/>
                  </a:lnTo>
                  <a:lnTo>
                    <a:pt x="689" y="966"/>
                  </a:lnTo>
                  <a:lnTo>
                    <a:pt x="689" y="966"/>
                  </a:lnTo>
                  <a:lnTo>
                    <a:pt x="689" y="966"/>
                  </a:lnTo>
                  <a:lnTo>
                    <a:pt x="691" y="964"/>
                  </a:lnTo>
                  <a:lnTo>
                    <a:pt x="691" y="964"/>
                  </a:lnTo>
                  <a:lnTo>
                    <a:pt x="691" y="964"/>
                  </a:lnTo>
                  <a:lnTo>
                    <a:pt x="691" y="962"/>
                  </a:lnTo>
                  <a:lnTo>
                    <a:pt x="691" y="962"/>
                  </a:lnTo>
                  <a:lnTo>
                    <a:pt x="691" y="962"/>
                  </a:lnTo>
                  <a:lnTo>
                    <a:pt x="691" y="959"/>
                  </a:lnTo>
                  <a:lnTo>
                    <a:pt x="694" y="957"/>
                  </a:lnTo>
                  <a:lnTo>
                    <a:pt x="696" y="954"/>
                  </a:lnTo>
                  <a:lnTo>
                    <a:pt x="696" y="952"/>
                  </a:lnTo>
                  <a:lnTo>
                    <a:pt x="696" y="945"/>
                  </a:lnTo>
                  <a:lnTo>
                    <a:pt x="698" y="938"/>
                  </a:lnTo>
                  <a:lnTo>
                    <a:pt x="698" y="938"/>
                  </a:lnTo>
                  <a:lnTo>
                    <a:pt x="698" y="938"/>
                  </a:lnTo>
                  <a:lnTo>
                    <a:pt x="698" y="936"/>
                  </a:lnTo>
                  <a:lnTo>
                    <a:pt x="698" y="933"/>
                  </a:lnTo>
                  <a:lnTo>
                    <a:pt x="698" y="933"/>
                  </a:lnTo>
                  <a:lnTo>
                    <a:pt x="701" y="931"/>
                  </a:lnTo>
                  <a:lnTo>
                    <a:pt x="703" y="928"/>
                  </a:lnTo>
                  <a:lnTo>
                    <a:pt x="703" y="926"/>
                  </a:lnTo>
                  <a:lnTo>
                    <a:pt x="703" y="926"/>
                  </a:lnTo>
                  <a:lnTo>
                    <a:pt x="705" y="924"/>
                  </a:lnTo>
                  <a:lnTo>
                    <a:pt x="708" y="921"/>
                  </a:lnTo>
                  <a:lnTo>
                    <a:pt x="710" y="921"/>
                  </a:lnTo>
                  <a:lnTo>
                    <a:pt x="715" y="914"/>
                  </a:lnTo>
                  <a:lnTo>
                    <a:pt x="717" y="912"/>
                  </a:lnTo>
                  <a:lnTo>
                    <a:pt x="717" y="909"/>
                  </a:lnTo>
                  <a:lnTo>
                    <a:pt x="717" y="907"/>
                  </a:lnTo>
                  <a:lnTo>
                    <a:pt x="720" y="907"/>
                  </a:lnTo>
                  <a:lnTo>
                    <a:pt x="720" y="905"/>
                  </a:lnTo>
                  <a:lnTo>
                    <a:pt x="720" y="905"/>
                  </a:lnTo>
                  <a:lnTo>
                    <a:pt x="720" y="905"/>
                  </a:lnTo>
                  <a:lnTo>
                    <a:pt x="720" y="902"/>
                  </a:lnTo>
                  <a:lnTo>
                    <a:pt x="722" y="902"/>
                  </a:lnTo>
                  <a:lnTo>
                    <a:pt x="722" y="900"/>
                  </a:lnTo>
                  <a:lnTo>
                    <a:pt x="727" y="898"/>
                  </a:lnTo>
                  <a:lnTo>
                    <a:pt x="729" y="898"/>
                  </a:lnTo>
                  <a:lnTo>
                    <a:pt x="734" y="895"/>
                  </a:lnTo>
                  <a:lnTo>
                    <a:pt x="734" y="895"/>
                  </a:lnTo>
                  <a:lnTo>
                    <a:pt x="736" y="893"/>
                  </a:lnTo>
                  <a:lnTo>
                    <a:pt x="739" y="893"/>
                  </a:lnTo>
                  <a:lnTo>
                    <a:pt x="739" y="891"/>
                  </a:lnTo>
                  <a:lnTo>
                    <a:pt x="739" y="891"/>
                  </a:lnTo>
                  <a:lnTo>
                    <a:pt x="743" y="883"/>
                  </a:lnTo>
                  <a:lnTo>
                    <a:pt x="743" y="883"/>
                  </a:lnTo>
                  <a:lnTo>
                    <a:pt x="743" y="883"/>
                  </a:lnTo>
                  <a:lnTo>
                    <a:pt x="743" y="881"/>
                  </a:lnTo>
                  <a:lnTo>
                    <a:pt x="746" y="876"/>
                  </a:lnTo>
                  <a:lnTo>
                    <a:pt x="746" y="876"/>
                  </a:lnTo>
                  <a:lnTo>
                    <a:pt x="748" y="872"/>
                  </a:lnTo>
                  <a:lnTo>
                    <a:pt x="750" y="865"/>
                  </a:lnTo>
                  <a:lnTo>
                    <a:pt x="753" y="862"/>
                  </a:lnTo>
                  <a:lnTo>
                    <a:pt x="755" y="860"/>
                  </a:lnTo>
                  <a:lnTo>
                    <a:pt x="757" y="860"/>
                  </a:lnTo>
                  <a:lnTo>
                    <a:pt x="757" y="857"/>
                  </a:lnTo>
                  <a:lnTo>
                    <a:pt x="757" y="857"/>
                  </a:lnTo>
                  <a:lnTo>
                    <a:pt x="757" y="855"/>
                  </a:lnTo>
                  <a:lnTo>
                    <a:pt x="765" y="838"/>
                  </a:lnTo>
                  <a:lnTo>
                    <a:pt x="765" y="836"/>
                  </a:lnTo>
                  <a:lnTo>
                    <a:pt x="765" y="834"/>
                  </a:lnTo>
                  <a:lnTo>
                    <a:pt x="765" y="834"/>
                  </a:lnTo>
                  <a:lnTo>
                    <a:pt x="765" y="834"/>
                  </a:lnTo>
                  <a:lnTo>
                    <a:pt x="767" y="834"/>
                  </a:lnTo>
                  <a:lnTo>
                    <a:pt x="767" y="831"/>
                  </a:lnTo>
                  <a:lnTo>
                    <a:pt x="767" y="827"/>
                  </a:lnTo>
                  <a:lnTo>
                    <a:pt x="767" y="824"/>
                  </a:lnTo>
                  <a:lnTo>
                    <a:pt x="769" y="822"/>
                  </a:lnTo>
                  <a:lnTo>
                    <a:pt x="769" y="820"/>
                  </a:lnTo>
                  <a:lnTo>
                    <a:pt x="769" y="820"/>
                  </a:lnTo>
                  <a:lnTo>
                    <a:pt x="769" y="815"/>
                  </a:lnTo>
                  <a:lnTo>
                    <a:pt x="769" y="815"/>
                  </a:lnTo>
                  <a:lnTo>
                    <a:pt x="769" y="812"/>
                  </a:lnTo>
                  <a:lnTo>
                    <a:pt x="769" y="812"/>
                  </a:lnTo>
                  <a:lnTo>
                    <a:pt x="769" y="812"/>
                  </a:lnTo>
                  <a:lnTo>
                    <a:pt x="767" y="812"/>
                  </a:lnTo>
                  <a:lnTo>
                    <a:pt x="765" y="810"/>
                  </a:lnTo>
                  <a:lnTo>
                    <a:pt x="757" y="805"/>
                  </a:lnTo>
                  <a:lnTo>
                    <a:pt x="755" y="803"/>
                  </a:lnTo>
                  <a:lnTo>
                    <a:pt x="753" y="801"/>
                  </a:lnTo>
                  <a:lnTo>
                    <a:pt x="750" y="796"/>
                  </a:lnTo>
                  <a:lnTo>
                    <a:pt x="750" y="793"/>
                  </a:lnTo>
                  <a:lnTo>
                    <a:pt x="753" y="791"/>
                  </a:lnTo>
                  <a:lnTo>
                    <a:pt x="753" y="789"/>
                  </a:lnTo>
                  <a:lnTo>
                    <a:pt x="765" y="775"/>
                  </a:lnTo>
                  <a:lnTo>
                    <a:pt x="767" y="770"/>
                  </a:lnTo>
                  <a:lnTo>
                    <a:pt x="767" y="767"/>
                  </a:lnTo>
                  <a:lnTo>
                    <a:pt x="767" y="756"/>
                  </a:lnTo>
                  <a:lnTo>
                    <a:pt x="765" y="746"/>
                  </a:lnTo>
                  <a:lnTo>
                    <a:pt x="765" y="744"/>
                  </a:lnTo>
                  <a:lnTo>
                    <a:pt x="767" y="741"/>
                  </a:lnTo>
                  <a:lnTo>
                    <a:pt x="779" y="734"/>
                  </a:lnTo>
                  <a:lnTo>
                    <a:pt x="779" y="734"/>
                  </a:lnTo>
                  <a:lnTo>
                    <a:pt x="781" y="732"/>
                  </a:lnTo>
                  <a:lnTo>
                    <a:pt x="791" y="730"/>
                  </a:lnTo>
                  <a:lnTo>
                    <a:pt x="793" y="730"/>
                  </a:lnTo>
                  <a:lnTo>
                    <a:pt x="793" y="730"/>
                  </a:lnTo>
                  <a:lnTo>
                    <a:pt x="795" y="727"/>
                  </a:lnTo>
                  <a:lnTo>
                    <a:pt x="807" y="722"/>
                  </a:lnTo>
                  <a:lnTo>
                    <a:pt x="807" y="722"/>
                  </a:lnTo>
                  <a:lnTo>
                    <a:pt x="810" y="720"/>
                  </a:lnTo>
                  <a:lnTo>
                    <a:pt x="810" y="718"/>
                  </a:lnTo>
                  <a:lnTo>
                    <a:pt x="810" y="715"/>
                  </a:lnTo>
                  <a:lnTo>
                    <a:pt x="810" y="713"/>
                  </a:lnTo>
                  <a:lnTo>
                    <a:pt x="807" y="713"/>
                  </a:lnTo>
                  <a:lnTo>
                    <a:pt x="810" y="713"/>
                  </a:lnTo>
                  <a:lnTo>
                    <a:pt x="810" y="711"/>
                  </a:lnTo>
                  <a:lnTo>
                    <a:pt x="812" y="708"/>
                  </a:lnTo>
                  <a:lnTo>
                    <a:pt x="812" y="706"/>
                  </a:lnTo>
                  <a:lnTo>
                    <a:pt x="812" y="706"/>
                  </a:lnTo>
                  <a:lnTo>
                    <a:pt x="812" y="706"/>
                  </a:lnTo>
                  <a:lnTo>
                    <a:pt x="814" y="704"/>
                  </a:lnTo>
                  <a:lnTo>
                    <a:pt x="819" y="701"/>
                  </a:lnTo>
                  <a:lnTo>
                    <a:pt x="821" y="699"/>
                  </a:lnTo>
                  <a:lnTo>
                    <a:pt x="824" y="699"/>
                  </a:lnTo>
                  <a:lnTo>
                    <a:pt x="831" y="699"/>
                  </a:lnTo>
                  <a:lnTo>
                    <a:pt x="831" y="699"/>
                  </a:lnTo>
                  <a:lnTo>
                    <a:pt x="831" y="699"/>
                  </a:lnTo>
                  <a:lnTo>
                    <a:pt x="831" y="696"/>
                  </a:lnTo>
                  <a:lnTo>
                    <a:pt x="831" y="696"/>
                  </a:lnTo>
                  <a:lnTo>
                    <a:pt x="829" y="696"/>
                  </a:lnTo>
                  <a:lnTo>
                    <a:pt x="829" y="694"/>
                  </a:lnTo>
                  <a:lnTo>
                    <a:pt x="829" y="694"/>
                  </a:lnTo>
                  <a:lnTo>
                    <a:pt x="826" y="692"/>
                  </a:lnTo>
                  <a:lnTo>
                    <a:pt x="826" y="685"/>
                  </a:lnTo>
                  <a:lnTo>
                    <a:pt x="826" y="685"/>
                  </a:lnTo>
                  <a:lnTo>
                    <a:pt x="829" y="682"/>
                  </a:lnTo>
                  <a:lnTo>
                    <a:pt x="836" y="680"/>
                  </a:lnTo>
                  <a:lnTo>
                    <a:pt x="838" y="680"/>
                  </a:lnTo>
                  <a:lnTo>
                    <a:pt x="838" y="675"/>
                  </a:lnTo>
                  <a:lnTo>
                    <a:pt x="836" y="675"/>
                  </a:lnTo>
                  <a:lnTo>
                    <a:pt x="836" y="673"/>
                  </a:lnTo>
                  <a:lnTo>
                    <a:pt x="833" y="673"/>
                  </a:lnTo>
                  <a:lnTo>
                    <a:pt x="833" y="670"/>
                  </a:lnTo>
                  <a:lnTo>
                    <a:pt x="833" y="670"/>
                  </a:lnTo>
                  <a:lnTo>
                    <a:pt x="836" y="668"/>
                  </a:lnTo>
                  <a:lnTo>
                    <a:pt x="836" y="668"/>
                  </a:lnTo>
                  <a:lnTo>
                    <a:pt x="840" y="668"/>
                  </a:lnTo>
                  <a:lnTo>
                    <a:pt x="843" y="666"/>
                  </a:lnTo>
                  <a:lnTo>
                    <a:pt x="843" y="666"/>
                  </a:lnTo>
                  <a:lnTo>
                    <a:pt x="843" y="663"/>
                  </a:lnTo>
                  <a:lnTo>
                    <a:pt x="838" y="659"/>
                  </a:lnTo>
                  <a:lnTo>
                    <a:pt x="838" y="659"/>
                  </a:lnTo>
                  <a:lnTo>
                    <a:pt x="838" y="656"/>
                  </a:lnTo>
                  <a:lnTo>
                    <a:pt x="838" y="651"/>
                  </a:lnTo>
                  <a:lnTo>
                    <a:pt x="838" y="649"/>
                  </a:lnTo>
                  <a:lnTo>
                    <a:pt x="840" y="649"/>
                  </a:lnTo>
                  <a:lnTo>
                    <a:pt x="843" y="649"/>
                  </a:lnTo>
                  <a:lnTo>
                    <a:pt x="845" y="649"/>
                  </a:lnTo>
                  <a:lnTo>
                    <a:pt x="845" y="649"/>
                  </a:lnTo>
                  <a:lnTo>
                    <a:pt x="847" y="644"/>
                  </a:lnTo>
                  <a:lnTo>
                    <a:pt x="850" y="644"/>
                  </a:lnTo>
                  <a:lnTo>
                    <a:pt x="850" y="642"/>
                  </a:lnTo>
                  <a:lnTo>
                    <a:pt x="850" y="642"/>
                  </a:lnTo>
                  <a:lnTo>
                    <a:pt x="847" y="640"/>
                  </a:lnTo>
                  <a:lnTo>
                    <a:pt x="845" y="637"/>
                  </a:lnTo>
                  <a:lnTo>
                    <a:pt x="845" y="637"/>
                  </a:lnTo>
                  <a:lnTo>
                    <a:pt x="845" y="637"/>
                  </a:lnTo>
                  <a:lnTo>
                    <a:pt x="845" y="635"/>
                  </a:lnTo>
                  <a:lnTo>
                    <a:pt x="843" y="635"/>
                  </a:lnTo>
                  <a:lnTo>
                    <a:pt x="840" y="635"/>
                  </a:lnTo>
                  <a:lnTo>
                    <a:pt x="840" y="635"/>
                  </a:lnTo>
                  <a:lnTo>
                    <a:pt x="838" y="633"/>
                  </a:lnTo>
                  <a:lnTo>
                    <a:pt x="836" y="630"/>
                  </a:lnTo>
                  <a:lnTo>
                    <a:pt x="831" y="625"/>
                  </a:lnTo>
                  <a:lnTo>
                    <a:pt x="831" y="623"/>
                  </a:lnTo>
                  <a:lnTo>
                    <a:pt x="829" y="623"/>
                  </a:lnTo>
                  <a:lnTo>
                    <a:pt x="819" y="625"/>
                  </a:lnTo>
                  <a:lnTo>
                    <a:pt x="817" y="625"/>
                  </a:lnTo>
                  <a:lnTo>
                    <a:pt x="817" y="625"/>
                  </a:lnTo>
                  <a:lnTo>
                    <a:pt x="814" y="625"/>
                  </a:lnTo>
                  <a:lnTo>
                    <a:pt x="810" y="623"/>
                  </a:lnTo>
                  <a:lnTo>
                    <a:pt x="807" y="621"/>
                  </a:lnTo>
                  <a:lnTo>
                    <a:pt x="805" y="621"/>
                  </a:lnTo>
                  <a:lnTo>
                    <a:pt x="802" y="621"/>
                  </a:lnTo>
                  <a:lnTo>
                    <a:pt x="802" y="621"/>
                  </a:lnTo>
                  <a:lnTo>
                    <a:pt x="802" y="621"/>
                  </a:lnTo>
                  <a:lnTo>
                    <a:pt x="840" y="590"/>
                  </a:lnTo>
                  <a:lnTo>
                    <a:pt x="876" y="562"/>
                  </a:lnTo>
                  <a:lnTo>
                    <a:pt x="878" y="562"/>
                  </a:lnTo>
                  <a:lnTo>
                    <a:pt x="878" y="562"/>
                  </a:lnTo>
                  <a:lnTo>
                    <a:pt x="878" y="562"/>
                  </a:lnTo>
                  <a:lnTo>
                    <a:pt x="878" y="562"/>
                  </a:lnTo>
                  <a:lnTo>
                    <a:pt x="881" y="562"/>
                  </a:lnTo>
                  <a:lnTo>
                    <a:pt x="881" y="562"/>
                  </a:lnTo>
                  <a:lnTo>
                    <a:pt x="881" y="562"/>
                  </a:lnTo>
                  <a:lnTo>
                    <a:pt x="881" y="562"/>
                  </a:lnTo>
                  <a:lnTo>
                    <a:pt x="881" y="562"/>
                  </a:lnTo>
                  <a:lnTo>
                    <a:pt x="883" y="562"/>
                  </a:lnTo>
                  <a:lnTo>
                    <a:pt x="883" y="562"/>
                  </a:lnTo>
                  <a:lnTo>
                    <a:pt x="883" y="562"/>
                  </a:lnTo>
                  <a:lnTo>
                    <a:pt x="883" y="562"/>
                  </a:lnTo>
                  <a:lnTo>
                    <a:pt x="885" y="562"/>
                  </a:lnTo>
                  <a:lnTo>
                    <a:pt x="888" y="562"/>
                  </a:lnTo>
                  <a:lnTo>
                    <a:pt x="888" y="562"/>
                  </a:lnTo>
                  <a:lnTo>
                    <a:pt x="892" y="557"/>
                  </a:lnTo>
                  <a:lnTo>
                    <a:pt x="895" y="554"/>
                  </a:lnTo>
                  <a:lnTo>
                    <a:pt x="895" y="554"/>
                  </a:lnTo>
                  <a:lnTo>
                    <a:pt x="895" y="554"/>
                  </a:lnTo>
                  <a:lnTo>
                    <a:pt x="895" y="554"/>
                  </a:lnTo>
                  <a:lnTo>
                    <a:pt x="895" y="554"/>
                  </a:lnTo>
                  <a:lnTo>
                    <a:pt x="897" y="554"/>
                  </a:lnTo>
                  <a:lnTo>
                    <a:pt x="897" y="552"/>
                  </a:lnTo>
                  <a:lnTo>
                    <a:pt x="897" y="552"/>
                  </a:lnTo>
                  <a:lnTo>
                    <a:pt x="897" y="550"/>
                  </a:lnTo>
                  <a:lnTo>
                    <a:pt x="900" y="550"/>
                  </a:lnTo>
                  <a:lnTo>
                    <a:pt x="900" y="547"/>
                  </a:lnTo>
                  <a:lnTo>
                    <a:pt x="900" y="547"/>
                  </a:lnTo>
                  <a:lnTo>
                    <a:pt x="902" y="547"/>
                  </a:lnTo>
                  <a:lnTo>
                    <a:pt x="902" y="545"/>
                  </a:lnTo>
                  <a:lnTo>
                    <a:pt x="902" y="545"/>
                  </a:lnTo>
                  <a:lnTo>
                    <a:pt x="902" y="543"/>
                  </a:lnTo>
                  <a:lnTo>
                    <a:pt x="902" y="543"/>
                  </a:lnTo>
                  <a:lnTo>
                    <a:pt x="902" y="543"/>
                  </a:lnTo>
                  <a:lnTo>
                    <a:pt x="902" y="540"/>
                  </a:lnTo>
                  <a:lnTo>
                    <a:pt x="904" y="540"/>
                  </a:lnTo>
                  <a:lnTo>
                    <a:pt x="904" y="538"/>
                  </a:lnTo>
                  <a:lnTo>
                    <a:pt x="907" y="538"/>
                  </a:lnTo>
                  <a:lnTo>
                    <a:pt x="909" y="535"/>
                  </a:lnTo>
                  <a:lnTo>
                    <a:pt x="909" y="535"/>
                  </a:lnTo>
                  <a:lnTo>
                    <a:pt x="911" y="535"/>
                  </a:lnTo>
                  <a:lnTo>
                    <a:pt x="911" y="533"/>
                  </a:lnTo>
                  <a:lnTo>
                    <a:pt x="909" y="533"/>
                  </a:lnTo>
                  <a:lnTo>
                    <a:pt x="909" y="533"/>
                  </a:lnTo>
                  <a:lnTo>
                    <a:pt x="911" y="531"/>
                  </a:lnTo>
                  <a:lnTo>
                    <a:pt x="911" y="528"/>
                  </a:lnTo>
                  <a:lnTo>
                    <a:pt x="914" y="528"/>
                  </a:lnTo>
                  <a:lnTo>
                    <a:pt x="911" y="526"/>
                  </a:lnTo>
                  <a:lnTo>
                    <a:pt x="914" y="526"/>
                  </a:lnTo>
                  <a:lnTo>
                    <a:pt x="914" y="526"/>
                  </a:lnTo>
                  <a:lnTo>
                    <a:pt x="914" y="524"/>
                  </a:lnTo>
                  <a:lnTo>
                    <a:pt x="914" y="521"/>
                  </a:lnTo>
                  <a:lnTo>
                    <a:pt x="914" y="521"/>
                  </a:lnTo>
                  <a:lnTo>
                    <a:pt x="914" y="521"/>
                  </a:lnTo>
                  <a:lnTo>
                    <a:pt x="916" y="521"/>
                  </a:lnTo>
                  <a:lnTo>
                    <a:pt x="916" y="521"/>
                  </a:lnTo>
                  <a:lnTo>
                    <a:pt x="916" y="519"/>
                  </a:lnTo>
                  <a:lnTo>
                    <a:pt x="918" y="519"/>
                  </a:lnTo>
                  <a:lnTo>
                    <a:pt x="918" y="519"/>
                  </a:lnTo>
                  <a:lnTo>
                    <a:pt x="923" y="514"/>
                  </a:lnTo>
                  <a:lnTo>
                    <a:pt x="926" y="512"/>
                  </a:lnTo>
                  <a:lnTo>
                    <a:pt x="926" y="509"/>
                  </a:lnTo>
                  <a:lnTo>
                    <a:pt x="928" y="509"/>
                  </a:lnTo>
                  <a:lnTo>
                    <a:pt x="930" y="507"/>
                  </a:lnTo>
                  <a:lnTo>
                    <a:pt x="930" y="507"/>
                  </a:lnTo>
                  <a:lnTo>
                    <a:pt x="933" y="505"/>
                  </a:lnTo>
                  <a:lnTo>
                    <a:pt x="933" y="502"/>
                  </a:lnTo>
                  <a:lnTo>
                    <a:pt x="935" y="495"/>
                  </a:lnTo>
                  <a:lnTo>
                    <a:pt x="935" y="493"/>
                  </a:lnTo>
                  <a:lnTo>
                    <a:pt x="935" y="493"/>
                  </a:lnTo>
                  <a:lnTo>
                    <a:pt x="935" y="490"/>
                  </a:lnTo>
                  <a:lnTo>
                    <a:pt x="935" y="490"/>
                  </a:lnTo>
                  <a:lnTo>
                    <a:pt x="935" y="490"/>
                  </a:lnTo>
                  <a:lnTo>
                    <a:pt x="935" y="488"/>
                  </a:lnTo>
                  <a:lnTo>
                    <a:pt x="935" y="488"/>
                  </a:lnTo>
                  <a:lnTo>
                    <a:pt x="935" y="488"/>
                  </a:lnTo>
                  <a:lnTo>
                    <a:pt x="935" y="486"/>
                  </a:lnTo>
                  <a:lnTo>
                    <a:pt x="935" y="486"/>
                  </a:lnTo>
                  <a:lnTo>
                    <a:pt x="935" y="486"/>
                  </a:lnTo>
                  <a:lnTo>
                    <a:pt x="937" y="486"/>
                  </a:lnTo>
                  <a:lnTo>
                    <a:pt x="937" y="483"/>
                  </a:lnTo>
                  <a:lnTo>
                    <a:pt x="937" y="483"/>
                  </a:lnTo>
                  <a:lnTo>
                    <a:pt x="937" y="483"/>
                  </a:lnTo>
                  <a:lnTo>
                    <a:pt x="937" y="483"/>
                  </a:lnTo>
                  <a:lnTo>
                    <a:pt x="937" y="483"/>
                  </a:lnTo>
                  <a:lnTo>
                    <a:pt x="937" y="481"/>
                  </a:lnTo>
                  <a:lnTo>
                    <a:pt x="937" y="481"/>
                  </a:lnTo>
                  <a:lnTo>
                    <a:pt x="937" y="481"/>
                  </a:lnTo>
                  <a:lnTo>
                    <a:pt x="937" y="481"/>
                  </a:lnTo>
                  <a:lnTo>
                    <a:pt x="937" y="481"/>
                  </a:lnTo>
                  <a:lnTo>
                    <a:pt x="940" y="481"/>
                  </a:lnTo>
                  <a:lnTo>
                    <a:pt x="940" y="481"/>
                  </a:lnTo>
                  <a:lnTo>
                    <a:pt x="940" y="479"/>
                  </a:lnTo>
                  <a:lnTo>
                    <a:pt x="940" y="479"/>
                  </a:lnTo>
                  <a:lnTo>
                    <a:pt x="940" y="479"/>
                  </a:lnTo>
                  <a:lnTo>
                    <a:pt x="942" y="479"/>
                  </a:lnTo>
                  <a:lnTo>
                    <a:pt x="942" y="476"/>
                  </a:lnTo>
                  <a:lnTo>
                    <a:pt x="942" y="476"/>
                  </a:lnTo>
                  <a:lnTo>
                    <a:pt x="942" y="476"/>
                  </a:lnTo>
                  <a:lnTo>
                    <a:pt x="942" y="476"/>
                  </a:lnTo>
                  <a:lnTo>
                    <a:pt x="942" y="474"/>
                  </a:lnTo>
                  <a:lnTo>
                    <a:pt x="942" y="474"/>
                  </a:lnTo>
                  <a:lnTo>
                    <a:pt x="945" y="472"/>
                  </a:lnTo>
                  <a:lnTo>
                    <a:pt x="942" y="472"/>
                  </a:lnTo>
                  <a:lnTo>
                    <a:pt x="942" y="469"/>
                  </a:lnTo>
                  <a:lnTo>
                    <a:pt x="942" y="469"/>
                  </a:lnTo>
                  <a:lnTo>
                    <a:pt x="942" y="467"/>
                  </a:lnTo>
                  <a:lnTo>
                    <a:pt x="945" y="467"/>
                  </a:lnTo>
                  <a:lnTo>
                    <a:pt x="945" y="467"/>
                  </a:lnTo>
                  <a:lnTo>
                    <a:pt x="945" y="467"/>
                  </a:lnTo>
                  <a:lnTo>
                    <a:pt x="947" y="467"/>
                  </a:lnTo>
                  <a:lnTo>
                    <a:pt x="947" y="464"/>
                  </a:lnTo>
                  <a:lnTo>
                    <a:pt x="949" y="464"/>
                  </a:lnTo>
                  <a:lnTo>
                    <a:pt x="949" y="462"/>
                  </a:lnTo>
                  <a:lnTo>
                    <a:pt x="949" y="462"/>
                  </a:lnTo>
                  <a:lnTo>
                    <a:pt x="949" y="462"/>
                  </a:lnTo>
                  <a:lnTo>
                    <a:pt x="952" y="462"/>
                  </a:lnTo>
                  <a:lnTo>
                    <a:pt x="952" y="462"/>
                  </a:lnTo>
                  <a:lnTo>
                    <a:pt x="952" y="462"/>
                  </a:lnTo>
                  <a:lnTo>
                    <a:pt x="954" y="462"/>
                  </a:lnTo>
                  <a:lnTo>
                    <a:pt x="954" y="460"/>
                  </a:lnTo>
                  <a:lnTo>
                    <a:pt x="954" y="460"/>
                  </a:lnTo>
                  <a:lnTo>
                    <a:pt x="954" y="457"/>
                  </a:lnTo>
                  <a:lnTo>
                    <a:pt x="956" y="457"/>
                  </a:lnTo>
                  <a:lnTo>
                    <a:pt x="956" y="457"/>
                  </a:lnTo>
                  <a:lnTo>
                    <a:pt x="956" y="457"/>
                  </a:lnTo>
                  <a:lnTo>
                    <a:pt x="956" y="455"/>
                  </a:lnTo>
                  <a:lnTo>
                    <a:pt x="956" y="455"/>
                  </a:lnTo>
                  <a:lnTo>
                    <a:pt x="956" y="455"/>
                  </a:lnTo>
                  <a:lnTo>
                    <a:pt x="956" y="455"/>
                  </a:lnTo>
                  <a:lnTo>
                    <a:pt x="959" y="455"/>
                  </a:lnTo>
                  <a:lnTo>
                    <a:pt x="959" y="455"/>
                  </a:lnTo>
                  <a:lnTo>
                    <a:pt x="959" y="455"/>
                  </a:lnTo>
                  <a:lnTo>
                    <a:pt x="956" y="455"/>
                  </a:lnTo>
                  <a:lnTo>
                    <a:pt x="956" y="453"/>
                  </a:lnTo>
                  <a:lnTo>
                    <a:pt x="956" y="453"/>
                  </a:lnTo>
                  <a:lnTo>
                    <a:pt x="956" y="453"/>
                  </a:lnTo>
                  <a:lnTo>
                    <a:pt x="959" y="453"/>
                  </a:lnTo>
                  <a:lnTo>
                    <a:pt x="961" y="450"/>
                  </a:lnTo>
                  <a:lnTo>
                    <a:pt x="961" y="450"/>
                  </a:lnTo>
                  <a:lnTo>
                    <a:pt x="959" y="450"/>
                  </a:lnTo>
                  <a:lnTo>
                    <a:pt x="959" y="448"/>
                  </a:lnTo>
                  <a:lnTo>
                    <a:pt x="961" y="448"/>
                  </a:lnTo>
                  <a:lnTo>
                    <a:pt x="961" y="448"/>
                  </a:lnTo>
                  <a:lnTo>
                    <a:pt x="961" y="448"/>
                  </a:lnTo>
                  <a:lnTo>
                    <a:pt x="961" y="448"/>
                  </a:lnTo>
                  <a:lnTo>
                    <a:pt x="961" y="448"/>
                  </a:lnTo>
                  <a:lnTo>
                    <a:pt x="963" y="448"/>
                  </a:lnTo>
                  <a:lnTo>
                    <a:pt x="963" y="448"/>
                  </a:lnTo>
                  <a:lnTo>
                    <a:pt x="966" y="443"/>
                  </a:lnTo>
                  <a:lnTo>
                    <a:pt x="966" y="438"/>
                  </a:lnTo>
                  <a:lnTo>
                    <a:pt x="966" y="438"/>
                  </a:lnTo>
                  <a:lnTo>
                    <a:pt x="966" y="438"/>
                  </a:lnTo>
                  <a:lnTo>
                    <a:pt x="968" y="438"/>
                  </a:lnTo>
                  <a:lnTo>
                    <a:pt x="968" y="436"/>
                  </a:lnTo>
                  <a:lnTo>
                    <a:pt x="968" y="436"/>
                  </a:lnTo>
                  <a:lnTo>
                    <a:pt x="966" y="429"/>
                  </a:lnTo>
                  <a:lnTo>
                    <a:pt x="966" y="429"/>
                  </a:lnTo>
                  <a:lnTo>
                    <a:pt x="968" y="429"/>
                  </a:lnTo>
                  <a:lnTo>
                    <a:pt x="968" y="429"/>
                  </a:lnTo>
                  <a:lnTo>
                    <a:pt x="968" y="427"/>
                  </a:lnTo>
                  <a:lnTo>
                    <a:pt x="968" y="427"/>
                  </a:lnTo>
                  <a:lnTo>
                    <a:pt x="971" y="427"/>
                  </a:lnTo>
                  <a:lnTo>
                    <a:pt x="971" y="427"/>
                  </a:lnTo>
                  <a:lnTo>
                    <a:pt x="971" y="427"/>
                  </a:lnTo>
                  <a:lnTo>
                    <a:pt x="973" y="424"/>
                  </a:lnTo>
                  <a:lnTo>
                    <a:pt x="973" y="424"/>
                  </a:lnTo>
                  <a:lnTo>
                    <a:pt x="973" y="424"/>
                  </a:lnTo>
                  <a:lnTo>
                    <a:pt x="971" y="424"/>
                  </a:lnTo>
                  <a:lnTo>
                    <a:pt x="971" y="424"/>
                  </a:lnTo>
                  <a:lnTo>
                    <a:pt x="971" y="424"/>
                  </a:lnTo>
                  <a:lnTo>
                    <a:pt x="971" y="422"/>
                  </a:lnTo>
                  <a:lnTo>
                    <a:pt x="971" y="422"/>
                  </a:lnTo>
                  <a:lnTo>
                    <a:pt x="971" y="422"/>
                  </a:lnTo>
                  <a:lnTo>
                    <a:pt x="968" y="422"/>
                  </a:lnTo>
                  <a:lnTo>
                    <a:pt x="966" y="417"/>
                  </a:lnTo>
                  <a:lnTo>
                    <a:pt x="966" y="415"/>
                  </a:lnTo>
                  <a:lnTo>
                    <a:pt x="968" y="412"/>
                  </a:lnTo>
                  <a:lnTo>
                    <a:pt x="968" y="410"/>
                  </a:lnTo>
                  <a:lnTo>
                    <a:pt x="971" y="410"/>
                  </a:lnTo>
                  <a:lnTo>
                    <a:pt x="971" y="410"/>
                  </a:lnTo>
                  <a:lnTo>
                    <a:pt x="971" y="410"/>
                  </a:lnTo>
                  <a:lnTo>
                    <a:pt x="973" y="410"/>
                  </a:lnTo>
                  <a:lnTo>
                    <a:pt x="973" y="410"/>
                  </a:lnTo>
                  <a:lnTo>
                    <a:pt x="975" y="410"/>
                  </a:lnTo>
                  <a:lnTo>
                    <a:pt x="975" y="410"/>
                  </a:lnTo>
                  <a:lnTo>
                    <a:pt x="975" y="408"/>
                  </a:lnTo>
                  <a:lnTo>
                    <a:pt x="978" y="408"/>
                  </a:lnTo>
                  <a:lnTo>
                    <a:pt x="978" y="408"/>
                  </a:lnTo>
                  <a:lnTo>
                    <a:pt x="978" y="403"/>
                  </a:lnTo>
                  <a:lnTo>
                    <a:pt x="978" y="403"/>
                  </a:lnTo>
                  <a:lnTo>
                    <a:pt x="978" y="403"/>
                  </a:lnTo>
                  <a:lnTo>
                    <a:pt x="978" y="403"/>
                  </a:lnTo>
                  <a:lnTo>
                    <a:pt x="978" y="403"/>
                  </a:lnTo>
                  <a:lnTo>
                    <a:pt x="980" y="401"/>
                  </a:lnTo>
                  <a:lnTo>
                    <a:pt x="980" y="401"/>
                  </a:lnTo>
                  <a:lnTo>
                    <a:pt x="982" y="401"/>
                  </a:lnTo>
                  <a:lnTo>
                    <a:pt x="982" y="401"/>
                  </a:lnTo>
                  <a:lnTo>
                    <a:pt x="982" y="401"/>
                  </a:lnTo>
                  <a:lnTo>
                    <a:pt x="985" y="398"/>
                  </a:lnTo>
                  <a:lnTo>
                    <a:pt x="985" y="396"/>
                  </a:lnTo>
                  <a:lnTo>
                    <a:pt x="982" y="393"/>
                  </a:lnTo>
                  <a:lnTo>
                    <a:pt x="982" y="391"/>
                  </a:lnTo>
                  <a:lnTo>
                    <a:pt x="985" y="391"/>
                  </a:lnTo>
                  <a:lnTo>
                    <a:pt x="985" y="391"/>
                  </a:lnTo>
                  <a:lnTo>
                    <a:pt x="985" y="389"/>
                  </a:lnTo>
                  <a:lnTo>
                    <a:pt x="985" y="389"/>
                  </a:lnTo>
                  <a:lnTo>
                    <a:pt x="985" y="389"/>
                  </a:lnTo>
                  <a:lnTo>
                    <a:pt x="985" y="386"/>
                  </a:lnTo>
                  <a:lnTo>
                    <a:pt x="985" y="386"/>
                  </a:lnTo>
                  <a:lnTo>
                    <a:pt x="985" y="389"/>
                  </a:lnTo>
                  <a:lnTo>
                    <a:pt x="982" y="389"/>
                  </a:lnTo>
                  <a:lnTo>
                    <a:pt x="982" y="389"/>
                  </a:lnTo>
                  <a:lnTo>
                    <a:pt x="982" y="389"/>
                  </a:lnTo>
                  <a:lnTo>
                    <a:pt x="982" y="389"/>
                  </a:lnTo>
                  <a:lnTo>
                    <a:pt x="982" y="386"/>
                  </a:lnTo>
                  <a:lnTo>
                    <a:pt x="985" y="384"/>
                  </a:lnTo>
                  <a:lnTo>
                    <a:pt x="985" y="384"/>
                  </a:lnTo>
                  <a:lnTo>
                    <a:pt x="985" y="382"/>
                  </a:lnTo>
                  <a:lnTo>
                    <a:pt x="985" y="379"/>
                  </a:lnTo>
                  <a:lnTo>
                    <a:pt x="985" y="379"/>
                  </a:lnTo>
                  <a:lnTo>
                    <a:pt x="985" y="377"/>
                  </a:lnTo>
                  <a:lnTo>
                    <a:pt x="985" y="377"/>
                  </a:lnTo>
                  <a:lnTo>
                    <a:pt x="985" y="377"/>
                  </a:lnTo>
                  <a:lnTo>
                    <a:pt x="987" y="379"/>
                  </a:lnTo>
                  <a:lnTo>
                    <a:pt x="987" y="379"/>
                  </a:lnTo>
                  <a:lnTo>
                    <a:pt x="989" y="379"/>
                  </a:lnTo>
                  <a:lnTo>
                    <a:pt x="989" y="377"/>
                  </a:lnTo>
                  <a:lnTo>
                    <a:pt x="989" y="377"/>
                  </a:lnTo>
                  <a:lnTo>
                    <a:pt x="989" y="377"/>
                  </a:lnTo>
                  <a:lnTo>
                    <a:pt x="992" y="374"/>
                  </a:lnTo>
                  <a:lnTo>
                    <a:pt x="994" y="372"/>
                  </a:lnTo>
                  <a:lnTo>
                    <a:pt x="994" y="370"/>
                  </a:lnTo>
                  <a:lnTo>
                    <a:pt x="997" y="363"/>
                  </a:lnTo>
                  <a:lnTo>
                    <a:pt x="999" y="358"/>
                  </a:lnTo>
                  <a:lnTo>
                    <a:pt x="1001" y="353"/>
                  </a:lnTo>
                  <a:lnTo>
                    <a:pt x="1001" y="351"/>
                  </a:lnTo>
                  <a:lnTo>
                    <a:pt x="1001" y="351"/>
                  </a:lnTo>
                  <a:lnTo>
                    <a:pt x="999" y="348"/>
                  </a:lnTo>
                  <a:lnTo>
                    <a:pt x="999" y="348"/>
                  </a:lnTo>
                  <a:lnTo>
                    <a:pt x="999" y="348"/>
                  </a:lnTo>
                  <a:lnTo>
                    <a:pt x="1001" y="346"/>
                  </a:lnTo>
                  <a:lnTo>
                    <a:pt x="1001" y="346"/>
                  </a:lnTo>
                  <a:lnTo>
                    <a:pt x="1001" y="346"/>
                  </a:lnTo>
                  <a:lnTo>
                    <a:pt x="1001" y="344"/>
                  </a:lnTo>
                  <a:lnTo>
                    <a:pt x="999" y="344"/>
                  </a:lnTo>
                  <a:lnTo>
                    <a:pt x="997" y="344"/>
                  </a:lnTo>
                  <a:lnTo>
                    <a:pt x="994" y="344"/>
                  </a:lnTo>
                  <a:lnTo>
                    <a:pt x="994" y="344"/>
                  </a:lnTo>
                  <a:lnTo>
                    <a:pt x="992" y="341"/>
                  </a:lnTo>
                  <a:lnTo>
                    <a:pt x="992" y="339"/>
                  </a:lnTo>
                  <a:lnTo>
                    <a:pt x="992" y="339"/>
                  </a:lnTo>
                  <a:lnTo>
                    <a:pt x="994" y="339"/>
                  </a:lnTo>
                  <a:lnTo>
                    <a:pt x="994" y="339"/>
                  </a:lnTo>
                  <a:lnTo>
                    <a:pt x="999" y="337"/>
                  </a:lnTo>
                  <a:lnTo>
                    <a:pt x="999" y="337"/>
                  </a:lnTo>
                  <a:lnTo>
                    <a:pt x="999" y="337"/>
                  </a:lnTo>
                  <a:lnTo>
                    <a:pt x="1001" y="334"/>
                  </a:lnTo>
                  <a:lnTo>
                    <a:pt x="1001" y="334"/>
                  </a:lnTo>
                  <a:lnTo>
                    <a:pt x="1001" y="334"/>
                  </a:lnTo>
                  <a:lnTo>
                    <a:pt x="1001" y="330"/>
                  </a:lnTo>
                  <a:lnTo>
                    <a:pt x="1001" y="330"/>
                  </a:lnTo>
                  <a:lnTo>
                    <a:pt x="1001" y="330"/>
                  </a:lnTo>
                  <a:lnTo>
                    <a:pt x="1001" y="327"/>
                  </a:lnTo>
                  <a:lnTo>
                    <a:pt x="1001" y="327"/>
                  </a:lnTo>
                  <a:lnTo>
                    <a:pt x="1004" y="327"/>
                  </a:lnTo>
                  <a:lnTo>
                    <a:pt x="1004" y="325"/>
                  </a:lnTo>
                  <a:lnTo>
                    <a:pt x="1001" y="325"/>
                  </a:lnTo>
                  <a:lnTo>
                    <a:pt x="1001" y="318"/>
                  </a:lnTo>
                  <a:lnTo>
                    <a:pt x="1001" y="318"/>
                  </a:lnTo>
                  <a:lnTo>
                    <a:pt x="1004" y="315"/>
                  </a:lnTo>
                  <a:lnTo>
                    <a:pt x="1004" y="313"/>
                  </a:lnTo>
                  <a:lnTo>
                    <a:pt x="1004" y="311"/>
                  </a:lnTo>
                  <a:lnTo>
                    <a:pt x="1006" y="311"/>
                  </a:lnTo>
                  <a:lnTo>
                    <a:pt x="1008" y="308"/>
                  </a:lnTo>
                  <a:lnTo>
                    <a:pt x="1006" y="308"/>
                  </a:lnTo>
                  <a:lnTo>
                    <a:pt x="1004" y="306"/>
                  </a:lnTo>
                  <a:lnTo>
                    <a:pt x="1004" y="303"/>
                  </a:lnTo>
                  <a:lnTo>
                    <a:pt x="1004" y="303"/>
                  </a:lnTo>
                  <a:lnTo>
                    <a:pt x="1006" y="303"/>
                  </a:lnTo>
                  <a:lnTo>
                    <a:pt x="1006" y="303"/>
                  </a:lnTo>
                  <a:lnTo>
                    <a:pt x="1006" y="303"/>
                  </a:lnTo>
                  <a:lnTo>
                    <a:pt x="1006" y="301"/>
                  </a:lnTo>
                  <a:lnTo>
                    <a:pt x="1006" y="301"/>
                  </a:lnTo>
                  <a:lnTo>
                    <a:pt x="1006" y="299"/>
                  </a:lnTo>
                  <a:lnTo>
                    <a:pt x="1006" y="299"/>
                  </a:lnTo>
                  <a:lnTo>
                    <a:pt x="1008" y="299"/>
                  </a:lnTo>
                  <a:lnTo>
                    <a:pt x="1011" y="296"/>
                  </a:lnTo>
                  <a:lnTo>
                    <a:pt x="1011" y="296"/>
                  </a:lnTo>
                  <a:lnTo>
                    <a:pt x="1011" y="294"/>
                  </a:lnTo>
                  <a:lnTo>
                    <a:pt x="1011" y="294"/>
                  </a:lnTo>
                  <a:close/>
                  <a:moveTo>
                    <a:pt x="597" y="240"/>
                  </a:moveTo>
                  <a:lnTo>
                    <a:pt x="599" y="237"/>
                  </a:lnTo>
                  <a:lnTo>
                    <a:pt x="604" y="235"/>
                  </a:lnTo>
                  <a:lnTo>
                    <a:pt x="608" y="230"/>
                  </a:lnTo>
                  <a:lnTo>
                    <a:pt x="613" y="228"/>
                  </a:lnTo>
                  <a:lnTo>
                    <a:pt x="613" y="223"/>
                  </a:lnTo>
                  <a:lnTo>
                    <a:pt x="613" y="221"/>
                  </a:lnTo>
                  <a:lnTo>
                    <a:pt x="613" y="221"/>
                  </a:lnTo>
                  <a:lnTo>
                    <a:pt x="615" y="218"/>
                  </a:lnTo>
                  <a:lnTo>
                    <a:pt x="615" y="218"/>
                  </a:lnTo>
                  <a:lnTo>
                    <a:pt x="615" y="216"/>
                  </a:lnTo>
                  <a:lnTo>
                    <a:pt x="615" y="216"/>
                  </a:lnTo>
                  <a:lnTo>
                    <a:pt x="615" y="214"/>
                  </a:lnTo>
                  <a:lnTo>
                    <a:pt x="615" y="214"/>
                  </a:lnTo>
                  <a:lnTo>
                    <a:pt x="615" y="214"/>
                  </a:lnTo>
                  <a:lnTo>
                    <a:pt x="615" y="214"/>
                  </a:lnTo>
                  <a:lnTo>
                    <a:pt x="615" y="214"/>
                  </a:lnTo>
                  <a:lnTo>
                    <a:pt x="613" y="214"/>
                  </a:lnTo>
                  <a:lnTo>
                    <a:pt x="613" y="214"/>
                  </a:lnTo>
                  <a:lnTo>
                    <a:pt x="611" y="216"/>
                  </a:lnTo>
                  <a:lnTo>
                    <a:pt x="611" y="216"/>
                  </a:lnTo>
                  <a:lnTo>
                    <a:pt x="611" y="216"/>
                  </a:lnTo>
                  <a:lnTo>
                    <a:pt x="608" y="216"/>
                  </a:lnTo>
                  <a:lnTo>
                    <a:pt x="606" y="216"/>
                  </a:lnTo>
                  <a:lnTo>
                    <a:pt x="606" y="218"/>
                  </a:lnTo>
                  <a:lnTo>
                    <a:pt x="604" y="221"/>
                  </a:lnTo>
                  <a:lnTo>
                    <a:pt x="599" y="232"/>
                  </a:lnTo>
                  <a:lnTo>
                    <a:pt x="599" y="232"/>
                  </a:lnTo>
                  <a:lnTo>
                    <a:pt x="597" y="232"/>
                  </a:lnTo>
                  <a:lnTo>
                    <a:pt x="597" y="232"/>
                  </a:lnTo>
                  <a:lnTo>
                    <a:pt x="597" y="235"/>
                  </a:lnTo>
                  <a:lnTo>
                    <a:pt x="597" y="235"/>
                  </a:lnTo>
                  <a:lnTo>
                    <a:pt x="594" y="237"/>
                  </a:lnTo>
                  <a:lnTo>
                    <a:pt x="594" y="237"/>
                  </a:lnTo>
                  <a:lnTo>
                    <a:pt x="594" y="240"/>
                  </a:lnTo>
                  <a:lnTo>
                    <a:pt x="594" y="240"/>
                  </a:lnTo>
                  <a:lnTo>
                    <a:pt x="597" y="240"/>
                  </a:lnTo>
                  <a:close/>
                  <a:moveTo>
                    <a:pt x="623" y="218"/>
                  </a:moveTo>
                  <a:lnTo>
                    <a:pt x="623" y="221"/>
                  </a:lnTo>
                  <a:lnTo>
                    <a:pt x="625" y="225"/>
                  </a:lnTo>
                  <a:lnTo>
                    <a:pt x="627" y="225"/>
                  </a:lnTo>
                  <a:lnTo>
                    <a:pt x="627" y="225"/>
                  </a:lnTo>
                  <a:lnTo>
                    <a:pt x="627" y="228"/>
                  </a:lnTo>
                  <a:lnTo>
                    <a:pt x="627" y="228"/>
                  </a:lnTo>
                  <a:lnTo>
                    <a:pt x="630" y="228"/>
                  </a:lnTo>
                  <a:lnTo>
                    <a:pt x="630" y="228"/>
                  </a:lnTo>
                  <a:lnTo>
                    <a:pt x="632" y="228"/>
                  </a:lnTo>
                  <a:lnTo>
                    <a:pt x="634" y="228"/>
                  </a:lnTo>
                  <a:lnTo>
                    <a:pt x="637" y="225"/>
                  </a:lnTo>
                  <a:lnTo>
                    <a:pt x="637" y="223"/>
                  </a:lnTo>
                  <a:lnTo>
                    <a:pt x="641" y="218"/>
                  </a:lnTo>
                  <a:lnTo>
                    <a:pt x="644" y="218"/>
                  </a:lnTo>
                  <a:lnTo>
                    <a:pt x="649" y="216"/>
                  </a:lnTo>
                  <a:lnTo>
                    <a:pt x="651" y="216"/>
                  </a:lnTo>
                  <a:lnTo>
                    <a:pt x="653" y="214"/>
                  </a:lnTo>
                  <a:lnTo>
                    <a:pt x="653" y="211"/>
                  </a:lnTo>
                  <a:lnTo>
                    <a:pt x="653" y="209"/>
                  </a:lnTo>
                  <a:lnTo>
                    <a:pt x="653" y="209"/>
                  </a:lnTo>
                  <a:lnTo>
                    <a:pt x="653" y="209"/>
                  </a:lnTo>
                  <a:lnTo>
                    <a:pt x="653" y="209"/>
                  </a:lnTo>
                  <a:lnTo>
                    <a:pt x="653" y="206"/>
                  </a:lnTo>
                  <a:lnTo>
                    <a:pt x="653" y="206"/>
                  </a:lnTo>
                  <a:lnTo>
                    <a:pt x="653" y="206"/>
                  </a:lnTo>
                  <a:lnTo>
                    <a:pt x="651" y="204"/>
                  </a:lnTo>
                  <a:lnTo>
                    <a:pt x="651" y="204"/>
                  </a:lnTo>
                  <a:lnTo>
                    <a:pt x="651" y="204"/>
                  </a:lnTo>
                  <a:lnTo>
                    <a:pt x="649" y="204"/>
                  </a:lnTo>
                  <a:lnTo>
                    <a:pt x="646" y="202"/>
                  </a:lnTo>
                  <a:lnTo>
                    <a:pt x="646" y="199"/>
                  </a:lnTo>
                  <a:lnTo>
                    <a:pt x="644" y="199"/>
                  </a:lnTo>
                  <a:lnTo>
                    <a:pt x="639" y="199"/>
                  </a:lnTo>
                  <a:lnTo>
                    <a:pt x="634" y="204"/>
                  </a:lnTo>
                  <a:lnTo>
                    <a:pt x="632" y="204"/>
                  </a:lnTo>
                  <a:lnTo>
                    <a:pt x="630" y="204"/>
                  </a:lnTo>
                  <a:lnTo>
                    <a:pt x="627" y="206"/>
                  </a:lnTo>
                  <a:lnTo>
                    <a:pt x="627" y="209"/>
                  </a:lnTo>
                  <a:lnTo>
                    <a:pt x="623" y="216"/>
                  </a:lnTo>
                  <a:lnTo>
                    <a:pt x="625" y="218"/>
                  </a:lnTo>
                  <a:lnTo>
                    <a:pt x="625" y="218"/>
                  </a:lnTo>
                  <a:lnTo>
                    <a:pt x="625" y="218"/>
                  </a:lnTo>
                  <a:lnTo>
                    <a:pt x="623" y="218"/>
                  </a:lnTo>
                  <a:close/>
                  <a:moveTo>
                    <a:pt x="665" y="187"/>
                  </a:moveTo>
                  <a:lnTo>
                    <a:pt x="665" y="187"/>
                  </a:lnTo>
                  <a:lnTo>
                    <a:pt x="665" y="190"/>
                  </a:lnTo>
                  <a:lnTo>
                    <a:pt x="668" y="190"/>
                  </a:lnTo>
                  <a:lnTo>
                    <a:pt x="668" y="190"/>
                  </a:lnTo>
                  <a:lnTo>
                    <a:pt x="670" y="190"/>
                  </a:lnTo>
                  <a:lnTo>
                    <a:pt x="670" y="190"/>
                  </a:lnTo>
                  <a:lnTo>
                    <a:pt x="670" y="190"/>
                  </a:lnTo>
                  <a:lnTo>
                    <a:pt x="670" y="187"/>
                  </a:lnTo>
                  <a:lnTo>
                    <a:pt x="670" y="187"/>
                  </a:lnTo>
                  <a:lnTo>
                    <a:pt x="670" y="185"/>
                  </a:lnTo>
                  <a:lnTo>
                    <a:pt x="672" y="185"/>
                  </a:lnTo>
                  <a:lnTo>
                    <a:pt x="675" y="185"/>
                  </a:lnTo>
                  <a:lnTo>
                    <a:pt x="675" y="183"/>
                  </a:lnTo>
                  <a:lnTo>
                    <a:pt x="677" y="183"/>
                  </a:lnTo>
                  <a:lnTo>
                    <a:pt x="677" y="183"/>
                  </a:lnTo>
                  <a:lnTo>
                    <a:pt x="677" y="180"/>
                  </a:lnTo>
                  <a:lnTo>
                    <a:pt x="679" y="178"/>
                  </a:lnTo>
                  <a:lnTo>
                    <a:pt x="677" y="176"/>
                  </a:lnTo>
                  <a:lnTo>
                    <a:pt x="677" y="173"/>
                  </a:lnTo>
                  <a:lnTo>
                    <a:pt x="677" y="173"/>
                  </a:lnTo>
                  <a:lnTo>
                    <a:pt x="677" y="171"/>
                  </a:lnTo>
                  <a:lnTo>
                    <a:pt x="675" y="171"/>
                  </a:lnTo>
                  <a:lnTo>
                    <a:pt x="677" y="161"/>
                  </a:lnTo>
                  <a:lnTo>
                    <a:pt x="677" y="159"/>
                  </a:lnTo>
                  <a:lnTo>
                    <a:pt x="675" y="157"/>
                  </a:lnTo>
                  <a:lnTo>
                    <a:pt x="675" y="157"/>
                  </a:lnTo>
                  <a:lnTo>
                    <a:pt x="675" y="154"/>
                  </a:lnTo>
                  <a:lnTo>
                    <a:pt x="675" y="154"/>
                  </a:lnTo>
                  <a:lnTo>
                    <a:pt x="675" y="154"/>
                  </a:lnTo>
                  <a:lnTo>
                    <a:pt x="675" y="154"/>
                  </a:lnTo>
                  <a:lnTo>
                    <a:pt x="670" y="159"/>
                  </a:lnTo>
                  <a:lnTo>
                    <a:pt x="670" y="161"/>
                  </a:lnTo>
                  <a:lnTo>
                    <a:pt x="670" y="161"/>
                  </a:lnTo>
                  <a:lnTo>
                    <a:pt x="670" y="164"/>
                  </a:lnTo>
                  <a:lnTo>
                    <a:pt x="670" y="166"/>
                  </a:lnTo>
                  <a:lnTo>
                    <a:pt x="670" y="166"/>
                  </a:lnTo>
                  <a:lnTo>
                    <a:pt x="670" y="169"/>
                  </a:lnTo>
                  <a:lnTo>
                    <a:pt x="670" y="169"/>
                  </a:lnTo>
                  <a:lnTo>
                    <a:pt x="672" y="169"/>
                  </a:lnTo>
                  <a:lnTo>
                    <a:pt x="672" y="169"/>
                  </a:lnTo>
                  <a:lnTo>
                    <a:pt x="672" y="171"/>
                  </a:lnTo>
                  <a:lnTo>
                    <a:pt x="672" y="171"/>
                  </a:lnTo>
                  <a:lnTo>
                    <a:pt x="670" y="171"/>
                  </a:lnTo>
                  <a:lnTo>
                    <a:pt x="670" y="171"/>
                  </a:lnTo>
                  <a:lnTo>
                    <a:pt x="670" y="171"/>
                  </a:lnTo>
                  <a:lnTo>
                    <a:pt x="670" y="171"/>
                  </a:lnTo>
                  <a:lnTo>
                    <a:pt x="668" y="183"/>
                  </a:lnTo>
                  <a:lnTo>
                    <a:pt x="668" y="183"/>
                  </a:lnTo>
                  <a:lnTo>
                    <a:pt x="665" y="183"/>
                  </a:lnTo>
                  <a:lnTo>
                    <a:pt x="665" y="183"/>
                  </a:lnTo>
                  <a:lnTo>
                    <a:pt x="665" y="183"/>
                  </a:lnTo>
                  <a:lnTo>
                    <a:pt x="665" y="183"/>
                  </a:lnTo>
                  <a:lnTo>
                    <a:pt x="663" y="183"/>
                  </a:lnTo>
                  <a:lnTo>
                    <a:pt x="663" y="183"/>
                  </a:lnTo>
                  <a:lnTo>
                    <a:pt x="663" y="185"/>
                  </a:lnTo>
                  <a:lnTo>
                    <a:pt x="663" y="187"/>
                  </a:lnTo>
                  <a:lnTo>
                    <a:pt x="663" y="187"/>
                  </a:lnTo>
                  <a:lnTo>
                    <a:pt x="665" y="187"/>
                  </a:lnTo>
                  <a:close/>
                  <a:moveTo>
                    <a:pt x="679" y="173"/>
                  </a:moveTo>
                  <a:lnTo>
                    <a:pt x="682" y="176"/>
                  </a:lnTo>
                  <a:lnTo>
                    <a:pt x="684" y="176"/>
                  </a:lnTo>
                  <a:lnTo>
                    <a:pt x="686" y="173"/>
                  </a:lnTo>
                  <a:lnTo>
                    <a:pt x="689" y="173"/>
                  </a:lnTo>
                  <a:lnTo>
                    <a:pt x="691" y="171"/>
                  </a:lnTo>
                  <a:lnTo>
                    <a:pt x="701" y="164"/>
                  </a:lnTo>
                  <a:lnTo>
                    <a:pt x="701" y="161"/>
                  </a:lnTo>
                  <a:lnTo>
                    <a:pt x="701" y="161"/>
                  </a:lnTo>
                  <a:lnTo>
                    <a:pt x="701" y="161"/>
                  </a:lnTo>
                  <a:lnTo>
                    <a:pt x="701" y="161"/>
                  </a:lnTo>
                  <a:lnTo>
                    <a:pt x="701" y="159"/>
                  </a:lnTo>
                  <a:lnTo>
                    <a:pt x="701" y="159"/>
                  </a:lnTo>
                  <a:lnTo>
                    <a:pt x="701" y="157"/>
                  </a:lnTo>
                  <a:lnTo>
                    <a:pt x="701" y="157"/>
                  </a:lnTo>
                  <a:lnTo>
                    <a:pt x="701" y="157"/>
                  </a:lnTo>
                  <a:lnTo>
                    <a:pt x="698" y="152"/>
                  </a:lnTo>
                  <a:lnTo>
                    <a:pt x="696" y="152"/>
                  </a:lnTo>
                  <a:lnTo>
                    <a:pt x="696" y="154"/>
                  </a:lnTo>
                  <a:lnTo>
                    <a:pt x="694" y="154"/>
                  </a:lnTo>
                  <a:lnTo>
                    <a:pt x="694" y="154"/>
                  </a:lnTo>
                  <a:lnTo>
                    <a:pt x="694" y="157"/>
                  </a:lnTo>
                  <a:lnTo>
                    <a:pt x="694" y="157"/>
                  </a:lnTo>
                  <a:lnTo>
                    <a:pt x="694" y="159"/>
                  </a:lnTo>
                  <a:lnTo>
                    <a:pt x="691" y="157"/>
                  </a:lnTo>
                  <a:lnTo>
                    <a:pt x="691" y="157"/>
                  </a:lnTo>
                  <a:lnTo>
                    <a:pt x="689" y="157"/>
                  </a:lnTo>
                  <a:lnTo>
                    <a:pt x="689" y="157"/>
                  </a:lnTo>
                  <a:lnTo>
                    <a:pt x="684" y="157"/>
                  </a:lnTo>
                  <a:lnTo>
                    <a:pt x="684" y="157"/>
                  </a:lnTo>
                  <a:lnTo>
                    <a:pt x="684" y="159"/>
                  </a:lnTo>
                  <a:lnTo>
                    <a:pt x="684" y="159"/>
                  </a:lnTo>
                  <a:lnTo>
                    <a:pt x="682" y="159"/>
                  </a:lnTo>
                  <a:lnTo>
                    <a:pt x="679" y="161"/>
                  </a:lnTo>
                  <a:lnTo>
                    <a:pt x="679" y="164"/>
                  </a:lnTo>
                  <a:lnTo>
                    <a:pt x="679" y="169"/>
                  </a:lnTo>
                  <a:lnTo>
                    <a:pt x="679" y="171"/>
                  </a:lnTo>
                  <a:lnTo>
                    <a:pt x="679" y="173"/>
                  </a:lnTo>
                  <a:close/>
                  <a:moveTo>
                    <a:pt x="653" y="195"/>
                  </a:moveTo>
                  <a:lnTo>
                    <a:pt x="653" y="195"/>
                  </a:lnTo>
                  <a:lnTo>
                    <a:pt x="653" y="195"/>
                  </a:lnTo>
                  <a:lnTo>
                    <a:pt x="653" y="197"/>
                  </a:lnTo>
                  <a:lnTo>
                    <a:pt x="653" y="197"/>
                  </a:lnTo>
                  <a:lnTo>
                    <a:pt x="653" y="197"/>
                  </a:lnTo>
                  <a:lnTo>
                    <a:pt x="656" y="199"/>
                  </a:lnTo>
                  <a:lnTo>
                    <a:pt x="656" y="199"/>
                  </a:lnTo>
                  <a:lnTo>
                    <a:pt x="656" y="199"/>
                  </a:lnTo>
                  <a:lnTo>
                    <a:pt x="656" y="199"/>
                  </a:lnTo>
                  <a:lnTo>
                    <a:pt x="656" y="202"/>
                  </a:lnTo>
                  <a:lnTo>
                    <a:pt x="658" y="202"/>
                  </a:lnTo>
                  <a:lnTo>
                    <a:pt x="658" y="204"/>
                  </a:lnTo>
                  <a:lnTo>
                    <a:pt x="660" y="204"/>
                  </a:lnTo>
                  <a:lnTo>
                    <a:pt x="663" y="204"/>
                  </a:lnTo>
                  <a:lnTo>
                    <a:pt x="663" y="204"/>
                  </a:lnTo>
                  <a:lnTo>
                    <a:pt x="663" y="204"/>
                  </a:lnTo>
                  <a:lnTo>
                    <a:pt x="663" y="204"/>
                  </a:lnTo>
                  <a:lnTo>
                    <a:pt x="665" y="204"/>
                  </a:lnTo>
                  <a:lnTo>
                    <a:pt x="665" y="204"/>
                  </a:lnTo>
                  <a:lnTo>
                    <a:pt x="668" y="204"/>
                  </a:lnTo>
                  <a:lnTo>
                    <a:pt x="670" y="204"/>
                  </a:lnTo>
                  <a:lnTo>
                    <a:pt x="670" y="202"/>
                  </a:lnTo>
                  <a:lnTo>
                    <a:pt x="670" y="199"/>
                  </a:lnTo>
                  <a:lnTo>
                    <a:pt x="670" y="199"/>
                  </a:lnTo>
                  <a:lnTo>
                    <a:pt x="668" y="197"/>
                  </a:lnTo>
                  <a:lnTo>
                    <a:pt x="668" y="195"/>
                  </a:lnTo>
                  <a:lnTo>
                    <a:pt x="668" y="192"/>
                  </a:lnTo>
                  <a:lnTo>
                    <a:pt x="668" y="192"/>
                  </a:lnTo>
                  <a:lnTo>
                    <a:pt x="665" y="190"/>
                  </a:lnTo>
                  <a:lnTo>
                    <a:pt x="663" y="190"/>
                  </a:lnTo>
                  <a:lnTo>
                    <a:pt x="660" y="190"/>
                  </a:lnTo>
                  <a:lnTo>
                    <a:pt x="660" y="190"/>
                  </a:lnTo>
                  <a:lnTo>
                    <a:pt x="658" y="190"/>
                  </a:lnTo>
                  <a:lnTo>
                    <a:pt x="656" y="190"/>
                  </a:lnTo>
                  <a:lnTo>
                    <a:pt x="653" y="190"/>
                  </a:lnTo>
                  <a:lnTo>
                    <a:pt x="653" y="192"/>
                  </a:lnTo>
                  <a:lnTo>
                    <a:pt x="653" y="192"/>
                  </a:lnTo>
                  <a:lnTo>
                    <a:pt x="653" y="19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3870" y="2087"/>
              <a:ext cx="875" cy="712"/>
            </a:xfrm>
            <a:custGeom>
              <a:avLst/>
              <a:gdLst>
                <a:gd name="T0" fmla="*/ 852 w 875"/>
                <a:gd name="T1" fmla="*/ 132 h 712"/>
                <a:gd name="T2" fmla="*/ 807 w 875"/>
                <a:gd name="T3" fmla="*/ 120 h 712"/>
                <a:gd name="T4" fmla="*/ 757 w 875"/>
                <a:gd name="T5" fmla="*/ 102 h 712"/>
                <a:gd name="T6" fmla="*/ 693 w 875"/>
                <a:gd name="T7" fmla="*/ 71 h 712"/>
                <a:gd name="T8" fmla="*/ 627 w 875"/>
                <a:gd name="T9" fmla="*/ 35 h 712"/>
                <a:gd name="T10" fmla="*/ 561 w 875"/>
                <a:gd name="T11" fmla="*/ 33 h 712"/>
                <a:gd name="T12" fmla="*/ 554 w 875"/>
                <a:gd name="T13" fmla="*/ 4 h 712"/>
                <a:gd name="T14" fmla="*/ 530 w 875"/>
                <a:gd name="T15" fmla="*/ 0 h 712"/>
                <a:gd name="T16" fmla="*/ 461 w 875"/>
                <a:gd name="T17" fmla="*/ 40 h 712"/>
                <a:gd name="T18" fmla="*/ 428 w 875"/>
                <a:gd name="T19" fmla="*/ 57 h 712"/>
                <a:gd name="T20" fmla="*/ 388 w 875"/>
                <a:gd name="T21" fmla="*/ 80 h 712"/>
                <a:gd name="T22" fmla="*/ 378 w 875"/>
                <a:gd name="T23" fmla="*/ 54 h 712"/>
                <a:gd name="T24" fmla="*/ 350 w 875"/>
                <a:gd name="T25" fmla="*/ 57 h 712"/>
                <a:gd name="T26" fmla="*/ 326 w 875"/>
                <a:gd name="T27" fmla="*/ 87 h 712"/>
                <a:gd name="T28" fmla="*/ 319 w 875"/>
                <a:gd name="T29" fmla="*/ 135 h 712"/>
                <a:gd name="T30" fmla="*/ 298 w 875"/>
                <a:gd name="T31" fmla="*/ 144 h 712"/>
                <a:gd name="T32" fmla="*/ 293 w 875"/>
                <a:gd name="T33" fmla="*/ 194 h 712"/>
                <a:gd name="T34" fmla="*/ 298 w 875"/>
                <a:gd name="T35" fmla="*/ 227 h 712"/>
                <a:gd name="T36" fmla="*/ 286 w 875"/>
                <a:gd name="T37" fmla="*/ 244 h 712"/>
                <a:gd name="T38" fmla="*/ 274 w 875"/>
                <a:gd name="T39" fmla="*/ 260 h 712"/>
                <a:gd name="T40" fmla="*/ 291 w 875"/>
                <a:gd name="T41" fmla="*/ 284 h 712"/>
                <a:gd name="T42" fmla="*/ 286 w 875"/>
                <a:gd name="T43" fmla="*/ 317 h 712"/>
                <a:gd name="T44" fmla="*/ 220 w 875"/>
                <a:gd name="T45" fmla="*/ 336 h 712"/>
                <a:gd name="T46" fmla="*/ 80 w 875"/>
                <a:gd name="T47" fmla="*/ 355 h 712"/>
                <a:gd name="T48" fmla="*/ 18 w 875"/>
                <a:gd name="T49" fmla="*/ 407 h 712"/>
                <a:gd name="T50" fmla="*/ 2 w 875"/>
                <a:gd name="T51" fmla="*/ 473 h 712"/>
                <a:gd name="T52" fmla="*/ 142 w 875"/>
                <a:gd name="T53" fmla="*/ 495 h 712"/>
                <a:gd name="T54" fmla="*/ 201 w 875"/>
                <a:gd name="T55" fmla="*/ 480 h 712"/>
                <a:gd name="T56" fmla="*/ 246 w 875"/>
                <a:gd name="T57" fmla="*/ 480 h 712"/>
                <a:gd name="T58" fmla="*/ 293 w 875"/>
                <a:gd name="T59" fmla="*/ 483 h 712"/>
                <a:gd name="T60" fmla="*/ 303 w 875"/>
                <a:gd name="T61" fmla="*/ 528 h 712"/>
                <a:gd name="T62" fmla="*/ 312 w 875"/>
                <a:gd name="T63" fmla="*/ 573 h 712"/>
                <a:gd name="T64" fmla="*/ 340 w 875"/>
                <a:gd name="T65" fmla="*/ 587 h 712"/>
                <a:gd name="T66" fmla="*/ 355 w 875"/>
                <a:gd name="T67" fmla="*/ 599 h 712"/>
                <a:gd name="T68" fmla="*/ 345 w 875"/>
                <a:gd name="T69" fmla="*/ 637 h 712"/>
                <a:gd name="T70" fmla="*/ 338 w 875"/>
                <a:gd name="T71" fmla="*/ 665 h 712"/>
                <a:gd name="T72" fmla="*/ 362 w 875"/>
                <a:gd name="T73" fmla="*/ 691 h 712"/>
                <a:gd name="T74" fmla="*/ 378 w 875"/>
                <a:gd name="T75" fmla="*/ 710 h 712"/>
                <a:gd name="T76" fmla="*/ 404 w 875"/>
                <a:gd name="T77" fmla="*/ 710 h 712"/>
                <a:gd name="T78" fmla="*/ 416 w 875"/>
                <a:gd name="T79" fmla="*/ 700 h 712"/>
                <a:gd name="T80" fmla="*/ 419 w 875"/>
                <a:gd name="T81" fmla="*/ 691 h 712"/>
                <a:gd name="T82" fmla="*/ 445 w 875"/>
                <a:gd name="T83" fmla="*/ 691 h 712"/>
                <a:gd name="T84" fmla="*/ 501 w 875"/>
                <a:gd name="T85" fmla="*/ 665 h 712"/>
                <a:gd name="T86" fmla="*/ 570 w 875"/>
                <a:gd name="T87" fmla="*/ 641 h 712"/>
                <a:gd name="T88" fmla="*/ 603 w 875"/>
                <a:gd name="T89" fmla="*/ 637 h 712"/>
                <a:gd name="T90" fmla="*/ 627 w 875"/>
                <a:gd name="T91" fmla="*/ 641 h 712"/>
                <a:gd name="T92" fmla="*/ 679 w 875"/>
                <a:gd name="T93" fmla="*/ 606 h 712"/>
                <a:gd name="T94" fmla="*/ 698 w 875"/>
                <a:gd name="T95" fmla="*/ 554 h 712"/>
                <a:gd name="T96" fmla="*/ 717 w 875"/>
                <a:gd name="T97" fmla="*/ 535 h 712"/>
                <a:gd name="T98" fmla="*/ 719 w 875"/>
                <a:gd name="T99" fmla="*/ 502 h 712"/>
                <a:gd name="T100" fmla="*/ 764 w 875"/>
                <a:gd name="T101" fmla="*/ 464 h 712"/>
                <a:gd name="T102" fmla="*/ 786 w 875"/>
                <a:gd name="T103" fmla="*/ 428 h 712"/>
                <a:gd name="T104" fmla="*/ 783 w 875"/>
                <a:gd name="T105" fmla="*/ 390 h 712"/>
                <a:gd name="T106" fmla="*/ 767 w 875"/>
                <a:gd name="T107" fmla="*/ 376 h 712"/>
                <a:gd name="T108" fmla="*/ 786 w 875"/>
                <a:gd name="T109" fmla="*/ 360 h 712"/>
                <a:gd name="T110" fmla="*/ 783 w 875"/>
                <a:gd name="T111" fmla="*/ 319 h 712"/>
                <a:gd name="T112" fmla="*/ 795 w 875"/>
                <a:gd name="T113" fmla="*/ 300 h 712"/>
                <a:gd name="T114" fmla="*/ 828 w 875"/>
                <a:gd name="T115" fmla="*/ 300 h 712"/>
                <a:gd name="T116" fmla="*/ 849 w 875"/>
                <a:gd name="T117" fmla="*/ 303 h 712"/>
                <a:gd name="T118" fmla="*/ 826 w 875"/>
                <a:gd name="T119" fmla="*/ 270 h 712"/>
                <a:gd name="T120" fmla="*/ 819 w 875"/>
                <a:gd name="T121" fmla="*/ 258 h 712"/>
                <a:gd name="T122" fmla="*/ 840 w 875"/>
                <a:gd name="T123" fmla="*/ 215 h 712"/>
                <a:gd name="T124" fmla="*/ 854 w 875"/>
                <a:gd name="T125" fmla="*/ 18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712">
                  <a:moveTo>
                    <a:pt x="875" y="151"/>
                  </a:moveTo>
                  <a:lnTo>
                    <a:pt x="875" y="151"/>
                  </a:lnTo>
                  <a:lnTo>
                    <a:pt x="875" y="149"/>
                  </a:lnTo>
                  <a:lnTo>
                    <a:pt x="875" y="149"/>
                  </a:lnTo>
                  <a:lnTo>
                    <a:pt x="873" y="149"/>
                  </a:lnTo>
                  <a:lnTo>
                    <a:pt x="873" y="149"/>
                  </a:lnTo>
                  <a:lnTo>
                    <a:pt x="873" y="147"/>
                  </a:lnTo>
                  <a:lnTo>
                    <a:pt x="873" y="147"/>
                  </a:lnTo>
                  <a:lnTo>
                    <a:pt x="873" y="147"/>
                  </a:lnTo>
                  <a:lnTo>
                    <a:pt x="871" y="147"/>
                  </a:lnTo>
                  <a:lnTo>
                    <a:pt x="871" y="144"/>
                  </a:lnTo>
                  <a:lnTo>
                    <a:pt x="871" y="144"/>
                  </a:lnTo>
                  <a:lnTo>
                    <a:pt x="871" y="144"/>
                  </a:lnTo>
                  <a:lnTo>
                    <a:pt x="871" y="142"/>
                  </a:lnTo>
                  <a:lnTo>
                    <a:pt x="868" y="142"/>
                  </a:lnTo>
                  <a:lnTo>
                    <a:pt x="866" y="142"/>
                  </a:lnTo>
                  <a:lnTo>
                    <a:pt x="866" y="142"/>
                  </a:lnTo>
                  <a:lnTo>
                    <a:pt x="866" y="142"/>
                  </a:lnTo>
                  <a:lnTo>
                    <a:pt x="866" y="142"/>
                  </a:lnTo>
                  <a:lnTo>
                    <a:pt x="864" y="142"/>
                  </a:lnTo>
                  <a:lnTo>
                    <a:pt x="861" y="139"/>
                  </a:lnTo>
                  <a:lnTo>
                    <a:pt x="861" y="139"/>
                  </a:lnTo>
                  <a:lnTo>
                    <a:pt x="861" y="139"/>
                  </a:lnTo>
                  <a:lnTo>
                    <a:pt x="861" y="139"/>
                  </a:lnTo>
                  <a:lnTo>
                    <a:pt x="861" y="137"/>
                  </a:lnTo>
                  <a:lnTo>
                    <a:pt x="859" y="137"/>
                  </a:lnTo>
                  <a:lnTo>
                    <a:pt x="859" y="137"/>
                  </a:lnTo>
                  <a:lnTo>
                    <a:pt x="857" y="135"/>
                  </a:lnTo>
                  <a:lnTo>
                    <a:pt x="857" y="135"/>
                  </a:lnTo>
                  <a:lnTo>
                    <a:pt x="854" y="135"/>
                  </a:lnTo>
                  <a:lnTo>
                    <a:pt x="854" y="135"/>
                  </a:lnTo>
                  <a:lnTo>
                    <a:pt x="854" y="135"/>
                  </a:lnTo>
                  <a:lnTo>
                    <a:pt x="852" y="135"/>
                  </a:lnTo>
                  <a:lnTo>
                    <a:pt x="852" y="135"/>
                  </a:lnTo>
                  <a:lnTo>
                    <a:pt x="852" y="135"/>
                  </a:lnTo>
                  <a:lnTo>
                    <a:pt x="852" y="135"/>
                  </a:lnTo>
                  <a:lnTo>
                    <a:pt x="852" y="132"/>
                  </a:lnTo>
                  <a:lnTo>
                    <a:pt x="852" y="132"/>
                  </a:lnTo>
                  <a:lnTo>
                    <a:pt x="852" y="132"/>
                  </a:lnTo>
                  <a:lnTo>
                    <a:pt x="852" y="132"/>
                  </a:lnTo>
                  <a:lnTo>
                    <a:pt x="849" y="132"/>
                  </a:lnTo>
                  <a:lnTo>
                    <a:pt x="849" y="130"/>
                  </a:lnTo>
                  <a:lnTo>
                    <a:pt x="849" y="130"/>
                  </a:lnTo>
                  <a:lnTo>
                    <a:pt x="849" y="130"/>
                  </a:lnTo>
                  <a:lnTo>
                    <a:pt x="849" y="130"/>
                  </a:lnTo>
                  <a:lnTo>
                    <a:pt x="849" y="130"/>
                  </a:lnTo>
                  <a:lnTo>
                    <a:pt x="849" y="130"/>
                  </a:lnTo>
                  <a:lnTo>
                    <a:pt x="847" y="128"/>
                  </a:lnTo>
                  <a:lnTo>
                    <a:pt x="847" y="128"/>
                  </a:lnTo>
                  <a:lnTo>
                    <a:pt x="847" y="128"/>
                  </a:lnTo>
                  <a:lnTo>
                    <a:pt x="847" y="128"/>
                  </a:lnTo>
                  <a:lnTo>
                    <a:pt x="842" y="128"/>
                  </a:lnTo>
                  <a:lnTo>
                    <a:pt x="842" y="128"/>
                  </a:lnTo>
                  <a:lnTo>
                    <a:pt x="840" y="128"/>
                  </a:lnTo>
                  <a:lnTo>
                    <a:pt x="840" y="128"/>
                  </a:lnTo>
                  <a:lnTo>
                    <a:pt x="838" y="128"/>
                  </a:lnTo>
                  <a:lnTo>
                    <a:pt x="835" y="128"/>
                  </a:lnTo>
                  <a:lnTo>
                    <a:pt x="828" y="125"/>
                  </a:lnTo>
                  <a:lnTo>
                    <a:pt x="828" y="123"/>
                  </a:lnTo>
                  <a:lnTo>
                    <a:pt x="828" y="125"/>
                  </a:lnTo>
                  <a:lnTo>
                    <a:pt x="826" y="125"/>
                  </a:lnTo>
                  <a:lnTo>
                    <a:pt x="826" y="125"/>
                  </a:lnTo>
                  <a:lnTo>
                    <a:pt x="823" y="125"/>
                  </a:lnTo>
                  <a:lnTo>
                    <a:pt x="823" y="125"/>
                  </a:lnTo>
                  <a:lnTo>
                    <a:pt x="823" y="125"/>
                  </a:lnTo>
                  <a:lnTo>
                    <a:pt x="823" y="125"/>
                  </a:lnTo>
                  <a:lnTo>
                    <a:pt x="823" y="125"/>
                  </a:lnTo>
                  <a:lnTo>
                    <a:pt x="821" y="125"/>
                  </a:lnTo>
                  <a:lnTo>
                    <a:pt x="821" y="125"/>
                  </a:lnTo>
                  <a:lnTo>
                    <a:pt x="821" y="125"/>
                  </a:lnTo>
                  <a:lnTo>
                    <a:pt x="819" y="123"/>
                  </a:lnTo>
                  <a:lnTo>
                    <a:pt x="819" y="123"/>
                  </a:lnTo>
                  <a:lnTo>
                    <a:pt x="816" y="120"/>
                  </a:lnTo>
                  <a:lnTo>
                    <a:pt x="814" y="120"/>
                  </a:lnTo>
                  <a:lnTo>
                    <a:pt x="814" y="118"/>
                  </a:lnTo>
                  <a:lnTo>
                    <a:pt x="812" y="120"/>
                  </a:lnTo>
                  <a:lnTo>
                    <a:pt x="809" y="120"/>
                  </a:lnTo>
                  <a:lnTo>
                    <a:pt x="809" y="120"/>
                  </a:lnTo>
                  <a:lnTo>
                    <a:pt x="807" y="120"/>
                  </a:lnTo>
                  <a:lnTo>
                    <a:pt x="807" y="120"/>
                  </a:lnTo>
                  <a:lnTo>
                    <a:pt x="807" y="120"/>
                  </a:lnTo>
                  <a:lnTo>
                    <a:pt x="804" y="120"/>
                  </a:lnTo>
                  <a:lnTo>
                    <a:pt x="804" y="120"/>
                  </a:lnTo>
                  <a:lnTo>
                    <a:pt x="804" y="118"/>
                  </a:lnTo>
                  <a:lnTo>
                    <a:pt x="802" y="118"/>
                  </a:lnTo>
                  <a:lnTo>
                    <a:pt x="802" y="118"/>
                  </a:lnTo>
                  <a:lnTo>
                    <a:pt x="802" y="118"/>
                  </a:lnTo>
                  <a:lnTo>
                    <a:pt x="800" y="116"/>
                  </a:lnTo>
                  <a:lnTo>
                    <a:pt x="800" y="116"/>
                  </a:lnTo>
                  <a:lnTo>
                    <a:pt x="800" y="116"/>
                  </a:lnTo>
                  <a:lnTo>
                    <a:pt x="800" y="116"/>
                  </a:lnTo>
                  <a:lnTo>
                    <a:pt x="797" y="118"/>
                  </a:lnTo>
                  <a:lnTo>
                    <a:pt x="797" y="118"/>
                  </a:lnTo>
                  <a:lnTo>
                    <a:pt x="795" y="118"/>
                  </a:lnTo>
                  <a:lnTo>
                    <a:pt x="795" y="118"/>
                  </a:lnTo>
                  <a:lnTo>
                    <a:pt x="795" y="118"/>
                  </a:lnTo>
                  <a:lnTo>
                    <a:pt x="793" y="116"/>
                  </a:lnTo>
                  <a:lnTo>
                    <a:pt x="790" y="116"/>
                  </a:lnTo>
                  <a:lnTo>
                    <a:pt x="790" y="116"/>
                  </a:lnTo>
                  <a:lnTo>
                    <a:pt x="790" y="116"/>
                  </a:lnTo>
                  <a:lnTo>
                    <a:pt x="790" y="116"/>
                  </a:lnTo>
                  <a:lnTo>
                    <a:pt x="790" y="116"/>
                  </a:lnTo>
                  <a:lnTo>
                    <a:pt x="788" y="116"/>
                  </a:lnTo>
                  <a:lnTo>
                    <a:pt x="788" y="118"/>
                  </a:lnTo>
                  <a:lnTo>
                    <a:pt x="788" y="118"/>
                  </a:lnTo>
                  <a:lnTo>
                    <a:pt x="788" y="118"/>
                  </a:lnTo>
                  <a:lnTo>
                    <a:pt x="788" y="118"/>
                  </a:lnTo>
                  <a:lnTo>
                    <a:pt x="783" y="120"/>
                  </a:lnTo>
                  <a:lnTo>
                    <a:pt x="783" y="120"/>
                  </a:lnTo>
                  <a:lnTo>
                    <a:pt x="778" y="123"/>
                  </a:lnTo>
                  <a:lnTo>
                    <a:pt x="776" y="125"/>
                  </a:lnTo>
                  <a:lnTo>
                    <a:pt x="774" y="125"/>
                  </a:lnTo>
                  <a:lnTo>
                    <a:pt x="771" y="123"/>
                  </a:lnTo>
                  <a:lnTo>
                    <a:pt x="771" y="123"/>
                  </a:lnTo>
                  <a:lnTo>
                    <a:pt x="771" y="123"/>
                  </a:lnTo>
                  <a:lnTo>
                    <a:pt x="767" y="123"/>
                  </a:lnTo>
                  <a:lnTo>
                    <a:pt x="764" y="120"/>
                  </a:lnTo>
                  <a:lnTo>
                    <a:pt x="762" y="120"/>
                  </a:lnTo>
                  <a:lnTo>
                    <a:pt x="759" y="120"/>
                  </a:lnTo>
                  <a:lnTo>
                    <a:pt x="757" y="102"/>
                  </a:lnTo>
                  <a:lnTo>
                    <a:pt x="748" y="92"/>
                  </a:lnTo>
                  <a:lnTo>
                    <a:pt x="724" y="71"/>
                  </a:lnTo>
                  <a:lnTo>
                    <a:pt x="722" y="71"/>
                  </a:lnTo>
                  <a:lnTo>
                    <a:pt x="722" y="71"/>
                  </a:lnTo>
                  <a:lnTo>
                    <a:pt x="722" y="71"/>
                  </a:lnTo>
                  <a:lnTo>
                    <a:pt x="719" y="71"/>
                  </a:lnTo>
                  <a:lnTo>
                    <a:pt x="719" y="71"/>
                  </a:lnTo>
                  <a:lnTo>
                    <a:pt x="719" y="71"/>
                  </a:lnTo>
                  <a:lnTo>
                    <a:pt x="719" y="71"/>
                  </a:lnTo>
                  <a:lnTo>
                    <a:pt x="719" y="73"/>
                  </a:lnTo>
                  <a:lnTo>
                    <a:pt x="717" y="73"/>
                  </a:lnTo>
                  <a:lnTo>
                    <a:pt x="714" y="76"/>
                  </a:lnTo>
                  <a:lnTo>
                    <a:pt x="714" y="76"/>
                  </a:lnTo>
                  <a:lnTo>
                    <a:pt x="712" y="76"/>
                  </a:lnTo>
                  <a:lnTo>
                    <a:pt x="712" y="76"/>
                  </a:lnTo>
                  <a:lnTo>
                    <a:pt x="712" y="76"/>
                  </a:lnTo>
                  <a:lnTo>
                    <a:pt x="712" y="76"/>
                  </a:lnTo>
                  <a:lnTo>
                    <a:pt x="710" y="76"/>
                  </a:lnTo>
                  <a:lnTo>
                    <a:pt x="707" y="76"/>
                  </a:lnTo>
                  <a:lnTo>
                    <a:pt x="705" y="76"/>
                  </a:lnTo>
                  <a:lnTo>
                    <a:pt x="705" y="76"/>
                  </a:lnTo>
                  <a:lnTo>
                    <a:pt x="705" y="76"/>
                  </a:lnTo>
                  <a:lnTo>
                    <a:pt x="705" y="76"/>
                  </a:lnTo>
                  <a:lnTo>
                    <a:pt x="703" y="76"/>
                  </a:lnTo>
                  <a:lnTo>
                    <a:pt x="703" y="76"/>
                  </a:lnTo>
                  <a:lnTo>
                    <a:pt x="700" y="76"/>
                  </a:lnTo>
                  <a:lnTo>
                    <a:pt x="700" y="76"/>
                  </a:lnTo>
                  <a:lnTo>
                    <a:pt x="700" y="76"/>
                  </a:lnTo>
                  <a:lnTo>
                    <a:pt x="700" y="76"/>
                  </a:lnTo>
                  <a:lnTo>
                    <a:pt x="700" y="76"/>
                  </a:lnTo>
                  <a:lnTo>
                    <a:pt x="698" y="73"/>
                  </a:lnTo>
                  <a:lnTo>
                    <a:pt x="698" y="73"/>
                  </a:lnTo>
                  <a:lnTo>
                    <a:pt x="698" y="73"/>
                  </a:lnTo>
                  <a:lnTo>
                    <a:pt x="696" y="71"/>
                  </a:lnTo>
                  <a:lnTo>
                    <a:pt x="696" y="71"/>
                  </a:lnTo>
                  <a:lnTo>
                    <a:pt x="696" y="71"/>
                  </a:lnTo>
                  <a:lnTo>
                    <a:pt x="696" y="71"/>
                  </a:lnTo>
                  <a:lnTo>
                    <a:pt x="696" y="71"/>
                  </a:lnTo>
                  <a:lnTo>
                    <a:pt x="693" y="71"/>
                  </a:lnTo>
                  <a:lnTo>
                    <a:pt x="693" y="71"/>
                  </a:lnTo>
                  <a:lnTo>
                    <a:pt x="693" y="71"/>
                  </a:lnTo>
                  <a:lnTo>
                    <a:pt x="691" y="71"/>
                  </a:lnTo>
                  <a:lnTo>
                    <a:pt x="688" y="71"/>
                  </a:lnTo>
                  <a:lnTo>
                    <a:pt x="686" y="68"/>
                  </a:lnTo>
                  <a:lnTo>
                    <a:pt x="684" y="68"/>
                  </a:lnTo>
                  <a:lnTo>
                    <a:pt x="674" y="64"/>
                  </a:lnTo>
                  <a:lnTo>
                    <a:pt x="672" y="61"/>
                  </a:lnTo>
                  <a:lnTo>
                    <a:pt x="672" y="61"/>
                  </a:lnTo>
                  <a:lnTo>
                    <a:pt x="670" y="61"/>
                  </a:lnTo>
                  <a:lnTo>
                    <a:pt x="670" y="59"/>
                  </a:lnTo>
                  <a:lnTo>
                    <a:pt x="667" y="59"/>
                  </a:lnTo>
                  <a:lnTo>
                    <a:pt x="665" y="57"/>
                  </a:lnTo>
                  <a:lnTo>
                    <a:pt x="662" y="57"/>
                  </a:lnTo>
                  <a:lnTo>
                    <a:pt x="662" y="57"/>
                  </a:lnTo>
                  <a:lnTo>
                    <a:pt x="662" y="57"/>
                  </a:lnTo>
                  <a:lnTo>
                    <a:pt x="660" y="57"/>
                  </a:lnTo>
                  <a:lnTo>
                    <a:pt x="658" y="57"/>
                  </a:lnTo>
                  <a:lnTo>
                    <a:pt x="658" y="57"/>
                  </a:lnTo>
                  <a:lnTo>
                    <a:pt x="658" y="57"/>
                  </a:lnTo>
                  <a:lnTo>
                    <a:pt x="655" y="54"/>
                  </a:lnTo>
                  <a:lnTo>
                    <a:pt x="655" y="54"/>
                  </a:lnTo>
                  <a:lnTo>
                    <a:pt x="655" y="54"/>
                  </a:lnTo>
                  <a:lnTo>
                    <a:pt x="653" y="54"/>
                  </a:lnTo>
                  <a:lnTo>
                    <a:pt x="651" y="52"/>
                  </a:lnTo>
                  <a:lnTo>
                    <a:pt x="648" y="49"/>
                  </a:lnTo>
                  <a:lnTo>
                    <a:pt x="646" y="47"/>
                  </a:lnTo>
                  <a:lnTo>
                    <a:pt x="643" y="45"/>
                  </a:lnTo>
                  <a:lnTo>
                    <a:pt x="639" y="42"/>
                  </a:lnTo>
                  <a:lnTo>
                    <a:pt x="639" y="40"/>
                  </a:lnTo>
                  <a:lnTo>
                    <a:pt x="636" y="40"/>
                  </a:lnTo>
                  <a:lnTo>
                    <a:pt x="636" y="38"/>
                  </a:lnTo>
                  <a:lnTo>
                    <a:pt x="636" y="38"/>
                  </a:lnTo>
                  <a:lnTo>
                    <a:pt x="636" y="38"/>
                  </a:lnTo>
                  <a:lnTo>
                    <a:pt x="634" y="35"/>
                  </a:lnTo>
                  <a:lnTo>
                    <a:pt x="634" y="35"/>
                  </a:lnTo>
                  <a:lnTo>
                    <a:pt x="634" y="35"/>
                  </a:lnTo>
                  <a:lnTo>
                    <a:pt x="632" y="35"/>
                  </a:lnTo>
                  <a:lnTo>
                    <a:pt x="632" y="35"/>
                  </a:lnTo>
                  <a:lnTo>
                    <a:pt x="629" y="35"/>
                  </a:lnTo>
                  <a:lnTo>
                    <a:pt x="627" y="35"/>
                  </a:lnTo>
                  <a:lnTo>
                    <a:pt x="627" y="35"/>
                  </a:lnTo>
                  <a:lnTo>
                    <a:pt x="625" y="35"/>
                  </a:lnTo>
                  <a:lnTo>
                    <a:pt x="625" y="35"/>
                  </a:lnTo>
                  <a:lnTo>
                    <a:pt x="622" y="33"/>
                  </a:lnTo>
                  <a:lnTo>
                    <a:pt x="620" y="33"/>
                  </a:lnTo>
                  <a:lnTo>
                    <a:pt x="617" y="33"/>
                  </a:lnTo>
                  <a:lnTo>
                    <a:pt x="615" y="33"/>
                  </a:lnTo>
                  <a:lnTo>
                    <a:pt x="613" y="33"/>
                  </a:lnTo>
                  <a:lnTo>
                    <a:pt x="613" y="33"/>
                  </a:lnTo>
                  <a:lnTo>
                    <a:pt x="613" y="33"/>
                  </a:lnTo>
                  <a:lnTo>
                    <a:pt x="610" y="33"/>
                  </a:lnTo>
                  <a:lnTo>
                    <a:pt x="608" y="33"/>
                  </a:lnTo>
                  <a:lnTo>
                    <a:pt x="598" y="38"/>
                  </a:lnTo>
                  <a:lnTo>
                    <a:pt x="598" y="38"/>
                  </a:lnTo>
                  <a:lnTo>
                    <a:pt x="598" y="38"/>
                  </a:lnTo>
                  <a:lnTo>
                    <a:pt x="598" y="38"/>
                  </a:lnTo>
                  <a:lnTo>
                    <a:pt x="598" y="38"/>
                  </a:lnTo>
                  <a:lnTo>
                    <a:pt x="598" y="40"/>
                  </a:lnTo>
                  <a:lnTo>
                    <a:pt x="598" y="40"/>
                  </a:lnTo>
                  <a:lnTo>
                    <a:pt x="598" y="40"/>
                  </a:lnTo>
                  <a:lnTo>
                    <a:pt x="598" y="40"/>
                  </a:lnTo>
                  <a:lnTo>
                    <a:pt x="596" y="40"/>
                  </a:lnTo>
                  <a:lnTo>
                    <a:pt x="596" y="42"/>
                  </a:lnTo>
                  <a:lnTo>
                    <a:pt x="596" y="42"/>
                  </a:lnTo>
                  <a:lnTo>
                    <a:pt x="596" y="42"/>
                  </a:lnTo>
                  <a:lnTo>
                    <a:pt x="594" y="42"/>
                  </a:lnTo>
                  <a:lnTo>
                    <a:pt x="594" y="42"/>
                  </a:lnTo>
                  <a:lnTo>
                    <a:pt x="591" y="45"/>
                  </a:lnTo>
                  <a:lnTo>
                    <a:pt x="575" y="40"/>
                  </a:lnTo>
                  <a:lnTo>
                    <a:pt x="575" y="40"/>
                  </a:lnTo>
                  <a:lnTo>
                    <a:pt x="572" y="40"/>
                  </a:lnTo>
                  <a:lnTo>
                    <a:pt x="572" y="38"/>
                  </a:lnTo>
                  <a:lnTo>
                    <a:pt x="572" y="38"/>
                  </a:lnTo>
                  <a:lnTo>
                    <a:pt x="565" y="38"/>
                  </a:lnTo>
                  <a:lnTo>
                    <a:pt x="563" y="38"/>
                  </a:lnTo>
                  <a:lnTo>
                    <a:pt x="563" y="35"/>
                  </a:lnTo>
                  <a:lnTo>
                    <a:pt x="563" y="35"/>
                  </a:lnTo>
                  <a:lnTo>
                    <a:pt x="563" y="35"/>
                  </a:lnTo>
                  <a:lnTo>
                    <a:pt x="563" y="35"/>
                  </a:lnTo>
                  <a:lnTo>
                    <a:pt x="561" y="33"/>
                  </a:lnTo>
                  <a:lnTo>
                    <a:pt x="561" y="33"/>
                  </a:lnTo>
                  <a:lnTo>
                    <a:pt x="561" y="33"/>
                  </a:lnTo>
                  <a:lnTo>
                    <a:pt x="561" y="33"/>
                  </a:lnTo>
                  <a:lnTo>
                    <a:pt x="561" y="33"/>
                  </a:lnTo>
                  <a:lnTo>
                    <a:pt x="561" y="31"/>
                  </a:lnTo>
                  <a:lnTo>
                    <a:pt x="561" y="31"/>
                  </a:lnTo>
                  <a:lnTo>
                    <a:pt x="561" y="31"/>
                  </a:lnTo>
                  <a:lnTo>
                    <a:pt x="561" y="31"/>
                  </a:lnTo>
                  <a:lnTo>
                    <a:pt x="561" y="28"/>
                  </a:lnTo>
                  <a:lnTo>
                    <a:pt x="561" y="28"/>
                  </a:lnTo>
                  <a:lnTo>
                    <a:pt x="561" y="28"/>
                  </a:lnTo>
                  <a:lnTo>
                    <a:pt x="561" y="28"/>
                  </a:lnTo>
                  <a:lnTo>
                    <a:pt x="561" y="26"/>
                  </a:lnTo>
                  <a:lnTo>
                    <a:pt x="561" y="23"/>
                  </a:lnTo>
                  <a:lnTo>
                    <a:pt x="561" y="23"/>
                  </a:lnTo>
                  <a:lnTo>
                    <a:pt x="561" y="21"/>
                  </a:lnTo>
                  <a:lnTo>
                    <a:pt x="563" y="19"/>
                  </a:lnTo>
                  <a:lnTo>
                    <a:pt x="563" y="14"/>
                  </a:lnTo>
                  <a:lnTo>
                    <a:pt x="565" y="12"/>
                  </a:lnTo>
                  <a:lnTo>
                    <a:pt x="565" y="9"/>
                  </a:lnTo>
                  <a:lnTo>
                    <a:pt x="568" y="9"/>
                  </a:lnTo>
                  <a:lnTo>
                    <a:pt x="568" y="9"/>
                  </a:lnTo>
                  <a:lnTo>
                    <a:pt x="565" y="7"/>
                  </a:lnTo>
                  <a:lnTo>
                    <a:pt x="565" y="7"/>
                  </a:lnTo>
                  <a:lnTo>
                    <a:pt x="565" y="7"/>
                  </a:lnTo>
                  <a:lnTo>
                    <a:pt x="563" y="7"/>
                  </a:lnTo>
                  <a:lnTo>
                    <a:pt x="563" y="7"/>
                  </a:lnTo>
                  <a:lnTo>
                    <a:pt x="563" y="7"/>
                  </a:lnTo>
                  <a:lnTo>
                    <a:pt x="563" y="7"/>
                  </a:lnTo>
                  <a:lnTo>
                    <a:pt x="563" y="7"/>
                  </a:lnTo>
                  <a:lnTo>
                    <a:pt x="561" y="4"/>
                  </a:lnTo>
                  <a:lnTo>
                    <a:pt x="561" y="4"/>
                  </a:lnTo>
                  <a:lnTo>
                    <a:pt x="561" y="4"/>
                  </a:lnTo>
                  <a:lnTo>
                    <a:pt x="558" y="4"/>
                  </a:lnTo>
                  <a:lnTo>
                    <a:pt x="558" y="4"/>
                  </a:lnTo>
                  <a:lnTo>
                    <a:pt x="558" y="4"/>
                  </a:lnTo>
                  <a:lnTo>
                    <a:pt x="558" y="4"/>
                  </a:lnTo>
                  <a:lnTo>
                    <a:pt x="556" y="4"/>
                  </a:lnTo>
                  <a:lnTo>
                    <a:pt x="556" y="4"/>
                  </a:lnTo>
                  <a:lnTo>
                    <a:pt x="554" y="4"/>
                  </a:lnTo>
                  <a:lnTo>
                    <a:pt x="551" y="2"/>
                  </a:lnTo>
                  <a:lnTo>
                    <a:pt x="551" y="2"/>
                  </a:lnTo>
                  <a:lnTo>
                    <a:pt x="551" y="2"/>
                  </a:lnTo>
                  <a:lnTo>
                    <a:pt x="551" y="2"/>
                  </a:lnTo>
                  <a:lnTo>
                    <a:pt x="551" y="2"/>
                  </a:lnTo>
                  <a:lnTo>
                    <a:pt x="549" y="4"/>
                  </a:lnTo>
                  <a:lnTo>
                    <a:pt x="549" y="4"/>
                  </a:lnTo>
                  <a:lnTo>
                    <a:pt x="549" y="4"/>
                  </a:lnTo>
                  <a:lnTo>
                    <a:pt x="549" y="4"/>
                  </a:lnTo>
                  <a:lnTo>
                    <a:pt x="546" y="2"/>
                  </a:lnTo>
                  <a:lnTo>
                    <a:pt x="546" y="2"/>
                  </a:lnTo>
                  <a:lnTo>
                    <a:pt x="544" y="2"/>
                  </a:lnTo>
                  <a:lnTo>
                    <a:pt x="544" y="2"/>
                  </a:lnTo>
                  <a:lnTo>
                    <a:pt x="544" y="2"/>
                  </a:lnTo>
                  <a:lnTo>
                    <a:pt x="542" y="2"/>
                  </a:lnTo>
                  <a:lnTo>
                    <a:pt x="542" y="2"/>
                  </a:lnTo>
                  <a:lnTo>
                    <a:pt x="542" y="2"/>
                  </a:lnTo>
                  <a:lnTo>
                    <a:pt x="542" y="2"/>
                  </a:lnTo>
                  <a:lnTo>
                    <a:pt x="542" y="2"/>
                  </a:lnTo>
                  <a:lnTo>
                    <a:pt x="539" y="2"/>
                  </a:lnTo>
                  <a:lnTo>
                    <a:pt x="539" y="2"/>
                  </a:lnTo>
                  <a:lnTo>
                    <a:pt x="539" y="2"/>
                  </a:lnTo>
                  <a:lnTo>
                    <a:pt x="539" y="2"/>
                  </a:lnTo>
                  <a:lnTo>
                    <a:pt x="537" y="2"/>
                  </a:lnTo>
                  <a:lnTo>
                    <a:pt x="537" y="2"/>
                  </a:lnTo>
                  <a:lnTo>
                    <a:pt x="537" y="2"/>
                  </a:lnTo>
                  <a:lnTo>
                    <a:pt x="535" y="0"/>
                  </a:lnTo>
                  <a:lnTo>
                    <a:pt x="535" y="0"/>
                  </a:lnTo>
                  <a:lnTo>
                    <a:pt x="535" y="0"/>
                  </a:lnTo>
                  <a:lnTo>
                    <a:pt x="535" y="0"/>
                  </a:lnTo>
                  <a:lnTo>
                    <a:pt x="535" y="0"/>
                  </a:lnTo>
                  <a:lnTo>
                    <a:pt x="532" y="0"/>
                  </a:lnTo>
                  <a:lnTo>
                    <a:pt x="532" y="0"/>
                  </a:lnTo>
                  <a:lnTo>
                    <a:pt x="532" y="2"/>
                  </a:lnTo>
                  <a:lnTo>
                    <a:pt x="532" y="2"/>
                  </a:lnTo>
                  <a:lnTo>
                    <a:pt x="532" y="2"/>
                  </a:lnTo>
                  <a:lnTo>
                    <a:pt x="532" y="2"/>
                  </a:lnTo>
                  <a:lnTo>
                    <a:pt x="530" y="2"/>
                  </a:lnTo>
                  <a:lnTo>
                    <a:pt x="530" y="0"/>
                  </a:lnTo>
                  <a:lnTo>
                    <a:pt x="530" y="0"/>
                  </a:lnTo>
                  <a:lnTo>
                    <a:pt x="527" y="2"/>
                  </a:lnTo>
                  <a:lnTo>
                    <a:pt x="527" y="2"/>
                  </a:lnTo>
                  <a:lnTo>
                    <a:pt x="527" y="0"/>
                  </a:lnTo>
                  <a:lnTo>
                    <a:pt x="525" y="0"/>
                  </a:lnTo>
                  <a:lnTo>
                    <a:pt x="525" y="0"/>
                  </a:lnTo>
                  <a:lnTo>
                    <a:pt x="525" y="2"/>
                  </a:lnTo>
                  <a:lnTo>
                    <a:pt x="523" y="2"/>
                  </a:lnTo>
                  <a:lnTo>
                    <a:pt x="523" y="2"/>
                  </a:lnTo>
                  <a:lnTo>
                    <a:pt x="523" y="2"/>
                  </a:lnTo>
                  <a:lnTo>
                    <a:pt x="520" y="4"/>
                  </a:lnTo>
                  <a:lnTo>
                    <a:pt x="516" y="7"/>
                  </a:lnTo>
                  <a:lnTo>
                    <a:pt x="506" y="9"/>
                  </a:lnTo>
                  <a:lnTo>
                    <a:pt x="506" y="9"/>
                  </a:lnTo>
                  <a:lnTo>
                    <a:pt x="506" y="9"/>
                  </a:lnTo>
                  <a:lnTo>
                    <a:pt x="504" y="12"/>
                  </a:lnTo>
                  <a:lnTo>
                    <a:pt x="501" y="12"/>
                  </a:lnTo>
                  <a:lnTo>
                    <a:pt x="499" y="14"/>
                  </a:lnTo>
                  <a:lnTo>
                    <a:pt x="499" y="14"/>
                  </a:lnTo>
                  <a:lnTo>
                    <a:pt x="499" y="14"/>
                  </a:lnTo>
                  <a:lnTo>
                    <a:pt x="499" y="14"/>
                  </a:lnTo>
                  <a:lnTo>
                    <a:pt x="497" y="16"/>
                  </a:lnTo>
                  <a:lnTo>
                    <a:pt x="497" y="16"/>
                  </a:lnTo>
                  <a:lnTo>
                    <a:pt x="487" y="21"/>
                  </a:lnTo>
                  <a:lnTo>
                    <a:pt x="487" y="21"/>
                  </a:lnTo>
                  <a:lnTo>
                    <a:pt x="485" y="23"/>
                  </a:lnTo>
                  <a:lnTo>
                    <a:pt x="485" y="23"/>
                  </a:lnTo>
                  <a:lnTo>
                    <a:pt x="485" y="23"/>
                  </a:lnTo>
                  <a:lnTo>
                    <a:pt x="485" y="23"/>
                  </a:lnTo>
                  <a:lnTo>
                    <a:pt x="485" y="23"/>
                  </a:lnTo>
                  <a:lnTo>
                    <a:pt x="485" y="26"/>
                  </a:lnTo>
                  <a:lnTo>
                    <a:pt x="485" y="26"/>
                  </a:lnTo>
                  <a:lnTo>
                    <a:pt x="485" y="28"/>
                  </a:lnTo>
                  <a:lnTo>
                    <a:pt x="485" y="28"/>
                  </a:lnTo>
                  <a:lnTo>
                    <a:pt x="482" y="28"/>
                  </a:lnTo>
                  <a:lnTo>
                    <a:pt x="464" y="38"/>
                  </a:lnTo>
                  <a:lnTo>
                    <a:pt x="464" y="40"/>
                  </a:lnTo>
                  <a:lnTo>
                    <a:pt x="464" y="40"/>
                  </a:lnTo>
                  <a:lnTo>
                    <a:pt x="461" y="40"/>
                  </a:lnTo>
                  <a:lnTo>
                    <a:pt x="461" y="40"/>
                  </a:lnTo>
                  <a:lnTo>
                    <a:pt x="461" y="40"/>
                  </a:lnTo>
                  <a:lnTo>
                    <a:pt x="461" y="40"/>
                  </a:lnTo>
                  <a:lnTo>
                    <a:pt x="459" y="40"/>
                  </a:lnTo>
                  <a:lnTo>
                    <a:pt x="459" y="40"/>
                  </a:lnTo>
                  <a:lnTo>
                    <a:pt x="456" y="40"/>
                  </a:lnTo>
                  <a:lnTo>
                    <a:pt x="456" y="40"/>
                  </a:lnTo>
                  <a:lnTo>
                    <a:pt x="456" y="40"/>
                  </a:lnTo>
                  <a:lnTo>
                    <a:pt x="454" y="40"/>
                  </a:lnTo>
                  <a:lnTo>
                    <a:pt x="454" y="40"/>
                  </a:lnTo>
                  <a:lnTo>
                    <a:pt x="454" y="40"/>
                  </a:lnTo>
                  <a:lnTo>
                    <a:pt x="454" y="42"/>
                  </a:lnTo>
                  <a:lnTo>
                    <a:pt x="454" y="42"/>
                  </a:lnTo>
                  <a:lnTo>
                    <a:pt x="454" y="42"/>
                  </a:lnTo>
                  <a:lnTo>
                    <a:pt x="452" y="45"/>
                  </a:lnTo>
                  <a:lnTo>
                    <a:pt x="452" y="45"/>
                  </a:lnTo>
                  <a:lnTo>
                    <a:pt x="449" y="47"/>
                  </a:lnTo>
                  <a:lnTo>
                    <a:pt x="449" y="47"/>
                  </a:lnTo>
                  <a:lnTo>
                    <a:pt x="449" y="47"/>
                  </a:lnTo>
                  <a:lnTo>
                    <a:pt x="449" y="47"/>
                  </a:lnTo>
                  <a:lnTo>
                    <a:pt x="449" y="49"/>
                  </a:lnTo>
                  <a:lnTo>
                    <a:pt x="447" y="49"/>
                  </a:lnTo>
                  <a:lnTo>
                    <a:pt x="447" y="49"/>
                  </a:lnTo>
                  <a:lnTo>
                    <a:pt x="447" y="49"/>
                  </a:lnTo>
                  <a:lnTo>
                    <a:pt x="445" y="49"/>
                  </a:lnTo>
                  <a:lnTo>
                    <a:pt x="445" y="52"/>
                  </a:lnTo>
                  <a:lnTo>
                    <a:pt x="445" y="52"/>
                  </a:lnTo>
                  <a:lnTo>
                    <a:pt x="442" y="52"/>
                  </a:lnTo>
                  <a:lnTo>
                    <a:pt x="440" y="54"/>
                  </a:lnTo>
                  <a:lnTo>
                    <a:pt x="438" y="57"/>
                  </a:lnTo>
                  <a:lnTo>
                    <a:pt x="438" y="57"/>
                  </a:lnTo>
                  <a:lnTo>
                    <a:pt x="435" y="57"/>
                  </a:lnTo>
                  <a:lnTo>
                    <a:pt x="433" y="57"/>
                  </a:lnTo>
                  <a:lnTo>
                    <a:pt x="433" y="57"/>
                  </a:lnTo>
                  <a:lnTo>
                    <a:pt x="433" y="57"/>
                  </a:lnTo>
                  <a:lnTo>
                    <a:pt x="433" y="57"/>
                  </a:lnTo>
                  <a:lnTo>
                    <a:pt x="433" y="57"/>
                  </a:lnTo>
                  <a:lnTo>
                    <a:pt x="430" y="57"/>
                  </a:lnTo>
                  <a:lnTo>
                    <a:pt x="430" y="57"/>
                  </a:lnTo>
                  <a:lnTo>
                    <a:pt x="428" y="57"/>
                  </a:lnTo>
                  <a:lnTo>
                    <a:pt x="428" y="57"/>
                  </a:lnTo>
                  <a:lnTo>
                    <a:pt x="428" y="57"/>
                  </a:lnTo>
                  <a:lnTo>
                    <a:pt x="428" y="57"/>
                  </a:lnTo>
                  <a:lnTo>
                    <a:pt x="428" y="59"/>
                  </a:lnTo>
                  <a:lnTo>
                    <a:pt x="428" y="59"/>
                  </a:lnTo>
                  <a:lnTo>
                    <a:pt x="426" y="61"/>
                  </a:lnTo>
                  <a:lnTo>
                    <a:pt x="426" y="61"/>
                  </a:lnTo>
                  <a:lnTo>
                    <a:pt x="426" y="61"/>
                  </a:lnTo>
                  <a:lnTo>
                    <a:pt x="426" y="61"/>
                  </a:lnTo>
                  <a:lnTo>
                    <a:pt x="426" y="61"/>
                  </a:lnTo>
                  <a:lnTo>
                    <a:pt x="423" y="64"/>
                  </a:lnTo>
                  <a:lnTo>
                    <a:pt x="423" y="64"/>
                  </a:lnTo>
                  <a:lnTo>
                    <a:pt x="421" y="64"/>
                  </a:lnTo>
                  <a:lnTo>
                    <a:pt x="421" y="66"/>
                  </a:lnTo>
                  <a:lnTo>
                    <a:pt x="421" y="66"/>
                  </a:lnTo>
                  <a:lnTo>
                    <a:pt x="421" y="68"/>
                  </a:lnTo>
                  <a:lnTo>
                    <a:pt x="419" y="68"/>
                  </a:lnTo>
                  <a:lnTo>
                    <a:pt x="416" y="71"/>
                  </a:lnTo>
                  <a:lnTo>
                    <a:pt x="414" y="73"/>
                  </a:lnTo>
                  <a:lnTo>
                    <a:pt x="414" y="73"/>
                  </a:lnTo>
                  <a:lnTo>
                    <a:pt x="414" y="73"/>
                  </a:lnTo>
                  <a:lnTo>
                    <a:pt x="407" y="73"/>
                  </a:lnTo>
                  <a:lnTo>
                    <a:pt x="407" y="73"/>
                  </a:lnTo>
                  <a:lnTo>
                    <a:pt x="402" y="71"/>
                  </a:lnTo>
                  <a:lnTo>
                    <a:pt x="400" y="71"/>
                  </a:lnTo>
                  <a:lnTo>
                    <a:pt x="400" y="71"/>
                  </a:lnTo>
                  <a:lnTo>
                    <a:pt x="400" y="71"/>
                  </a:lnTo>
                  <a:lnTo>
                    <a:pt x="400" y="73"/>
                  </a:lnTo>
                  <a:lnTo>
                    <a:pt x="400" y="73"/>
                  </a:lnTo>
                  <a:lnTo>
                    <a:pt x="397" y="76"/>
                  </a:lnTo>
                  <a:lnTo>
                    <a:pt x="397" y="76"/>
                  </a:lnTo>
                  <a:lnTo>
                    <a:pt x="397" y="76"/>
                  </a:lnTo>
                  <a:lnTo>
                    <a:pt x="397" y="76"/>
                  </a:lnTo>
                  <a:lnTo>
                    <a:pt x="397" y="78"/>
                  </a:lnTo>
                  <a:lnTo>
                    <a:pt x="395" y="78"/>
                  </a:lnTo>
                  <a:lnTo>
                    <a:pt x="393" y="78"/>
                  </a:lnTo>
                  <a:lnTo>
                    <a:pt x="390" y="80"/>
                  </a:lnTo>
                  <a:lnTo>
                    <a:pt x="390" y="80"/>
                  </a:lnTo>
                  <a:lnTo>
                    <a:pt x="390" y="80"/>
                  </a:lnTo>
                  <a:lnTo>
                    <a:pt x="390" y="80"/>
                  </a:lnTo>
                  <a:lnTo>
                    <a:pt x="388" y="80"/>
                  </a:lnTo>
                  <a:lnTo>
                    <a:pt x="388" y="80"/>
                  </a:lnTo>
                  <a:lnTo>
                    <a:pt x="388" y="80"/>
                  </a:lnTo>
                  <a:lnTo>
                    <a:pt x="388" y="80"/>
                  </a:lnTo>
                  <a:lnTo>
                    <a:pt x="388" y="80"/>
                  </a:lnTo>
                  <a:lnTo>
                    <a:pt x="388" y="80"/>
                  </a:lnTo>
                  <a:lnTo>
                    <a:pt x="388" y="78"/>
                  </a:lnTo>
                  <a:lnTo>
                    <a:pt x="388" y="78"/>
                  </a:lnTo>
                  <a:lnTo>
                    <a:pt x="390" y="76"/>
                  </a:lnTo>
                  <a:lnTo>
                    <a:pt x="390" y="73"/>
                  </a:lnTo>
                  <a:lnTo>
                    <a:pt x="393" y="71"/>
                  </a:lnTo>
                  <a:lnTo>
                    <a:pt x="393" y="66"/>
                  </a:lnTo>
                  <a:lnTo>
                    <a:pt x="395" y="64"/>
                  </a:lnTo>
                  <a:lnTo>
                    <a:pt x="395" y="64"/>
                  </a:lnTo>
                  <a:lnTo>
                    <a:pt x="395" y="61"/>
                  </a:lnTo>
                  <a:lnTo>
                    <a:pt x="397" y="61"/>
                  </a:lnTo>
                  <a:lnTo>
                    <a:pt x="397" y="61"/>
                  </a:lnTo>
                  <a:lnTo>
                    <a:pt x="397" y="61"/>
                  </a:lnTo>
                  <a:lnTo>
                    <a:pt x="397" y="61"/>
                  </a:lnTo>
                  <a:lnTo>
                    <a:pt x="395" y="59"/>
                  </a:lnTo>
                  <a:lnTo>
                    <a:pt x="395" y="57"/>
                  </a:lnTo>
                  <a:lnTo>
                    <a:pt x="395" y="57"/>
                  </a:lnTo>
                  <a:lnTo>
                    <a:pt x="395" y="57"/>
                  </a:lnTo>
                  <a:lnTo>
                    <a:pt x="393" y="54"/>
                  </a:lnTo>
                  <a:lnTo>
                    <a:pt x="393" y="54"/>
                  </a:lnTo>
                  <a:lnTo>
                    <a:pt x="393" y="52"/>
                  </a:lnTo>
                  <a:lnTo>
                    <a:pt x="393" y="52"/>
                  </a:lnTo>
                  <a:lnTo>
                    <a:pt x="393" y="52"/>
                  </a:lnTo>
                  <a:lnTo>
                    <a:pt x="390" y="52"/>
                  </a:lnTo>
                  <a:lnTo>
                    <a:pt x="390" y="52"/>
                  </a:lnTo>
                  <a:lnTo>
                    <a:pt x="388" y="54"/>
                  </a:lnTo>
                  <a:lnTo>
                    <a:pt x="388" y="54"/>
                  </a:lnTo>
                  <a:lnTo>
                    <a:pt x="388" y="57"/>
                  </a:lnTo>
                  <a:lnTo>
                    <a:pt x="388" y="57"/>
                  </a:lnTo>
                  <a:lnTo>
                    <a:pt x="385" y="57"/>
                  </a:lnTo>
                  <a:lnTo>
                    <a:pt x="385" y="54"/>
                  </a:lnTo>
                  <a:lnTo>
                    <a:pt x="385" y="54"/>
                  </a:lnTo>
                  <a:lnTo>
                    <a:pt x="383" y="57"/>
                  </a:lnTo>
                  <a:lnTo>
                    <a:pt x="381" y="57"/>
                  </a:lnTo>
                  <a:lnTo>
                    <a:pt x="378" y="57"/>
                  </a:lnTo>
                  <a:lnTo>
                    <a:pt x="378" y="57"/>
                  </a:lnTo>
                  <a:lnTo>
                    <a:pt x="378" y="54"/>
                  </a:lnTo>
                  <a:lnTo>
                    <a:pt x="378" y="54"/>
                  </a:lnTo>
                  <a:lnTo>
                    <a:pt x="376" y="54"/>
                  </a:lnTo>
                  <a:lnTo>
                    <a:pt x="376" y="54"/>
                  </a:lnTo>
                  <a:lnTo>
                    <a:pt x="374" y="54"/>
                  </a:lnTo>
                  <a:lnTo>
                    <a:pt x="371" y="54"/>
                  </a:lnTo>
                  <a:lnTo>
                    <a:pt x="371" y="54"/>
                  </a:lnTo>
                  <a:lnTo>
                    <a:pt x="371" y="54"/>
                  </a:lnTo>
                  <a:lnTo>
                    <a:pt x="369" y="49"/>
                  </a:lnTo>
                  <a:lnTo>
                    <a:pt x="369" y="49"/>
                  </a:lnTo>
                  <a:lnTo>
                    <a:pt x="369" y="47"/>
                  </a:lnTo>
                  <a:lnTo>
                    <a:pt x="366" y="45"/>
                  </a:lnTo>
                  <a:lnTo>
                    <a:pt x="364" y="45"/>
                  </a:lnTo>
                  <a:lnTo>
                    <a:pt x="364" y="42"/>
                  </a:lnTo>
                  <a:lnTo>
                    <a:pt x="357" y="40"/>
                  </a:lnTo>
                  <a:lnTo>
                    <a:pt x="357" y="38"/>
                  </a:lnTo>
                  <a:lnTo>
                    <a:pt x="355" y="38"/>
                  </a:lnTo>
                  <a:lnTo>
                    <a:pt x="355" y="38"/>
                  </a:lnTo>
                  <a:lnTo>
                    <a:pt x="355" y="38"/>
                  </a:lnTo>
                  <a:lnTo>
                    <a:pt x="350" y="42"/>
                  </a:lnTo>
                  <a:lnTo>
                    <a:pt x="350" y="45"/>
                  </a:lnTo>
                  <a:lnTo>
                    <a:pt x="348" y="45"/>
                  </a:lnTo>
                  <a:lnTo>
                    <a:pt x="348" y="45"/>
                  </a:lnTo>
                  <a:lnTo>
                    <a:pt x="348" y="45"/>
                  </a:lnTo>
                  <a:lnTo>
                    <a:pt x="350" y="47"/>
                  </a:lnTo>
                  <a:lnTo>
                    <a:pt x="350" y="47"/>
                  </a:lnTo>
                  <a:lnTo>
                    <a:pt x="350" y="47"/>
                  </a:lnTo>
                  <a:lnTo>
                    <a:pt x="350" y="49"/>
                  </a:lnTo>
                  <a:lnTo>
                    <a:pt x="350" y="49"/>
                  </a:lnTo>
                  <a:lnTo>
                    <a:pt x="350" y="49"/>
                  </a:lnTo>
                  <a:lnTo>
                    <a:pt x="350" y="52"/>
                  </a:lnTo>
                  <a:lnTo>
                    <a:pt x="350" y="52"/>
                  </a:lnTo>
                  <a:lnTo>
                    <a:pt x="350" y="52"/>
                  </a:lnTo>
                  <a:lnTo>
                    <a:pt x="350" y="54"/>
                  </a:lnTo>
                  <a:lnTo>
                    <a:pt x="350" y="54"/>
                  </a:lnTo>
                  <a:lnTo>
                    <a:pt x="350" y="54"/>
                  </a:lnTo>
                  <a:lnTo>
                    <a:pt x="350" y="54"/>
                  </a:lnTo>
                  <a:lnTo>
                    <a:pt x="350" y="54"/>
                  </a:lnTo>
                  <a:lnTo>
                    <a:pt x="350" y="57"/>
                  </a:lnTo>
                  <a:lnTo>
                    <a:pt x="350" y="57"/>
                  </a:lnTo>
                  <a:lnTo>
                    <a:pt x="350" y="57"/>
                  </a:lnTo>
                  <a:lnTo>
                    <a:pt x="350" y="57"/>
                  </a:lnTo>
                  <a:lnTo>
                    <a:pt x="350" y="57"/>
                  </a:lnTo>
                  <a:lnTo>
                    <a:pt x="350" y="59"/>
                  </a:lnTo>
                  <a:lnTo>
                    <a:pt x="350" y="61"/>
                  </a:lnTo>
                  <a:lnTo>
                    <a:pt x="352" y="64"/>
                  </a:lnTo>
                  <a:lnTo>
                    <a:pt x="352" y="64"/>
                  </a:lnTo>
                  <a:lnTo>
                    <a:pt x="352" y="64"/>
                  </a:lnTo>
                  <a:lnTo>
                    <a:pt x="350" y="66"/>
                  </a:lnTo>
                  <a:lnTo>
                    <a:pt x="348" y="68"/>
                  </a:lnTo>
                  <a:lnTo>
                    <a:pt x="348" y="68"/>
                  </a:lnTo>
                  <a:lnTo>
                    <a:pt x="348" y="68"/>
                  </a:lnTo>
                  <a:lnTo>
                    <a:pt x="345" y="68"/>
                  </a:lnTo>
                  <a:lnTo>
                    <a:pt x="345" y="66"/>
                  </a:lnTo>
                  <a:lnTo>
                    <a:pt x="336" y="64"/>
                  </a:lnTo>
                  <a:lnTo>
                    <a:pt x="336" y="64"/>
                  </a:lnTo>
                  <a:lnTo>
                    <a:pt x="333" y="61"/>
                  </a:lnTo>
                  <a:lnTo>
                    <a:pt x="331" y="61"/>
                  </a:lnTo>
                  <a:lnTo>
                    <a:pt x="329" y="61"/>
                  </a:lnTo>
                  <a:lnTo>
                    <a:pt x="329" y="64"/>
                  </a:lnTo>
                  <a:lnTo>
                    <a:pt x="326" y="64"/>
                  </a:lnTo>
                  <a:lnTo>
                    <a:pt x="326" y="64"/>
                  </a:lnTo>
                  <a:lnTo>
                    <a:pt x="326" y="64"/>
                  </a:lnTo>
                  <a:lnTo>
                    <a:pt x="324" y="64"/>
                  </a:lnTo>
                  <a:lnTo>
                    <a:pt x="324" y="66"/>
                  </a:lnTo>
                  <a:lnTo>
                    <a:pt x="324" y="66"/>
                  </a:lnTo>
                  <a:lnTo>
                    <a:pt x="324" y="66"/>
                  </a:lnTo>
                  <a:lnTo>
                    <a:pt x="324" y="66"/>
                  </a:lnTo>
                  <a:lnTo>
                    <a:pt x="322" y="80"/>
                  </a:lnTo>
                  <a:lnTo>
                    <a:pt x="322" y="80"/>
                  </a:lnTo>
                  <a:lnTo>
                    <a:pt x="322" y="80"/>
                  </a:lnTo>
                  <a:lnTo>
                    <a:pt x="324" y="80"/>
                  </a:lnTo>
                  <a:lnTo>
                    <a:pt x="324" y="80"/>
                  </a:lnTo>
                  <a:lnTo>
                    <a:pt x="324" y="80"/>
                  </a:lnTo>
                  <a:lnTo>
                    <a:pt x="324" y="80"/>
                  </a:lnTo>
                  <a:lnTo>
                    <a:pt x="326" y="83"/>
                  </a:lnTo>
                  <a:lnTo>
                    <a:pt x="326" y="83"/>
                  </a:lnTo>
                  <a:lnTo>
                    <a:pt x="326" y="85"/>
                  </a:lnTo>
                  <a:lnTo>
                    <a:pt x="326" y="87"/>
                  </a:lnTo>
                  <a:lnTo>
                    <a:pt x="326" y="87"/>
                  </a:lnTo>
                  <a:lnTo>
                    <a:pt x="326" y="87"/>
                  </a:lnTo>
                  <a:lnTo>
                    <a:pt x="326" y="90"/>
                  </a:lnTo>
                  <a:lnTo>
                    <a:pt x="326" y="90"/>
                  </a:lnTo>
                  <a:lnTo>
                    <a:pt x="324" y="92"/>
                  </a:lnTo>
                  <a:lnTo>
                    <a:pt x="324" y="92"/>
                  </a:lnTo>
                  <a:lnTo>
                    <a:pt x="324" y="92"/>
                  </a:lnTo>
                  <a:lnTo>
                    <a:pt x="322" y="94"/>
                  </a:lnTo>
                  <a:lnTo>
                    <a:pt x="322" y="94"/>
                  </a:lnTo>
                  <a:lnTo>
                    <a:pt x="322" y="94"/>
                  </a:lnTo>
                  <a:lnTo>
                    <a:pt x="322" y="97"/>
                  </a:lnTo>
                  <a:lnTo>
                    <a:pt x="322" y="97"/>
                  </a:lnTo>
                  <a:lnTo>
                    <a:pt x="322" y="106"/>
                  </a:lnTo>
                  <a:lnTo>
                    <a:pt x="322" y="106"/>
                  </a:lnTo>
                  <a:lnTo>
                    <a:pt x="322" y="106"/>
                  </a:lnTo>
                  <a:lnTo>
                    <a:pt x="322" y="106"/>
                  </a:lnTo>
                  <a:lnTo>
                    <a:pt x="322" y="106"/>
                  </a:lnTo>
                  <a:lnTo>
                    <a:pt x="324" y="109"/>
                  </a:lnTo>
                  <a:lnTo>
                    <a:pt x="324" y="109"/>
                  </a:lnTo>
                  <a:lnTo>
                    <a:pt x="326" y="109"/>
                  </a:lnTo>
                  <a:lnTo>
                    <a:pt x="326" y="109"/>
                  </a:lnTo>
                  <a:lnTo>
                    <a:pt x="326" y="109"/>
                  </a:lnTo>
                  <a:lnTo>
                    <a:pt x="326" y="109"/>
                  </a:lnTo>
                  <a:lnTo>
                    <a:pt x="326" y="120"/>
                  </a:lnTo>
                  <a:lnTo>
                    <a:pt x="329" y="120"/>
                  </a:lnTo>
                  <a:lnTo>
                    <a:pt x="329" y="123"/>
                  </a:lnTo>
                  <a:lnTo>
                    <a:pt x="329" y="123"/>
                  </a:lnTo>
                  <a:lnTo>
                    <a:pt x="329" y="125"/>
                  </a:lnTo>
                  <a:lnTo>
                    <a:pt x="329" y="125"/>
                  </a:lnTo>
                  <a:lnTo>
                    <a:pt x="329" y="130"/>
                  </a:lnTo>
                  <a:lnTo>
                    <a:pt x="329" y="130"/>
                  </a:lnTo>
                  <a:lnTo>
                    <a:pt x="329" y="132"/>
                  </a:lnTo>
                  <a:lnTo>
                    <a:pt x="329" y="132"/>
                  </a:lnTo>
                  <a:lnTo>
                    <a:pt x="326" y="132"/>
                  </a:lnTo>
                  <a:lnTo>
                    <a:pt x="326" y="132"/>
                  </a:lnTo>
                  <a:lnTo>
                    <a:pt x="324" y="132"/>
                  </a:lnTo>
                  <a:lnTo>
                    <a:pt x="324" y="135"/>
                  </a:lnTo>
                  <a:lnTo>
                    <a:pt x="322" y="135"/>
                  </a:lnTo>
                  <a:lnTo>
                    <a:pt x="322" y="135"/>
                  </a:lnTo>
                  <a:lnTo>
                    <a:pt x="322" y="135"/>
                  </a:lnTo>
                  <a:lnTo>
                    <a:pt x="322" y="135"/>
                  </a:lnTo>
                  <a:lnTo>
                    <a:pt x="319" y="135"/>
                  </a:lnTo>
                  <a:lnTo>
                    <a:pt x="319" y="135"/>
                  </a:lnTo>
                  <a:lnTo>
                    <a:pt x="319" y="135"/>
                  </a:lnTo>
                  <a:lnTo>
                    <a:pt x="317" y="135"/>
                  </a:lnTo>
                  <a:lnTo>
                    <a:pt x="314" y="135"/>
                  </a:lnTo>
                  <a:lnTo>
                    <a:pt x="314" y="135"/>
                  </a:lnTo>
                  <a:lnTo>
                    <a:pt x="314" y="135"/>
                  </a:lnTo>
                  <a:lnTo>
                    <a:pt x="312" y="135"/>
                  </a:lnTo>
                  <a:lnTo>
                    <a:pt x="312" y="135"/>
                  </a:lnTo>
                  <a:lnTo>
                    <a:pt x="312" y="137"/>
                  </a:lnTo>
                  <a:lnTo>
                    <a:pt x="312" y="137"/>
                  </a:lnTo>
                  <a:lnTo>
                    <a:pt x="312" y="137"/>
                  </a:lnTo>
                  <a:lnTo>
                    <a:pt x="310" y="137"/>
                  </a:lnTo>
                  <a:lnTo>
                    <a:pt x="310" y="137"/>
                  </a:lnTo>
                  <a:lnTo>
                    <a:pt x="310" y="137"/>
                  </a:lnTo>
                  <a:lnTo>
                    <a:pt x="307" y="137"/>
                  </a:lnTo>
                  <a:lnTo>
                    <a:pt x="307" y="137"/>
                  </a:lnTo>
                  <a:lnTo>
                    <a:pt x="307" y="137"/>
                  </a:lnTo>
                  <a:lnTo>
                    <a:pt x="307" y="137"/>
                  </a:lnTo>
                  <a:lnTo>
                    <a:pt x="307" y="137"/>
                  </a:lnTo>
                  <a:lnTo>
                    <a:pt x="307" y="137"/>
                  </a:lnTo>
                  <a:lnTo>
                    <a:pt x="307" y="137"/>
                  </a:lnTo>
                  <a:lnTo>
                    <a:pt x="305" y="137"/>
                  </a:lnTo>
                  <a:lnTo>
                    <a:pt x="305" y="137"/>
                  </a:lnTo>
                  <a:lnTo>
                    <a:pt x="305" y="137"/>
                  </a:lnTo>
                  <a:lnTo>
                    <a:pt x="305" y="137"/>
                  </a:lnTo>
                  <a:lnTo>
                    <a:pt x="305" y="137"/>
                  </a:lnTo>
                  <a:lnTo>
                    <a:pt x="303" y="139"/>
                  </a:lnTo>
                  <a:lnTo>
                    <a:pt x="303" y="142"/>
                  </a:lnTo>
                  <a:lnTo>
                    <a:pt x="303" y="142"/>
                  </a:lnTo>
                  <a:lnTo>
                    <a:pt x="300" y="142"/>
                  </a:lnTo>
                  <a:lnTo>
                    <a:pt x="300" y="142"/>
                  </a:lnTo>
                  <a:lnTo>
                    <a:pt x="300" y="142"/>
                  </a:lnTo>
                  <a:lnTo>
                    <a:pt x="300" y="144"/>
                  </a:lnTo>
                  <a:lnTo>
                    <a:pt x="300" y="144"/>
                  </a:lnTo>
                  <a:lnTo>
                    <a:pt x="298" y="144"/>
                  </a:lnTo>
                  <a:lnTo>
                    <a:pt x="298" y="144"/>
                  </a:lnTo>
                  <a:lnTo>
                    <a:pt x="298" y="144"/>
                  </a:lnTo>
                  <a:lnTo>
                    <a:pt x="298" y="144"/>
                  </a:lnTo>
                  <a:lnTo>
                    <a:pt x="298" y="144"/>
                  </a:lnTo>
                  <a:lnTo>
                    <a:pt x="298" y="144"/>
                  </a:lnTo>
                  <a:lnTo>
                    <a:pt x="295" y="144"/>
                  </a:lnTo>
                  <a:lnTo>
                    <a:pt x="295" y="144"/>
                  </a:lnTo>
                  <a:lnTo>
                    <a:pt x="293" y="147"/>
                  </a:lnTo>
                  <a:lnTo>
                    <a:pt x="291" y="149"/>
                  </a:lnTo>
                  <a:lnTo>
                    <a:pt x="291" y="151"/>
                  </a:lnTo>
                  <a:lnTo>
                    <a:pt x="288" y="154"/>
                  </a:lnTo>
                  <a:lnTo>
                    <a:pt x="288" y="154"/>
                  </a:lnTo>
                  <a:lnTo>
                    <a:pt x="291" y="161"/>
                  </a:lnTo>
                  <a:lnTo>
                    <a:pt x="291" y="161"/>
                  </a:lnTo>
                  <a:lnTo>
                    <a:pt x="291" y="163"/>
                  </a:lnTo>
                  <a:lnTo>
                    <a:pt x="288" y="168"/>
                  </a:lnTo>
                  <a:lnTo>
                    <a:pt x="286" y="170"/>
                  </a:lnTo>
                  <a:lnTo>
                    <a:pt x="286" y="170"/>
                  </a:lnTo>
                  <a:lnTo>
                    <a:pt x="286" y="170"/>
                  </a:lnTo>
                  <a:lnTo>
                    <a:pt x="286" y="170"/>
                  </a:lnTo>
                  <a:lnTo>
                    <a:pt x="286" y="170"/>
                  </a:lnTo>
                  <a:lnTo>
                    <a:pt x="286" y="173"/>
                  </a:lnTo>
                  <a:lnTo>
                    <a:pt x="284" y="173"/>
                  </a:lnTo>
                  <a:lnTo>
                    <a:pt x="281" y="175"/>
                  </a:lnTo>
                  <a:lnTo>
                    <a:pt x="281" y="177"/>
                  </a:lnTo>
                  <a:lnTo>
                    <a:pt x="281" y="182"/>
                  </a:lnTo>
                  <a:lnTo>
                    <a:pt x="281" y="182"/>
                  </a:lnTo>
                  <a:lnTo>
                    <a:pt x="281" y="182"/>
                  </a:lnTo>
                  <a:lnTo>
                    <a:pt x="281" y="182"/>
                  </a:lnTo>
                  <a:lnTo>
                    <a:pt x="281" y="182"/>
                  </a:lnTo>
                  <a:lnTo>
                    <a:pt x="281" y="184"/>
                  </a:lnTo>
                  <a:lnTo>
                    <a:pt x="281" y="184"/>
                  </a:lnTo>
                  <a:lnTo>
                    <a:pt x="284" y="189"/>
                  </a:lnTo>
                  <a:lnTo>
                    <a:pt x="284" y="189"/>
                  </a:lnTo>
                  <a:lnTo>
                    <a:pt x="286" y="189"/>
                  </a:lnTo>
                  <a:lnTo>
                    <a:pt x="288" y="189"/>
                  </a:lnTo>
                  <a:lnTo>
                    <a:pt x="288" y="192"/>
                  </a:lnTo>
                  <a:lnTo>
                    <a:pt x="288" y="192"/>
                  </a:lnTo>
                  <a:lnTo>
                    <a:pt x="288" y="192"/>
                  </a:lnTo>
                  <a:lnTo>
                    <a:pt x="291" y="192"/>
                  </a:lnTo>
                  <a:lnTo>
                    <a:pt x="291" y="192"/>
                  </a:lnTo>
                  <a:lnTo>
                    <a:pt x="291" y="192"/>
                  </a:lnTo>
                  <a:lnTo>
                    <a:pt x="291" y="194"/>
                  </a:lnTo>
                  <a:lnTo>
                    <a:pt x="293" y="194"/>
                  </a:lnTo>
                  <a:lnTo>
                    <a:pt x="293" y="194"/>
                  </a:lnTo>
                  <a:lnTo>
                    <a:pt x="293" y="194"/>
                  </a:lnTo>
                  <a:lnTo>
                    <a:pt x="293" y="194"/>
                  </a:lnTo>
                  <a:lnTo>
                    <a:pt x="293" y="196"/>
                  </a:lnTo>
                  <a:lnTo>
                    <a:pt x="293" y="196"/>
                  </a:lnTo>
                  <a:lnTo>
                    <a:pt x="295" y="196"/>
                  </a:lnTo>
                  <a:lnTo>
                    <a:pt x="295" y="196"/>
                  </a:lnTo>
                  <a:lnTo>
                    <a:pt x="295" y="199"/>
                  </a:lnTo>
                  <a:lnTo>
                    <a:pt x="295" y="199"/>
                  </a:lnTo>
                  <a:lnTo>
                    <a:pt x="298" y="201"/>
                  </a:lnTo>
                  <a:lnTo>
                    <a:pt x="300" y="208"/>
                  </a:lnTo>
                  <a:lnTo>
                    <a:pt x="300" y="208"/>
                  </a:lnTo>
                  <a:lnTo>
                    <a:pt x="300" y="210"/>
                  </a:lnTo>
                  <a:lnTo>
                    <a:pt x="300" y="210"/>
                  </a:lnTo>
                  <a:lnTo>
                    <a:pt x="300" y="210"/>
                  </a:lnTo>
                  <a:lnTo>
                    <a:pt x="303" y="213"/>
                  </a:lnTo>
                  <a:lnTo>
                    <a:pt x="303" y="215"/>
                  </a:lnTo>
                  <a:lnTo>
                    <a:pt x="303" y="215"/>
                  </a:lnTo>
                  <a:lnTo>
                    <a:pt x="303" y="218"/>
                  </a:lnTo>
                  <a:lnTo>
                    <a:pt x="305" y="220"/>
                  </a:lnTo>
                  <a:lnTo>
                    <a:pt x="305" y="220"/>
                  </a:lnTo>
                  <a:lnTo>
                    <a:pt x="305" y="222"/>
                  </a:lnTo>
                  <a:lnTo>
                    <a:pt x="305" y="222"/>
                  </a:lnTo>
                  <a:lnTo>
                    <a:pt x="303" y="222"/>
                  </a:lnTo>
                  <a:lnTo>
                    <a:pt x="303" y="222"/>
                  </a:lnTo>
                  <a:lnTo>
                    <a:pt x="303" y="222"/>
                  </a:lnTo>
                  <a:lnTo>
                    <a:pt x="303" y="222"/>
                  </a:lnTo>
                  <a:lnTo>
                    <a:pt x="303" y="222"/>
                  </a:lnTo>
                  <a:lnTo>
                    <a:pt x="303" y="222"/>
                  </a:lnTo>
                  <a:lnTo>
                    <a:pt x="300" y="222"/>
                  </a:lnTo>
                  <a:lnTo>
                    <a:pt x="300" y="222"/>
                  </a:lnTo>
                  <a:lnTo>
                    <a:pt x="300" y="222"/>
                  </a:lnTo>
                  <a:lnTo>
                    <a:pt x="300" y="222"/>
                  </a:lnTo>
                  <a:lnTo>
                    <a:pt x="300" y="225"/>
                  </a:lnTo>
                  <a:lnTo>
                    <a:pt x="298" y="225"/>
                  </a:lnTo>
                  <a:lnTo>
                    <a:pt x="298" y="225"/>
                  </a:lnTo>
                  <a:lnTo>
                    <a:pt x="298" y="225"/>
                  </a:lnTo>
                  <a:lnTo>
                    <a:pt x="298" y="225"/>
                  </a:lnTo>
                  <a:lnTo>
                    <a:pt x="298" y="227"/>
                  </a:lnTo>
                  <a:lnTo>
                    <a:pt x="298" y="227"/>
                  </a:lnTo>
                  <a:lnTo>
                    <a:pt x="298" y="227"/>
                  </a:lnTo>
                  <a:lnTo>
                    <a:pt x="298" y="227"/>
                  </a:lnTo>
                  <a:lnTo>
                    <a:pt x="300" y="229"/>
                  </a:lnTo>
                  <a:lnTo>
                    <a:pt x="300" y="229"/>
                  </a:lnTo>
                  <a:lnTo>
                    <a:pt x="300" y="229"/>
                  </a:lnTo>
                  <a:lnTo>
                    <a:pt x="300" y="229"/>
                  </a:lnTo>
                  <a:lnTo>
                    <a:pt x="298" y="229"/>
                  </a:lnTo>
                  <a:lnTo>
                    <a:pt x="298" y="229"/>
                  </a:lnTo>
                  <a:lnTo>
                    <a:pt x="298" y="229"/>
                  </a:lnTo>
                  <a:lnTo>
                    <a:pt x="298" y="232"/>
                  </a:lnTo>
                  <a:lnTo>
                    <a:pt x="295" y="232"/>
                  </a:lnTo>
                  <a:lnTo>
                    <a:pt x="295" y="232"/>
                  </a:lnTo>
                  <a:lnTo>
                    <a:pt x="295" y="232"/>
                  </a:lnTo>
                  <a:lnTo>
                    <a:pt x="295" y="234"/>
                  </a:lnTo>
                  <a:lnTo>
                    <a:pt x="293" y="234"/>
                  </a:lnTo>
                  <a:lnTo>
                    <a:pt x="293" y="234"/>
                  </a:lnTo>
                  <a:lnTo>
                    <a:pt x="293" y="236"/>
                  </a:lnTo>
                  <a:lnTo>
                    <a:pt x="293" y="236"/>
                  </a:lnTo>
                  <a:lnTo>
                    <a:pt x="293" y="236"/>
                  </a:lnTo>
                  <a:lnTo>
                    <a:pt x="293" y="234"/>
                  </a:lnTo>
                  <a:lnTo>
                    <a:pt x="293" y="234"/>
                  </a:lnTo>
                  <a:lnTo>
                    <a:pt x="291" y="234"/>
                  </a:lnTo>
                  <a:lnTo>
                    <a:pt x="291" y="234"/>
                  </a:lnTo>
                  <a:lnTo>
                    <a:pt x="291" y="236"/>
                  </a:lnTo>
                  <a:lnTo>
                    <a:pt x="291" y="236"/>
                  </a:lnTo>
                  <a:lnTo>
                    <a:pt x="291" y="236"/>
                  </a:lnTo>
                  <a:lnTo>
                    <a:pt x="291" y="236"/>
                  </a:lnTo>
                  <a:lnTo>
                    <a:pt x="288" y="236"/>
                  </a:lnTo>
                  <a:lnTo>
                    <a:pt x="288" y="236"/>
                  </a:lnTo>
                  <a:lnTo>
                    <a:pt x="291" y="239"/>
                  </a:lnTo>
                  <a:lnTo>
                    <a:pt x="288" y="239"/>
                  </a:lnTo>
                  <a:lnTo>
                    <a:pt x="288" y="239"/>
                  </a:lnTo>
                  <a:lnTo>
                    <a:pt x="288" y="239"/>
                  </a:lnTo>
                  <a:lnTo>
                    <a:pt x="288" y="239"/>
                  </a:lnTo>
                  <a:lnTo>
                    <a:pt x="288" y="239"/>
                  </a:lnTo>
                  <a:lnTo>
                    <a:pt x="288" y="241"/>
                  </a:lnTo>
                  <a:lnTo>
                    <a:pt x="288" y="241"/>
                  </a:lnTo>
                  <a:lnTo>
                    <a:pt x="286" y="241"/>
                  </a:lnTo>
                  <a:lnTo>
                    <a:pt x="286" y="244"/>
                  </a:lnTo>
                  <a:lnTo>
                    <a:pt x="286" y="244"/>
                  </a:lnTo>
                  <a:lnTo>
                    <a:pt x="286" y="244"/>
                  </a:lnTo>
                  <a:lnTo>
                    <a:pt x="286" y="244"/>
                  </a:lnTo>
                  <a:lnTo>
                    <a:pt x="286" y="244"/>
                  </a:lnTo>
                  <a:lnTo>
                    <a:pt x="284" y="244"/>
                  </a:lnTo>
                  <a:lnTo>
                    <a:pt x="284" y="244"/>
                  </a:lnTo>
                  <a:lnTo>
                    <a:pt x="284" y="244"/>
                  </a:lnTo>
                  <a:lnTo>
                    <a:pt x="284" y="244"/>
                  </a:lnTo>
                  <a:lnTo>
                    <a:pt x="284" y="246"/>
                  </a:lnTo>
                  <a:lnTo>
                    <a:pt x="284" y="246"/>
                  </a:lnTo>
                  <a:lnTo>
                    <a:pt x="284" y="246"/>
                  </a:lnTo>
                  <a:lnTo>
                    <a:pt x="284" y="246"/>
                  </a:lnTo>
                  <a:lnTo>
                    <a:pt x="284" y="248"/>
                  </a:lnTo>
                  <a:lnTo>
                    <a:pt x="284" y="248"/>
                  </a:lnTo>
                  <a:lnTo>
                    <a:pt x="284" y="248"/>
                  </a:lnTo>
                  <a:lnTo>
                    <a:pt x="284" y="248"/>
                  </a:lnTo>
                  <a:lnTo>
                    <a:pt x="281" y="248"/>
                  </a:lnTo>
                  <a:lnTo>
                    <a:pt x="281" y="251"/>
                  </a:lnTo>
                  <a:lnTo>
                    <a:pt x="281" y="251"/>
                  </a:lnTo>
                  <a:lnTo>
                    <a:pt x="281" y="251"/>
                  </a:lnTo>
                  <a:lnTo>
                    <a:pt x="281" y="251"/>
                  </a:lnTo>
                  <a:lnTo>
                    <a:pt x="281" y="251"/>
                  </a:lnTo>
                  <a:lnTo>
                    <a:pt x="281" y="251"/>
                  </a:lnTo>
                  <a:lnTo>
                    <a:pt x="281" y="251"/>
                  </a:lnTo>
                  <a:lnTo>
                    <a:pt x="281" y="251"/>
                  </a:lnTo>
                  <a:lnTo>
                    <a:pt x="281" y="251"/>
                  </a:lnTo>
                  <a:lnTo>
                    <a:pt x="279" y="251"/>
                  </a:lnTo>
                  <a:lnTo>
                    <a:pt x="279" y="251"/>
                  </a:lnTo>
                  <a:lnTo>
                    <a:pt x="279" y="251"/>
                  </a:lnTo>
                  <a:lnTo>
                    <a:pt x="279" y="251"/>
                  </a:lnTo>
                  <a:lnTo>
                    <a:pt x="277" y="251"/>
                  </a:lnTo>
                  <a:lnTo>
                    <a:pt x="277" y="251"/>
                  </a:lnTo>
                  <a:lnTo>
                    <a:pt x="277" y="251"/>
                  </a:lnTo>
                  <a:lnTo>
                    <a:pt x="277" y="253"/>
                  </a:lnTo>
                  <a:lnTo>
                    <a:pt x="277" y="253"/>
                  </a:lnTo>
                  <a:lnTo>
                    <a:pt x="274" y="255"/>
                  </a:lnTo>
                  <a:lnTo>
                    <a:pt x="274" y="255"/>
                  </a:lnTo>
                  <a:lnTo>
                    <a:pt x="274" y="255"/>
                  </a:lnTo>
                  <a:lnTo>
                    <a:pt x="274" y="258"/>
                  </a:lnTo>
                  <a:lnTo>
                    <a:pt x="274" y="258"/>
                  </a:lnTo>
                  <a:lnTo>
                    <a:pt x="274" y="258"/>
                  </a:lnTo>
                  <a:lnTo>
                    <a:pt x="274" y="260"/>
                  </a:lnTo>
                  <a:lnTo>
                    <a:pt x="274" y="263"/>
                  </a:lnTo>
                  <a:lnTo>
                    <a:pt x="274" y="263"/>
                  </a:lnTo>
                  <a:lnTo>
                    <a:pt x="277" y="265"/>
                  </a:lnTo>
                  <a:lnTo>
                    <a:pt x="279" y="267"/>
                  </a:lnTo>
                  <a:lnTo>
                    <a:pt x="279" y="267"/>
                  </a:lnTo>
                  <a:lnTo>
                    <a:pt x="279" y="267"/>
                  </a:lnTo>
                  <a:lnTo>
                    <a:pt x="279" y="267"/>
                  </a:lnTo>
                  <a:lnTo>
                    <a:pt x="279" y="267"/>
                  </a:lnTo>
                  <a:lnTo>
                    <a:pt x="281" y="267"/>
                  </a:lnTo>
                  <a:lnTo>
                    <a:pt x="281" y="265"/>
                  </a:lnTo>
                  <a:lnTo>
                    <a:pt x="281" y="265"/>
                  </a:lnTo>
                  <a:lnTo>
                    <a:pt x="281" y="265"/>
                  </a:lnTo>
                  <a:lnTo>
                    <a:pt x="281" y="265"/>
                  </a:lnTo>
                  <a:lnTo>
                    <a:pt x="284" y="265"/>
                  </a:lnTo>
                  <a:lnTo>
                    <a:pt x="284" y="265"/>
                  </a:lnTo>
                  <a:lnTo>
                    <a:pt x="284" y="265"/>
                  </a:lnTo>
                  <a:lnTo>
                    <a:pt x="284" y="265"/>
                  </a:lnTo>
                  <a:lnTo>
                    <a:pt x="284" y="265"/>
                  </a:lnTo>
                  <a:lnTo>
                    <a:pt x="286" y="265"/>
                  </a:lnTo>
                  <a:lnTo>
                    <a:pt x="286" y="265"/>
                  </a:lnTo>
                  <a:lnTo>
                    <a:pt x="286" y="265"/>
                  </a:lnTo>
                  <a:lnTo>
                    <a:pt x="288" y="265"/>
                  </a:lnTo>
                  <a:lnTo>
                    <a:pt x="288" y="265"/>
                  </a:lnTo>
                  <a:lnTo>
                    <a:pt x="288" y="265"/>
                  </a:lnTo>
                  <a:lnTo>
                    <a:pt x="291" y="267"/>
                  </a:lnTo>
                  <a:lnTo>
                    <a:pt x="293" y="267"/>
                  </a:lnTo>
                  <a:lnTo>
                    <a:pt x="293" y="267"/>
                  </a:lnTo>
                  <a:lnTo>
                    <a:pt x="293" y="270"/>
                  </a:lnTo>
                  <a:lnTo>
                    <a:pt x="295" y="272"/>
                  </a:lnTo>
                  <a:lnTo>
                    <a:pt x="295" y="272"/>
                  </a:lnTo>
                  <a:lnTo>
                    <a:pt x="295" y="274"/>
                  </a:lnTo>
                  <a:lnTo>
                    <a:pt x="295" y="277"/>
                  </a:lnTo>
                  <a:lnTo>
                    <a:pt x="295" y="277"/>
                  </a:lnTo>
                  <a:lnTo>
                    <a:pt x="295" y="279"/>
                  </a:lnTo>
                  <a:lnTo>
                    <a:pt x="295" y="279"/>
                  </a:lnTo>
                  <a:lnTo>
                    <a:pt x="293" y="279"/>
                  </a:lnTo>
                  <a:lnTo>
                    <a:pt x="293" y="279"/>
                  </a:lnTo>
                  <a:lnTo>
                    <a:pt x="293" y="279"/>
                  </a:lnTo>
                  <a:lnTo>
                    <a:pt x="291" y="281"/>
                  </a:lnTo>
                  <a:lnTo>
                    <a:pt x="291" y="284"/>
                  </a:lnTo>
                  <a:lnTo>
                    <a:pt x="291" y="284"/>
                  </a:lnTo>
                  <a:lnTo>
                    <a:pt x="291" y="284"/>
                  </a:lnTo>
                  <a:lnTo>
                    <a:pt x="291" y="284"/>
                  </a:lnTo>
                  <a:lnTo>
                    <a:pt x="291" y="286"/>
                  </a:lnTo>
                  <a:lnTo>
                    <a:pt x="291" y="286"/>
                  </a:lnTo>
                  <a:lnTo>
                    <a:pt x="288" y="289"/>
                  </a:lnTo>
                  <a:lnTo>
                    <a:pt x="288" y="289"/>
                  </a:lnTo>
                  <a:lnTo>
                    <a:pt x="288" y="289"/>
                  </a:lnTo>
                  <a:lnTo>
                    <a:pt x="288" y="289"/>
                  </a:lnTo>
                  <a:lnTo>
                    <a:pt x="288" y="289"/>
                  </a:lnTo>
                  <a:lnTo>
                    <a:pt x="288" y="291"/>
                  </a:lnTo>
                  <a:lnTo>
                    <a:pt x="288" y="291"/>
                  </a:lnTo>
                  <a:lnTo>
                    <a:pt x="288" y="291"/>
                  </a:lnTo>
                  <a:lnTo>
                    <a:pt x="288" y="293"/>
                  </a:lnTo>
                  <a:lnTo>
                    <a:pt x="288" y="293"/>
                  </a:lnTo>
                  <a:lnTo>
                    <a:pt x="288" y="296"/>
                  </a:lnTo>
                  <a:lnTo>
                    <a:pt x="288" y="296"/>
                  </a:lnTo>
                  <a:lnTo>
                    <a:pt x="288" y="298"/>
                  </a:lnTo>
                  <a:lnTo>
                    <a:pt x="291" y="298"/>
                  </a:lnTo>
                  <a:lnTo>
                    <a:pt x="291" y="298"/>
                  </a:lnTo>
                  <a:lnTo>
                    <a:pt x="291" y="300"/>
                  </a:lnTo>
                  <a:lnTo>
                    <a:pt x="291" y="300"/>
                  </a:lnTo>
                  <a:lnTo>
                    <a:pt x="291" y="303"/>
                  </a:lnTo>
                  <a:lnTo>
                    <a:pt x="291" y="303"/>
                  </a:lnTo>
                  <a:lnTo>
                    <a:pt x="291" y="303"/>
                  </a:lnTo>
                  <a:lnTo>
                    <a:pt x="291" y="305"/>
                  </a:lnTo>
                  <a:lnTo>
                    <a:pt x="293" y="305"/>
                  </a:lnTo>
                  <a:lnTo>
                    <a:pt x="293" y="310"/>
                  </a:lnTo>
                  <a:lnTo>
                    <a:pt x="293" y="310"/>
                  </a:lnTo>
                  <a:lnTo>
                    <a:pt x="293" y="310"/>
                  </a:lnTo>
                  <a:lnTo>
                    <a:pt x="291" y="312"/>
                  </a:lnTo>
                  <a:lnTo>
                    <a:pt x="291" y="312"/>
                  </a:lnTo>
                  <a:lnTo>
                    <a:pt x="288" y="312"/>
                  </a:lnTo>
                  <a:lnTo>
                    <a:pt x="288" y="312"/>
                  </a:lnTo>
                  <a:lnTo>
                    <a:pt x="288" y="315"/>
                  </a:lnTo>
                  <a:lnTo>
                    <a:pt x="288" y="315"/>
                  </a:lnTo>
                  <a:lnTo>
                    <a:pt x="288" y="315"/>
                  </a:lnTo>
                  <a:lnTo>
                    <a:pt x="286" y="315"/>
                  </a:lnTo>
                  <a:lnTo>
                    <a:pt x="286" y="315"/>
                  </a:lnTo>
                  <a:lnTo>
                    <a:pt x="286" y="317"/>
                  </a:lnTo>
                  <a:lnTo>
                    <a:pt x="286" y="317"/>
                  </a:lnTo>
                  <a:lnTo>
                    <a:pt x="284" y="317"/>
                  </a:lnTo>
                  <a:lnTo>
                    <a:pt x="284" y="317"/>
                  </a:lnTo>
                  <a:lnTo>
                    <a:pt x="284" y="317"/>
                  </a:lnTo>
                  <a:lnTo>
                    <a:pt x="284" y="317"/>
                  </a:lnTo>
                  <a:lnTo>
                    <a:pt x="284" y="317"/>
                  </a:lnTo>
                  <a:lnTo>
                    <a:pt x="281" y="319"/>
                  </a:lnTo>
                  <a:lnTo>
                    <a:pt x="281" y="319"/>
                  </a:lnTo>
                  <a:lnTo>
                    <a:pt x="272" y="322"/>
                  </a:lnTo>
                  <a:lnTo>
                    <a:pt x="272" y="324"/>
                  </a:lnTo>
                  <a:lnTo>
                    <a:pt x="269" y="324"/>
                  </a:lnTo>
                  <a:lnTo>
                    <a:pt x="269" y="326"/>
                  </a:lnTo>
                  <a:lnTo>
                    <a:pt x="267" y="329"/>
                  </a:lnTo>
                  <a:lnTo>
                    <a:pt x="267" y="331"/>
                  </a:lnTo>
                  <a:lnTo>
                    <a:pt x="265" y="331"/>
                  </a:lnTo>
                  <a:lnTo>
                    <a:pt x="246" y="343"/>
                  </a:lnTo>
                  <a:lnTo>
                    <a:pt x="243" y="343"/>
                  </a:lnTo>
                  <a:lnTo>
                    <a:pt x="243" y="343"/>
                  </a:lnTo>
                  <a:lnTo>
                    <a:pt x="243" y="343"/>
                  </a:lnTo>
                  <a:lnTo>
                    <a:pt x="241" y="343"/>
                  </a:lnTo>
                  <a:lnTo>
                    <a:pt x="239" y="341"/>
                  </a:lnTo>
                  <a:lnTo>
                    <a:pt x="236" y="341"/>
                  </a:lnTo>
                  <a:lnTo>
                    <a:pt x="236" y="341"/>
                  </a:lnTo>
                  <a:lnTo>
                    <a:pt x="234" y="341"/>
                  </a:lnTo>
                  <a:lnTo>
                    <a:pt x="234" y="341"/>
                  </a:lnTo>
                  <a:lnTo>
                    <a:pt x="234" y="341"/>
                  </a:lnTo>
                  <a:lnTo>
                    <a:pt x="234" y="341"/>
                  </a:lnTo>
                  <a:lnTo>
                    <a:pt x="234" y="338"/>
                  </a:lnTo>
                  <a:lnTo>
                    <a:pt x="234" y="338"/>
                  </a:lnTo>
                  <a:lnTo>
                    <a:pt x="234" y="338"/>
                  </a:lnTo>
                  <a:lnTo>
                    <a:pt x="232" y="338"/>
                  </a:lnTo>
                  <a:lnTo>
                    <a:pt x="232" y="338"/>
                  </a:lnTo>
                  <a:lnTo>
                    <a:pt x="232" y="338"/>
                  </a:lnTo>
                  <a:lnTo>
                    <a:pt x="229" y="338"/>
                  </a:lnTo>
                  <a:lnTo>
                    <a:pt x="227" y="338"/>
                  </a:lnTo>
                  <a:lnTo>
                    <a:pt x="227" y="338"/>
                  </a:lnTo>
                  <a:lnTo>
                    <a:pt x="227" y="338"/>
                  </a:lnTo>
                  <a:lnTo>
                    <a:pt x="227" y="338"/>
                  </a:lnTo>
                  <a:lnTo>
                    <a:pt x="224" y="336"/>
                  </a:lnTo>
                  <a:lnTo>
                    <a:pt x="220" y="336"/>
                  </a:lnTo>
                  <a:lnTo>
                    <a:pt x="217" y="334"/>
                  </a:lnTo>
                  <a:lnTo>
                    <a:pt x="215" y="334"/>
                  </a:lnTo>
                  <a:lnTo>
                    <a:pt x="208" y="334"/>
                  </a:lnTo>
                  <a:lnTo>
                    <a:pt x="189" y="334"/>
                  </a:lnTo>
                  <a:lnTo>
                    <a:pt x="172" y="334"/>
                  </a:lnTo>
                  <a:lnTo>
                    <a:pt x="170" y="334"/>
                  </a:lnTo>
                  <a:lnTo>
                    <a:pt x="165" y="331"/>
                  </a:lnTo>
                  <a:lnTo>
                    <a:pt x="163" y="331"/>
                  </a:lnTo>
                  <a:lnTo>
                    <a:pt x="158" y="336"/>
                  </a:lnTo>
                  <a:lnTo>
                    <a:pt x="149" y="338"/>
                  </a:lnTo>
                  <a:lnTo>
                    <a:pt x="146" y="341"/>
                  </a:lnTo>
                  <a:lnTo>
                    <a:pt x="146" y="341"/>
                  </a:lnTo>
                  <a:lnTo>
                    <a:pt x="144" y="343"/>
                  </a:lnTo>
                  <a:lnTo>
                    <a:pt x="130" y="357"/>
                  </a:lnTo>
                  <a:lnTo>
                    <a:pt x="130" y="357"/>
                  </a:lnTo>
                  <a:lnTo>
                    <a:pt x="127" y="357"/>
                  </a:lnTo>
                  <a:lnTo>
                    <a:pt x="127" y="357"/>
                  </a:lnTo>
                  <a:lnTo>
                    <a:pt x="125" y="355"/>
                  </a:lnTo>
                  <a:lnTo>
                    <a:pt x="123" y="352"/>
                  </a:lnTo>
                  <a:lnTo>
                    <a:pt x="123" y="350"/>
                  </a:lnTo>
                  <a:lnTo>
                    <a:pt x="120" y="348"/>
                  </a:lnTo>
                  <a:lnTo>
                    <a:pt x="120" y="348"/>
                  </a:lnTo>
                  <a:lnTo>
                    <a:pt x="120" y="345"/>
                  </a:lnTo>
                  <a:lnTo>
                    <a:pt x="120" y="345"/>
                  </a:lnTo>
                  <a:lnTo>
                    <a:pt x="120" y="345"/>
                  </a:lnTo>
                  <a:lnTo>
                    <a:pt x="120" y="345"/>
                  </a:lnTo>
                  <a:lnTo>
                    <a:pt x="120" y="345"/>
                  </a:lnTo>
                  <a:lnTo>
                    <a:pt x="118" y="345"/>
                  </a:lnTo>
                  <a:lnTo>
                    <a:pt x="118" y="345"/>
                  </a:lnTo>
                  <a:lnTo>
                    <a:pt x="118" y="345"/>
                  </a:lnTo>
                  <a:lnTo>
                    <a:pt x="118" y="348"/>
                  </a:lnTo>
                  <a:lnTo>
                    <a:pt x="116" y="348"/>
                  </a:lnTo>
                  <a:lnTo>
                    <a:pt x="116" y="348"/>
                  </a:lnTo>
                  <a:lnTo>
                    <a:pt x="113" y="350"/>
                  </a:lnTo>
                  <a:lnTo>
                    <a:pt x="113" y="350"/>
                  </a:lnTo>
                  <a:lnTo>
                    <a:pt x="97" y="357"/>
                  </a:lnTo>
                  <a:lnTo>
                    <a:pt x="94" y="357"/>
                  </a:lnTo>
                  <a:lnTo>
                    <a:pt x="90" y="357"/>
                  </a:lnTo>
                  <a:lnTo>
                    <a:pt x="80" y="355"/>
                  </a:lnTo>
                  <a:lnTo>
                    <a:pt x="80" y="355"/>
                  </a:lnTo>
                  <a:lnTo>
                    <a:pt x="78" y="357"/>
                  </a:lnTo>
                  <a:lnTo>
                    <a:pt x="75" y="357"/>
                  </a:lnTo>
                  <a:lnTo>
                    <a:pt x="73" y="360"/>
                  </a:lnTo>
                  <a:lnTo>
                    <a:pt x="71" y="360"/>
                  </a:lnTo>
                  <a:lnTo>
                    <a:pt x="59" y="362"/>
                  </a:lnTo>
                  <a:lnTo>
                    <a:pt x="56" y="362"/>
                  </a:lnTo>
                  <a:lnTo>
                    <a:pt x="54" y="364"/>
                  </a:lnTo>
                  <a:lnTo>
                    <a:pt x="45" y="379"/>
                  </a:lnTo>
                  <a:lnTo>
                    <a:pt x="42" y="381"/>
                  </a:lnTo>
                  <a:lnTo>
                    <a:pt x="42" y="381"/>
                  </a:lnTo>
                  <a:lnTo>
                    <a:pt x="42" y="381"/>
                  </a:lnTo>
                  <a:lnTo>
                    <a:pt x="42" y="383"/>
                  </a:lnTo>
                  <a:lnTo>
                    <a:pt x="40" y="383"/>
                  </a:lnTo>
                  <a:lnTo>
                    <a:pt x="40" y="383"/>
                  </a:lnTo>
                  <a:lnTo>
                    <a:pt x="40" y="383"/>
                  </a:lnTo>
                  <a:lnTo>
                    <a:pt x="42" y="383"/>
                  </a:lnTo>
                  <a:lnTo>
                    <a:pt x="42" y="386"/>
                  </a:lnTo>
                  <a:lnTo>
                    <a:pt x="42" y="386"/>
                  </a:lnTo>
                  <a:lnTo>
                    <a:pt x="42" y="388"/>
                  </a:lnTo>
                  <a:lnTo>
                    <a:pt x="42" y="388"/>
                  </a:lnTo>
                  <a:lnTo>
                    <a:pt x="42" y="390"/>
                  </a:lnTo>
                  <a:lnTo>
                    <a:pt x="42" y="390"/>
                  </a:lnTo>
                  <a:lnTo>
                    <a:pt x="42" y="390"/>
                  </a:lnTo>
                  <a:lnTo>
                    <a:pt x="42" y="390"/>
                  </a:lnTo>
                  <a:lnTo>
                    <a:pt x="42" y="390"/>
                  </a:lnTo>
                  <a:lnTo>
                    <a:pt x="40" y="393"/>
                  </a:lnTo>
                  <a:lnTo>
                    <a:pt x="40" y="395"/>
                  </a:lnTo>
                  <a:lnTo>
                    <a:pt x="37" y="397"/>
                  </a:lnTo>
                  <a:lnTo>
                    <a:pt x="37" y="397"/>
                  </a:lnTo>
                  <a:lnTo>
                    <a:pt x="35" y="397"/>
                  </a:lnTo>
                  <a:lnTo>
                    <a:pt x="33" y="397"/>
                  </a:lnTo>
                  <a:lnTo>
                    <a:pt x="30" y="397"/>
                  </a:lnTo>
                  <a:lnTo>
                    <a:pt x="28" y="397"/>
                  </a:lnTo>
                  <a:lnTo>
                    <a:pt x="26" y="400"/>
                  </a:lnTo>
                  <a:lnTo>
                    <a:pt x="23" y="400"/>
                  </a:lnTo>
                  <a:lnTo>
                    <a:pt x="23" y="402"/>
                  </a:lnTo>
                  <a:lnTo>
                    <a:pt x="21" y="402"/>
                  </a:lnTo>
                  <a:lnTo>
                    <a:pt x="21" y="405"/>
                  </a:lnTo>
                  <a:lnTo>
                    <a:pt x="21" y="407"/>
                  </a:lnTo>
                  <a:lnTo>
                    <a:pt x="18" y="407"/>
                  </a:lnTo>
                  <a:lnTo>
                    <a:pt x="16" y="409"/>
                  </a:lnTo>
                  <a:lnTo>
                    <a:pt x="16" y="409"/>
                  </a:lnTo>
                  <a:lnTo>
                    <a:pt x="14" y="412"/>
                  </a:lnTo>
                  <a:lnTo>
                    <a:pt x="14" y="414"/>
                  </a:lnTo>
                  <a:lnTo>
                    <a:pt x="14" y="416"/>
                  </a:lnTo>
                  <a:lnTo>
                    <a:pt x="14" y="416"/>
                  </a:lnTo>
                  <a:lnTo>
                    <a:pt x="11" y="421"/>
                  </a:lnTo>
                  <a:lnTo>
                    <a:pt x="11" y="421"/>
                  </a:lnTo>
                  <a:lnTo>
                    <a:pt x="14" y="423"/>
                  </a:lnTo>
                  <a:lnTo>
                    <a:pt x="14" y="426"/>
                  </a:lnTo>
                  <a:lnTo>
                    <a:pt x="14" y="426"/>
                  </a:lnTo>
                  <a:lnTo>
                    <a:pt x="14" y="426"/>
                  </a:lnTo>
                  <a:lnTo>
                    <a:pt x="14" y="428"/>
                  </a:lnTo>
                  <a:lnTo>
                    <a:pt x="11" y="428"/>
                  </a:lnTo>
                  <a:lnTo>
                    <a:pt x="11" y="428"/>
                  </a:lnTo>
                  <a:lnTo>
                    <a:pt x="11" y="428"/>
                  </a:lnTo>
                  <a:lnTo>
                    <a:pt x="11" y="428"/>
                  </a:lnTo>
                  <a:lnTo>
                    <a:pt x="11" y="426"/>
                  </a:lnTo>
                  <a:lnTo>
                    <a:pt x="9" y="426"/>
                  </a:lnTo>
                  <a:lnTo>
                    <a:pt x="9" y="426"/>
                  </a:lnTo>
                  <a:lnTo>
                    <a:pt x="7" y="426"/>
                  </a:lnTo>
                  <a:lnTo>
                    <a:pt x="7" y="426"/>
                  </a:lnTo>
                  <a:lnTo>
                    <a:pt x="4" y="426"/>
                  </a:lnTo>
                  <a:lnTo>
                    <a:pt x="4" y="428"/>
                  </a:lnTo>
                  <a:lnTo>
                    <a:pt x="7" y="431"/>
                  </a:lnTo>
                  <a:lnTo>
                    <a:pt x="7" y="431"/>
                  </a:lnTo>
                  <a:lnTo>
                    <a:pt x="7" y="433"/>
                  </a:lnTo>
                  <a:lnTo>
                    <a:pt x="7" y="435"/>
                  </a:lnTo>
                  <a:lnTo>
                    <a:pt x="4" y="435"/>
                  </a:lnTo>
                  <a:lnTo>
                    <a:pt x="4" y="435"/>
                  </a:lnTo>
                  <a:lnTo>
                    <a:pt x="4" y="435"/>
                  </a:lnTo>
                  <a:lnTo>
                    <a:pt x="2" y="435"/>
                  </a:lnTo>
                  <a:lnTo>
                    <a:pt x="2" y="435"/>
                  </a:lnTo>
                  <a:lnTo>
                    <a:pt x="2" y="440"/>
                  </a:lnTo>
                  <a:lnTo>
                    <a:pt x="2" y="442"/>
                  </a:lnTo>
                  <a:lnTo>
                    <a:pt x="0" y="445"/>
                  </a:lnTo>
                  <a:lnTo>
                    <a:pt x="0" y="447"/>
                  </a:lnTo>
                  <a:lnTo>
                    <a:pt x="0" y="450"/>
                  </a:lnTo>
                  <a:lnTo>
                    <a:pt x="2" y="461"/>
                  </a:lnTo>
                  <a:lnTo>
                    <a:pt x="2" y="473"/>
                  </a:lnTo>
                  <a:lnTo>
                    <a:pt x="2" y="478"/>
                  </a:lnTo>
                  <a:lnTo>
                    <a:pt x="7" y="476"/>
                  </a:lnTo>
                  <a:lnTo>
                    <a:pt x="11" y="471"/>
                  </a:lnTo>
                  <a:lnTo>
                    <a:pt x="11" y="471"/>
                  </a:lnTo>
                  <a:lnTo>
                    <a:pt x="26" y="466"/>
                  </a:lnTo>
                  <a:lnTo>
                    <a:pt x="28" y="464"/>
                  </a:lnTo>
                  <a:lnTo>
                    <a:pt x="28" y="464"/>
                  </a:lnTo>
                  <a:lnTo>
                    <a:pt x="35" y="457"/>
                  </a:lnTo>
                  <a:lnTo>
                    <a:pt x="37" y="454"/>
                  </a:lnTo>
                  <a:lnTo>
                    <a:pt x="40" y="452"/>
                  </a:lnTo>
                  <a:lnTo>
                    <a:pt x="42" y="452"/>
                  </a:lnTo>
                  <a:lnTo>
                    <a:pt x="45" y="452"/>
                  </a:lnTo>
                  <a:lnTo>
                    <a:pt x="47" y="452"/>
                  </a:lnTo>
                  <a:lnTo>
                    <a:pt x="49" y="454"/>
                  </a:lnTo>
                  <a:lnTo>
                    <a:pt x="52" y="459"/>
                  </a:lnTo>
                  <a:lnTo>
                    <a:pt x="54" y="459"/>
                  </a:lnTo>
                  <a:lnTo>
                    <a:pt x="80" y="464"/>
                  </a:lnTo>
                  <a:lnTo>
                    <a:pt x="90" y="464"/>
                  </a:lnTo>
                  <a:lnTo>
                    <a:pt x="116" y="464"/>
                  </a:lnTo>
                  <a:lnTo>
                    <a:pt x="120" y="466"/>
                  </a:lnTo>
                  <a:lnTo>
                    <a:pt x="127" y="468"/>
                  </a:lnTo>
                  <a:lnTo>
                    <a:pt x="130" y="468"/>
                  </a:lnTo>
                  <a:lnTo>
                    <a:pt x="134" y="468"/>
                  </a:lnTo>
                  <a:lnTo>
                    <a:pt x="137" y="468"/>
                  </a:lnTo>
                  <a:lnTo>
                    <a:pt x="137" y="468"/>
                  </a:lnTo>
                  <a:lnTo>
                    <a:pt x="139" y="468"/>
                  </a:lnTo>
                  <a:lnTo>
                    <a:pt x="139" y="468"/>
                  </a:lnTo>
                  <a:lnTo>
                    <a:pt x="139" y="471"/>
                  </a:lnTo>
                  <a:lnTo>
                    <a:pt x="137" y="471"/>
                  </a:lnTo>
                  <a:lnTo>
                    <a:pt x="137" y="471"/>
                  </a:lnTo>
                  <a:lnTo>
                    <a:pt x="137" y="473"/>
                  </a:lnTo>
                  <a:lnTo>
                    <a:pt x="134" y="473"/>
                  </a:lnTo>
                  <a:lnTo>
                    <a:pt x="134" y="473"/>
                  </a:lnTo>
                  <a:lnTo>
                    <a:pt x="134" y="476"/>
                  </a:lnTo>
                  <a:lnTo>
                    <a:pt x="134" y="478"/>
                  </a:lnTo>
                  <a:lnTo>
                    <a:pt x="134" y="483"/>
                  </a:lnTo>
                  <a:lnTo>
                    <a:pt x="137" y="485"/>
                  </a:lnTo>
                  <a:lnTo>
                    <a:pt x="137" y="487"/>
                  </a:lnTo>
                  <a:lnTo>
                    <a:pt x="139" y="490"/>
                  </a:lnTo>
                  <a:lnTo>
                    <a:pt x="142" y="495"/>
                  </a:lnTo>
                  <a:lnTo>
                    <a:pt x="142" y="495"/>
                  </a:lnTo>
                  <a:lnTo>
                    <a:pt x="144" y="497"/>
                  </a:lnTo>
                  <a:lnTo>
                    <a:pt x="146" y="495"/>
                  </a:lnTo>
                  <a:lnTo>
                    <a:pt x="149" y="492"/>
                  </a:lnTo>
                  <a:lnTo>
                    <a:pt x="151" y="490"/>
                  </a:lnTo>
                  <a:lnTo>
                    <a:pt x="153" y="485"/>
                  </a:lnTo>
                  <a:lnTo>
                    <a:pt x="156" y="483"/>
                  </a:lnTo>
                  <a:lnTo>
                    <a:pt x="158" y="483"/>
                  </a:lnTo>
                  <a:lnTo>
                    <a:pt x="161" y="485"/>
                  </a:lnTo>
                  <a:lnTo>
                    <a:pt x="161" y="490"/>
                  </a:lnTo>
                  <a:lnTo>
                    <a:pt x="161" y="497"/>
                  </a:lnTo>
                  <a:lnTo>
                    <a:pt x="161" y="504"/>
                  </a:lnTo>
                  <a:lnTo>
                    <a:pt x="163" y="504"/>
                  </a:lnTo>
                  <a:lnTo>
                    <a:pt x="165" y="506"/>
                  </a:lnTo>
                  <a:lnTo>
                    <a:pt x="168" y="506"/>
                  </a:lnTo>
                  <a:lnTo>
                    <a:pt x="170" y="504"/>
                  </a:lnTo>
                  <a:lnTo>
                    <a:pt x="170" y="504"/>
                  </a:lnTo>
                  <a:lnTo>
                    <a:pt x="170" y="504"/>
                  </a:lnTo>
                  <a:lnTo>
                    <a:pt x="168" y="502"/>
                  </a:lnTo>
                  <a:lnTo>
                    <a:pt x="168" y="499"/>
                  </a:lnTo>
                  <a:lnTo>
                    <a:pt x="168" y="495"/>
                  </a:lnTo>
                  <a:lnTo>
                    <a:pt x="168" y="495"/>
                  </a:lnTo>
                  <a:lnTo>
                    <a:pt x="168" y="492"/>
                  </a:lnTo>
                  <a:lnTo>
                    <a:pt x="168" y="492"/>
                  </a:lnTo>
                  <a:lnTo>
                    <a:pt x="168" y="490"/>
                  </a:lnTo>
                  <a:lnTo>
                    <a:pt x="170" y="487"/>
                  </a:lnTo>
                  <a:lnTo>
                    <a:pt x="170" y="485"/>
                  </a:lnTo>
                  <a:lnTo>
                    <a:pt x="172" y="485"/>
                  </a:lnTo>
                  <a:lnTo>
                    <a:pt x="172" y="483"/>
                  </a:lnTo>
                  <a:lnTo>
                    <a:pt x="177" y="483"/>
                  </a:lnTo>
                  <a:lnTo>
                    <a:pt x="179" y="483"/>
                  </a:lnTo>
                  <a:lnTo>
                    <a:pt x="182" y="483"/>
                  </a:lnTo>
                  <a:lnTo>
                    <a:pt x="187" y="483"/>
                  </a:lnTo>
                  <a:lnTo>
                    <a:pt x="187" y="483"/>
                  </a:lnTo>
                  <a:lnTo>
                    <a:pt x="189" y="483"/>
                  </a:lnTo>
                  <a:lnTo>
                    <a:pt x="191" y="480"/>
                  </a:lnTo>
                  <a:lnTo>
                    <a:pt x="194" y="480"/>
                  </a:lnTo>
                  <a:lnTo>
                    <a:pt x="198" y="480"/>
                  </a:lnTo>
                  <a:lnTo>
                    <a:pt x="201" y="480"/>
                  </a:lnTo>
                  <a:lnTo>
                    <a:pt x="201" y="480"/>
                  </a:lnTo>
                  <a:lnTo>
                    <a:pt x="203" y="480"/>
                  </a:lnTo>
                  <a:lnTo>
                    <a:pt x="206" y="480"/>
                  </a:lnTo>
                  <a:lnTo>
                    <a:pt x="213" y="480"/>
                  </a:lnTo>
                  <a:lnTo>
                    <a:pt x="215" y="480"/>
                  </a:lnTo>
                  <a:lnTo>
                    <a:pt x="217" y="483"/>
                  </a:lnTo>
                  <a:lnTo>
                    <a:pt x="217" y="483"/>
                  </a:lnTo>
                  <a:lnTo>
                    <a:pt x="220" y="480"/>
                  </a:lnTo>
                  <a:lnTo>
                    <a:pt x="217" y="473"/>
                  </a:lnTo>
                  <a:lnTo>
                    <a:pt x="220" y="471"/>
                  </a:lnTo>
                  <a:lnTo>
                    <a:pt x="222" y="473"/>
                  </a:lnTo>
                  <a:lnTo>
                    <a:pt x="222" y="476"/>
                  </a:lnTo>
                  <a:lnTo>
                    <a:pt x="222" y="478"/>
                  </a:lnTo>
                  <a:lnTo>
                    <a:pt x="224" y="478"/>
                  </a:lnTo>
                  <a:lnTo>
                    <a:pt x="224" y="480"/>
                  </a:lnTo>
                  <a:lnTo>
                    <a:pt x="229" y="480"/>
                  </a:lnTo>
                  <a:lnTo>
                    <a:pt x="232" y="483"/>
                  </a:lnTo>
                  <a:lnTo>
                    <a:pt x="232" y="483"/>
                  </a:lnTo>
                  <a:lnTo>
                    <a:pt x="232" y="483"/>
                  </a:lnTo>
                  <a:lnTo>
                    <a:pt x="234" y="483"/>
                  </a:lnTo>
                  <a:lnTo>
                    <a:pt x="234" y="483"/>
                  </a:lnTo>
                  <a:lnTo>
                    <a:pt x="234" y="480"/>
                  </a:lnTo>
                  <a:lnTo>
                    <a:pt x="234" y="480"/>
                  </a:lnTo>
                  <a:lnTo>
                    <a:pt x="236" y="480"/>
                  </a:lnTo>
                  <a:lnTo>
                    <a:pt x="236" y="480"/>
                  </a:lnTo>
                  <a:lnTo>
                    <a:pt x="236" y="480"/>
                  </a:lnTo>
                  <a:lnTo>
                    <a:pt x="239" y="478"/>
                  </a:lnTo>
                  <a:lnTo>
                    <a:pt x="239" y="476"/>
                  </a:lnTo>
                  <a:lnTo>
                    <a:pt x="239" y="473"/>
                  </a:lnTo>
                  <a:lnTo>
                    <a:pt x="239" y="473"/>
                  </a:lnTo>
                  <a:lnTo>
                    <a:pt x="241" y="473"/>
                  </a:lnTo>
                  <a:lnTo>
                    <a:pt x="241" y="473"/>
                  </a:lnTo>
                  <a:lnTo>
                    <a:pt x="241" y="476"/>
                  </a:lnTo>
                  <a:lnTo>
                    <a:pt x="241" y="476"/>
                  </a:lnTo>
                  <a:lnTo>
                    <a:pt x="241" y="478"/>
                  </a:lnTo>
                  <a:lnTo>
                    <a:pt x="241" y="478"/>
                  </a:lnTo>
                  <a:lnTo>
                    <a:pt x="243" y="478"/>
                  </a:lnTo>
                  <a:lnTo>
                    <a:pt x="243" y="480"/>
                  </a:lnTo>
                  <a:lnTo>
                    <a:pt x="243" y="480"/>
                  </a:lnTo>
                  <a:lnTo>
                    <a:pt x="246" y="480"/>
                  </a:lnTo>
                  <a:lnTo>
                    <a:pt x="246" y="480"/>
                  </a:lnTo>
                  <a:lnTo>
                    <a:pt x="246" y="478"/>
                  </a:lnTo>
                  <a:lnTo>
                    <a:pt x="248" y="476"/>
                  </a:lnTo>
                  <a:lnTo>
                    <a:pt x="248" y="476"/>
                  </a:lnTo>
                  <a:lnTo>
                    <a:pt x="248" y="473"/>
                  </a:lnTo>
                  <a:lnTo>
                    <a:pt x="248" y="471"/>
                  </a:lnTo>
                  <a:lnTo>
                    <a:pt x="248" y="471"/>
                  </a:lnTo>
                  <a:lnTo>
                    <a:pt x="248" y="471"/>
                  </a:lnTo>
                  <a:lnTo>
                    <a:pt x="248" y="468"/>
                  </a:lnTo>
                  <a:lnTo>
                    <a:pt x="248" y="468"/>
                  </a:lnTo>
                  <a:lnTo>
                    <a:pt x="250" y="468"/>
                  </a:lnTo>
                  <a:lnTo>
                    <a:pt x="260" y="468"/>
                  </a:lnTo>
                  <a:lnTo>
                    <a:pt x="260" y="468"/>
                  </a:lnTo>
                  <a:lnTo>
                    <a:pt x="262" y="471"/>
                  </a:lnTo>
                  <a:lnTo>
                    <a:pt x="265" y="473"/>
                  </a:lnTo>
                  <a:lnTo>
                    <a:pt x="267" y="473"/>
                  </a:lnTo>
                  <a:lnTo>
                    <a:pt x="267" y="473"/>
                  </a:lnTo>
                  <a:lnTo>
                    <a:pt x="269" y="471"/>
                  </a:lnTo>
                  <a:lnTo>
                    <a:pt x="269" y="471"/>
                  </a:lnTo>
                  <a:lnTo>
                    <a:pt x="269" y="468"/>
                  </a:lnTo>
                  <a:lnTo>
                    <a:pt x="272" y="468"/>
                  </a:lnTo>
                  <a:lnTo>
                    <a:pt x="274" y="468"/>
                  </a:lnTo>
                  <a:lnTo>
                    <a:pt x="277" y="468"/>
                  </a:lnTo>
                  <a:lnTo>
                    <a:pt x="277" y="468"/>
                  </a:lnTo>
                  <a:lnTo>
                    <a:pt x="279" y="466"/>
                  </a:lnTo>
                  <a:lnTo>
                    <a:pt x="279" y="468"/>
                  </a:lnTo>
                  <a:lnTo>
                    <a:pt x="281" y="468"/>
                  </a:lnTo>
                  <a:lnTo>
                    <a:pt x="281" y="468"/>
                  </a:lnTo>
                  <a:lnTo>
                    <a:pt x="281" y="471"/>
                  </a:lnTo>
                  <a:lnTo>
                    <a:pt x="281" y="471"/>
                  </a:lnTo>
                  <a:lnTo>
                    <a:pt x="281" y="471"/>
                  </a:lnTo>
                  <a:lnTo>
                    <a:pt x="281" y="471"/>
                  </a:lnTo>
                  <a:lnTo>
                    <a:pt x="281" y="473"/>
                  </a:lnTo>
                  <a:lnTo>
                    <a:pt x="281" y="473"/>
                  </a:lnTo>
                  <a:lnTo>
                    <a:pt x="281" y="473"/>
                  </a:lnTo>
                  <a:lnTo>
                    <a:pt x="284" y="476"/>
                  </a:lnTo>
                  <a:lnTo>
                    <a:pt x="284" y="476"/>
                  </a:lnTo>
                  <a:lnTo>
                    <a:pt x="286" y="476"/>
                  </a:lnTo>
                  <a:lnTo>
                    <a:pt x="286" y="476"/>
                  </a:lnTo>
                  <a:lnTo>
                    <a:pt x="293" y="480"/>
                  </a:lnTo>
                  <a:lnTo>
                    <a:pt x="293" y="483"/>
                  </a:lnTo>
                  <a:lnTo>
                    <a:pt x="295" y="485"/>
                  </a:lnTo>
                  <a:lnTo>
                    <a:pt x="295" y="485"/>
                  </a:lnTo>
                  <a:lnTo>
                    <a:pt x="298" y="487"/>
                  </a:lnTo>
                  <a:lnTo>
                    <a:pt x="298" y="490"/>
                  </a:lnTo>
                  <a:lnTo>
                    <a:pt x="298" y="490"/>
                  </a:lnTo>
                  <a:lnTo>
                    <a:pt x="298" y="490"/>
                  </a:lnTo>
                  <a:lnTo>
                    <a:pt x="298" y="492"/>
                  </a:lnTo>
                  <a:lnTo>
                    <a:pt x="295" y="492"/>
                  </a:lnTo>
                  <a:lnTo>
                    <a:pt x="295" y="492"/>
                  </a:lnTo>
                  <a:lnTo>
                    <a:pt x="295" y="492"/>
                  </a:lnTo>
                  <a:lnTo>
                    <a:pt x="295" y="495"/>
                  </a:lnTo>
                  <a:lnTo>
                    <a:pt x="295" y="495"/>
                  </a:lnTo>
                  <a:lnTo>
                    <a:pt x="295" y="495"/>
                  </a:lnTo>
                  <a:lnTo>
                    <a:pt x="293" y="495"/>
                  </a:lnTo>
                  <a:lnTo>
                    <a:pt x="293" y="497"/>
                  </a:lnTo>
                  <a:lnTo>
                    <a:pt x="293" y="502"/>
                  </a:lnTo>
                  <a:lnTo>
                    <a:pt x="293" y="504"/>
                  </a:lnTo>
                  <a:lnTo>
                    <a:pt x="293" y="504"/>
                  </a:lnTo>
                  <a:lnTo>
                    <a:pt x="293" y="506"/>
                  </a:lnTo>
                  <a:lnTo>
                    <a:pt x="293" y="506"/>
                  </a:lnTo>
                  <a:lnTo>
                    <a:pt x="293" y="506"/>
                  </a:lnTo>
                  <a:lnTo>
                    <a:pt x="293" y="506"/>
                  </a:lnTo>
                  <a:lnTo>
                    <a:pt x="295" y="509"/>
                  </a:lnTo>
                  <a:lnTo>
                    <a:pt x="295" y="511"/>
                  </a:lnTo>
                  <a:lnTo>
                    <a:pt x="305" y="513"/>
                  </a:lnTo>
                  <a:lnTo>
                    <a:pt x="305" y="513"/>
                  </a:lnTo>
                  <a:lnTo>
                    <a:pt x="305" y="513"/>
                  </a:lnTo>
                  <a:lnTo>
                    <a:pt x="305" y="516"/>
                  </a:lnTo>
                  <a:lnTo>
                    <a:pt x="305" y="516"/>
                  </a:lnTo>
                  <a:lnTo>
                    <a:pt x="305" y="516"/>
                  </a:lnTo>
                  <a:lnTo>
                    <a:pt x="307" y="523"/>
                  </a:lnTo>
                  <a:lnTo>
                    <a:pt x="307" y="523"/>
                  </a:lnTo>
                  <a:lnTo>
                    <a:pt x="307" y="525"/>
                  </a:lnTo>
                  <a:lnTo>
                    <a:pt x="307" y="525"/>
                  </a:lnTo>
                  <a:lnTo>
                    <a:pt x="307" y="525"/>
                  </a:lnTo>
                  <a:lnTo>
                    <a:pt x="305" y="528"/>
                  </a:lnTo>
                  <a:lnTo>
                    <a:pt x="305" y="528"/>
                  </a:lnTo>
                  <a:lnTo>
                    <a:pt x="305" y="528"/>
                  </a:lnTo>
                  <a:lnTo>
                    <a:pt x="305" y="528"/>
                  </a:lnTo>
                  <a:lnTo>
                    <a:pt x="303" y="528"/>
                  </a:lnTo>
                  <a:lnTo>
                    <a:pt x="303" y="530"/>
                  </a:lnTo>
                  <a:lnTo>
                    <a:pt x="303" y="530"/>
                  </a:lnTo>
                  <a:lnTo>
                    <a:pt x="303" y="532"/>
                  </a:lnTo>
                  <a:lnTo>
                    <a:pt x="303" y="532"/>
                  </a:lnTo>
                  <a:lnTo>
                    <a:pt x="303" y="535"/>
                  </a:lnTo>
                  <a:lnTo>
                    <a:pt x="303" y="535"/>
                  </a:lnTo>
                  <a:lnTo>
                    <a:pt x="300" y="535"/>
                  </a:lnTo>
                  <a:lnTo>
                    <a:pt x="300" y="535"/>
                  </a:lnTo>
                  <a:lnTo>
                    <a:pt x="300" y="537"/>
                  </a:lnTo>
                  <a:lnTo>
                    <a:pt x="298" y="544"/>
                  </a:lnTo>
                  <a:lnTo>
                    <a:pt x="298" y="544"/>
                  </a:lnTo>
                  <a:lnTo>
                    <a:pt x="298" y="547"/>
                  </a:lnTo>
                  <a:lnTo>
                    <a:pt x="298" y="547"/>
                  </a:lnTo>
                  <a:lnTo>
                    <a:pt x="300" y="547"/>
                  </a:lnTo>
                  <a:lnTo>
                    <a:pt x="300" y="547"/>
                  </a:lnTo>
                  <a:lnTo>
                    <a:pt x="300" y="547"/>
                  </a:lnTo>
                  <a:lnTo>
                    <a:pt x="300" y="547"/>
                  </a:lnTo>
                  <a:lnTo>
                    <a:pt x="300" y="549"/>
                  </a:lnTo>
                  <a:lnTo>
                    <a:pt x="303" y="549"/>
                  </a:lnTo>
                  <a:lnTo>
                    <a:pt x="303" y="549"/>
                  </a:lnTo>
                  <a:lnTo>
                    <a:pt x="303" y="551"/>
                  </a:lnTo>
                  <a:lnTo>
                    <a:pt x="305" y="551"/>
                  </a:lnTo>
                  <a:lnTo>
                    <a:pt x="305" y="551"/>
                  </a:lnTo>
                  <a:lnTo>
                    <a:pt x="305" y="551"/>
                  </a:lnTo>
                  <a:lnTo>
                    <a:pt x="305" y="554"/>
                  </a:lnTo>
                  <a:lnTo>
                    <a:pt x="305" y="554"/>
                  </a:lnTo>
                  <a:lnTo>
                    <a:pt x="305" y="554"/>
                  </a:lnTo>
                  <a:lnTo>
                    <a:pt x="305" y="554"/>
                  </a:lnTo>
                  <a:lnTo>
                    <a:pt x="305" y="554"/>
                  </a:lnTo>
                  <a:lnTo>
                    <a:pt x="305" y="561"/>
                  </a:lnTo>
                  <a:lnTo>
                    <a:pt x="305" y="561"/>
                  </a:lnTo>
                  <a:lnTo>
                    <a:pt x="305" y="563"/>
                  </a:lnTo>
                  <a:lnTo>
                    <a:pt x="305" y="563"/>
                  </a:lnTo>
                  <a:lnTo>
                    <a:pt x="305" y="566"/>
                  </a:lnTo>
                  <a:lnTo>
                    <a:pt x="310" y="568"/>
                  </a:lnTo>
                  <a:lnTo>
                    <a:pt x="310" y="570"/>
                  </a:lnTo>
                  <a:lnTo>
                    <a:pt x="312" y="570"/>
                  </a:lnTo>
                  <a:lnTo>
                    <a:pt x="312" y="570"/>
                  </a:lnTo>
                  <a:lnTo>
                    <a:pt x="312" y="570"/>
                  </a:lnTo>
                  <a:lnTo>
                    <a:pt x="312" y="573"/>
                  </a:lnTo>
                  <a:lnTo>
                    <a:pt x="314" y="577"/>
                  </a:lnTo>
                  <a:lnTo>
                    <a:pt x="314" y="577"/>
                  </a:lnTo>
                  <a:lnTo>
                    <a:pt x="314" y="580"/>
                  </a:lnTo>
                  <a:lnTo>
                    <a:pt x="314" y="580"/>
                  </a:lnTo>
                  <a:lnTo>
                    <a:pt x="317" y="582"/>
                  </a:lnTo>
                  <a:lnTo>
                    <a:pt x="317" y="582"/>
                  </a:lnTo>
                  <a:lnTo>
                    <a:pt x="317" y="582"/>
                  </a:lnTo>
                  <a:lnTo>
                    <a:pt x="317" y="584"/>
                  </a:lnTo>
                  <a:lnTo>
                    <a:pt x="317" y="584"/>
                  </a:lnTo>
                  <a:lnTo>
                    <a:pt x="317" y="587"/>
                  </a:lnTo>
                  <a:lnTo>
                    <a:pt x="317" y="587"/>
                  </a:lnTo>
                  <a:lnTo>
                    <a:pt x="317" y="587"/>
                  </a:lnTo>
                  <a:lnTo>
                    <a:pt x="317" y="587"/>
                  </a:lnTo>
                  <a:lnTo>
                    <a:pt x="317" y="587"/>
                  </a:lnTo>
                  <a:lnTo>
                    <a:pt x="317" y="587"/>
                  </a:lnTo>
                  <a:lnTo>
                    <a:pt x="324" y="587"/>
                  </a:lnTo>
                  <a:lnTo>
                    <a:pt x="324" y="587"/>
                  </a:lnTo>
                  <a:lnTo>
                    <a:pt x="324" y="587"/>
                  </a:lnTo>
                  <a:lnTo>
                    <a:pt x="326" y="587"/>
                  </a:lnTo>
                  <a:lnTo>
                    <a:pt x="326" y="587"/>
                  </a:lnTo>
                  <a:lnTo>
                    <a:pt x="326" y="587"/>
                  </a:lnTo>
                  <a:lnTo>
                    <a:pt x="326" y="587"/>
                  </a:lnTo>
                  <a:lnTo>
                    <a:pt x="329" y="587"/>
                  </a:lnTo>
                  <a:lnTo>
                    <a:pt x="329" y="587"/>
                  </a:lnTo>
                  <a:lnTo>
                    <a:pt x="329" y="587"/>
                  </a:lnTo>
                  <a:lnTo>
                    <a:pt x="329" y="584"/>
                  </a:lnTo>
                  <a:lnTo>
                    <a:pt x="329" y="584"/>
                  </a:lnTo>
                  <a:lnTo>
                    <a:pt x="329" y="584"/>
                  </a:lnTo>
                  <a:lnTo>
                    <a:pt x="329" y="584"/>
                  </a:lnTo>
                  <a:lnTo>
                    <a:pt x="331" y="584"/>
                  </a:lnTo>
                  <a:lnTo>
                    <a:pt x="331" y="584"/>
                  </a:lnTo>
                  <a:lnTo>
                    <a:pt x="333" y="584"/>
                  </a:lnTo>
                  <a:lnTo>
                    <a:pt x="333" y="584"/>
                  </a:lnTo>
                  <a:lnTo>
                    <a:pt x="333" y="584"/>
                  </a:lnTo>
                  <a:lnTo>
                    <a:pt x="333" y="584"/>
                  </a:lnTo>
                  <a:lnTo>
                    <a:pt x="336" y="584"/>
                  </a:lnTo>
                  <a:lnTo>
                    <a:pt x="338" y="584"/>
                  </a:lnTo>
                  <a:lnTo>
                    <a:pt x="340" y="587"/>
                  </a:lnTo>
                  <a:lnTo>
                    <a:pt x="340" y="587"/>
                  </a:lnTo>
                  <a:lnTo>
                    <a:pt x="340" y="587"/>
                  </a:lnTo>
                  <a:lnTo>
                    <a:pt x="340" y="587"/>
                  </a:lnTo>
                  <a:lnTo>
                    <a:pt x="340" y="587"/>
                  </a:lnTo>
                  <a:lnTo>
                    <a:pt x="343" y="584"/>
                  </a:lnTo>
                  <a:lnTo>
                    <a:pt x="343" y="584"/>
                  </a:lnTo>
                  <a:lnTo>
                    <a:pt x="343" y="584"/>
                  </a:lnTo>
                  <a:lnTo>
                    <a:pt x="343" y="584"/>
                  </a:lnTo>
                  <a:lnTo>
                    <a:pt x="343" y="584"/>
                  </a:lnTo>
                  <a:lnTo>
                    <a:pt x="343" y="584"/>
                  </a:lnTo>
                  <a:lnTo>
                    <a:pt x="343" y="587"/>
                  </a:lnTo>
                  <a:lnTo>
                    <a:pt x="345" y="587"/>
                  </a:lnTo>
                  <a:lnTo>
                    <a:pt x="345" y="587"/>
                  </a:lnTo>
                  <a:lnTo>
                    <a:pt x="345" y="587"/>
                  </a:lnTo>
                  <a:lnTo>
                    <a:pt x="345" y="587"/>
                  </a:lnTo>
                  <a:lnTo>
                    <a:pt x="348" y="589"/>
                  </a:lnTo>
                  <a:lnTo>
                    <a:pt x="348" y="589"/>
                  </a:lnTo>
                  <a:lnTo>
                    <a:pt x="348" y="589"/>
                  </a:lnTo>
                  <a:lnTo>
                    <a:pt x="348" y="589"/>
                  </a:lnTo>
                  <a:lnTo>
                    <a:pt x="348" y="589"/>
                  </a:lnTo>
                  <a:lnTo>
                    <a:pt x="348" y="589"/>
                  </a:lnTo>
                  <a:lnTo>
                    <a:pt x="350" y="589"/>
                  </a:lnTo>
                  <a:lnTo>
                    <a:pt x="350" y="589"/>
                  </a:lnTo>
                  <a:lnTo>
                    <a:pt x="350" y="589"/>
                  </a:lnTo>
                  <a:lnTo>
                    <a:pt x="350" y="589"/>
                  </a:lnTo>
                  <a:lnTo>
                    <a:pt x="352" y="589"/>
                  </a:lnTo>
                  <a:lnTo>
                    <a:pt x="352" y="589"/>
                  </a:lnTo>
                  <a:lnTo>
                    <a:pt x="352" y="589"/>
                  </a:lnTo>
                  <a:lnTo>
                    <a:pt x="352" y="589"/>
                  </a:lnTo>
                  <a:lnTo>
                    <a:pt x="355" y="592"/>
                  </a:lnTo>
                  <a:lnTo>
                    <a:pt x="355" y="592"/>
                  </a:lnTo>
                  <a:lnTo>
                    <a:pt x="355" y="592"/>
                  </a:lnTo>
                  <a:lnTo>
                    <a:pt x="355" y="592"/>
                  </a:lnTo>
                  <a:lnTo>
                    <a:pt x="355" y="596"/>
                  </a:lnTo>
                  <a:lnTo>
                    <a:pt x="355" y="596"/>
                  </a:lnTo>
                  <a:lnTo>
                    <a:pt x="355" y="596"/>
                  </a:lnTo>
                  <a:lnTo>
                    <a:pt x="355" y="596"/>
                  </a:lnTo>
                  <a:lnTo>
                    <a:pt x="355" y="596"/>
                  </a:lnTo>
                  <a:lnTo>
                    <a:pt x="355" y="599"/>
                  </a:lnTo>
                  <a:lnTo>
                    <a:pt x="355" y="599"/>
                  </a:lnTo>
                  <a:lnTo>
                    <a:pt x="355" y="599"/>
                  </a:lnTo>
                  <a:lnTo>
                    <a:pt x="355" y="599"/>
                  </a:lnTo>
                  <a:lnTo>
                    <a:pt x="355" y="599"/>
                  </a:lnTo>
                  <a:lnTo>
                    <a:pt x="352" y="601"/>
                  </a:lnTo>
                  <a:lnTo>
                    <a:pt x="352" y="603"/>
                  </a:lnTo>
                  <a:lnTo>
                    <a:pt x="355" y="603"/>
                  </a:lnTo>
                  <a:lnTo>
                    <a:pt x="355" y="603"/>
                  </a:lnTo>
                  <a:lnTo>
                    <a:pt x="352" y="603"/>
                  </a:lnTo>
                  <a:lnTo>
                    <a:pt x="352" y="606"/>
                  </a:lnTo>
                  <a:lnTo>
                    <a:pt x="352" y="606"/>
                  </a:lnTo>
                  <a:lnTo>
                    <a:pt x="352" y="606"/>
                  </a:lnTo>
                  <a:lnTo>
                    <a:pt x="352" y="606"/>
                  </a:lnTo>
                  <a:lnTo>
                    <a:pt x="350" y="611"/>
                  </a:lnTo>
                  <a:lnTo>
                    <a:pt x="350" y="611"/>
                  </a:lnTo>
                  <a:lnTo>
                    <a:pt x="350" y="611"/>
                  </a:lnTo>
                  <a:lnTo>
                    <a:pt x="350" y="611"/>
                  </a:lnTo>
                  <a:lnTo>
                    <a:pt x="348" y="611"/>
                  </a:lnTo>
                  <a:lnTo>
                    <a:pt x="348" y="611"/>
                  </a:lnTo>
                  <a:lnTo>
                    <a:pt x="345" y="611"/>
                  </a:lnTo>
                  <a:lnTo>
                    <a:pt x="345" y="618"/>
                  </a:lnTo>
                  <a:lnTo>
                    <a:pt x="345" y="620"/>
                  </a:lnTo>
                  <a:lnTo>
                    <a:pt x="345" y="620"/>
                  </a:lnTo>
                  <a:lnTo>
                    <a:pt x="343" y="620"/>
                  </a:lnTo>
                  <a:lnTo>
                    <a:pt x="343" y="620"/>
                  </a:lnTo>
                  <a:lnTo>
                    <a:pt x="343" y="620"/>
                  </a:lnTo>
                  <a:lnTo>
                    <a:pt x="343" y="622"/>
                  </a:lnTo>
                  <a:lnTo>
                    <a:pt x="343" y="622"/>
                  </a:lnTo>
                  <a:lnTo>
                    <a:pt x="343" y="622"/>
                  </a:lnTo>
                  <a:lnTo>
                    <a:pt x="343" y="625"/>
                  </a:lnTo>
                  <a:lnTo>
                    <a:pt x="343" y="625"/>
                  </a:lnTo>
                  <a:lnTo>
                    <a:pt x="343" y="625"/>
                  </a:lnTo>
                  <a:lnTo>
                    <a:pt x="343" y="625"/>
                  </a:lnTo>
                  <a:lnTo>
                    <a:pt x="343" y="625"/>
                  </a:lnTo>
                  <a:lnTo>
                    <a:pt x="343" y="625"/>
                  </a:lnTo>
                  <a:lnTo>
                    <a:pt x="343" y="627"/>
                  </a:lnTo>
                  <a:lnTo>
                    <a:pt x="343" y="627"/>
                  </a:lnTo>
                  <a:lnTo>
                    <a:pt x="343" y="627"/>
                  </a:lnTo>
                  <a:lnTo>
                    <a:pt x="343" y="627"/>
                  </a:lnTo>
                  <a:lnTo>
                    <a:pt x="343" y="629"/>
                  </a:lnTo>
                  <a:lnTo>
                    <a:pt x="343" y="629"/>
                  </a:lnTo>
                  <a:lnTo>
                    <a:pt x="345" y="634"/>
                  </a:lnTo>
                  <a:lnTo>
                    <a:pt x="345" y="637"/>
                  </a:lnTo>
                  <a:lnTo>
                    <a:pt x="345" y="637"/>
                  </a:lnTo>
                  <a:lnTo>
                    <a:pt x="345" y="637"/>
                  </a:lnTo>
                  <a:lnTo>
                    <a:pt x="345" y="637"/>
                  </a:lnTo>
                  <a:lnTo>
                    <a:pt x="345" y="639"/>
                  </a:lnTo>
                  <a:lnTo>
                    <a:pt x="343" y="639"/>
                  </a:lnTo>
                  <a:lnTo>
                    <a:pt x="343" y="639"/>
                  </a:lnTo>
                  <a:lnTo>
                    <a:pt x="343" y="639"/>
                  </a:lnTo>
                  <a:lnTo>
                    <a:pt x="343" y="639"/>
                  </a:lnTo>
                  <a:lnTo>
                    <a:pt x="343" y="639"/>
                  </a:lnTo>
                  <a:lnTo>
                    <a:pt x="343" y="639"/>
                  </a:lnTo>
                  <a:lnTo>
                    <a:pt x="343" y="639"/>
                  </a:lnTo>
                  <a:lnTo>
                    <a:pt x="340" y="639"/>
                  </a:lnTo>
                  <a:lnTo>
                    <a:pt x="343" y="641"/>
                  </a:lnTo>
                  <a:lnTo>
                    <a:pt x="343" y="641"/>
                  </a:lnTo>
                  <a:lnTo>
                    <a:pt x="343" y="641"/>
                  </a:lnTo>
                  <a:lnTo>
                    <a:pt x="343" y="641"/>
                  </a:lnTo>
                  <a:lnTo>
                    <a:pt x="343" y="641"/>
                  </a:lnTo>
                  <a:lnTo>
                    <a:pt x="340" y="641"/>
                  </a:lnTo>
                  <a:lnTo>
                    <a:pt x="340" y="641"/>
                  </a:lnTo>
                  <a:lnTo>
                    <a:pt x="340" y="644"/>
                  </a:lnTo>
                  <a:lnTo>
                    <a:pt x="340" y="644"/>
                  </a:lnTo>
                  <a:lnTo>
                    <a:pt x="340" y="644"/>
                  </a:lnTo>
                  <a:lnTo>
                    <a:pt x="340" y="644"/>
                  </a:lnTo>
                  <a:lnTo>
                    <a:pt x="340" y="644"/>
                  </a:lnTo>
                  <a:lnTo>
                    <a:pt x="340" y="644"/>
                  </a:lnTo>
                  <a:lnTo>
                    <a:pt x="340" y="646"/>
                  </a:lnTo>
                  <a:lnTo>
                    <a:pt x="345" y="646"/>
                  </a:lnTo>
                  <a:lnTo>
                    <a:pt x="345" y="646"/>
                  </a:lnTo>
                  <a:lnTo>
                    <a:pt x="345" y="646"/>
                  </a:lnTo>
                  <a:lnTo>
                    <a:pt x="345" y="646"/>
                  </a:lnTo>
                  <a:lnTo>
                    <a:pt x="348" y="648"/>
                  </a:lnTo>
                  <a:lnTo>
                    <a:pt x="348" y="648"/>
                  </a:lnTo>
                  <a:lnTo>
                    <a:pt x="348" y="651"/>
                  </a:lnTo>
                  <a:lnTo>
                    <a:pt x="345" y="651"/>
                  </a:lnTo>
                  <a:lnTo>
                    <a:pt x="343" y="653"/>
                  </a:lnTo>
                  <a:lnTo>
                    <a:pt x="343" y="655"/>
                  </a:lnTo>
                  <a:lnTo>
                    <a:pt x="340" y="660"/>
                  </a:lnTo>
                  <a:lnTo>
                    <a:pt x="338" y="663"/>
                  </a:lnTo>
                  <a:lnTo>
                    <a:pt x="338" y="665"/>
                  </a:lnTo>
                  <a:lnTo>
                    <a:pt x="338" y="665"/>
                  </a:lnTo>
                  <a:lnTo>
                    <a:pt x="340" y="665"/>
                  </a:lnTo>
                  <a:lnTo>
                    <a:pt x="343" y="667"/>
                  </a:lnTo>
                  <a:lnTo>
                    <a:pt x="343" y="667"/>
                  </a:lnTo>
                  <a:lnTo>
                    <a:pt x="343" y="670"/>
                  </a:lnTo>
                  <a:lnTo>
                    <a:pt x="343" y="670"/>
                  </a:lnTo>
                  <a:lnTo>
                    <a:pt x="343" y="670"/>
                  </a:lnTo>
                  <a:lnTo>
                    <a:pt x="343" y="672"/>
                  </a:lnTo>
                  <a:lnTo>
                    <a:pt x="343" y="672"/>
                  </a:lnTo>
                  <a:lnTo>
                    <a:pt x="348" y="674"/>
                  </a:lnTo>
                  <a:lnTo>
                    <a:pt x="350" y="674"/>
                  </a:lnTo>
                  <a:lnTo>
                    <a:pt x="350" y="674"/>
                  </a:lnTo>
                  <a:lnTo>
                    <a:pt x="352" y="674"/>
                  </a:lnTo>
                  <a:lnTo>
                    <a:pt x="352" y="674"/>
                  </a:lnTo>
                  <a:lnTo>
                    <a:pt x="352" y="677"/>
                  </a:lnTo>
                  <a:lnTo>
                    <a:pt x="352" y="677"/>
                  </a:lnTo>
                  <a:lnTo>
                    <a:pt x="352" y="677"/>
                  </a:lnTo>
                  <a:lnTo>
                    <a:pt x="352" y="677"/>
                  </a:lnTo>
                  <a:lnTo>
                    <a:pt x="355" y="679"/>
                  </a:lnTo>
                  <a:lnTo>
                    <a:pt x="355" y="679"/>
                  </a:lnTo>
                  <a:lnTo>
                    <a:pt x="359" y="682"/>
                  </a:lnTo>
                  <a:lnTo>
                    <a:pt x="359" y="682"/>
                  </a:lnTo>
                  <a:lnTo>
                    <a:pt x="362" y="682"/>
                  </a:lnTo>
                  <a:lnTo>
                    <a:pt x="362" y="682"/>
                  </a:lnTo>
                  <a:lnTo>
                    <a:pt x="364" y="682"/>
                  </a:lnTo>
                  <a:lnTo>
                    <a:pt x="364" y="682"/>
                  </a:lnTo>
                  <a:lnTo>
                    <a:pt x="364" y="682"/>
                  </a:lnTo>
                  <a:lnTo>
                    <a:pt x="364" y="684"/>
                  </a:lnTo>
                  <a:lnTo>
                    <a:pt x="364" y="684"/>
                  </a:lnTo>
                  <a:lnTo>
                    <a:pt x="362" y="684"/>
                  </a:lnTo>
                  <a:lnTo>
                    <a:pt x="362" y="684"/>
                  </a:lnTo>
                  <a:lnTo>
                    <a:pt x="362" y="684"/>
                  </a:lnTo>
                  <a:lnTo>
                    <a:pt x="362" y="684"/>
                  </a:lnTo>
                  <a:lnTo>
                    <a:pt x="362" y="686"/>
                  </a:lnTo>
                  <a:lnTo>
                    <a:pt x="362" y="686"/>
                  </a:lnTo>
                  <a:lnTo>
                    <a:pt x="362" y="686"/>
                  </a:lnTo>
                  <a:lnTo>
                    <a:pt x="362" y="689"/>
                  </a:lnTo>
                  <a:lnTo>
                    <a:pt x="364" y="689"/>
                  </a:lnTo>
                  <a:lnTo>
                    <a:pt x="364" y="689"/>
                  </a:lnTo>
                  <a:lnTo>
                    <a:pt x="364" y="691"/>
                  </a:lnTo>
                  <a:lnTo>
                    <a:pt x="362" y="691"/>
                  </a:lnTo>
                  <a:lnTo>
                    <a:pt x="362" y="691"/>
                  </a:lnTo>
                  <a:lnTo>
                    <a:pt x="359" y="693"/>
                  </a:lnTo>
                  <a:lnTo>
                    <a:pt x="357" y="693"/>
                  </a:lnTo>
                  <a:lnTo>
                    <a:pt x="357" y="693"/>
                  </a:lnTo>
                  <a:lnTo>
                    <a:pt x="357" y="693"/>
                  </a:lnTo>
                  <a:lnTo>
                    <a:pt x="357" y="693"/>
                  </a:lnTo>
                  <a:lnTo>
                    <a:pt x="357" y="693"/>
                  </a:lnTo>
                  <a:lnTo>
                    <a:pt x="357" y="696"/>
                  </a:lnTo>
                  <a:lnTo>
                    <a:pt x="359" y="696"/>
                  </a:lnTo>
                  <a:lnTo>
                    <a:pt x="362" y="698"/>
                  </a:lnTo>
                  <a:lnTo>
                    <a:pt x="366" y="700"/>
                  </a:lnTo>
                  <a:lnTo>
                    <a:pt x="366" y="700"/>
                  </a:lnTo>
                  <a:lnTo>
                    <a:pt x="366" y="703"/>
                  </a:lnTo>
                  <a:lnTo>
                    <a:pt x="366" y="703"/>
                  </a:lnTo>
                  <a:lnTo>
                    <a:pt x="366" y="703"/>
                  </a:lnTo>
                  <a:lnTo>
                    <a:pt x="366" y="703"/>
                  </a:lnTo>
                  <a:lnTo>
                    <a:pt x="366" y="705"/>
                  </a:lnTo>
                  <a:lnTo>
                    <a:pt x="366" y="708"/>
                  </a:lnTo>
                  <a:lnTo>
                    <a:pt x="366" y="708"/>
                  </a:lnTo>
                  <a:lnTo>
                    <a:pt x="366" y="708"/>
                  </a:lnTo>
                  <a:lnTo>
                    <a:pt x="366" y="710"/>
                  </a:lnTo>
                  <a:lnTo>
                    <a:pt x="366" y="710"/>
                  </a:lnTo>
                  <a:lnTo>
                    <a:pt x="366" y="710"/>
                  </a:lnTo>
                  <a:lnTo>
                    <a:pt x="369" y="710"/>
                  </a:lnTo>
                  <a:lnTo>
                    <a:pt x="369" y="710"/>
                  </a:lnTo>
                  <a:lnTo>
                    <a:pt x="369" y="710"/>
                  </a:lnTo>
                  <a:lnTo>
                    <a:pt x="371" y="710"/>
                  </a:lnTo>
                  <a:lnTo>
                    <a:pt x="371" y="712"/>
                  </a:lnTo>
                  <a:lnTo>
                    <a:pt x="371" y="712"/>
                  </a:lnTo>
                  <a:lnTo>
                    <a:pt x="374" y="712"/>
                  </a:lnTo>
                  <a:lnTo>
                    <a:pt x="374" y="710"/>
                  </a:lnTo>
                  <a:lnTo>
                    <a:pt x="374" y="710"/>
                  </a:lnTo>
                  <a:lnTo>
                    <a:pt x="374" y="710"/>
                  </a:lnTo>
                  <a:lnTo>
                    <a:pt x="374" y="710"/>
                  </a:lnTo>
                  <a:lnTo>
                    <a:pt x="376" y="710"/>
                  </a:lnTo>
                  <a:lnTo>
                    <a:pt x="376" y="710"/>
                  </a:lnTo>
                  <a:lnTo>
                    <a:pt x="376" y="712"/>
                  </a:lnTo>
                  <a:lnTo>
                    <a:pt x="378" y="710"/>
                  </a:lnTo>
                  <a:lnTo>
                    <a:pt x="378" y="710"/>
                  </a:lnTo>
                  <a:lnTo>
                    <a:pt x="378" y="710"/>
                  </a:lnTo>
                  <a:lnTo>
                    <a:pt x="378" y="710"/>
                  </a:lnTo>
                  <a:lnTo>
                    <a:pt x="378" y="710"/>
                  </a:lnTo>
                  <a:lnTo>
                    <a:pt x="378" y="710"/>
                  </a:lnTo>
                  <a:lnTo>
                    <a:pt x="381" y="710"/>
                  </a:lnTo>
                  <a:lnTo>
                    <a:pt x="383" y="710"/>
                  </a:lnTo>
                  <a:lnTo>
                    <a:pt x="383" y="710"/>
                  </a:lnTo>
                  <a:lnTo>
                    <a:pt x="383" y="710"/>
                  </a:lnTo>
                  <a:lnTo>
                    <a:pt x="383" y="710"/>
                  </a:lnTo>
                  <a:lnTo>
                    <a:pt x="383" y="710"/>
                  </a:lnTo>
                  <a:lnTo>
                    <a:pt x="383" y="710"/>
                  </a:lnTo>
                  <a:lnTo>
                    <a:pt x="383" y="710"/>
                  </a:lnTo>
                  <a:lnTo>
                    <a:pt x="383" y="712"/>
                  </a:lnTo>
                  <a:lnTo>
                    <a:pt x="383" y="712"/>
                  </a:lnTo>
                  <a:lnTo>
                    <a:pt x="383" y="712"/>
                  </a:lnTo>
                  <a:lnTo>
                    <a:pt x="383" y="712"/>
                  </a:lnTo>
                  <a:lnTo>
                    <a:pt x="385" y="712"/>
                  </a:lnTo>
                  <a:lnTo>
                    <a:pt x="390" y="712"/>
                  </a:lnTo>
                  <a:lnTo>
                    <a:pt x="393" y="712"/>
                  </a:lnTo>
                  <a:lnTo>
                    <a:pt x="393" y="710"/>
                  </a:lnTo>
                  <a:lnTo>
                    <a:pt x="395" y="710"/>
                  </a:lnTo>
                  <a:lnTo>
                    <a:pt x="395" y="710"/>
                  </a:lnTo>
                  <a:lnTo>
                    <a:pt x="395" y="710"/>
                  </a:lnTo>
                  <a:lnTo>
                    <a:pt x="395" y="710"/>
                  </a:lnTo>
                  <a:lnTo>
                    <a:pt x="397" y="708"/>
                  </a:lnTo>
                  <a:lnTo>
                    <a:pt x="397" y="708"/>
                  </a:lnTo>
                  <a:lnTo>
                    <a:pt x="397" y="708"/>
                  </a:lnTo>
                  <a:lnTo>
                    <a:pt x="397" y="708"/>
                  </a:lnTo>
                  <a:lnTo>
                    <a:pt x="400" y="708"/>
                  </a:lnTo>
                  <a:lnTo>
                    <a:pt x="400" y="708"/>
                  </a:lnTo>
                  <a:lnTo>
                    <a:pt x="400" y="708"/>
                  </a:lnTo>
                  <a:lnTo>
                    <a:pt x="400" y="708"/>
                  </a:lnTo>
                  <a:lnTo>
                    <a:pt x="400" y="708"/>
                  </a:lnTo>
                  <a:lnTo>
                    <a:pt x="402" y="705"/>
                  </a:lnTo>
                  <a:lnTo>
                    <a:pt x="402" y="708"/>
                  </a:lnTo>
                  <a:lnTo>
                    <a:pt x="402" y="708"/>
                  </a:lnTo>
                  <a:lnTo>
                    <a:pt x="402" y="708"/>
                  </a:lnTo>
                  <a:lnTo>
                    <a:pt x="402" y="708"/>
                  </a:lnTo>
                  <a:lnTo>
                    <a:pt x="402" y="708"/>
                  </a:lnTo>
                  <a:lnTo>
                    <a:pt x="404" y="710"/>
                  </a:lnTo>
                  <a:lnTo>
                    <a:pt x="404" y="710"/>
                  </a:lnTo>
                  <a:lnTo>
                    <a:pt x="404" y="710"/>
                  </a:lnTo>
                  <a:lnTo>
                    <a:pt x="404" y="710"/>
                  </a:lnTo>
                  <a:lnTo>
                    <a:pt x="404" y="710"/>
                  </a:lnTo>
                  <a:lnTo>
                    <a:pt x="407" y="710"/>
                  </a:lnTo>
                  <a:lnTo>
                    <a:pt x="407" y="708"/>
                  </a:lnTo>
                  <a:lnTo>
                    <a:pt x="407" y="708"/>
                  </a:lnTo>
                  <a:lnTo>
                    <a:pt x="407" y="708"/>
                  </a:lnTo>
                  <a:lnTo>
                    <a:pt x="407" y="708"/>
                  </a:lnTo>
                  <a:lnTo>
                    <a:pt x="409" y="708"/>
                  </a:lnTo>
                  <a:lnTo>
                    <a:pt x="409" y="708"/>
                  </a:lnTo>
                  <a:lnTo>
                    <a:pt x="409" y="708"/>
                  </a:lnTo>
                  <a:lnTo>
                    <a:pt x="409" y="708"/>
                  </a:lnTo>
                  <a:lnTo>
                    <a:pt x="409" y="708"/>
                  </a:lnTo>
                  <a:lnTo>
                    <a:pt x="409" y="708"/>
                  </a:lnTo>
                  <a:lnTo>
                    <a:pt x="409" y="710"/>
                  </a:lnTo>
                  <a:lnTo>
                    <a:pt x="411" y="710"/>
                  </a:lnTo>
                  <a:lnTo>
                    <a:pt x="411" y="710"/>
                  </a:lnTo>
                  <a:lnTo>
                    <a:pt x="411" y="708"/>
                  </a:lnTo>
                  <a:lnTo>
                    <a:pt x="411" y="708"/>
                  </a:lnTo>
                  <a:lnTo>
                    <a:pt x="411" y="708"/>
                  </a:lnTo>
                  <a:lnTo>
                    <a:pt x="411" y="708"/>
                  </a:lnTo>
                  <a:lnTo>
                    <a:pt x="411" y="708"/>
                  </a:lnTo>
                  <a:lnTo>
                    <a:pt x="411" y="705"/>
                  </a:lnTo>
                  <a:lnTo>
                    <a:pt x="411" y="705"/>
                  </a:lnTo>
                  <a:lnTo>
                    <a:pt x="411" y="705"/>
                  </a:lnTo>
                  <a:lnTo>
                    <a:pt x="411" y="705"/>
                  </a:lnTo>
                  <a:lnTo>
                    <a:pt x="411" y="705"/>
                  </a:lnTo>
                  <a:lnTo>
                    <a:pt x="411" y="703"/>
                  </a:lnTo>
                  <a:lnTo>
                    <a:pt x="411" y="703"/>
                  </a:lnTo>
                  <a:lnTo>
                    <a:pt x="414" y="703"/>
                  </a:lnTo>
                  <a:lnTo>
                    <a:pt x="414" y="705"/>
                  </a:lnTo>
                  <a:lnTo>
                    <a:pt x="414" y="705"/>
                  </a:lnTo>
                  <a:lnTo>
                    <a:pt x="414" y="705"/>
                  </a:lnTo>
                  <a:lnTo>
                    <a:pt x="414" y="705"/>
                  </a:lnTo>
                  <a:lnTo>
                    <a:pt x="416" y="703"/>
                  </a:lnTo>
                  <a:lnTo>
                    <a:pt x="416" y="703"/>
                  </a:lnTo>
                  <a:lnTo>
                    <a:pt x="416" y="703"/>
                  </a:lnTo>
                  <a:lnTo>
                    <a:pt x="416" y="700"/>
                  </a:lnTo>
                  <a:lnTo>
                    <a:pt x="416" y="700"/>
                  </a:lnTo>
                  <a:lnTo>
                    <a:pt x="416" y="700"/>
                  </a:lnTo>
                  <a:lnTo>
                    <a:pt x="416" y="698"/>
                  </a:lnTo>
                  <a:lnTo>
                    <a:pt x="416" y="698"/>
                  </a:lnTo>
                  <a:lnTo>
                    <a:pt x="416" y="698"/>
                  </a:lnTo>
                  <a:lnTo>
                    <a:pt x="414" y="698"/>
                  </a:lnTo>
                  <a:lnTo>
                    <a:pt x="414" y="698"/>
                  </a:lnTo>
                  <a:lnTo>
                    <a:pt x="414" y="698"/>
                  </a:lnTo>
                  <a:lnTo>
                    <a:pt x="414" y="698"/>
                  </a:lnTo>
                  <a:lnTo>
                    <a:pt x="411" y="698"/>
                  </a:lnTo>
                  <a:lnTo>
                    <a:pt x="411" y="698"/>
                  </a:lnTo>
                  <a:lnTo>
                    <a:pt x="409" y="698"/>
                  </a:lnTo>
                  <a:lnTo>
                    <a:pt x="409" y="698"/>
                  </a:lnTo>
                  <a:lnTo>
                    <a:pt x="409" y="698"/>
                  </a:lnTo>
                  <a:lnTo>
                    <a:pt x="409" y="698"/>
                  </a:lnTo>
                  <a:lnTo>
                    <a:pt x="409" y="698"/>
                  </a:lnTo>
                  <a:lnTo>
                    <a:pt x="409" y="696"/>
                  </a:lnTo>
                  <a:lnTo>
                    <a:pt x="409" y="696"/>
                  </a:lnTo>
                  <a:lnTo>
                    <a:pt x="416" y="693"/>
                  </a:lnTo>
                  <a:lnTo>
                    <a:pt x="416" y="691"/>
                  </a:lnTo>
                  <a:lnTo>
                    <a:pt x="416" y="691"/>
                  </a:lnTo>
                  <a:lnTo>
                    <a:pt x="416" y="691"/>
                  </a:lnTo>
                  <a:lnTo>
                    <a:pt x="416" y="691"/>
                  </a:lnTo>
                  <a:lnTo>
                    <a:pt x="416" y="691"/>
                  </a:lnTo>
                  <a:lnTo>
                    <a:pt x="416" y="689"/>
                  </a:lnTo>
                  <a:lnTo>
                    <a:pt x="416" y="689"/>
                  </a:lnTo>
                  <a:lnTo>
                    <a:pt x="416" y="689"/>
                  </a:lnTo>
                  <a:lnTo>
                    <a:pt x="416" y="686"/>
                  </a:lnTo>
                  <a:lnTo>
                    <a:pt x="416" y="686"/>
                  </a:lnTo>
                  <a:lnTo>
                    <a:pt x="416" y="686"/>
                  </a:lnTo>
                  <a:lnTo>
                    <a:pt x="421" y="686"/>
                  </a:lnTo>
                  <a:lnTo>
                    <a:pt x="421" y="686"/>
                  </a:lnTo>
                  <a:lnTo>
                    <a:pt x="421" y="686"/>
                  </a:lnTo>
                  <a:lnTo>
                    <a:pt x="421" y="686"/>
                  </a:lnTo>
                  <a:lnTo>
                    <a:pt x="421" y="689"/>
                  </a:lnTo>
                  <a:lnTo>
                    <a:pt x="421" y="689"/>
                  </a:lnTo>
                  <a:lnTo>
                    <a:pt x="421" y="689"/>
                  </a:lnTo>
                  <a:lnTo>
                    <a:pt x="419" y="691"/>
                  </a:lnTo>
                  <a:lnTo>
                    <a:pt x="419" y="691"/>
                  </a:lnTo>
                  <a:lnTo>
                    <a:pt x="419" y="691"/>
                  </a:lnTo>
                  <a:lnTo>
                    <a:pt x="419" y="691"/>
                  </a:lnTo>
                  <a:lnTo>
                    <a:pt x="419" y="691"/>
                  </a:lnTo>
                  <a:lnTo>
                    <a:pt x="419" y="691"/>
                  </a:lnTo>
                  <a:lnTo>
                    <a:pt x="421" y="691"/>
                  </a:lnTo>
                  <a:lnTo>
                    <a:pt x="421" y="693"/>
                  </a:lnTo>
                  <a:lnTo>
                    <a:pt x="421" y="693"/>
                  </a:lnTo>
                  <a:lnTo>
                    <a:pt x="421" y="691"/>
                  </a:lnTo>
                  <a:lnTo>
                    <a:pt x="423" y="691"/>
                  </a:lnTo>
                  <a:lnTo>
                    <a:pt x="426" y="691"/>
                  </a:lnTo>
                  <a:lnTo>
                    <a:pt x="426" y="689"/>
                  </a:lnTo>
                  <a:lnTo>
                    <a:pt x="426" y="689"/>
                  </a:lnTo>
                  <a:lnTo>
                    <a:pt x="428" y="689"/>
                  </a:lnTo>
                  <a:lnTo>
                    <a:pt x="428" y="689"/>
                  </a:lnTo>
                  <a:lnTo>
                    <a:pt x="428" y="689"/>
                  </a:lnTo>
                  <a:lnTo>
                    <a:pt x="428" y="691"/>
                  </a:lnTo>
                  <a:lnTo>
                    <a:pt x="428" y="691"/>
                  </a:lnTo>
                  <a:lnTo>
                    <a:pt x="428" y="691"/>
                  </a:lnTo>
                  <a:lnTo>
                    <a:pt x="428" y="691"/>
                  </a:lnTo>
                  <a:lnTo>
                    <a:pt x="428" y="691"/>
                  </a:lnTo>
                  <a:lnTo>
                    <a:pt x="430" y="691"/>
                  </a:lnTo>
                  <a:lnTo>
                    <a:pt x="433" y="691"/>
                  </a:lnTo>
                  <a:lnTo>
                    <a:pt x="433" y="691"/>
                  </a:lnTo>
                  <a:lnTo>
                    <a:pt x="435" y="691"/>
                  </a:lnTo>
                  <a:lnTo>
                    <a:pt x="435" y="691"/>
                  </a:lnTo>
                  <a:lnTo>
                    <a:pt x="435" y="689"/>
                  </a:lnTo>
                  <a:lnTo>
                    <a:pt x="438" y="689"/>
                  </a:lnTo>
                  <a:lnTo>
                    <a:pt x="438" y="689"/>
                  </a:lnTo>
                  <a:lnTo>
                    <a:pt x="438" y="689"/>
                  </a:lnTo>
                  <a:lnTo>
                    <a:pt x="438" y="689"/>
                  </a:lnTo>
                  <a:lnTo>
                    <a:pt x="438" y="689"/>
                  </a:lnTo>
                  <a:lnTo>
                    <a:pt x="440" y="689"/>
                  </a:lnTo>
                  <a:lnTo>
                    <a:pt x="440" y="689"/>
                  </a:lnTo>
                  <a:lnTo>
                    <a:pt x="440" y="689"/>
                  </a:lnTo>
                  <a:lnTo>
                    <a:pt x="440" y="689"/>
                  </a:lnTo>
                  <a:lnTo>
                    <a:pt x="440" y="691"/>
                  </a:lnTo>
                  <a:lnTo>
                    <a:pt x="440" y="691"/>
                  </a:lnTo>
                  <a:lnTo>
                    <a:pt x="440" y="691"/>
                  </a:lnTo>
                  <a:lnTo>
                    <a:pt x="440" y="691"/>
                  </a:lnTo>
                  <a:lnTo>
                    <a:pt x="440" y="691"/>
                  </a:lnTo>
                  <a:lnTo>
                    <a:pt x="442" y="691"/>
                  </a:lnTo>
                  <a:lnTo>
                    <a:pt x="442" y="691"/>
                  </a:lnTo>
                  <a:lnTo>
                    <a:pt x="445" y="691"/>
                  </a:lnTo>
                  <a:lnTo>
                    <a:pt x="452" y="689"/>
                  </a:lnTo>
                  <a:lnTo>
                    <a:pt x="452" y="689"/>
                  </a:lnTo>
                  <a:lnTo>
                    <a:pt x="452" y="689"/>
                  </a:lnTo>
                  <a:lnTo>
                    <a:pt x="454" y="686"/>
                  </a:lnTo>
                  <a:lnTo>
                    <a:pt x="454" y="686"/>
                  </a:lnTo>
                  <a:lnTo>
                    <a:pt x="454" y="686"/>
                  </a:lnTo>
                  <a:lnTo>
                    <a:pt x="454" y="684"/>
                  </a:lnTo>
                  <a:lnTo>
                    <a:pt x="454" y="684"/>
                  </a:lnTo>
                  <a:lnTo>
                    <a:pt x="454" y="684"/>
                  </a:lnTo>
                  <a:lnTo>
                    <a:pt x="454" y="684"/>
                  </a:lnTo>
                  <a:lnTo>
                    <a:pt x="456" y="684"/>
                  </a:lnTo>
                  <a:lnTo>
                    <a:pt x="456" y="684"/>
                  </a:lnTo>
                  <a:lnTo>
                    <a:pt x="459" y="682"/>
                  </a:lnTo>
                  <a:lnTo>
                    <a:pt x="459" y="682"/>
                  </a:lnTo>
                  <a:lnTo>
                    <a:pt x="464" y="679"/>
                  </a:lnTo>
                  <a:lnTo>
                    <a:pt x="464" y="679"/>
                  </a:lnTo>
                  <a:lnTo>
                    <a:pt x="468" y="677"/>
                  </a:lnTo>
                  <a:lnTo>
                    <a:pt x="468" y="677"/>
                  </a:lnTo>
                  <a:lnTo>
                    <a:pt x="471" y="677"/>
                  </a:lnTo>
                  <a:lnTo>
                    <a:pt x="471" y="677"/>
                  </a:lnTo>
                  <a:lnTo>
                    <a:pt x="473" y="677"/>
                  </a:lnTo>
                  <a:lnTo>
                    <a:pt x="473" y="677"/>
                  </a:lnTo>
                  <a:lnTo>
                    <a:pt x="473" y="674"/>
                  </a:lnTo>
                  <a:lnTo>
                    <a:pt x="475" y="674"/>
                  </a:lnTo>
                  <a:lnTo>
                    <a:pt x="478" y="674"/>
                  </a:lnTo>
                  <a:lnTo>
                    <a:pt x="478" y="674"/>
                  </a:lnTo>
                  <a:lnTo>
                    <a:pt x="478" y="674"/>
                  </a:lnTo>
                  <a:lnTo>
                    <a:pt x="480" y="674"/>
                  </a:lnTo>
                  <a:lnTo>
                    <a:pt x="485" y="672"/>
                  </a:lnTo>
                  <a:lnTo>
                    <a:pt x="490" y="670"/>
                  </a:lnTo>
                  <a:lnTo>
                    <a:pt x="490" y="670"/>
                  </a:lnTo>
                  <a:lnTo>
                    <a:pt x="494" y="667"/>
                  </a:lnTo>
                  <a:lnTo>
                    <a:pt x="494" y="667"/>
                  </a:lnTo>
                  <a:lnTo>
                    <a:pt x="497" y="667"/>
                  </a:lnTo>
                  <a:lnTo>
                    <a:pt x="497" y="667"/>
                  </a:lnTo>
                  <a:lnTo>
                    <a:pt x="499" y="667"/>
                  </a:lnTo>
                  <a:lnTo>
                    <a:pt x="499" y="667"/>
                  </a:lnTo>
                  <a:lnTo>
                    <a:pt x="501" y="667"/>
                  </a:lnTo>
                  <a:lnTo>
                    <a:pt x="501" y="667"/>
                  </a:lnTo>
                  <a:lnTo>
                    <a:pt x="501" y="665"/>
                  </a:lnTo>
                  <a:lnTo>
                    <a:pt x="504" y="665"/>
                  </a:lnTo>
                  <a:lnTo>
                    <a:pt x="504" y="665"/>
                  </a:lnTo>
                  <a:lnTo>
                    <a:pt x="504" y="663"/>
                  </a:lnTo>
                  <a:lnTo>
                    <a:pt x="506" y="663"/>
                  </a:lnTo>
                  <a:lnTo>
                    <a:pt x="509" y="663"/>
                  </a:lnTo>
                  <a:lnTo>
                    <a:pt x="509" y="663"/>
                  </a:lnTo>
                  <a:lnTo>
                    <a:pt x="511" y="663"/>
                  </a:lnTo>
                  <a:lnTo>
                    <a:pt x="511" y="663"/>
                  </a:lnTo>
                  <a:lnTo>
                    <a:pt x="516" y="658"/>
                  </a:lnTo>
                  <a:lnTo>
                    <a:pt x="518" y="658"/>
                  </a:lnTo>
                  <a:lnTo>
                    <a:pt x="518" y="658"/>
                  </a:lnTo>
                  <a:lnTo>
                    <a:pt x="518" y="658"/>
                  </a:lnTo>
                  <a:lnTo>
                    <a:pt x="520" y="658"/>
                  </a:lnTo>
                  <a:lnTo>
                    <a:pt x="523" y="658"/>
                  </a:lnTo>
                  <a:lnTo>
                    <a:pt x="525" y="658"/>
                  </a:lnTo>
                  <a:lnTo>
                    <a:pt x="527" y="658"/>
                  </a:lnTo>
                  <a:lnTo>
                    <a:pt x="530" y="658"/>
                  </a:lnTo>
                  <a:lnTo>
                    <a:pt x="530" y="658"/>
                  </a:lnTo>
                  <a:lnTo>
                    <a:pt x="530" y="658"/>
                  </a:lnTo>
                  <a:lnTo>
                    <a:pt x="530" y="658"/>
                  </a:lnTo>
                  <a:lnTo>
                    <a:pt x="530" y="658"/>
                  </a:lnTo>
                  <a:lnTo>
                    <a:pt x="530" y="658"/>
                  </a:lnTo>
                  <a:lnTo>
                    <a:pt x="532" y="658"/>
                  </a:lnTo>
                  <a:lnTo>
                    <a:pt x="535" y="658"/>
                  </a:lnTo>
                  <a:lnTo>
                    <a:pt x="542" y="655"/>
                  </a:lnTo>
                  <a:lnTo>
                    <a:pt x="542" y="653"/>
                  </a:lnTo>
                  <a:lnTo>
                    <a:pt x="544" y="651"/>
                  </a:lnTo>
                  <a:lnTo>
                    <a:pt x="544" y="651"/>
                  </a:lnTo>
                  <a:lnTo>
                    <a:pt x="544" y="651"/>
                  </a:lnTo>
                  <a:lnTo>
                    <a:pt x="546" y="651"/>
                  </a:lnTo>
                  <a:lnTo>
                    <a:pt x="546" y="651"/>
                  </a:lnTo>
                  <a:lnTo>
                    <a:pt x="556" y="648"/>
                  </a:lnTo>
                  <a:lnTo>
                    <a:pt x="558" y="646"/>
                  </a:lnTo>
                  <a:lnTo>
                    <a:pt x="558" y="646"/>
                  </a:lnTo>
                  <a:lnTo>
                    <a:pt x="561" y="646"/>
                  </a:lnTo>
                  <a:lnTo>
                    <a:pt x="561" y="644"/>
                  </a:lnTo>
                  <a:lnTo>
                    <a:pt x="565" y="644"/>
                  </a:lnTo>
                  <a:lnTo>
                    <a:pt x="568" y="641"/>
                  </a:lnTo>
                  <a:lnTo>
                    <a:pt x="568" y="641"/>
                  </a:lnTo>
                  <a:lnTo>
                    <a:pt x="570" y="641"/>
                  </a:lnTo>
                  <a:lnTo>
                    <a:pt x="570" y="641"/>
                  </a:lnTo>
                  <a:lnTo>
                    <a:pt x="570" y="644"/>
                  </a:lnTo>
                  <a:lnTo>
                    <a:pt x="570" y="644"/>
                  </a:lnTo>
                  <a:lnTo>
                    <a:pt x="570" y="644"/>
                  </a:lnTo>
                  <a:lnTo>
                    <a:pt x="570" y="644"/>
                  </a:lnTo>
                  <a:lnTo>
                    <a:pt x="570" y="644"/>
                  </a:lnTo>
                  <a:lnTo>
                    <a:pt x="572" y="644"/>
                  </a:lnTo>
                  <a:lnTo>
                    <a:pt x="572" y="644"/>
                  </a:lnTo>
                  <a:lnTo>
                    <a:pt x="575" y="644"/>
                  </a:lnTo>
                  <a:lnTo>
                    <a:pt x="575" y="644"/>
                  </a:lnTo>
                  <a:lnTo>
                    <a:pt x="575" y="644"/>
                  </a:lnTo>
                  <a:lnTo>
                    <a:pt x="577" y="644"/>
                  </a:lnTo>
                  <a:lnTo>
                    <a:pt x="577" y="644"/>
                  </a:lnTo>
                  <a:lnTo>
                    <a:pt x="577" y="644"/>
                  </a:lnTo>
                  <a:lnTo>
                    <a:pt x="577" y="641"/>
                  </a:lnTo>
                  <a:lnTo>
                    <a:pt x="580" y="641"/>
                  </a:lnTo>
                  <a:lnTo>
                    <a:pt x="580" y="641"/>
                  </a:lnTo>
                  <a:lnTo>
                    <a:pt x="580" y="641"/>
                  </a:lnTo>
                  <a:lnTo>
                    <a:pt x="582" y="641"/>
                  </a:lnTo>
                  <a:lnTo>
                    <a:pt x="582" y="641"/>
                  </a:lnTo>
                  <a:lnTo>
                    <a:pt x="582" y="641"/>
                  </a:lnTo>
                  <a:lnTo>
                    <a:pt x="582" y="641"/>
                  </a:lnTo>
                  <a:lnTo>
                    <a:pt x="582" y="641"/>
                  </a:lnTo>
                  <a:lnTo>
                    <a:pt x="584" y="641"/>
                  </a:lnTo>
                  <a:lnTo>
                    <a:pt x="584" y="641"/>
                  </a:lnTo>
                  <a:lnTo>
                    <a:pt x="584" y="641"/>
                  </a:lnTo>
                  <a:lnTo>
                    <a:pt x="584" y="644"/>
                  </a:lnTo>
                  <a:lnTo>
                    <a:pt x="584" y="644"/>
                  </a:lnTo>
                  <a:lnTo>
                    <a:pt x="587" y="644"/>
                  </a:lnTo>
                  <a:lnTo>
                    <a:pt x="587" y="644"/>
                  </a:lnTo>
                  <a:lnTo>
                    <a:pt x="589" y="641"/>
                  </a:lnTo>
                  <a:lnTo>
                    <a:pt x="589" y="641"/>
                  </a:lnTo>
                  <a:lnTo>
                    <a:pt x="589" y="641"/>
                  </a:lnTo>
                  <a:lnTo>
                    <a:pt x="591" y="641"/>
                  </a:lnTo>
                  <a:lnTo>
                    <a:pt x="594" y="641"/>
                  </a:lnTo>
                  <a:lnTo>
                    <a:pt x="594" y="641"/>
                  </a:lnTo>
                  <a:lnTo>
                    <a:pt x="594" y="641"/>
                  </a:lnTo>
                  <a:lnTo>
                    <a:pt x="601" y="639"/>
                  </a:lnTo>
                  <a:lnTo>
                    <a:pt x="603" y="637"/>
                  </a:lnTo>
                  <a:lnTo>
                    <a:pt x="603" y="637"/>
                  </a:lnTo>
                  <a:lnTo>
                    <a:pt x="603" y="637"/>
                  </a:lnTo>
                  <a:lnTo>
                    <a:pt x="606" y="637"/>
                  </a:lnTo>
                  <a:lnTo>
                    <a:pt x="606" y="639"/>
                  </a:lnTo>
                  <a:lnTo>
                    <a:pt x="606" y="639"/>
                  </a:lnTo>
                  <a:lnTo>
                    <a:pt x="606" y="639"/>
                  </a:lnTo>
                  <a:lnTo>
                    <a:pt x="608" y="639"/>
                  </a:lnTo>
                  <a:lnTo>
                    <a:pt x="610" y="639"/>
                  </a:lnTo>
                  <a:lnTo>
                    <a:pt x="610" y="639"/>
                  </a:lnTo>
                  <a:lnTo>
                    <a:pt x="610" y="639"/>
                  </a:lnTo>
                  <a:lnTo>
                    <a:pt x="610" y="639"/>
                  </a:lnTo>
                  <a:lnTo>
                    <a:pt x="613" y="639"/>
                  </a:lnTo>
                  <a:lnTo>
                    <a:pt x="613" y="639"/>
                  </a:lnTo>
                  <a:lnTo>
                    <a:pt x="613" y="639"/>
                  </a:lnTo>
                  <a:lnTo>
                    <a:pt x="615" y="639"/>
                  </a:lnTo>
                  <a:lnTo>
                    <a:pt x="617" y="639"/>
                  </a:lnTo>
                  <a:lnTo>
                    <a:pt x="620" y="639"/>
                  </a:lnTo>
                  <a:lnTo>
                    <a:pt x="620" y="639"/>
                  </a:lnTo>
                  <a:lnTo>
                    <a:pt x="620" y="639"/>
                  </a:lnTo>
                  <a:lnTo>
                    <a:pt x="620" y="639"/>
                  </a:lnTo>
                  <a:lnTo>
                    <a:pt x="620" y="641"/>
                  </a:lnTo>
                  <a:lnTo>
                    <a:pt x="620" y="641"/>
                  </a:lnTo>
                  <a:lnTo>
                    <a:pt x="620" y="641"/>
                  </a:lnTo>
                  <a:lnTo>
                    <a:pt x="620" y="641"/>
                  </a:lnTo>
                  <a:lnTo>
                    <a:pt x="620" y="641"/>
                  </a:lnTo>
                  <a:lnTo>
                    <a:pt x="617" y="644"/>
                  </a:lnTo>
                  <a:lnTo>
                    <a:pt x="617" y="644"/>
                  </a:lnTo>
                  <a:lnTo>
                    <a:pt x="617" y="644"/>
                  </a:lnTo>
                  <a:lnTo>
                    <a:pt x="617" y="644"/>
                  </a:lnTo>
                  <a:lnTo>
                    <a:pt x="617" y="644"/>
                  </a:lnTo>
                  <a:lnTo>
                    <a:pt x="617" y="644"/>
                  </a:lnTo>
                  <a:lnTo>
                    <a:pt x="617" y="646"/>
                  </a:lnTo>
                  <a:lnTo>
                    <a:pt x="620" y="646"/>
                  </a:lnTo>
                  <a:lnTo>
                    <a:pt x="620" y="646"/>
                  </a:lnTo>
                  <a:lnTo>
                    <a:pt x="620" y="644"/>
                  </a:lnTo>
                  <a:lnTo>
                    <a:pt x="622" y="644"/>
                  </a:lnTo>
                  <a:lnTo>
                    <a:pt x="622" y="644"/>
                  </a:lnTo>
                  <a:lnTo>
                    <a:pt x="625" y="644"/>
                  </a:lnTo>
                  <a:lnTo>
                    <a:pt x="625" y="644"/>
                  </a:lnTo>
                  <a:lnTo>
                    <a:pt x="627" y="641"/>
                  </a:lnTo>
                  <a:lnTo>
                    <a:pt x="627" y="641"/>
                  </a:lnTo>
                  <a:lnTo>
                    <a:pt x="627" y="639"/>
                  </a:lnTo>
                  <a:lnTo>
                    <a:pt x="629" y="639"/>
                  </a:lnTo>
                  <a:lnTo>
                    <a:pt x="634" y="639"/>
                  </a:lnTo>
                  <a:lnTo>
                    <a:pt x="634" y="637"/>
                  </a:lnTo>
                  <a:lnTo>
                    <a:pt x="636" y="634"/>
                  </a:lnTo>
                  <a:lnTo>
                    <a:pt x="639" y="634"/>
                  </a:lnTo>
                  <a:lnTo>
                    <a:pt x="648" y="629"/>
                  </a:lnTo>
                  <a:lnTo>
                    <a:pt x="655" y="627"/>
                  </a:lnTo>
                  <a:lnTo>
                    <a:pt x="665" y="622"/>
                  </a:lnTo>
                  <a:lnTo>
                    <a:pt x="672" y="618"/>
                  </a:lnTo>
                  <a:lnTo>
                    <a:pt x="677" y="618"/>
                  </a:lnTo>
                  <a:lnTo>
                    <a:pt x="677" y="618"/>
                  </a:lnTo>
                  <a:lnTo>
                    <a:pt x="679" y="615"/>
                  </a:lnTo>
                  <a:lnTo>
                    <a:pt x="679" y="615"/>
                  </a:lnTo>
                  <a:lnTo>
                    <a:pt x="681" y="615"/>
                  </a:lnTo>
                  <a:lnTo>
                    <a:pt x="681" y="615"/>
                  </a:lnTo>
                  <a:lnTo>
                    <a:pt x="684" y="615"/>
                  </a:lnTo>
                  <a:lnTo>
                    <a:pt x="684" y="615"/>
                  </a:lnTo>
                  <a:lnTo>
                    <a:pt x="686" y="613"/>
                  </a:lnTo>
                  <a:lnTo>
                    <a:pt x="686" y="613"/>
                  </a:lnTo>
                  <a:lnTo>
                    <a:pt x="686" y="611"/>
                  </a:lnTo>
                  <a:lnTo>
                    <a:pt x="688" y="611"/>
                  </a:lnTo>
                  <a:lnTo>
                    <a:pt x="686" y="611"/>
                  </a:lnTo>
                  <a:lnTo>
                    <a:pt x="686" y="608"/>
                  </a:lnTo>
                  <a:lnTo>
                    <a:pt x="686" y="608"/>
                  </a:lnTo>
                  <a:lnTo>
                    <a:pt x="686" y="608"/>
                  </a:lnTo>
                  <a:lnTo>
                    <a:pt x="686" y="608"/>
                  </a:lnTo>
                  <a:lnTo>
                    <a:pt x="686" y="608"/>
                  </a:lnTo>
                  <a:lnTo>
                    <a:pt x="686" y="608"/>
                  </a:lnTo>
                  <a:lnTo>
                    <a:pt x="684" y="606"/>
                  </a:lnTo>
                  <a:lnTo>
                    <a:pt x="684" y="608"/>
                  </a:lnTo>
                  <a:lnTo>
                    <a:pt x="684" y="608"/>
                  </a:lnTo>
                  <a:lnTo>
                    <a:pt x="684" y="608"/>
                  </a:lnTo>
                  <a:lnTo>
                    <a:pt x="684" y="608"/>
                  </a:lnTo>
                  <a:lnTo>
                    <a:pt x="681" y="608"/>
                  </a:lnTo>
                  <a:lnTo>
                    <a:pt x="681" y="606"/>
                  </a:lnTo>
                  <a:lnTo>
                    <a:pt x="681" y="606"/>
                  </a:lnTo>
                  <a:lnTo>
                    <a:pt x="679" y="606"/>
                  </a:lnTo>
                  <a:lnTo>
                    <a:pt x="679" y="606"/>
                  </a:lnTo>
                  <a:lnTo>
                    <a:pt x="679" y="606"/>
                  </a:lnTo>
                  <a:lnTo>
                    <a:pt x="679" y="606"/>
                  </a:lnTo>
                  <a:lnTo>
                    <a:pt x="679" y="606"/>
                  </a:lnTo>
                  <a:lnTo>
                    <a:pt x="679" y="603"/>
                  </a:lnTo>
                  <a:lnTo>
                    <a:pt x="681" y="601"/>
                  </a:lnTo>
                  <a:lnTo>
                    <a:pt x="684" y="594"/>
                  </a:lnTo>
                  <a:lnTo>
                    <a:pt x="684" y="594"/>
                  </a:lnTo>
                  <a:lnTo>
                    <a:pt x="684" y="594"/>
                  </a:lnTo>
                  <a:lnTo>
                    <a:pt x="684" y="592"/>
                  </a:lnTo>
                  <a:lnTo>
                    <a:pt x="684" y="589"/>
                  </a:lnTo>
                  <a:lnTo>
                    <a:pt x="684" y="587"/>
                  </a:lnTo>
                  <a:lnTo>
                    <a:pt x="684" y="587"/>
                  </a:lnTo>
                  <a:lnTo>
                    <a:pt x="686" y="584"/>
                  </a:lnTo>
                  <a:lnTo>
                    <a:pt x="686" y="584"/>
                  </a:lnTo>
                  <a:lnTo>
                    <a:pt x="691" y="582"/>
                  </a:lnTo>
                  <a:lnTo>
                    <a:pt x="691" y="577"/>
                  </a:lnTo>
                  <a:lnTo>
                    <a:pt x="691" y="575"/>
                  </a:lnTo>
                  <a:lnTo>
                    <a:pt x="693" y="570"/>
                  </a:lnTo>
                  <a:lnTo>
                    <a:pt x="693" y="570"/>
                  </a:lnTo>
                  <a:lnTo>
                    <a:pt x="693" y="570"/>
                  </a:lnTo>
                  <a:lnTo>
                    <a:pt x="693" y="570"/>
                  </a:lnTo>
                  <a:lnTo>
                    <a:pt x="693" y="568"/>
                  </a:lnTo>
                  <a:lnTo>
                    <a:pt x="693" y="568"/>
                  </a:lnTo>
                  <a:lnTo>
                    <a:pt x="693" y="566"/>
                  </a:lnTo>
                  <a:lnTo>
                    <a:pt x="693" y="566"/>
                  </a:lnTo>
                  <a:lnTo>
                    <a:pt x="696" y="566"/>
                  </a:lnTo>
                  <a:lnTo>
                    <a:pt x="696" y="566"/>
                  </a:lnTo>
                  <a:lnTo>
                    <a:pt x="696" y="563"/>
                  </a:lnTo>
                  <a:lnTo>
                    <a:pt x="696" y="563"/>
                  </a:lnTo>
                  <a:lnTo>
                    <a:pt x="696" y="561"/>
                  </a:lnTo>
                  <a:lnTo>
                    <a:pt x="698" y="561"/>
                  </a:lnTo>
                  <a:lnTo>
                    <a:pt x="698" y="558"/>
                  </a:lnTo>
                  <a:lnTo>
                    <a:pt x="700" y="556"/>
                  </a:lnTo>
                  <a:lnTo>
                    <a:pt x="700" y="554"/>
                  </a:lnTo>
                  <a:lnTo>
                    <a:pt x="700" y="554"/>
                  </a:lnTo>
                  <a:lnTo>
                    <a:pt x="700" y="554"/>
                  </a:lnTo>
                  <a:lnTo>
                    <a:pt x="700" y="554"/>
                  </a:lnTo>
                  <a:lnTo>
                    <a:pt x="700" y="554"/>
                  </a:lnTo>
                  <a:lnTo>
                    <a:pt x="698" y="554"/>
                  </a:lnTo>
                  <a:lnTo>
                    <a:pt x="698" y="554"/>
                  </a:lnTo>
                  <a:lnTo>
                    <a:pt x="698" y="554"/>
                  </a:lnTo>
                  <a:lnTo>
                    <a:pt x="698" y="554"/>
                  </a:lnTo>
                  <a:lnTo>
                    <a:pt x="698" y="551"/>
                  </a:lnTo>
                  <a:lnTo>
                    <a:pt x="698" y="551"/>
                  </a:lnTo>
                  <a:lnTo>
                    <a:pt x="698" y="551"/>
                  </a:lnTo>
                  <a:lnTo>
                    <a:pt x="698" y="549"/>
                  </a:lnTo>
                  <a:lnTo>
                    <a:pt x="698" y="549"/>
                  </a:lnTo>
                  <a:lnTo>
                    <a:pt x="698" y="549"/>
                  </a:lnTo>
                  <a:lnTo>
                    <a:pt x="698" y="549"/>
                  </a:lnTo>
                  <a:lnTo>
                    <a:pt x="700" y="549"/>
                  </a:lnTo>
                  <a:lnTo>
                    <a:pt x="700" y="547"/>
                  </a:lnTo>
                  <a:lnTo>
                    <a:pt x="700" y="547"/>
                  </a:lnTo>
                  <a:lnTo>
                    <a:pt x="700" y="547"/>
                  </a:lnTo>
                  <a:lnTo>
                    <a:pt x="703" y="547"/>
                  </a:lnTo>
                  <a:lnTo>
                    <a:pt x="703" y="547"/>
                  </a:lnTo>
                  <a:lnTo>
                    <a:pt x="703" y="547"/>
                  </a:lnTo>
                  <a:lnTo>
                    <a:pt x="703" y="547"/>
                  </a:lnTo>
                  <a:lnTo>
                    <a:pt x="705" y="547"/>
                  </a:lnTo>
                  <a:lnTo>
                    <a:pt x="705" y="547"/>
                  </a:lnTo>
                  <a:lnTo>
                    <a:pt x="705" y="547"/>
                  </a:lnTo>
                  <a:lnTo>
                    <a:pt x="707" y="547"/>
                  </a:lnTo>
                  <a:lnTo>
                    <a:pt x="707" y="547"/>
                  </a:lnTo>
                  <a:lnTo>
                    <a:pt x="707" y="547"/>
                  </a:lnTo>
                  <a:lnTo>
                    <a:pt x="707" y="549"/>
                  </a:lnTo>
                  <a:lnTo>
                    <a:pt x="707" y="549"/>
                  </a:lnTo>
                  <a:lnTo>
                    <a:pt x="707" y="547"/>
                  </a:lnTo>
                  <a:lnTo>
                    <a:pt x="710" y="547"/>
                  </a:lnTo>
                  <a:lnTo>
                    <a:pt x="710" y="547"/>
                  </a:lnTo>
                  <a:lnTo>
                    <a:pt x="710" y="547"/>
                  </a:lnTo>
                  <a:lnTo>
                    <a:pt x="710" y="547"/>
                  </a:lnTo>
                  <a:lnTo>
                    <a:pt x="712" y="547"/>
                  </a:lnTo>
                  <a:lnTo>
                    <a:pt x="712" y="542"/>
                  </a:lnTo>
                  <a:lnTo>
                    <a:pt x="714" y="539"/>
                  </a:lnTo>
                  <a:lnTo>
                    <a:pt x="714" y="539"/>
                  </a:lnTo>
                  <a:lnTo>
                    <a:pt x="714" y="539"/>
                  </a:lnTo>
                  <a:lnTo>
                    <a:pt x="714" y="537"/>
                  </a:lnTo>
                  <a:lnTo>
                    <a:pt x="714" y="537"/>
                  </a:lnTo>
                  <a:lnTo>
                    <a:pt x="717" y="537"/>
                  </a:lnTo>
                  <a:lnTo>
                    <a:pt x="717" y="537"/>
                  </a:lnTo>
                  <a:lnTo>
                    <a:pt x="717" y="537"/>
                  </a:lnTo>
                  <a:lnTo>
                    <a:pt x="717" y="535"/>
                  </a:lnTo>
                  <a:lnTo>
                    <a:pt x="719" y="535"/>
                  </a:lnTo>
                  <a:lnTo>
                    <a:pt x="717" y="535"/>
                  </a:lnTo>
                  <a:lnTo>
                    <a:pt x="717" y="535"/>
                  </a:lnTo>
                  <a:lnTo>
                    <a:pt x="717" y="532"/>
                  </a:lnTo>
                  <a:lnTo>
                    <a:pt x="717" y="532"/>
                  </a:lnTo>
                  <a:lnTo>
                    <a:pt x="717" y="532"/>
                  </a:lnTo>
                  <a:lnTo>
                    <a:pt x="719" y="532"/>
                  </a:lnTo>
                  <a:lnTo>
                    <a:pt x="719" y="530"/>
                  </a:lnTo>
                  <a:lnTo>
                    <a:pt x="722" y="528"/>
                  </a:lnTo>
                  <a:lnTo>
                    <a:pt x="722" y="525"/>
                  </a:lnTo>
                  <a:lnTo>
                    <a:pt x="724" y="523"/>
                  </a:lnTo>
                  <a:lnTo>
                    <a:pt x="724" y="523"/>
                  </a:lnTo>
                  <a:lnTo>
                    <a:pt x="724" y="523"/>
                  </a:lnTo>
                  <a:lnTo>
                    <a:pt x="722" y="523"/>
                  </a:lnTo>
                  <a:lnTo>
                    <a:pt x="722" y="523"/>
                  </a:lnTo>
                  <a:lnTo>
                    <a:pt x="722" y="523"/>
                  </a:lnTo>
                  <a:lnTo>
                    <a:pt x="722" y="523"/>
                  </a:lnTo>
                  <a:lnTo>
                    <a:pt x="722" y="523"/>
                  </a:lnTo>
                  <a:lnTo>
                    <a:pt x="719" y="523"/>
                  </a:lnTo>
                  <a:lnTo>
                    <a:pt x="719" y="523"/>
                  </a:lnTo>
                  <a:lnTo>
                    <a:pt x="719" y="523"/>
                  </a:lnTo>
                  <a:lnTo>
                    <a:pt x="719" y="523"/>
                  </a:lnTo>
                  <a:lnTo>
                    <a:pt x="719" y="523"/>
                  </a:lnTo>
                  <a:lnTo>
                    <a:pt x="722" y="521"/>
                  </a:lnTo>
                  <a:lnTo>
                    <a:pt x="722" y="521"/>
                  </a:lnTo>
                  <a:lnTo>
                    <a:pt x="722" y="516"/>
                  </a:lnTo>
                  <a:lnTo>
                    <a:pt x="722" y="516"/>
                  </a:lnTo>
                  <a:lnTo>
                    <a:pt x="722" y="516"/>
                  </a:lnTo>
                  <a:lnTo>
                    <a:pt x="724" y="516"/>
                  </a:lnTo>
                  <a:lnTo>
                    <a:pt x="724" y="516"/>
                  </a:lnTo>
                  <a:lnTo>
                    <a:pt x="724" y="513"/>
                  </a:lnTo>
                  <a:lnTo>
                    <a:pt x="724" y="513"/>
                  </a:lnTo>
                  <a:lnTo>
                    <a:pt x="724" y="513"/>
                  </a:lnTo>
                  <a:lnTo>
                    <a:pt x="724" y="511"/>
                  </a:lnTo>
                  <a:lnTo>
                    <a:pt x="724" y="509"/>
                  </a:lnTo>
                  <a:lnTo>
                    <a:pt x="724" y="506"/>
                  </a:lnTo>
                  <a:lnTo>
                    <a:pt x="722" y="504"/>
                  </a:lnTo>
                  <a:lnTo>
                    <a:pt x="722" y="504"/>
                  </a:lnTo>
                  <a:lnTo>
                    <a:pt x="722" y="504"/>
                  </a:lnTo>
                  <a:lnTo>
                    <a:pt x="719" y="502"/>
                  </a:lnTo>
                  <a:lnTo>
                    <a:pt x="719" y="502"/>
                  </a:lnTo>
                  <a:lnTo>
                    <a:pt x="719" y="502"/>
                  </a:lnTo>
                  <a:lnTo>
                    <a:pt x="719" y="499"/>
                  </a:lnTo>
                  <a:lnTo>
                    <a:pt x="719" y="499"/>
                  </a:lnTo>
                  <a:lnTo>
                    <a:pt x="719" y="499"/>
                  </a:lnTo>
                  <a:lnTo>
                    <a:pt x="719" y="499"/>
                  </a:lnTo>
                  <a:lnTo>
                    <a:pt x="722" y="497"/>
                  </a:lnTo>
                  <a:lnTo>
                    <a:pt x="722" y="497"/>
                  </a:lnTo>
                  <a:lnTo>
                    <a:pt x="722" y="497"/>
                  </a:lnTo>
                  <a:lnTo>
                    <a:pt x="724" y="495"/>
                  </a:lnTo>
                  <a:lnTo>
                    <a:pt x="726" y="495"/>
                  </a:lnTo>
                  <a:lnTo>
                    <a:pt x="726" y="495"/>
                  </a:lnTo>
                  <a:lnTo>
                    <a:pt x="726" y="490"/>
                  </a:lnTo>
                  <a:lnTo>
                    <a:pt x="726" y="490"/>
                  </a:lnTo>
                  <a:lnTo>
                    <a:pt x="729" y="490"/>
                  </a:lnTo>
                  <a:lnTo>
                    <a:pt x="729" y="487"/>
                  </a:lnTo>
                  <a:lnTo>
                    <a:pt x="729" y="487"/>
                  </a:lnTo>
                  <a:lnTo>
                    <a:pt x="729" y="487"/>
                  </a:lnTo>
                  <a:lnTo>
                    <a:pt x="731" y="487"/>
                  </a:lnTo>
                  <a:lnTo>
                    <a:pt x="752" y="487"/>
                  </a:lnTo>
                  <a:lnTo>
                    <a:pt x="755" y="487"/>
                  </a:lnTo>
                  <a:lnTo>
                    <a:pt x="755" y="487"/>
                  </a:lnTo>
                  <a:lnTo>
                    <a:pt x="757" y="487"/>
                  </a:lnTo>
                  <a:lnTo>
                    <a:pt x="757" y="485"/>
                  </a:lnTo>
                  <a:lnTo>
                    <a:pt x="757" y="485"/>
                  </a:lnTo>
                  <a:lnTo>
                    <a:pt x="759" y="480"/>
                  </a:lnTo>
                  <a:lnTo>
                    <a:pt x="759" y="480"/>
                  </a:lnTo>
                  <a:lnTo>
                    <a:pt x="759" y="480"/>
                  </a:lnTo>
                  <a:lnTo>
                    <a:pt x="759" y="478"/>
                  </a:lnTo>
                  <a:lnTo>
                    <a:pt x="759" y="476"/>
                  </a:lnTo>
                  <a:lnTo>
                    <a:pt x="762" y="471"/>
                  </a:lnTo>
                  <a:lnTo>
                    <a:pt x="762" y="471"/>
                  </a:lnTo>
                  <a:lnTo>
                    <a:pt x="762" y="471"/>
                  </a:lnTo>
                  <a:lnTo>
                    <a:pt x="762" y="468"/>
                  </a:lnTo>
                  <a:lnTo>
                    <a:pt x="762" y="466"/>
                  </a:lnTo>
                  <a:lnTo>
                    <a:pt x="762" y="466"/>
                  </a:lnTo>
                  <a:lnTo>
                    <a:pt x="762" y="466"/>
                  </a:lnTo>
                  <a:lnTo>
                    <a:pt x="764" y="466"/>
                  </a:lnTo>
                  <a:lnTo>
                    <a:pt x="764" y="464"/>
                  </a:lnTo>
                  <a:lnTo>
                    <a:pt x="764" y="464"/>
                  </a:lnTo>
                  <a:lnTo>
                    <a:pt x="764" y="464"/>
                  </a:lnTo>
                  <a:lnTo>
                    <a:pt x="764" y="464"/>
                  </a:lnTo>
                  <a:lnTo>
                    <a:pt x="767" y="464"/>
                  </a:lnTo>
                  <a:lnTo>
                    <a:pt x="767" y="464"/>
                  </a:lnTo>
                  <a:lnTo>
                    <a:pt x="767" y="464"/>
                  </a:lnTo>
                  <a:lnTo>
                    <a:pt x="767" y="464"/>
                  </a:lnTo>
                  <a:lnTo>
                    <a:pt x="769" y="464"/>
                  </a:lnTo>
                  <a:lnTo>
                    <a:pt x="769" y="461"/>
                  </a:lnTo>
                  <a:lnTo>
                    <a:pt x="769" y="461"/>
                  </a:lnTo>
                  <a:lnTo>
                    <a:pt x="771" y="459"/>
                  </a:lnTo>
                  <a:lnTo>
                    <a:pt x="771" y="459"/>
                  </a:lnTo>
                  <a:lnTo>
                    <a:pt x="771" y="459"/>
                  </a:lnTo>
                  <a:lnTo>
                    <a:pt x="774" y="454"/>
                  </a:lnTo>
                  <a:lnTo>
                    <a:pt x="774" y="454"/>
                  </a:lnTo>
                  <a:lnTo>
                    <a:pt x="771" y="452"/>
                  </a:lnTo>
                  <a:lnTo>
                    <a:pt x="774" y="445"/>
                  </a:lnTo>
                  <a:lnTo>
                    <a:pt x="774" y="442"/>
                  </a:lnTo>
                  <a:lnTo>
                    <a:pt x="774" y="442"/>
                  </a:lnTo>
                  <a:lnTo>
                    <a:pt x="776" y="440"/>
                  </a:lnTo>
                  <a:lnTo>
                    <a:pt x="778" y="440"/>
                  </a:lnTo>
                  <a:lnTo>
                    <a:pt x="778" y="440"/>
                  </a:lnTo>
                  <a:lnTo>
                    <a:pt x="778" y="438"/>
                  </a:lnTo>
                  <a:lnTo>
                    <a:pt x="778" y="438"/>
                  </a:lnTo>
                  <a:lnTo>
                    <a:pt x="781" y="438"/>
                  </a:lnTo>
                  <a:lnTo>
                    <a:pt x="781" y="438"/>
                  </a:lnTo>
                  <a:lnTo>
                    <a:pt x="781" y="438"/>
                  </a:lnTo>
                  <a:lnTo>
                    <a:pt x="781" y="438"/>
                  </a:lnTo>
                  <a:lnTo>
                    <a:pt x="781" y="438"/>
                  </a:lnTo>
                  <a:lnTo>
                    <a:pt x="783" y="433"/>
                  </a:lnTo>
                  <a:lnTo>
                    <a:pt x="783" y="433"/>
                  </a:lnTo>
                  <a:lnTo>
                    <a:pt x="783" y="433"/>
                  </a:lnTo>
                  <a:lnTo>
                    <a:pt x="783" y="433"/>
                  </a:lnTo>
                  <a:lnTo>
                    <a:pt x="783" y="431"/>
                  </a:lnTo>
                  <a:lnTo>
                    <a:pt x="783" y="431"/>
                  </a:lnTo>
                  <a:lnTo>
                    <a:pt x="783" y="428"/>
                  </a:lnTo>
                  <a:lnTo>
                    <a:pt x="783" y="428"/>
                  </a:lnTo>
                  <a:lnTo>
                    <a:pt x="783" y="428"/>
                  </a:lnTo>
                  <a:lnTo>
                    <a:pt x="783" y="428"/>
                  </a:lnTo>
                  <a:lnTo>
                    <a:pt x="783" y="428"/>
                  </a:lnTo>
                  <a:lnTo>
                    <a:pt x="786" y="428"/>
                  </a:lnTo>
                  <a:lnTo>
                    <a:pt x="786" y="428"/>
                  </a:lnTo>
                  <a:lnTo>
                    <a:pt x="786" y="428"/>
                  </a:lnTo>
                  <a:lnTo>
                    <a:pt x="786" y="428"/>
                  </a:lnTo>
                  <a:lnTo>
                    <a:pt x="788" y="428"/>
                  </a:lnTo>
                  <a:lnTo>
                    <a:pt x="788" y="428"/>
                  </a:lnTo>
                  <a:lnTo>
                    <a:pt x="788" y="428"/>
                  </a:lnTo>
                  <a:lnTo>
                    <a:pt x="790" y="426"/>
                  </a:lnTo>
                  <a:lnTo>
                    <a:pt x="790" y="426"/>
                  </a:lnTo>
                  <a:lnTo>
                    <a:pt x="790" y="426"/>
                  </a:lnTo>
                  <a:lnTo>
                    <a:pt x="790" y="426"/>
                  </a:lnTo>
                  <a:lnTo>
                    <a:pt x="790" y="426"/>
                  </a:lnTo>
                  <a:lnTo>
                    <a:pt x="790" y="423"/>
                  </a:lnTo>
                  <a:lnTo>
                    <a:pt x="790" y="423"/>
                  </a:lnTo>
                  <a:lnTo>
                    <a:pt x="790" y="423"/>
                  </a:lnTo>
                  <a:lnTo>
                    <a:pt x="790" y="421"/>
                  </a:lnTo>
                  <a:lnTo>
                    <a:pt x="793" y="419"/>
                  </a:lnTo>
                  <a:lnTo>
                    <a:pt x="793" y="416"/>
                  </a:lnTo>
                  <a:lnTo>
                    <a:pt x="793" y="416"/>
                  </a:lnTo>
                  <a:lnTo>
                    <a:pt x="793" y="414"/>
                  </a:lnTo>
                  <a:lnTo>
                    <a:pt x="793" y="412"/>
                  </a:lnTo>
                  <a:lnTo>
                    <a:pt x="793" y="412"/>
                  </a:lnTo>
                  <a:lnTo>
                    <a:pt x="793" y="412"/>
                  </a:lnTo>
                  <a:lnTo>
                    <a:pt x="793" y="409"/>
                  </a:lnTo>
                  <a:lnTo>
                    <a:pt x="790" y="409"/>
                  </a:lnTo>
                  <a:lnTo>
                    <a:pt x="790" y="409"/>
                  </a:lnTo>
                  <a:lnTo>
                    <a:pt x="790" y="409"/>
                  </a:lnTo>
                  <a:lnTo>
                    <a:pt x="793" y="407"/>
                  </a:lnTo>
                  <a:lnTo>
                    <a:pt x="793" y="405"/>
                  </a:lnTo>
                  <a:lnTo>
                    <a:pt x="793" y="402"/>
                  </a:lnTo>
                  <a:lnTo>
                    <a:pt x="790" y="400"/>
                  </a:lnTo>
                  <a:lnTo>
                    <a:pt x="790" y="400"/>
                  </a:lnTo>
                  <a:lnTo>
                    <a:pt x="790" y="397"/>
                  </a:lnTo>
                  <a:lnTo>
                    <a:pt x="790" y="397"/>
                  </a:lnTo>
                  <a:lnTo>
                    <a:pt x="786" y="393"/>
                  </a:lnTo>
                  <a:lnTo>
                    <a:pt x="786" y="393"/>
                  </a:lnTo>
                  <a:lnTo>
                    <a:pt x="783" y="393"/>
                  </a:lnTo>
                  <a:lnTo>
                    <a:pt x="783" y="393"/>
                  </a:lnTo>
                  <a:lnTo>
                    <a:pt x="783" y="393"/>
                  </a:lnTo>
                  <a:lnTo>
                    <a:pt x="783" y="390"/>
                  </a:lnTo>
                  <a:lnTo>
                    <a:pt x="783" y="390"/>
                  </a:lnTo>
                  <a:lnTo>
                    <a:pt x="783" y="390"/>
                  </a:lnTo>
                  <a:lnTo>
                    <a:pt x="783" y="388"/>
                  </a:lnTo>
                  <a:lnTo>
                    <a:pt x="786" y="386"/>
                  </a:lnTo>
                  <a:lnTo>
                    <a:pt x="783" y="386"/>
                  </a:lnTo>
                  <a:lnTo>
                    <a:pt x="783" y="386"/>
                  </a:lnTo>
                  <a:lnTo>
                    <a:pt x="783" y="386"/>
                  </a:lnTo>
                  <a:lnTo>
                    <a:pt x="783" y="386"/>
                  </a:lnTo>
                  <a:lnTo>
                    <a:pt x="783" y="386"/>
                  </a:lnTo>
                  <a:lnTo>
                    <a:pt x="783" y="383"/>
                  </a:lnTo>
                  <a:lnTo>
                    <a:pt x="783" y="383"/>
                  </a:lnTo>
                  <a:lnTo>
                    <a:pt x="783" y="383"/>
                  </a:lnTo>
                  <a:lnTo>
                    <a:pt x="783" y="383"/>
                  </a:lnTo>
                  <a:lnTo>
                    <a:pt x="783" y="381"/>
                  </a:lnTo>
                  <a:lnTo>
                    <a:pt x="783" y="381"/>
                  </a:lnTo>
                  <a:lnTo>
                    <a:pt x="781" y="381"/>
                  </a:lnTo>
                  <a:lnTo>
                    <a:pt x="781" y="381"/>
                  </a:lnTo>
                  <a:lnTo>
                    <a:pt x="781" y="381"/>
                  </a:lnTo>
                  <a:lnTo>
                    <a:pt x="781" y="381"/>
                  </a:lnTo>
                  <a:lnTo>
                    <a:pt x="778" y="379"/>
                  </a:lnTo>
                  <a:lnTo>
                    <a:pt x="778" y="379"/>
                  </a:lnTo>
                  <a:lnTo>
                    <a:pt x="778" y="379"/>
                  </a:lnTo>
                  <a:lnTo>
                    <a:pt x="778" y="379"/>
                  </a:lnTo>
                  <a:lnTo>
                    <a:pt x="778" y="379"/>
                  </a:lnTo>
                  <a:lnTo>
                    <a:pt x="778" y="379"/>
                  </a:lnTo>
                  <a:lnTo>
                    <a:pt x="776" y="379"/>
                  </a:lnTo>
                  <a:lnTo>
                    <a:pt x="776" y="379"/>
                  </a:lnTo>
                  <a:lnTo>
                    <a:pt x="776" y="379"/>
                  </a:lnTo>
                  <a:lnTo>
                    <a:pt x="776" y="379"/>
                  </a:lnTo>
                  <a:lnTo>
                    <a:pt x="774" y="381"/>
                  </a:lnTo>
                  <a:lnTo>
                    <a:pt x="774" y="381"/>
                  </a:lnTo>
                  <a:lnTo>
                    <a:pt x="774" y="381"/>
                  </a:lnTo>
                  <a:lnTo>
                    <a:pt x="774" y="381"/>
                  </a:lnTo>
                  <a:lnTo>
                    <a:pt x="771" y="379"/>
                  </a:lnTo>
                  <a:lnTo>
                    <a:pt x="771" y="379"/>
                  </a:lnTo>
                  <a:lnTo>
                    <a:pt x="771" y="379"/>
                  </a:lnTo>
                  <a:lnTo>
                    <a:pt x="771" y="379"/>
                  </a:lnTo>
                  <a:lnTo>
                    <a:pt x="769" y="379"/>
                  </a:lnTo>
                  <a:lnTo>
                    <a:pt x="769" y="376"/>
                  </a:lnTo>
                  <a:lnTo>
                    <a:pt x="769" y="376"/>
                  </a:lnTo>
                  <a:lnTo>
                    <a:pt x="767" y="376"/>
                  </a:lnTo>
                  <a:lnTo>
                    <a:pt x="767" y="374"/>
                  </a:lnTo>
                  <a:lnTo>
                    <a:pt x="767" y="374"/>
                  </a:lnTo>
                  <a:lnTo>
                    <a:pt x="769" y="374"/>
                  </a:lnTo>
                  <a:lnTo>
                    <a:pt x="769" y="374"/>
                  </a:lnTo>
                  <a:lnTo>
                    <a:pt x="769" y="374"/>
                  </a:lnTo>
                  <a:lnTo>
                    <a:pt x="769" y="371"/>
                  </a:lnTo>
                  <a:lnTo>
                    <a:pt x="769" y="371"/>
                  </a:lnTo>
                  <a:lnTo>
                    <a:pt x="769" y="371"/>
                  </a:lnTo>
                  <a:lnTo>
                    <a:pt x="771" y="371"/>
                  </a:lnTo>
                  <a:lnTo>
                    <a:pt x="774" y="371"/>
                  </a:lnTo>
                  <a:lnTo>
                    <a:pt x="776" y="371"/>
                  </a:lnTo>
                  <a:lnTo>
                    <a:pt x="776" y="371"/>
                  </a:lnTo>
                  <a:lnTo>
                    <a:pt x="778" y="371"/>
                  </a:lnTo>
                  <a:lnTo>
                    <a:pt x="778" y="371"/>
                  </a:lnTo>
                  <a:lnTo>
                    <a:pt x="778" y="371"/>
                  </a:lnTo>
                  <a:lnTo>
                    <a:pt x="778" y="371"/>
                  </a:lnTo>
                  <a:lnTo>
                    <a:pt x="778" y="374"/>
                  </a:lnTo>
                  <a:lnTo>
                    <a:pt x="778" y="374"/>
                  </a:lnTo>
                  <a:lnTo>
                    <a:pt x="778" y="374"/>
                  </a:lnTo>
                  <a:lnTo>
                    <a:pt x="788" y="374"/>
                  </a:lnTo>
                  <a:lnTo>
                    <a:pt x="790" y="374"/>
                  </a:lnTo>
                  <a:lnTo>
                    <a:pt x="790" y="371"/>
                  </a:lnTo>
                  <a:lnTo>
                    <a:pt x="790" y="371"/>
                  </a:lnTo>
                  <a:lnTo>
                    <a:pt x="793" y="371"/>
                  </a:lnTo>
                  <a:lnTo>
                    <a:pt x="793" y="371"/>
                  </a:lnTo>
                  <a:lnTo>
                    <a:pt x="793" y="371"/>
                  </a:lnTo>
                  <a:lnTo>
                    <a:pt x="793" y="369"/>
                  </a:lnTo>
                  <a:lnTo>
                    <a:pt x="793" y="369"/>
                  </a:lnTo>
                  <a:lnTo>
                    <a:pt x="793" y="369"/>
                  </a:lnTo>
                  <a:lnTo>
                    <a:pt x="793" y="367"/>
                  </a:lnTo>
                  <a:lnTo>
                    <a:pt x="793" y="362"/>
                  </a:lnTo>
                  <a:lnTo>
                    <a:pt x="793" y="362"/>
                  </a:lnTo>
                  <a:lnTo>
                    <a:pt x="793" y="362"/>
                  </a:lnTo>
                  <a:lnTo>
                    <a:pt x="793" y="362"/>
                  </a:lnTo>
                  <a:lnTo>
                    <a:pt x="790" y="362"/>
                  </a:lnTo>
                  <a:lnTo>
                    <a:pt x="790" y="360"/>
                  </a:lnTo>
                  <a:lnTo>
                    <a:pt x="790" y="360"/>
                  </a:lnTo>
                  <a:lnTo>
                    <a:pt x="790" y="360"/>
                  </a:lnTo>
                  <a:lnTo>
                    <a:pt x="786" y="360"/>
                  </a:lnTo>
                  <a:lnTo>
                    <a:pt x="786" y="360"/>
                  </a:lnTo>
                  <a:lnTo>
                    <a:pt x="786" y="360"/>
                  </a:lnTo>
                  <a:lnTo>
                    <a:pt x="786" y="360"/>
                  </a:lnTo>
                  <a:lnTo>
                    <a:pt x="786" y="360"/>
                  </a:lnTo>
                  <a:lnTo>
                    <a:pt x="783" y="360"/>
                  </a:lnTo>
                  <a:lnTo>
                    <a:pt x="783" y="357"/>
                  </a:lnTo>
                  <a:lnTo>
                    <a:pt x="783" y="357"/>
                  </a:lnTo>
                  <a:lnTo>
                    <a:pt x="786" y="355"/>
                  </a:lnTo>
                  <a:lnTo>
                    <a:pt x="786" y="350"/>
                  </a:lnTo>
                  <a:lnTo>
                    <a:pt x="786" y="345"/>
                  </a:lnTo>
                  <a:lnTo>
                    <a:pt x="786" y="343"/>
                  </a:lnTo>
                  <a:lnTo>
                    <a:pt x="786" y="343"/>
                  </a:lnTo>
                  <a:lnTo>
                    <a:pt x="786" y="341"/>
                  </a:lnTo>
                  <a:lnTo>
                    <a:pt x="786" y="341"/>
                  </a:lnTo>
                  <a:lnTo>
                    <a:pt x="786" y="341"/>
                  </a:lnTo>
                  <a:lnTo>
                    <a:pt x="786" y="338"/>
                  </a:lnTo>
                  <a:lnTo>
                    <a:pt x="783" y="338"/>
                  </a:lnTo>
                  <a:lnTo>
                    <a:pt x="783" y="336"/>
                  </a:lnTo>
                  <a:lnTo>
                    <a:pt x="783" y="336"/>
                  </a:lnTo>
                  <a:lnTo>
                    <a:pt x="781" y="336"/>
                  </a:lnTo>
                  <a:lnTo>
                    <a:pt x="781" y="336"/>
                  </a:lnTo>
                  <a:lnTo>
                    <a:pt x="781" y="336"/>
                  </a:lnTo>
                  <a:lnTo>
                    <a:pt x="778" y="334"/>
                  </a:lnTo>
                  <a:lnTo>
                    <a:pt x="776" y="336"/>
                  </a:lnTo>
                  <a:lnTo>
                    <a:pt x="776" y="338"/>
                  </a:lnTo>
                  <a:lnTo>
                    <a:pt x="776" y="338"/>
                  </a:lnTo>
                  <a:lnTo>
                    <a:pt x="774" y="338"/>
                  </a:lnTo>
                  <a:lnTo>
                    <a:pt x="776" y="334"/>
                  </a:lnTo>
                  <a:lnTo>
                    <a:pt x="776" y="334"/>
                  </a:lnTo>
                  <a:lnTo>
                    <a:pt x="776" y="331"/>
                  </a:lnTo>
                  <a:lnTo>
                    <a:pt x="776" y="331"/>
                  </a:lnTo>
                  <a:lnTo>
                    <a:pt x="776" y="329"/>
                  </a:lnTo>
                  <a:lnTo>
                    <a:pt x="776" y="329"/>
                  </a:lnTo>
                  <a:lnTo>
                    <a:pt x="776" y="329"/>
                  </a:lnTo>
                  <a:lnTo>
                    <a:pt x="778" y="326"/>
                  </a:lnTo>
                  <a:lnTo>
                    <a:pt x="778" y="324"/>
                  </a:lnTo>
                  <a:lnTo>
                    <a:pt x="781" y="322"/>
                  </a:lnTo>
                  <a:lnTo>
                    <a:pt x="781" y="322"/>
                  </a:lnTo>
                  <a:lnTo>
                    <a:pt x="781" y="319"/>
                  </a:lnTo>
                  <a:lnTo>
                    <a:pt x="783" y="319"/>
                  </a:lnTo>
                  <a:lnTo>
                    <a:pt x="783" y="319"/>
                  </a:lnTo>
                  <a:lnTo>
                    <a:pt x="786" y="319"/>
                  </a:lnTo>
                  <a:lnTo>
                    <a:pt x="786" y="319"/>
                  </a:lnTo>
                  <a:lnTo>
                    <a:pt x="786" y="319"/>
                  </a:lnTo>
                  <a:lnTo>
                    <a:pt x="790" y="315"/>
                  </a:lnTo>
                  <a:lnTo>
                    <a:pt x="790" y="315"/>
                  </a:lnTo>
                  <a:lnTo>
                    <a:pt x="793" y="315"/>
                  </a:lnTo>
                  <a:lnTo>
                    <a:pt x="793" y="315"/>
                  </a:lnTo>
                  <a:lnTo>
                    <a:pt x="793" y="315"/>
                  </a:lnTo>
                  <a:lnTo>
                    <a:pt x="793" y="315"/>
                  </a:lnTo>
                  <a:lnTo>
                    <a:pt x="793" y="315"/>
                  </a:lnTo>
                  <a:lnTo>
                    <a:pt x="795" y="315"/>
                  </a:lnTo>
                  <a:lnTo>
                    <a:pt x="795" y="315"/>
                  </a:lnTo>
                  <a:lnTo>
                    <a:pt x="795" y="315"/>
                  </a:lnTo>
                  <a:lnTo>
                    <a:pt x="795" y="315"/>
                  </a:lnTo>
                  <a:lnTo>
                    <a:pt x="795" y="315"/>
                  </a:lnTo>
                  <a:lnTo>
                    <a:pt x="797" y="317"/>
                  </a:lnTo>
                  <a:lnTo>
                    <a:pt x="797" y="317"/>
                  </a:lnTo>
                  <a:lnTo>
                    <a:pt x="797" y="317"/>
                  </a:lnTo>
                  <a:lnTo>
                    <a:pt x="797" y="317"/>
                  </a:lnTo>
                  <a:lnTo>
                    <a:pt x="800" y="317"/>
                  </a:lnTo>
                  <a:lnTo>
                    <a:pt x="800" y="317"/>
                  </a:lnTo>
                  <a:lnTo>
                    <a:pt x="800" y="317"/>
                  </a:lnTo>
                  <a:lnTo>
                    <a:pt x="802" y="317"/>
                  </a:lnTo>
                  <a:lnTo>
                    <a:pt x="802" y="317"/>
                  </a:lnTo>
                  <a:lnTo>
                    <a:pt x="804" y="317"/>
                  </a:lnTo>
                  <a:lnTo>
                    <a:pt x="804" y="317"/>
                  </a:lnTo>
                  <a:lnTo>
                    <a:pt x="804" y="317"/>
                  </a:lnTo>
                  <a:lnTo>
                    <a:pt x="804" y="317"/>
                  </a:lnTo>
                  <a:lnTo>
                    <a:pt x="804" y="315"/>
                  </a:lnTo>
                  <a:lnTo>
                    <a:pt x="804" y="315"/>
                  </a:lnTo>
                  <a:lnTo>
                    <a:pt x="804" y="315"/>
                  </a:lnTo>
                  <a:lnTo>
                    <a:pt x="804" y="312"/>
                  </a:lnTo>
                  <a:lnTo>
                    <a:pt x="804" y="312"/>
                  </a:lnTo>
                  <a:lnTo>
                    <a:pt x="793" y="303"/>
                  </a:lnTo>
                  <a:lnTo>
                    <a:pt x="793" y="303"/>
                  </a:lnTo>
                  <a:lnTo>
                    <a:pt x="793" y="303"/>
                  </a:lnTo>
                  <a:lnTo>
                    <a:pt x="793" y="300"/>
                  </a:lnTo>
                  <a:lnTo>
                    <a:pt x="793" y="300"/>
                  </a:lnTo>
                  <a:lnTo>
                    <a:pt x="795" y="300"/>
                  </a:lnTo>
                  <a:lnTo>
                    <a:pt x="795" y="300"/>
                  </a:lnTo>
                  <a:lnTo>
                    <a:pt x="795" y="303"/>
                  </a:lnTo>
                  <a:lnTo>
                    <a:pt x="795" y="303"/>
                  </a:lnTo>
                  <a:lnTo>
                    <a:pt x="795" y="303"/>
                  </a:lnTo>
                  <a:lnTo>
                    <a:pt x="797" y="303"/>
                  </a:lnTo>
                  <a:lnTo>
                    <a:pt x="797" y="303"/>
                  </a:lnTo>
                  <a:lnTo>
                    <a:pt x="797" y="303"/>
                  </a:lnTo>
                  <a:lnTo>
                    <a:pt x="800" y="303"/>
                  </a:lnTo>
                  <a:lnTo>
                    <a:pt x="800" y="303"/>
                  </a:lnTo>
                  <a:lnTo>
                    <a:pt x="800" y="303"/>
                  </a:lnTo>
                  <a:lnTo>
                    <a:pt x="800" y="303"/>
                  </a:lnTo>
                  <a:lnTo>
                    <a:pt x="800" y="303"/>
                  </a:lnTo>
                  <a:lnTo>
                    <a:pt x="802" y="303"/>
                  </a:lnTo>
                  <a:lnTo>
                    <a:pt x="802" y="303"/>
                  </a:lnTo>
                  <a:lnTo>
                    <a:pt x="802" y="303"/>
                  </a:lnTo>
                  <a:lnTo>
                    <a:pt x="802" y="303"/>
                  </a:lnTo>
                  <a:lnTo>
                    <a:pt x="802" y="303"/>
                  </a:lnTo>
                  <a:lnTo>
                    <a:pt x="804" y="303"/>
                  </a:lnTo>
                  <a:lnTo>
                    <a:pt x="804" y="303"/>
                  </a:lnTo>
                  <a:lnTo>
                    <a:pt x="807" y="300"/>
                  </a:lnTo>
                  <a:lnTo>
                    <a:pt x="807" y="300"/>
                  </a:lnTo>
                  <a:lnTo>
                    <a:pt x="807" y="300"/>
                  </a:lnTo>
                  <a:lnTo>
                    <a:pt x="809" y="300"/>
                  </a:lnTo>
                  <a:lnTo>
                    <a:pt x="812" y="300"/>
                  </a:lnTo>
                  <a:lnTo>
                    <a:pt x="812" y="303"/>
                  </a:lnTo>
                  <a:lnTo>
                    <a:pt x="812" y="303"/>
                  </a:lnTo>
                  <a:lnTo>
                    <a:pt x="814" y="300"/>
                  </a:lnTo>
                  <a:lnTo>
                    <a:pt x="814" y="300"/>
                  </a:lnTo>
                  <a:lnTo>
                    <a:pt x="819" y="298"/>
                  </a:lnTo>
                  <a:lnTo>
                    <a:pt x="819" y="298"/>
                  </a:lnTo>
                  <a:lnTo>
                    <a:pt x="821" y="298"/>
                  </a:lnTo>
                  <a:lnTo>
                    <a:pt x="823" y="298"/>
                  </a:lnTo>
                  <a:lnTo>
                    <a:pt x="823" y="298"/>
                  </a:lnTo>
                  <a:lnTo>
                    <a:pt x="823" y="298"/>
                  </a:lnTo>
                  <a:lnTo>
                    <a:pt x="823" y="298"/>
                  </a:lnTo>
                  <a:lnTo>
                    <a:pt x="826" y="298"/>
                  </a:lnTo>
                  <a:lnTo>
                    <a:pt x="826" y="298"/>
                  </a:lnTo>
                  <a:lnTo>
                    <a:pt x="828" y="300"/>
                  </a:lnTo>
                  <a:lnTo>
                    <a:pt x="828" y="300"/>
                  </a:lnTo>
                  <a:lnTo>
                    <a:pt x="828" y="300"/>
                  </a:lnTo>
                  <a:lnTo>
                    <a:pt x="828" y="300"/>
                  </a:lnTo>
                  <a:lnTo>
                    <a:pt x="828" y="300"/>
                  </a:lnTo>
                  <a:lnTo>
                    <a:pt x="828" y="298"/>
                  </a:lnTo>
                  <a:lnTo>
                    <a:pt x="830" y="298"/>
                  </a:lnTo>
                  <a:lnTo>
                    <a:pt x="830" y="298"/>
                  </a:lnTo>
                  <a:lnTo>
                    <a:pt x="828" y="298"/>
                  </a:lnTo>
                  <a:lnTo>
                    <a:pt x="828" y="296"/>
                  </a:lnTo>
                  <a:lnTo>
                    <a:pt x="830" y="296"/>
                  </a:lnTo>
                  <a:lnTo>
                    <a:pt x="830" y="296"/>
                  </a:lnTo>
                  <a:lnTo>
                    <a:pt x="830" y="296"/>
                  </a:lnTo>
                  <a:lnTo>
                    <a:pt x="830" y="296"/>
                  </a:lnTo>
                  <a:lnTo>
                    <a:pt x="830" y="296"/>
                  </a:lnTo>
                  <a:lnTo>
                    <a:pt x="830" y="296"/>
                  </a:lnTo>
                  <a:lnTo>
                    <a:pt x="830" y="296"/>
                  </a:lnTo>
                  <a:lnTo>
                    <a:pt x="833" y="298"/>
                  </a:lnTo>
                  <a:lnTo>
                    <a:pt x="833" y="298"/>
                  </a:lnTo>
                  <a:lnTo>
                    <a:pt x="835" y="298"/>
                  </a:lnTo>
                  <a:lnTo>
                    <a:pt x="835" y="298"/>
                  </a:lnTo>
                  <a:lnTo>
                    <a:pt x="838" y="298"/>
                  </a:lnTo>
                  <a:lnTo>
                    <a:pt x="838" y="298"/>
                  </a:lnTo>
                  <a:lnTo>
                    <a:pt x="838" y="298"/>
                  </a:lnTo>
                  <a:lnTo>
                    <a:pt x="840" y="298"/>
                  </a:lnTo>
                  <a:lnTo>
                    <a:pt x="840" y="300"/>
                  </a:lnTo>
                  <a:lnTo>
                    <a:pt x="840" y="300"/>
                  </a:lnTo>
                  <a:lnTo>
                    <a:pt x="840" y="300"/>
                  </a:lnTo>
                  <a:lnTo>
                    <a:pt x="840" y="300"/>
                  </a:lnTo>
                  <a:lnTo>
                    <a:pt x="840" y="300"/>
                  </a:lnTo>
                  <a:lnTo>
                    <a:pt x="840" y="300"/>
                  </a:lnTo>
                  <a:lnTo>
                    <a:pt x="842" y="300"/>
                  </a:lnTo>
                  <a:lnTo>
                    <a:pt x="842" y="300"/>
                  </a:lnTo>
                  <a:lnTo>
                    <a:pt x="842" y="300"/>
                  </a:lnTo>
                  <a:lnTo>
                    <a:pt x="845" y="300"/>
                  </a:lnTo>
                  <a:lnTo>
                    <a:pt x="845" y="300"/>
                  </a:lnTo>
                  <a:lnTo>
                    <a:pt x="845" y="300"/>
                  </a:lnTo>
                  <a:lnTo>
                    <a:pt x="845" y="300"/>
                  </a:lnTo>
                  <a:lnTo>
                    <a:pt x="845" y="300"/>
                  </a:lnTo>
                  <a:lnTo>
                    <a:pt x="845" y="303"/>
                  </a:lnTo>
                  <a:lnTo>
                    <a:pt x="847" y="303"/>
                  </a:lnTo>
                  <a:lnTo>
                    <a:pt x="847" y="303"/>
                  </a:lnTo>
                  <a:lnTo>
                    <a:pt x="847" y="303"/>
                  </a:lnTo>
                  <a:lnTo>
                    <a:pt x="849" y="303"/>
                  </a:lnTo>
                  <a:lnTo>
                    <a:pt x="847" y="300"/>
                  </a:lnTo>
                  <a:lnTo>
                    <a:pt x="847" y="298"/>
                  </a:lnTo>
                  <a:lnTo>
                    <a:pt x="847" y="298"/>
                  </a:lnTo>
                  <a:lnTo>
                    <a:pt x="847" y="298"/>
                  </a:lnTo>
                  <a:lnTo>
                    <a:pt x="847" y="296"/>
                  </a:lnTo>
                  <a:lnTo>
                    <a:pt x="849" y="296"/>
                  </a:lnTo>
                  <a:lnTo>
                    <a:pt x="849" y="296"/>
                  </a:lnTo>
                  <a:lnTo>
                    <a:pt x="849" y="293"/>
                  </a:lnTo>
                  <a:lnTo>
                    <a:pt x="849" y="291"/>
                  </a:lnTo>
                  <a:lnTo>
                    <a:pt x="849" y="291"/>
                  </a:lnTo>
                  <a:lnTo>
                    <a:pt x="849" y="291"/>
                  </a:lnTo>
                  <a:lnTo>
                    <a:pt x="849" y="291"/>
                  </a:lnTo>
                  <a:lnTo>
                    <a:pt x="849" y="289"/>
                  </a:lnTo>
                  <a:lnTo>
                    <a:pt x="849" y="286"/>
                  </a:lnTo>
                  <a:lnTo>
                    <a:pt x="847" y="284"/>
                  </a:lnTo>
                  <a:lnTo>
                    <a:pt x="845" y="284"/>
                  </a:lnTo>
                  <a:lnTo>
                    <a:pt x="842" y="281"/>
                  </a:lnTo>
                  <a:lnTo>
                    <a:pt x="842" y="281"/>
                  </a:lnTo>
                  <a:lnTo>
                    <a:pt x="842" y="281"/>
                  </a:lnTo>
                  <a:lnTo>
                    <a:pt x="840" y="279"/>
                  </a:lnTo>
                  <a:lnTo>
                    <a:pt x="840" y="279"/>
                  </a:lnTo>
                  <a:lnTo>
                    <a:pt x="840" y="279"/>
                  </a:lnTo>
                  <a:lnTo>
                    <a:pt x="840" y="279"/>
                  </a:lnTo>
                  <a:lnTo>
                    <a:pt x="840" y="277"/>
                  </a:lnTo>
                  <a:lnTo>
                    <a:pt x="835" y="277"/>
                  </a:lnTo>
                  <a:lnTo>
                    <a:pt x="835" y="274"/>
                  </a:lnTo>
                  <a:lnTo>
                    <a:pt x="835" y="274"/>
                  </a:lnTo>
                  <a:lnTo>
                    <a:pt x="835" y="274"/>
                  </a:lnTo>
                  <a:lnTo>
                    <a:pt x="833" y="272"/>
                  </a:lnTo>
                  <a:lnTo>
                    <a:pt x="833" y="270"/>
                  </a:lnTo>
                  <a:lnTo>
                    <a:pt x="833" y="270"/>
                  </a:lnTo>
                  <a:lnTo>
                    <a:pt x="833" y="270"/>
                  </a:lnTo>
                  <a:lnTo>
                    <a:pt x="830" y="270"/>
                  </a:lnTo>
                  <a:lnTo>
                    <a:pt x="830" y="270"/>
                  </a:lnTo>
                  <a:lnTo>
                    <a:pt x="830" y="270"/>
                  </a:lnTo>
                  <a:lnTo>
                    <a:pt x="828" y="270"/>
                  </a:lnTo>
                  <a:lnTo>
                    <a:pt x="828" y="270"/>
                  </a:lnTo>
                  <a:lnTo>
                    <a:pt x="828" y="270"/>
                  </a:lnTo>
                  <a:lnTo>
                    <a:pt x="828" y="270"/>
                  </a:lnTo>
                  <a:lnTo>
                    <a:pt x="826" y="270"/>
                  </a:lnTo>
                  <a:lnTo>
                    <a:pt x="826" y="267"/>
                  </a:lnTo>
                  <a:lnTo>
                    <a:pt x="826" y="267"/>
                  </a:lnTo>
                  <a:lnTo>
                    <a:pt x="826" y="265"/>
                  </a:lnTo>
                  <a:lnTo>
                    <a:pt x="826" y="265"/>
                  </a:lnTo>
                  <a:lnTo>
                    <a:pt x="826" y="265"/>
                  </a:lnTo>
                  <a:lnTo>
                    <a:pt x="828" y="263"/>
                  </a:lnTo>
                  <a:lnTo>
                    <a:pt x="828" y="260"/>
                  </a:lnTo>
                  <a:lnTo>
                    <a:pt x="828" y="260"/>
                  </a:lnTo>
                  <a:lnTo>
                    <a:pt x="828" y="260"/>
                  </a:lnTo>
                  <a:lnTo>
                    <a:pt x="826" y="258"/>
                  </a:lnTo>
                  <a:lnTo>
                    <a:pt x="826" y="258"/>
                  </a:lnTo>
                  <a:lnTo>
                    <a:pt x="826" y="258"/>
                  </a:lnTo>
                  <a:lnTo>
                    <a:pt x="826" y="258"/>
                  </a:lnTo>
                  <a:lnTo>
                    <a:pt x="826" y="258"/>
                  </a:lnTo>
                  <a:lnTo>
                    <a:pt x="826" y="258"/>
                  </a:lnTo>
                  <a:lnTo>
                    <a:pt x="823" y="258"/>
                  </a:lnTo>
                  <a:lnTo>
                    <a:pt x="823" y="258"/>
                  </a:lnTo>
                  <a:lnTo>
                    <a:pt x="823" y="258"/>
                  </a:lnTo>
                  <a:lnTo>
                    <a:pt x="823" y="258"/>
                  </a:lnTo>
                  <a:lnTo>
                    <a:pt x="823" y="258"/>
                  </a:lnTo>
                  <a:lnTo>
                    <a:pt x="823" y="258"/>
                  </a:lnTo>
                  <a:lnTo>
                    <a:pt x="823" y="258"/>
                  </a:lnTo>
                  <a:lnTo>
                    <a:pt x="823" y="258"/>
                  </a:lnTo>
                  <a:lnTo>
                    <a:pt x="823" y="255"/>
                  </a:lnTo>
                  <a:lnTo>
                    <a:pt x="823" y="255"/>
                  </a:lnTo>
                  <a:lnTo>
                    <a:pt x="823" y="255"/>
                  </a:lnTo>
                  <a:lnTo>
                    <a:pt x="823" y="253"/>
                  </a:lnTo>
                  <a:lnTo>
                    <a:pt x="823" y="253"/>
                  </a:lnTo>
                  <a:lnTo>
                    <a:pt x="823" y="253"/>
                  </a:lnTo>
                  <a:lnTo>
                    <a:pt x="823" y="253"/>
                  </a:lnTo>
                  <a:lnTo>
                    <a:pt x="823" y="253"/>
                  </a:lnTo>
                  <a:lnTo>
                    <a:pt x="823" y="253"/>
                  </a:lnTo>
                  <a:lnTo>
                    <a:pt x="821" y="253"/>
                  </a:lnTo>
                  <a:lnTo>
                    <a:pt x="821" y="253"/>
                  </a:lnTo>
                  <a:lnTo>
                    <a:pt x="821" y="255"/>
                  </a:lnTo>
                  <a:lnTo>
                    <a:pt x="821" y="255"/>
                  </a:lnTo>
                  <a:lnTo>
                    <a:pt x="821" y="255"/>
                  </a:lnTo>
                  <a:lnTo>
                    <a:pt x="821" y="258"/>
                  </a:lnTo>
                  <a:lnTo>
                    <a:pt x="819" y="258"/>
                  </a:lnTo>
                  <a:lnTo>
                    <a:pt x="819" y="258"/>
                  </a:lnTo>
                  <a:lnTo>
                    <a:pt x="819" y="258"/>
                  </a:lnTo>
                  <a:lnTo>
                    <a:pt x="819" y="255"/>
                  </a:lnTo>
                  <a:lnTo>
                    <a:pt x="816" y="255"/>
                  </a:lnTo>
                  <a:lnTo>
                    <a:pt x="816" y="255"/>
                  </a:lnTo>
                  <a:lnTo>
                    <a:pt x="816" y="255"/>
                  </a:lnTo>
                  <a:lnTo>
                    <a:pt x="816" y="253"/>
                  </a:lnTo>
                  <a:lnTo>
                    <a:pt x="819" y="248"/>
                  </a:lnTo>
                  <a:lnTo>
                    <a:pt x="819" y="248"/>
                  </a:lnTo>
                  <a:lnTo>
                    <a:pt x="819" y="246"/>
                  </a:lnTo>
                  <a:lnTo>
                    <a:pt x="819" y="246"/>
                  </a:lnTo>
                  <a:lnTo>
                    <a:pt x="819" y="246"/>
                  </a:lnTo>
                  <a:lnTo>
                    <a:pt x="821" y="246"/>
                  </a:lnTo>
                  <a:lnTo>
                    <a:pt x="821" y="246"/>
                  </a:lnTo>
                  <a:lnTo>
                    <a:pt x="821" y="246"/>
                  </a:lnTo>
                  <a:lnTo>
                    <a:pt x="821" y="246"/>
                  </a:lnTo>
                  <a:lnTo>
                    <a:pt x="821" y="244"/>
                  </a:lnTo>
                  <a:lnTo>
                    <a:pt x="821" y="244"/>
                  </a:lnTo>
                  <a:lnTo>
                    <a:pt x="821" y="241"/>
                  </a:lnTo>
                  <a:lnTo>
                    <a:pt x="821" y="241"/>
                  </a:lnTo>
                  <a:lnTo>
                    <a:pt x="821" y="241"/>
                  </a:lnTo>
                  <a:lnTo>
                    <a:pt x="821" y="239"/>
                  </a:lnTo>
                  <a:lnTo>
                    <a:pt x="821" y="239"/>
                  </a:lnTo>
                  <a:lnTo>
                    <a:pt x="821" y="239"/>
                  </a:lnTo>
                  <a:lnTo>
                    <a:pt x="819" y="234"/>
                  </a:lnTo>
                  <a:lnTo>
                    <a:pt x="821" y="234"/>
                  </a:lnTo>
                  <a:lnTo>
                    <a:pt x="821" y="232"/>
                  </a:lnTo>
                  <a:lnTo>
                    <a:pt x="821" y="229"/>
                  </a:lnTo>
                  <a:lnTo>
                    <a:pt x="823" y="218"/>
                  </a:lnTo>
                  <a:lnTo>
                    <a:pt x="823" y="218"/>
                  </a:lnTo>
                  <a:lnTo>
                    <a:pt x="823" y="218"/>
                  </a:lnTo>
                  <a:lnTo>
                    <a:pt x="823" y="218"/>
                  </a:lnTo>
                  <a:lnTo>
                    <a:pt x="826" y="215"/>
                  </a:lnTo>
                  <a:lnTo>
                    <a:pt x="826" y="215"/>
                  </a:lnTo>
                  <a:lnTo>
                    <a:pt x="828" y="213"/>
                  </a:lnTo>
                  <a:lnTo>
                    <a:pt x="828" y="213"/>
                  </a:lnTo>
                  <a:lnTo>
                    <a:pt x="828" y="213"/>
                  </a:lnTo>
                  <a:lnTo>
                    <a:pt x="828" y="213"/>
                  </a:lnTo>
                  <a:lnTo>
                    <a:pt x="830" y="213"/>
                  </a:lnTo>
                  <a:lnTo>
                    <a:pt x="833" y="215"/>
                  </a:lnTo>
                  <a:lnTo>
                    <a:pt x="840" y="215"/>
                  </a:lnTo>
                  <a:lnTo>
                    <a:pt x="840" y="213"/>
                  </a:lnTo>
                  <a:lnTo>
                    <a:pt x="842" y="213"/>
                  </a:lnTo>
                  <a:lnTo>
                    <a:pt x="842" y="213"/>
                  </a:lnTo>
                  <a:lnTo>
                    <a:pt x="842" y="213"/>
                  </a:lnTo>
                  <a:lnTo>
                    <a:pt x="842" y="213"/>
                  </a:lnTo>
                  <a:lnTo>
                    <a:pt x="842" y="213"/>
                  </a:lnTo>
                  <a:lnTo>
                    <a:pt x="845" y="213"/>
                  </a:lnTo>
                  <a:lnTo>
                    <a:pt x="845" y="210"/>
                  </a:lnTo>
                  <a:lnTo>
                    <a:pt x="845" y="210"/>
                  </a:lnTo>
                  <a:lnTo>
                    <a:pt x="845" y="210"/>
                  </a:lnTo>
                  <a:lnTo>
                    <a:pt x="845" y="210"/>
                  </a:lnTo>
                  <a:lnTo>
                    <a:pt x="845" y="208"/>
                  </a:lnTo>
                  <a:lnTo>
                    <a:pt x="845" y="208"/>
                  </a:lnTo>
                  <a:lnTo>
                    <a:pt x="845" y="206"/>
                  </a:lnTo>
                  <a:lnTo>
                    <a:pt x="845" y="206"/>
                  </a:lnTo>
                  <a:lnTo>
                    <a:pt x="842" y="203"/>
                  </a:lnTo>
                  <a:lnTo>
                    <a:pt x="842" y="203"/>
                  </a:lnTo>
                  <a:lnTo>
                    <a:pt x="842" y="203"/>
                  </a:lnTo>
                  <a:lnTo>
                    <a:pt x="842" y="203"/>
                  </a:lnTo>
                  <a:lnTo>
                    <a:pt x="842" y="203"/>
                  </a:lnTo>
                  <a:lnTo>
                    <a:pt x="845" y="199"/>
                  </a:lnTo>
                  <a:lnTo>
                    <a:pt x="845" y="194"/>
                  </a:lnTo>
                  <a:lnTo>
                    <a:pt x="842" y="192"/>
                  </a:lnTo>
                  <a:lnTo>
                    <a:pt x="842" y="192"/>
                  </a:lnTo>
                  <a:lnTo>
                    <a:pt x="845" y="192"/>
                  </a:lnTo>
                  <a:lnTo>
                    <a:pt x="845" y="189"/>
                  </a:lnTo>
                  <a:lnTo>
                    <a:pt x="845" y="189"/>
                  </a:lnTo>
                  <a:lnTo>
                    <a:pt x="845" y="189"/>
                  </a:lnTo>
                  <a:lnTo>
                    <a:pt x="845" y="189"/>
                  </a:lnTo>
                  <a:lnTo>
                    <a:pt x="849" y="187"/>
                  </a:lnTo>
                  <a:lnTo>
                    <a:pt x="849" y="187"/>
                  </a:lnTo>
                  <a:lnTo>
                    <a:pt x="852" y="187"/>
                  </a:lnTo>
                  <a:lnTo>
                    <a:pt x="852" y="187"/>
                  </a:lnTo>
                  <a:lnTo>
                    <a:pt x="852" y="187"/>
                  </a:lnTo>
                  <a:lnTo>
                    <a:pt x="854" y="187"/>
                  </a:lnTo>
                  <a:lnTo>
                    <a:pt x="854" y="187"/>
                  </a:lnTo>
                  <a:lnTo>
                    <a:pt x="854" y="187"/>
                  </a:lnTo>
                  <a:lnTo>
                    <a:pt x="854" y="187"/>
                  </a:lnTo>
                  <a:lnTo>
                    <a:pt x="854" y="184"/>
                  </a:lnTo>
                  <a:lnTo>
                    <a:pt x="854" y="184"/>
                  </a:lnTo>
                  <a:lnTo>
                    <a:pt x="854" y="184"/>
                  </a:lnTo>
                  <a:lnTo>
                    <a:pt x="854" y="182"/>
                  </a:lnTo>
                  <a:lnTo>
                    <a:pt x="861" y="175"/>
                  </a:lnTo>
                  <a:lnTo>
                    <a:pt x="866" y="170"/>
                  </a:lnTo>
                  <a:lnTo>
                    <a:pt x="868" y="170"/>
                  </a:lnTo>
                  <a:lnTo>
                    <a:pt x="868" y="168"/>
                  </a:lnTo>
                  <a:lnTo>
                    <a:pt x="868" y="168"/>
                  </a:lnTo>
                  <a:lnTo>
                    <a:pt x="871" y="165"/>
                  </a:lnTo>
                  <a:lnTo>
                    <a:pt x="871" y="165"/>
                  </a:lnTo>
                  <a:lnTo>
                    <a:pt x="871" y="163"/>
                  </a:lnTo>
                  <a:lnTo>
                    <a:pt x="871" y="163"/>
                  </a:lnTo>
                  <a:lnTo>
                    <a:pt x="871" y="161"/>
                  </a:lnTo>
                  <a:lnTo>
                    <a:pt x="873" y="158"/>
                  </a:lnTo>
                  <a:lnTo>
                    <a:pt x="873" y="156"/>
                  </a:lnTo>
                  <a:lnTo>
                    <a:pt x="873" y="156"/>
                  </a:lnTo>
                  <a:lnTo>
                    <a:pt x="873" y="156"/>
                  </a:lnTo>
                  <a:lnTo>
                    <a:pt x="875" y="154"/>
                  </a:lnTo>
                  <a:lnTo>
                    <a:pt x="875" y="154"/>
                  </a:lnTo>
                  <a:lnTo>
                    <a:pt x="875" y="154"/>
                  </a:lnTo>
                  <a:lnTo>
                    <a:pt x="875" y="154"/>
                  </a:lnTo>
                  <a:lnTo>
                    <a:pt x="875" y="1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3311" y="2326"/>
              <a:ext cx="566" cy="573"/>
            </a:xfrm>
            <a:custGeom>
              <a:avLst/>
              <a:gdLst>
                <a:gd name="T0" fmla="*/ 540 w 566"/>
                <a:gd name="T1" fmla="*/ 170 h 573"/>
                <a:gd name="T2" fmla="*/ 495 w 566"/>
                <a:gd name="T3" fmla="*/ 151 h 573"/>
                <a:gd name="T4" fmla="*/ 457 w 566"/>
                <a:gd name="T5" fmla="*/ 132 h 573"/>
                <a:gd name="T6" fmla="*/ 412 w 566"/>
                <a:gd name="T7" fmla="*/ 118 h 573"/>
                <a:gd name="T8" fmla="*/ 407 w 566"/>
                <a:gd name="T9" fmla="*/ 97 h 573"/>
                <a:gd name="T10" fmla="*/ 388 w 566"/>
                <a:gd name="T11" fmla="*/ 69 h 573"/>
                <a:gd name="T12" fmla="*/ 327 w 566"/>
                <a:gd name="T13" fmla="*/ 59 h 573"/>
                <a:gd name="T14" fmla="*/ 343 w 566"/>
                <a:gd name="T15" fmla="*/ 38 h 573"/>
                <a:gd name="T16" fmla="*/ 343 w 566"/>
                <a:gd name="T17" fmla="*/ 7 h 573"/>
                <a:gd name="T18" fmla="*/ 315 w 566"/>
                <a:gd name="T19" fmla="*/ 35 h 573"/>
                <a:gd name="T20" fmla="*/ 293 w 566"/>
                <a:gd name="T21" fmla="*/ 33 h 573"/>
                <a:gd name="T22" fmla="*/ 263 w 566"/>
                <a:gd name="T23" fmla="*/ 33 h 573"/>
                <a:gd name="T24" fmla="*/ 220 w 566"/>
                <a:gd name="T25" fmla="*/ 33 h 573"/>
                <a:gd name="T26" fmla="*/ 194 w 566"/>
                <a:gd name="T27" fmla="*/ 14 h 573"/>
                <a:gd name="T28" fmla="*/ 168 w 566"/>
                <a:gd name="T29" fmla="*/ 5 h 573"/>
                <a:gd name="T30" fmla="*/ 144 w 566"/>
                <a:gd name="T31" fmla="*/ 7 h 573"/>
                <a:gd name="T32" fmla="*/ 116 w 566"/>
                <a:gd name="T33" fmla="*/ 12 h 573"/>
                <a:gd name="T34" fmla="*/ 104 w 566"/>
                <a:gd name="T35" fmla="*/ 16 h 573"/>
                <a:gd name="T36" fmla="*/ 97 w 566"/>
                <a:gd name="T37" fmla="*/ 28 h 573"/>
                <a:gd name="T38" fmla="*/ 85 w 566"/>
                <a:gd name="T39" fmla="*/ 47 h 573"/>
                <a:gd name="T40" fmla="*/ 54 w 566"/>
                <a:gd name="T41" fmla="*/ 61 h 573"/>
                <a:gd name="T42" fmla="*/ 52 w 566"/>
                <a:gd name="T43" fmla="*/ 54 h 573"/>
                <a:gd name="T44" fmla="*/ 42 w 566"/>
                <a:gd name="T45" fmla="*/ 50 h 573"/>
                <a:gd name="T46" fmla="*/ 33 w 566"/>
                <a:gd name="T47" fmla="*/ 54 h 573"/>
                <a:gd name="T48" fmla="*/ 31 w 566"/>
                <a:gd name="T49" fmla="*/ 140 h 573"/>
                <a:gd name="T50" fmla="*/ 9 w 566"/>
                <a:gd name="T51" fmla="*/ 192 h 573"/>
                <a:gd name="T52" fmla="*/ 14 w 566"/>
                <a:gd name="T53" fmla="*/ 234 h 573"/>
                <a:gd name="T54" fmla="*/ 2 w 566"/>
                <a:gd name="T55" fmla="*/ 248 h 573"/>
                <a:gd name="T56" fmla="*/ 5 w 566"/>
                <a:gd name="T57" fmla="*/ 260 h 573"/>
                <a:gd name="T58" fmla="*/ 14 w 566"/>
                <a:gd name="T59" fmla="*/ 284 h 573"/>
                <a:gd name="T60" fmla="*/ 21 w 566"/>
                <a:gd name="T61" fmla="*/ 291 h 573"/>
                <a:gd name="T62" fmla="*/ 24 w 566"/>
                <a:gd name="T63" fmla="*/ 303 h 573"/>
                <a:gd name="T64" fmla="*/ 24 w 566"/>
                <a:gd name="T65" fmla="*/ 319 h 573"/>
                <a:gd name="T66" fmla="*/ 16 w 566"/>
                <a:gd name="T67" fmla="*/ 353 h 573"/>
                <a:gd name="T68" fmla="*/ 16 w 566"/>
                <a:gd name="T69" fmla="*/ 379 h 573"/>
                <a:gd name="T70" fmla="*/ 14 w 566"/>
                <a:gd name="T71" fmla="*/ 405 h 573"/>
                <a:gd name="T72" fmla="*/ 28 w 566"/>
                <a:gd name="T73" fmla="*/ 409 h 573"/>
                <a:gd name="T74" fmla="*/ 40 w 566"/>
                <a:gd name="T75" fmla="*/ 407 h 573"/>
                <a:gd name="T76" fmla="*/ 57 w 566"/>
                <a:gd name="T77" fmla="*/ 414 h 573"/>
                <a:gd name="T78" fmla="*/ 73 w 566"/>
                <a:gd name="T79" fmla="*/ 416 h 573"/>
                <a:gd name="T80" fmla="*/ 85 w 566"/>
                <a:gd name="T81" fmla="*/ 419 h 573"/>
                <a:gd name="T82" fmla="*/ 102 w 566"/>
                <a:gd name="T83" fmla="*/ 424 h 573"/>
                <a:gd name="T84" fmla="*/ 113 w 566"/>
                <a:gd name="T85" fmla="*/ 416 h 573"/>
                <a:gd name="T86" fmla="*/ 125 w 566"/>
                <a:gd name="T87" fmla="*/ 409 h 573"/>
                <a:gd name="T88" fmla="*/ 168 w 566"/>
                <a:gd name="T89" fmla="*/ 421 h 573"/>
                <a:gd name="T90" fmla="*/ 192 w 566"/>
                <a:gd name="T91" fmla="*/ 450 h 573"/>
                <a:gd name="T92" fmla="*/ 199 w 566"/>
                <a:gd name="T93" fmla="*/ 478 h 573"/>
                <a:gd name="T94" fmla="*/ 203 w 566"/>
                <a:gd name="T95" fmla="*/ 511 h 573"/>
                <a:gd name="T96" fmla="*/ 218 w 566"/>
                <a:gd name="T97" fmla="*/ 568 h 573"/>
                <a:gd name="T98" fmla="*/ 248 w 566"/>
                <a:gd name="T99" fmla="*/ 566 h 573"/>
                <a:gd name="T100" fmla="*/ 308 w 566"/>
                <a:gd name="T101" fmla="*/ 573 h 573"/>
                <a:gd name="T102" fmla="*/ 345 w 566"/>
                <a:gd name="T103" fmla="*/ 511 h 573"/>
                <a:gd name="T104" fmla="*/ 400 w 566"/>
                <a:gd name="T105" fmla="*/ 445 h 573"/>
                <a:gd name="T106" fmla="*/ 426 w 566"/>
                <a:gd name="T107" fmla="*/ 426 h 573"/>
                <a:gd name="T108" fmla="*/ 454 w 566"/>
                <a:gd name="T109" fmla="*/ 407 h 573"/>
                <a:gd name="T110" fmla="*/ 469 w 566"/>
                <a:gd name="T111" fmla="*/ 381 h 573"/>
                <a:gd name="T112" fmla="*/ 476 w 566"/>
                <a:gd name="T113" fmla="*/ 357 h 573"/>
                <a:gd name="T114" fmla="*/ 492 w 566"/>
                <a:gd name="T115" fmla="*/ 343 h 573"/>
                <a:gd name="T116" fmla="*/ 511 w 566"/>
                <a:gd name="T117" fmla="*/ 305 h 573"/>
                <a:gd name="T118" fmla="*/ 540 w 566"/>
                <a:gd name="T119" fmla="*/ 258 h 573"/>
                <a:gd name="T120" fmla="*/ 563 w 566"/>
                <a:gd name="T121" fmla="*/ 1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 h="573">
                  <a:moveTo>
                    <a:pt x="566" y="192"/>
                  </a:moveTo>
                  <a:lnTo>
                    <a:pt x="566" y="192"/>
                  </a:lnTo>
                  <a:lnTo>
                    <a:pt x="563" y="189"/>
                  </a:lnTo>
                  <a:lnTo>
                    <a:pt x="563" y="187"/>
                  </a:lnTo>
                  <a:lnTo>
                    <a:pt x="559" y="180"/>
                  </a:lnTo>
                  <a:lnTo>
                    <a:pt x="554" y="175"/>
                  </a:lnTo>
                  <a:lnTo>
                    <a:pt x="554" y="173"/>
                  </a:lnTo>
                  <a:lnTo>
                    <a:pt x="551" y="173"/>
                  </a:lnTo>
                  <a:lnTo>
                    <a:pt x="551" y="173"/>
                  </a:lnTo>
                  <a:lnTo>
                    <a:pt x="549" y="173"/>
                  </a:lnTo>
                  <a:lnTo>
                    <a:pt x="549" y="173"/>
                  </a:lnTo>
                  <a:lnTo>
                    <a:pt x="547" y="173"/>
                  </a:lnTo>
                  <a:lnTo>
                    <a:pt x="547" y="173"/>
                  </a:lnTo>
                  <a:lnTo>
                    <a:pt x="544" y="170"/>
                  </a:lnTo>
                  <a:lnTo>
                    <a:pt x="542" y="170"/>
                  </a:lnTo>
                  <a:lnTo>
                    <a:pt x="540" y="170"/>
                  </a:lnTo>
                  <a:lnTo>
                    <a:pt x="540" y="170"/>
                  </a:lnTo>
                  <a:lnTo>
                    <a:pt x="537" y="170"/>
                  </a:lnTo>
                  <a:lnTo>
                    <a:pt x="537" y="170"/>
                  </a:lnTo>
                  <a:lnTo>
                    <a:pt x="535" y="168"/>
                  </a:lnTo>
                  <a:lnTo>
                    <a:pt x="535" y="168"/>
                  </a:lnTo>
                  <a:lnTo>
                    <a:pt x="530" y="163"/>
                  </a:lnTo>
                  <a:lnTo>
                    <a:pt x="528" y="161"/>
                  </a:lnTo>
                  <a:lnTo>
                    <a:pt x="528" y="161"/>
                  </a:lnTo>
                  <a:lnTo>
                    <a:pt x="525" y="161"/>
                  </a:lnTo>
                  <a:lnTo>
                    <a:pt x="518" y="161"/>
                  </a:lnTo>
                  <a:lnTo>
                    <a:pt x="518" y="161"/>
                  </a:lnTo>
                  <a:lnTo>
                    <a:pt x="516" y="161"/>
                  </a:lnTo>
                  <a:lnTo>
                    <a:pt x="511" y="158"/>
                  </a:lnTo>
                  <a:lnTo>
                    <a:pt x="511" y="158"/>
                  </a:lnTo>
                  <a:lnTo>
                    <a:pt x="495" y="151"/>
                  </a:lnTo>
                  <a:lnTo>
                    <a:pt x="495" y="151"/>
                  </a:lnTo>
                  <a:lnTo>
                    <a:pt x="492" y="149"/>
                  </a:lnTo>
                  <a:lnTo>
                    <a:pt x="490" y="147"/>
                  </a:lnTo>
                  <a:lnTo>
                    <a:pt x="488" y="147"/>
                  </a:lnTo>
                  <a:lnTo>
                    <a:pt x="483" y="147"/>
                  </a:lnTo>
                  <a:lnTo>
                    <a:pt x="480" y="144"/>
                  </a:lnTo>
                  <a:lnTo>
                    <a:pt x="478" y="144"/>
                  </a:lnTo>
                  <a:lnTo>
                    <a:pt x="478" y="144"/>
                  </a:lnTo>
                  <a:lnTo>
                    <a:pt x="476" y="142"/>
                  </a:lnTo>
                  <a:lnTo>
                    <a:pt x="476" y="142"/>
                  </a:lnTo>
                  <a:lnTo>
                    <a:pt x="476" y="142"/>
                  </a:lnTo>
                  <a:lnTo>
                    <a:pt x="476" y="140"/>
                  </a:lnTo>
                  <a:lnTo>
                    <a:pt x="469" y="137"/>
                  </a:lnTo>
                  <a:lnTo>
                    <a:pt x="464" y="135"/>
                  </a:lnTo>
                  <a:lnTo>
                    <a:pt x="461" y="132"/>
                  </a:lnTo>
                  <a:lnTo>
                    <a:pt x="461" y="132"/>
                  </a:lnTo>
                  <a:lnTo>
                    <a:pt x="457" y="132"/>
                  </a:lnTo>
                  <a:lnTo>
                    <a:pt x="457" y="132"/>
                  </a:lnTo>
                  <a:lnTo>
                    <a:pt x="454" y="132"/>
                  </a:lnTo>
                  <a:lnTo>
                    <a:pt x="454" y="132"/>
                  </a:lnTo>
                  <a:lnTo>
                    <a:pt x="447" y="125"/>
                  </a:lnTo>
                  <a:lnTo>
                    <a:pt x="445" y="125"/>
                  </a:lnTo>
                  <a:lnTo>
                    <a:pt x="445" y="125"/>
                  </a:lnTo>
                  <a:lnTo>
                    <a:pt x="443" y="125"/>
                  </a:lnTo>
                  <a:lnTo>
                    <a:pt x="435" y="125"/>
                  </a:lnTo>
                  <a:lnTo>
                    <a:pt x="433" y="125"/>
                  </a:lnTo>
                  <a:lnTo>
                    <a:pt x="428" y="125"/>
                  </a:lnTo>
                  <a:lnTo>
                    <a:pt x="424" y="125"/>
                  </a:lnTo>
                  <a:lnTo>
                    <a:pt x="414" y="123"/>
                  </a:lnTo>
                  <a:lnTo>
                    <a:pt x="412" y="121"/>
                  </a:lnTo>
                  <a:lnTo>
                    <a:pt x="412" y="121"/>
                  </a:lnTo>
                  <a:lnTo>
                    <a:pt x="412" y="121"/>
                  </a:lnTo>
                  <a:lnTo>
                    <a:pt x="412" y="118"/>
                  </a:lnTo>
                  <a:lnTo>
                    <a:pt x="417" y="111"/>
                  </a:lnTo>
                  <a:lnTo>
                    <a:pt x="417" y="111"/>
                  </a:lnTo>
                  <a:lnTo>
                    <a:pt x="421" y="104"/>
                  </a:lnTo>
                  <a:lnTo>
                    <a:pt x="421" y="104"/>
                  </a:lnTo>
                  <a:lnTo>
                    <a:pt x="421" y="102"/>
                  </a:lnTo>
                  <a:lnTo>
                    <a:pt x="421" y="99"/>
                  </a:lnTo>
                  <a:lnTo>
                    <a:pt x="421" y="99"/>
                  </a:lnTo>
                  <a:lnTo>
                    <a:pt x="421" y="99"/>
                  </a:lnTo>
                  <a:lnTo>
                    <a:pt x="414" y="95"/>
                  </a:lnTo>
                  <a:lnTo>
                    <a:pt x="412" y="95"/>
                  </a:lnTo>
                  <a:lnTo>
                    <a:pt x="412" y="95"/>
                  </a:lnTo>
                  <a:lnTo>
                    <a:pt x="412" y="95"/>
                  </a:lnTo>
                  <a:lnTo>
                    <a:pt x="412" y="95"/>
                  </a:lnTo>
                  <a:lnTo>
                    <a:pt x="409" y="95"/>
                  </a:lnTo>
                  <a:lnTo>
                    <a:pt x="407" y="97"/>
                  </a:lnTo>
                  <a:lnTo>
                    <a:pt x="407" y="97"/>
                  </a:lnTo>
                  <a:lnTo>
                    <a:pt x="405" y="99"/>
                  </a:lnTo>
                  <a:lnTo>
                    <a:pt x="405" y="97"/>
                  </a:lnTo>
                  <a:lnTo>
                    <a:pt x="402" y="97"/>
                  </a:lnTo>
                  <a:lnTo>
                    <a:pt x="402" y="95"/>
                  </a:lnTo>
                  <a:lnTo>
                    <a:pt x="400" y="95"/>
                  </a:lnTo>
                  <a:lnTo>
                    <a:pt x="400" y="92"/>
                  </a:lnTo>
                  <a:lnTo>
                    <a:pt x="400" y="92"/>
                  </a:lnTo>
                  <a:lnTo>
                    <a:pt x="400" y="90"/>
                  </a:lnTo>
                  <a:lnTo>
                    <a:pt x="400" y="73"/>
                  </a:lnTo>
                  <a:lnTo>
                    <a:pt x="400" y="71"/>
                  </a:lnTo>
                  <a:lnTo>
                    <a:pt x="400" y="71"/>
                  </a:lnTo>
                  <a:lnTo>
                    <a:pt x="400" y="69"/>
                  </a:lnTo>
                  <a:lnTo>
                    <a:pt x="400" y="69"/>
                  </a:lnTo>
                  <a:lnTo>
                    <a:pt x="393" y="69"/>
                  </a:lnTo>
                  <a:lnTo>
                    <a:pt x="390" y="69"/>
                  </a:lnTo>
                  <a:lnTo>
                    <a:pt x="388" y="69"/>
                  </a:lnTo>
                  <a:lnTo>
                    <a:pt x="381" y="66"/>
                  </a:lnTo>
                  <a:lnTo>
                    <a:pt x="381" y="66"/>
                  </a:lnTo>
                  <a:lnTo>
                    <a:pt x="372" y="66"/>
                  </a:lnTo>
                  <a:lnTo>
                    <a:pt x="372" y="66"/>
                  </a:lnTo>
                  <a:lnTo>
                    <a:pt x="369" y="66"/>
                  </a:lnTo>
                  <a:lnTo>
                    <a:pt x="367" y="69"/>
                  </a:lnTo>
                  <a:lnTo>
                    <a:pt x="364" y="66"/>
                  </a:lnTo>
                  <a:lnTo>
                    <a:pt x="360" y="66"/>
                  </a:lnTo>
                  <a:lnTo>
                    <a:pt x="357" y="66"/>
                  </a:lnTo>
                  <a:lnTo>
                    <a:pt x="348" y="66"/>
                  </a:lnTo>
                  <a:lnTo>
                    <a:pt x="343" y="66"/>
                  </a:lnTo>
                  <a:lnTo>
                    <a:pt x="336" y="61"/>
                  </a:lnTo>
                  <a:lnTo>
                    <a:pt x="331" y="61"/>
                  </a:lnTo>
                  <a:lnTo>
                    <a:pt x="327" y="61"/>
                  </a:lnTo>
                  <a:lnTo>
                    <a:pt x="327" y="59"/>
                  </a:lnTo>
                  <a:lnTo>
                    <a:pt x="327" y="59"/>
                  </a:lnTo>
                  <a:lnTo>
                    <a:pt x="327" y="59"/>
                  </a:lnTo>
                  <a:lnTo>
                    <a:pt x="327" y="57"/>
                  </a:lnTo>
                  <a:lnTo>
                    <a:pt x="327" y="57"/>
                  </a:lnTo>
                  <a:lnTo>
                    <a:pt x="329" y="54"/>
                  </a:lnTo>
                  <a:lnTo>
                    <a:pt x="331" y="52"/>
                  </a:lnTo>
                  <a:lnTo>
                    <a:pt x="331" y="52"/>
                  </a:lnTo>
                  <a:lnTo>
                    <a:pt x="334" y="50"/>
                  </a:lnTo>
                  <a:lnTo>
                    <a:pt x="334" y="47"/>
                  </a:lnTo>
                  <a:lnTo>
                    <a:pt x="334" y="45"/>
                  </a:lnTo>
                  <a:lnTo>
                    <a:pt x="336" y="42"/>
                  </a:lnTo>
                  <a:lnTo>
                    <a:pt x="336" y="42"/>
                  </a:lnTo>
                  <a:lnTo>
                    <a:pt x="336" y="42"/>
                  </a:lnTo>
                  <a:lnTo>
                    <a:pt x="336" y="40"/>
                  </a:lnTo>
                  <a:lnTo>
                    <a:pt x="338" y="40"/>
                  </a:lnTo>
                  <a:lnTo>
                    <a:pt x="341" y="40"/>
                  </a:lnTo>
                  <a:lnTo>
                    <a:pt x="343" y="38"/>
                  </a:lnTo>
                  <a:lnTo>
                    <a:pt x="345" y="38"/>
                  </a:lnTo>
                  <a:lnTo>
                    <a:pt x="345" y="38"/>
                  </a:lnTo>
                  <a:lnTo>
                    <a:pt x="345" y="38"/>
                  </a:lnTo>
                  <a:lnTo>
                    <a:pt x="348" y="28"/>
                  </a:lnTo>
                  <a:lnTo>
                    <a:pt x="348" y="26"/>
                  </a:lnTo>
                  <a:lnTo>
                    <a:pt x="348" y="26"/>
                  </a:lnTo>
                  <a:lnTo>
                    <a:pt x="348" y="21"/>
                  </a:lnTo>
                  <a:lnTo>
                    <a:pt x="350" y="9"/>
                  </a:lnTo>
                  <a:lnTo>
                    <a:pt x="350" y="9"/>
                  </a:lnTo>
                  <a:lnTo>
                    <a:pt x="350" y="7"/>
                  </a:lnTo>
                  <a:lnTo>
                    <a:pt x="350" y="7"/>
                  </a:lnTo>
                  <a:lnTo>
                    <a:pt x="350" y="5"/>
                  </a:lnTo>
                  <a:lnTo>
                    <a:pt x="350" y="5"/>
                  </a:lnTo>
                  <a:lnTo>
                    <a:pt x="345" y="5"/>
                  </a:lnTo>
                  <a:lnTo>
                    <a:pt x="345" y="7"/>
                  </a:lnTo>
                  <a:lnTo>
                    <a:pt x="343" y="7"/>
                  </a:lnTo>
                  <a:lnTo>
                    <a:pt x="341" y="9"/>
                  </a:lnTo>
                  <a:lnTo>
                    <a:pt x="338" y="12"/>
                  </a:lnTo>
                  <a:lnTo>
                    <a:pt x="338" y="12"/>
                  </a:lnTo>
                  <a:lnTo>
                    <a:pt x="338" y="12"/>
                  </a:lnTo>
                  <a:lnTo>
                    <a:pt x="336" y="14"/>
                  </a:lnTo>
                  <a:lnTo>
                    <a:pt x="329" y="21"/>
                  </a:lnTo>
                  <a:lnTo>
                    <a:pt x="327" y="24"/>
                  </a:lnTo>
                  <a:lnTo>
                    <a:pt x="322" y="26"/>
                  </a:lnTo>
                  <a:lnTo>
                    <a:pt x="322" y="28"/>
                  </a:lnTo>
                  <a:lnTo>
                    <a:pt x="322" y="28"/>
                  </a:lnTo>
                  <a:lnTo>
                    <a:pt x="322" y="28"/>
                  </a:lnTo>
                  <a:lnTo>
                    <a:pt x="319" y="31"/>
                  </a:lnTo>
                  <a:lnTo>
                    <a:pt x="319" y="31"/>
                  </a:lnTo>
                  <a:lnTo>
                    <a:pt x="319" y="33"/>
                  </a:lnTo>
                  <a:lnTo>
                    <a:pt x="317" y="35"/>
                  </a:lnTo>
                  <a:lnTo>
                    <a:pt x="315" y="35"/>
                  </a:lnTo>
                  <a:lnTo>
                    <a:pt x="315" y="35"/>
                  </a:lnTo>
                  <a:lnTo>
                    <a:pt x="312" y="35"/>
                  </a:lnTo>
                  <a:lnTo>
                    <a:pt x="310" y="35"/>
                  </a:lnTo>
                  <a:lnTo>
                    <a:pt x="308" y="38"/>
                  </a:lnTo>
                  <a:lnTo>
                    <a:pt x="301" y="40"/>
                  </a:lnTo>
                  <a:lnTo>
                    <a:pt x="301" y="40"/>
                  </a:lnTo>
                  <a:lnTo>
                    <a:pt x="298" y="40"/>
                  </a:lnTo>
                  <a:lnTo>
                    <a:pt x="296" y="40"/>
                  </a:lnTo>
                  <a:lnTo>
                    <a:pt x="296" y="40"/>
                  </a:lnTo>
                  <a:lnTo>
                    <a:pt x="293" y="38"/>
                  </a:lnTo>
                  <a:lnTo>
                    <a:pt x="293" y="38"/>
                  </a:lnTo>
                  <a:lnTo>
                    <a:pt x="293" y="38"/>
                  </a:lnTo>
                  <a:lnTo>
                    <a:pt x="293" y="35"/>
                  </a:lnTo>
                  <a:lnTo>
                    <a:pt x="293" y="35"/>
                  </a:lnTo>
                  <a:lnTo>
                    <a:pt x="293" y="33"/>
                  </a:lnTo>
                  <a:lnTo>
                    <a:pt x="293" y="33"/>
                  </a:lnTo>
                  <a:lnTo>
                    <a:pt x="293" y="33"/>
                  </a:lnTo>
                  <a:lnTo>
                    <a:pt x="291" y="31"/>
                  </a:lnTo>
                  <a:lnTo>
                    <a:pt x="289" y="28"/>
                  </a:lnTo>
                  <a:lnTo>
                    <a:pt x="286" y="28"/>
                  </a:lnTo>
                  <a:lnTo>
                    <a:pt x="284" y="26"/>
                  </a:lnTo>
                  <a:lnTo>
                    <a:pt x="284" y="26"/>
                  </a:lnTo>
                  <a:lnTo>
                    <a:pt x="284" y="26"/>
                  </a:lnTo>
                  <a:lnTo>
                    <a:pt x="279" y="26"/>
                  </a:lnTo>
                  <a:lnTo>
                    <a:pt x="279" y="26"/>
                  </a:lnTo>
                  <a:lnTo>
                    <a:pt x="279" y="26"/>
                  </a:lnTo>
                  <a:lnTo>
                    <a:pt x="272" y="26"/>
                  </a:lnTo>
                  <a:lnTo>
                    <a:pt x="267" y="28"/>
                  </a:lnTo>
                  <a:lnTo>
                    <a:pt x="265" y="28"/>
                  </a:lnTo>
                  <a:lnTo>
                    <a:pt x="265" y="31"/>
                  </a:lnTo>
                  <a:lnTo>
                    <a:pt x="265" y="31"/>
                  </a:lnTo>
                  <a:lnTo>
                    <a:pt x="263" y="33"/>
                  </a:lnTo>
                  <a:lnTo>
                    <a:pt x="263" y="33"/>
                  </a:lnTo>
                  <a:lnTo>
                    <a:pt x="263" y="33"/>
                  </a:lnTo>
                  <a:lnTo>
                    <a:pt x="256" y="38"/>
                  </a:lnTo>
                  <a:lnTo>
                    <a:pt x="253" y="38"/>
                  </a:lnTo>
                  <a:lnTo>
                    <a:pt x="253" y="38"/>
                  </a:lnTo>
                  <a:lnTo>
                    <a:pt x="251" y="38"/>
                  </a:lnTo>
                  <a:lnTo>
                    <a:pt x="248" y="38"/>
                  </a:lnTo>
                  <a:lnTo>
                    <a:pt x="241" y="40"/>
                  </a:lnTo>
                  <a:lnTo>
                    <a:pt x="239" y="40"/>
                  </a:lnTo>
                  <a:lnTo>
                    <a:pt x="239" y="40"/>
                  </a:lnTo>
                  <a:lnTo>
                    <a:pt x="234" y="40"/>
                  </a:lnTo>
                  <a:lnTo>
                    <a:pt x="225" y="35"/>
                  </a:lnTo>
                  <a:lnTo>
                    <a:pt x="222" y="35"/>
                  </a:lnTo>
                  <a:lnTo>
                    <a:pt x="222" y="33"/>
                  </a:lnTo>
                  <a:lnTo>
                    <a:pt x="220" y="33"/>
                  </a:lnTo>
                  <a:lnTo>
                    <a:pt x="220" y="33"/>
                  </a:lnTo>
                  <a:lnTo>
                    <a:pt x="218" y="31"/>
                  </a:lnTo>
                  <a:lnTo>
                    <a:pt x="218" y="31"/>
                  </a:lnTo>
                  <a:lnTo>
                    <a:pt x="215" y="31"/>
                  </a:lnTo>
                  <a:lnTo>
                    <a:pt x="213" y="28"/>
                  </a:lnTo>
                  <a:lnTo>
                    <a:pt x="208" y="26"/>
                  </a:lnTo>
                  <a:lnTo>
                    <a:pt x="206" y="26"/>
                  </a:lnTo>
                  <a:lnTo>
                    <a:pt x="203" y="24"/>
                  </a:lnTo>
                  <a:lnTo>
                    <a:pt x="201" y="21"/>
                  </a:lnTo>
                  <a:lnTo>
                    <a:pt x="201" y="21"/>
                  </a:lnTo>
                  <a:lnTo>
                    <a:pt x="201" y="21"/>
                  </a:lnTo>
                  <a:lnTo>
                    <a:pt x="201" y="19"/>
                  </a:lnTo>
                  <a:lnTo>
                    <a:pt x="201" y="19"/>
                  </a:lnTo>
                  <a:lnTo>
                    <a:pt x="199" y="16"/>
                  </a:lnTo>
                  <a:lnTo>
                    <a:pt x="199" y="16"/>
                  </a:lnTo>
                  <a:lnTo>
                    <a:pt x="196" y="14"/>
                  </a:lnTo>
                  <a:lnTo>
                    <a:pt x="194" y="14"/>
                  </a:lnTo>
                  <a:lnTo>
                    <a:pt x="192" y="14"/>
                  </a:lnTo>
                  <a:lnTo>
                    <a:pt x="189" y="14"/>
                  </a:lnTo>
                  <a:lnTo>
                    <a:pt x="185" y="14"/>
                  </a:lnTo>
                  <a:lnTo>
                    <a:pt x="185" y="12"/>
                  </a:lnTo>
                  <a:lnTo>
                    <a:pt x="185" y="12"/>
                  </a:lnTo>
                  <a:lnTo>
                    <a:pt x="182" y="12"/>
                  </a:lnTo>
                  <a:lnTo>
                    <a:pt x="182" y="9"/>
                  </a:lnTo>
                  <a:lnTo>
                    <a:pt x="180" y="9"/>
                  </a:lnTo>
                  <a:lnTo>
                    <a:pt x="177" y="9"/>
                  </a:lnTo>
                  <a:lnTo>
                    <a:pt x="175" y="7"/>
                  </a:lnTo>
                  <a:lnTo>
                    <a:pt x="170" y="7"/>
                  </a:lnTo>
                  <a:lnTo>
                    <a:pt x="170" y="7"/>
                  </a:lnTo>
                  <a:lnTo>
                    <a:pt x="168" y="5"/>
                  </a:lnTo>
                  <a:lnTo>
                    <a:pt x="168" y="5"/>
                  </a:lnTo>
                  <a:lnTo>
                    <a:pt x="168" y="5"/>
                  </a:lnTo>
                  <a:lnTo>
                    <a:pt x="168" y="5"/>
                  </a:lnTo>
                  <a:lnTo>
                    <a:pt x="168" y="2"/>
                  </a:lnTo>
                  <a:lnTo>
                    <a:pt x="168" y="2"/>
                  </a:lnTo>
                  <a:lnTo>
                    <a:pt x="166" y="0"/>
                  </a:lnTo>
                  <a:lnTo>
                    <a:pt x="163" y="0"/>
                  </a:lnTo>
                  <a:lnTo>
                    <a:pt x="161" y="0"/>
                  </a:lnTo>
                  <a:lnTo>
                    <a:pt x="158" y="0"/>
                  </a:lnTo>
                  <a:lnTo>
                    <a:pt x="158" y="0"/>
                  </a:lnTo>
                  <a:lnTo>
                    <a:pt x="156" y="0"/>
                  </a:lnTo>
                  <a:lnTo>
                    <a:pt x="154" y="2"/>
                  </a:lnTo>
                  <a:lnTo>
                    <a:pt x="151" y="2"/>
                  </a:lnTo>
                  <a:lnTo>
                    <a:pt x="149" y="2"/>
                  </a:lnTo>
                  <a:lnTo>
                    <a:pt x="149" y="2"/>
                  </a:lnTo>
                  <a:lnTo>
                    <a:pt x="149" y="2"/>
                  </a:lnTo>
                  <a:lnTo>
                    <a:pt x="149" y="5"/>
                  </a:lnTo>
                  <a:lnTo>
                    <a:pt x="147" y="7"/>
                  </a:lnTo>
                  <a:lnTo>
                    <a:pt x="144" y="7"/>
                  </a:lnTo>
                  <a:lnTo>
                    <a:pt x="144" y="7"/>
                  </a:lnTo>
                  <a:lnTo>
                    <a:pt x="144" y="7"/>
                  </a:lnTo>
                  <a:lnTo>
                    <a:pt x="142" y="7"/>
                  </a:lnTo>
                  <a:lnTo>
                    <a:pt x="142" y="7"/>
                  </a:lnTo>
                  <a:lnTo>
                    <a:pt x="140" y="7"/>
                  </a:lnTo>
                  <a:lnTo>
                    <a:pt x="140" y="9"/>
                  </a:lnTo>
                  <a:lnTo>
                    <a:pt x="137" y="9"/>
                  </a:lnTo>
                  <a:lnTo>
                    <a:pt x="137" y="9"/>
                  </a:lnTo>
                  <a:lnTo>
                    <a:pt x="135" y="12"/>
                  </a:lnTo>
                  <a:lnTo>
                    <a:pt x="132" y="9"/>
                  </a:lnTo>
                  <a:lnTo>
                    <a:pt x="130" y="9"/>
                  </a:lnTo>
                  <a:lnTo>
                    <a:pt x="130" y="9"/>
                  </a:lnTo>
                  <a:lnTo>
                    <a:pt x="130" y="9"/>
                  </a:lnTo>
                  <a:lnTo>
                    <a:pt x="128" y="9"/>
                  </a:lnTo>
                  <a:lnTo>
                    <a:pt x="128" y="9"/>
                  </a:lnTo>
                  <a:lnTo>
                    <a:pt x="116" y="12"/>
                  </a:lnTo>
                  <a:lnTo>
                    <a:pt x="111" y="9"/>
                  </a:lnTo>
                  <a:lnTo>
                    <a:pt x="109" y="12"/>
                  </a:lnTo>
                  <a:lnTo>
                    <a:pt x="109" y="12"/>
                  </a:lnTo>
                  <a:lnTo>
                    <a:pt x="106" y="12"/>
                  </a:lnTo>
                  <a:lnTo>
                    <a:pt x="106" y="12"/>
                  </a:lnTo>
                  <a:lnTo>
                    <a:pt x="106" y="14"/>
                  </a:lnTo>
                  <a:lnTo>
                    <a:pt x="106" y="14"/>
                  </a:lnTo>
                  <a:lnTo>
                    <a:pt x="106" y="14"/>
                  </a:lnTo>
                  <a:lnTo>
                    <a:pt x="106" y="14"/>
                  </a:lnTo>
                  <a:lnTo>
                    <a:pt x="106" y="14"/>
                  </a:lnTo>
                  <a:lnTo>
                    <a:pt x="106" y="16"/>
                  </a:lnTo>
                  <a:lnTo>
                    <a:pt x="106" y="16"/>
                  </a:lnTo>
                  <a:lnTo>
                    <a:pt x="104" y="16"/>
                  </a:lnTo>
                  <a:lnTo>
                    <a:pt x="104" y="16"/>
                  </a:lnTo>
                  <a:lnTo>
                    <a:pt x="104" y="16"/>
                  </a:lnTo>
                  <a:lnTo>
                    <a:pt x="104" y="16"/>
                  </a:lnTo>
                  <a:lnTo>
                    <a:pt x="102" y="19"/>
                  </a:lnTo>
                  <a:lnTo>
                    <a:pt x="102" y="19"/>
                  </a:lnTo>
                  <a:lnTo>
                    <a:pt x="102" y="19"/>
                  </a:lnTo>
                  <a:lnTo>
                    <a:pt x="102" y="21"/>
                  </a:lnTo>
                  <a:lnTo>
                    <a:pt x="102" y="21"/>
                  </a:lnTo>
                  <a:lnTo>
                    <a:pt x="102" y="24"/>
                  </a:lnTo>
                  <a:lnTo>
                    <a:pt x="102" y="24"/>
                  </a:lnTo>
                  <a:lnTo>
                    <a:pt x="102" y="24"/>
                  </a:lnTo>
                  <a:lnTo>
                    <a:pt x="102" y="24"/>
                  </a:lnTo>
                  <a:lnTo>
                    <a:pt x="102" y="26"/>
                  </a:lnTo>
                  <a:lnTo>
                    <a:pt x="99" y="26"/>
                  </a:lnTo>
                  <a:lnTo>
                    <a:pt x="99" y="28"/>
                  </a:lnTo>
                  <a:lnTo>
                    <a:pt x="99" y="28"/>
                  </a:lnTo>
                  <a:lnTo>
                    <a:pt x="99" y="28"/>
                  </a:lnTo>
                  <a:lnTo>
                    <a:pt x="99" y="28"/>
                  </a:lnTo>
                  <a:lnTo>
                    <a:pt x="97" y="28"/>
                  </a:lnTo>
                  <a:lnTo>
                    <a:pt x="97" y="28"/>
                  </a:lnTo>
                  <a:lnTo>
                    <a:pt x="97" y="31"/>
                  </a:lnTo>
                  <a:lnTo>
                    <a:pt x="95" y="31"/>
                  </a:lnTo>
                  <a:lnTo>
                    <a:pt x="92" y="31"/>
                  </a:lnTo>
                  <a:lnTo>
                    <a:pt x="92" y="33"/>
                  </a:lnTo>
                  <a:lnTo>
                    <a:pt x="92" y="33"/>
                  </a:lnTo>
                  <a:lnTo>
                    <a:pt x="92" y="33"/>
                  </a:lnTo>
                  <a:lnTo>
                    <a:pt x="92" y="33"/>
                  </a:lnTo>
                  <a:lnTo>
                    <a:pt x="92" y="33"/>
                  </a:lnTo>
                  <a:lnTo>
                    <a:pt x="92" y="35"/>
                  </a:lnTo>
                  <a:lnTo>
                    <a:pt x="92" y="38"/>
                  </a:lnTo>
                  <a:lnTo>
                    <a:pt x="92" y="38"/>
                  </a:lnTo>
                  <a:lnTo>
                    <a:pt x="92" y="38"/>
                  </a:lnTo>
                  <a:lnTo>
                    <a:pt x="92" y="38"/>
                  </a:lnTo>
                  <a:lnTo>
                    <a:pt x="92" y="38"/>
                  </a:lnTo>
                  <a:lnTo>
                    <a:pt x="85" y="47"/>
                  </a:lnTo>
                  <a:lnTo>
                    <a:pt x="83" y="47"/>
                  </a:lnTo>
                  <a:lnTo>
                    <a:pt x="80" y="50"/>
                  </a:lnTo>
                  <a:lnTo>
                    <a:pt x="80" y="50"/>
                  </a:lnTo>
                  <a:lnTo>
                    <a:pt x="76" y="50"/>
                  </a:lnTo>
                  <a:lnTo>
                    <a:pt x="73" y="50"/>
                  </a:lnTo>
                  <a:lnTo>
                    <a:pt x="71" y="52"/>
                  </a:lnTo>
                  <a:lnTo>
                    <a:pt x="57" y="54"/>
                  </a:lnTo>
                  <a:lnTo>
                    <a:pt x="57" y="57"/>
                  </a:lnTo>
                  <a:lnTo>
                    <a:pt x="57" y="57"/>
                  </a:lnTo>
                  <a:lnTo>
                    <a:pt x="57" y="57"/>
                  </a:lnTo>
                  <a:lnTo>
                    <a:pt x="57" y="57"/>
                  </a:lnTo>
                  <a:lnTo>
                    <a:pt x="57" y="57"/>
                  </a:lnTo>
                  <a:lnTo>
                    <a:pt x="54" y="59"/>
                  </a:lnTo>
                  <a:lnTo>
                    <a:pt x="54" y="61"/>
                  </a:lnTo>
                  <a:lnTo>
                    <a:pt x="54" y="61"/>
                  </a:lnTo>
                  <a:lnTo>
                    <a:pt x="54" y="61"/>
                  </a:lnTo>
                  <a:lnTo>
                    <a:pt x="54" y="61"/>
                  </a:lnTo>
                  <a:lnTo>
                    <a:pt x="54" y="61"/>
                  </a:lnTo>
                  <a:lnTo>
                    <a:pt x="54" y="61"/>
                  </a:lnTo>
                  <a:lnTo>
                    <a:pt x="52" y="61"/>
                  </a:lnTo>
                  <a:lnTo>
                    <a:pt x="52" y="61"/>
                  </a:lnTo>
                  <a:lnTo>
                    <a:pt x="54" y="61"/>
                  </a:lnTo>
                  <a:lnTo>
                    <a:pt x="54" y="59"/>
                  </a:lnTo>
                  <a:lnTo>
                    <a:pt x="54" y="59"/>
                  </a:lnTo>
                  <a:lnTo>
                    <a:pt x="54" y="59"/>
                  </a:lnTo>
                  <a:lnTo>
                    <a:pt x="54" y="57"/>
                  </a:lnTo>
                  <a:lnTo>
                    <a:pt x="54" y="57"/>
                  </a:lnTo>
                  <a:lnTo>
                    <a:pt x="52" y="57"/>
                  </a:lnTo>
                  <a:lnTo>
                    <a:pt x="52" y="57"/>
                  </a:lnTo>
                  <a:lnTo>
                    <a:pt x="52" y="57"/>
                  </a:lnTo>
                  <a:lnTo>
                    <a:pt x="52" y="54"/>
                  </a:lnTo>
                  <a:lnTo>
                    <a:pt x="52" y="54"/>
                  </a:lnTo>
                  <a:lnTo>
                    <a:pt x="50" y="54"/>
                  </a:lnTo>
                  <a:lnTo>
                    <a:pt x="50" y="54"/>
                  </a:lnTo>
                  <a:lnTo>
                    <a:pt x="50" y="54"/>
                  </a:lnTo>
                  <a:lnTo>
                    <a:pt x="47" y="54"/>
                  </a:lnTo>
                  <a:lnTo>
                    <a:pt x="47" y="54"/>
                  </a:lnTo>
                  <a:lnTo>
                    <a:pt x="47" y="54"/>
                  </a:lnTo>
                  <a:lnTo>
                    <a:pt x="45" y="52"/>
                  </a:lnTo>
                  <a:lnTo>
                    <a:pt x="45" y="52"/>
                  </a:lnTo>
                  <a:lnTo>
                    <a:pt x="45" y="52"/>
                  </a:lnTo>
                  <a:lnTo>
                    <a:pt x="42" y="52"/>
                  </a:lnTo>
                  <a:lnTo>
                    <a:pt x="42" y="52"/>
                  </a:lnTo>
                  <a:lnTo>
                    <a:pt x="42" y="52"/>
                  </a:lnTo>
                  <a:lnTo>
                    <a:pt x="42" y="52"/>
                  </a:lnTo>
                  <a:lnTo>
                    <a:pt x="42" y="50"/>
                  </a:lnTo>
                  <a:lnTo>
                    <a:pt x="42" y="50"/>
                  </a:lnTo>
                  <a:lnTo>
                    <a:pt x="42" y="50"/>
                  </a:lnTo>
                  <a:lnTo>
                    <a:pt x="42" y="47"/>
                  </a:lnTo>
                  <a:lnTo>
                    <a:pt x="42" y="47"/>
                  </a:lnTo>
                  <a:lnTo>
                    <a:pt x="42" y="47"/>
                  </a:lnTo>
                  <a:lnTo>
                    <a:pt x="40" y="45"/>
                  </a:lnTo>
                  <a:lnTo>
                    <a:pt x="40" y="45"/>
                  </a:lnTo>
                  <a:lnTo>
                    <a:pt x="40" y="45"/>
                  </a:lnTo>
                  <a:lnTo>
                    <a:pt x="38" y="45"/>
                  </a:lnTo>
                  <a:lnTo>
                    <a:pt x="38" y="45"/>
                  </a:lnTo>
                  <a:lnTo>
                    <a:pt x="35" y="45"/>
                  </a:lnTo>
                  <a:lnTo>
                    <a:pt x="33" y="45"/>
                  </a:lnTo>
                  <a:lnTo>
                    <a:pt x="33" y="47"/>
                  </a:lnTo>
                  <a:lnTo>
                    <a:pt x="33" y="47"/>
                  </a:lnTo>
                  <a:lnTo>
                    <a:pt x="35" y="50"/>
                  </a:lnTo>
                  <a:lnTo>
                    <a:pt x="35" y="52"/>
                  </a:lnTo>
                  <a:lnTo>
                    <a:pt x="35" y="54"/>
                  </a:lnTo>
                  <a:lnTo>
                    <a:pt x="33" y="54"/>
                  </a:lnTo>
                  <a:lnTo>
                    <a:pt x="40" y="66"/>
                  </a:lnTo>
                  <a:lnTo>
                    <a:pt x="45" y="76"/>
                  </a:lnTo>
                  <a:lnTo>
                    <a:pt x="47" y="80"/>
                  </a:lnTo>
                  <a:lnTo>
                    <a:pt x="50" y="83"/>
                  </a:lnTo>
                  <a:lnTo>
                    <a:pt x="52" y="83"/>
                  </a:lnTo>
                  <a:lnTo>
                    <a:pt x="54" y="83"/>
                  </a:lnTo>
                  <a:lnTo>
                    <a:pt x="54" y="85"/>
                  </a:lnTo>
                  <a:lnTo>
                    <a:pt x="54" y="85"/>
                  </a:lnTo>
                  <a:lnTo>
                    <a:pt x="50" y="85"/>
                  </a:lnTo>
                  <a:lnTo>
                    <a:pt x="47" y="87"/>
                  </a:lnTo>
                  <a:lnTo>
                    <a:pt x="47" y="87"/>
                  </a:lnTo>
                  <a:lnTo>
                    <a:pt x="45" y="92"/>
                  </a:lnTo>
                  <a:lnTo>
                    <a:pt x="40" y="104"/>
                  </a:lnTo>
                  <a:lnTo>
                    <a:pt x="38" y="116"/>
                  </a:lnTo>
                  <a:lnTo>
                    <a:pt x="33" y="128"/>
                  </a:lnTo>
                  <a:lnTo>
                    <a:pt x="31" y="140"/>
                  </a:lnTo>
                  <a:lnTo>
                    <a:pt x="28" y="142"/>
                  </a:lnTo>
                  <a:lnTo>
                    <a:pt x="33" y="142"/>
                  </a:lnTo>
                  <a:lnTo>
                    <a:pt x="33" y="142"/>
                  </a:lnTo>
                  <a:lnTo>
                    <a:pt x="33" y="144"/>
                  </a:lnTo>
                  <a:lnTo>
                    <a:pt x="33" y="149"/>
                  </a:lnTo>
                  <a:lnTo>
                    <a:pt x="35" y="151"/>
                  </a:lnTo>
                  <a:lnTo>
                    <a:pt x="31" y="154"/>
                  </a:lnTo>
                  <a:lnTo>
                    <a:pt x="28" y="154"/>
                  </a:lnTo>
                  <a:lnTo>
                    <a:pt x="26" y="156"/>
                  </a:lnTo>
                  <a:lnTo>
                    <a:pt x="24" y="163"/>
                  </a:lnTo>
                  <a:lnTo>
                    <a:pt x="19" y="173"/>
                  </a:lnTo>
                  <a:lnTo>
                    <a:pt x="14" y="184"/>
                  </a:lnTo>
                  <a:lnTo>
                    <a:pt x="12" y="189"/>
                  </a:lnTo>
                  <a:lnTo>
                    <a:pt x="12" y="189"/>
                  </a:lnTo>
                  <a:lnTo>
                    <a:pt x="12" y="189"/>
                  </a:lnTo>
                  <a:lnTo>
                    <a:pt x="9" y="192"/>
                  </a:lnTo>
                  <a:lnTo>
                    <a:pt x="7" y="196"/>
                  </a:lnTo>
                  <a:lnTo>
                    <a:pt x="7" y="201"/>
                  </a:lnTo>
                  <a:lnTo>
                    <a:pt x="5" y="203"/>
                  </a:lnTo>
                  <a:lnTo>
                    <a:pt x="2" y="208"/>
                  </a:lnTo>
                  <a:lnTo>
                    <a:pt x="2" y="211"/>
                  </a:lnTo>
                  <a:lnTo>
                    <a:pt x="9" y="218"/>
                  </a:lnTo>
                  <a:lnTo>
                    <a:pt x="14" y="222"/>
                  </a:lnTo>
                  <a:lnTo>
                    <a:pt x="24" y="229"/>
                  </a:lnTo>
                  <a:lnTo>
                    <a:pt x="21" y="232"/>
                  </a:lnTo>
                  <a:lnTo>
                    <a:pt x="21" y="232"/>
                  </a:lnTo>
                  <a:lnTo>
                    <a:pt x="21" y="234"/>
                  </a:lnTo>
                  <a:lnTo>
                    <a:pt x="19" y="234"/>
                  </a:lnTo>
                  <a:lnTo>
                    <a:pt x="16" y="234"/>
                  </a:lnTo>
                  <a:lnTo>
                    <a:pt x="14" y="234"/>
                  </a:lnTo>
                  <a:lnTo>
                    <a:pt x="14" y="234"/>
                  </a:lnTo>
                  <a:lnTo>
                    <a:pt x="14" y="234"/>
                  </a:lnTo>
                  <a:lnTo>
                    <a:pt x="14" y="234"/>
                  </a:lnTo>
                  <a:lnTo>
                    <a:pt x="14" y="237"/>
                  </a:lnTo>
                  <a:lnTo>
                    <a:pt x="12" y="237"/>
                  </a:lnTo>
                  <a:lnTo>
                    <a:pt x="9" y="237"/>
                  </a:lnTo>
                  <a:lnTo>
                    <a:pt x="7" y="241"/>
                  </a:lnTo>
                  <a:lnTo>
                    <a:pt x="7" y="241"/>
                  </a:lnTo>
                  <a:lnTo>
                    <a:pt x="5" y="241"/>
                  </a:lnTo>
                  <a:lnTo>
                    <a:pt x="5" y="244"/>
                  </a:lnTo>
                  <a:lnTo>
                    <a:pt x="5" y="244"/>
                  </a:lnTo>
                  <a:lnTo>
                    <a:pt x="2" y="244"/>
                  </a:lnTo>
                  <a:lnTo>
                    <a:pt x="0" y="246"/>
                  </a:lnTo>
                  <a:lnTo>
                    <a:pt x="0" y="246"/>
                  </a:lnTo>
                  <a:lnTo>
                    <a:pt x="0" y="246"/>
                  </a:lnTo>
                  <a:lnTo>
                    <a:pt x="0" y="246"/>
                  </a:lnTo>
                  <a:lnTo>
                    <a:pt x="2" y="246"/>
                  </a:lnTo>
                  <a:lnTo>
                    <a:pt x="2" y="248"/>
                  </a:lnTo>
                  <a:lnTo>
                    <a:pt x="2" y="248"/>
                  </a:lnTo>
                  <a:lnTo>
                    <a:pt x="2" y="248"/>
                  </a:lnTo>
                  <a:lnTo>
                    <a:pt x="0" y="251"/>
                  </a:lnTo>
                  <a:lnTo>
                    <a:pt x="0" y="251"/>
                  </a:lnTo>
                  <a:lnTo>
                    <a:pt x="0" y="253"/>
                  </a:lnTo>
                  <a:lnTo>
                    <a:pt x="2" y="253"/>
                  </a:lnTo>
                  <a:lnTo>
                    <a:pt x="2" y="253"/>
                  </a:lnTo>
                  <a:lnTo>
                    <a:pt x="2" y="253"/>
                  </a:lnTo>
                  <a:lnTo>
                    <a:pt x="2" y="253"/>
                  </a:lnTo>
                  <a:lnTo>
                    <a:pt x="5" y="253"/>
                  </a:lnTo>
                  <a:lnTo>
                    <a:pt x="5" y="253"/>
                  </a:lnTo>
                  <a:lnTo>
                    <a:pt x="5" y="253"/>
                  </a:lnTo>
                  <a:lnTo>
                    <a:pt x="5" y="256"/>
                  </a:lnTo>
                  <a:lnTo>
                    <a:pt x="5" y="258"/>
                  </a:lnTo>
                  <a:lnTo>
                    <a:pt x="5" y="258"/>
                  </a:lnTo>
                  <a:lnTo>
                    <a:pt x="5" y="260"/>
                  </a:lnTo>
                  <a:lnTo>
                    <a:pt x="5" y="263"/>
                  </a:lnTo>
                  <a:lnTo>
                    <a:pt x="7" y="265"/>
                  </a:lnTo>
                  <a:lnTo>
                    <a:pt x="9" y="265"/>
                  </a:lnTo>
                  <a:lnTo>
                    <a:pt x="9" y="267"/>
                  </a:lnTo>
                  <a:lnTo>
                    <a:pt x="12" y="267"/>
                  </a:lnTo>
                  <a:lnTo>
                    <a:pt x="12" y="267"/>
                  </a:lnTo>
                  <a:lnTo>
                    <a:pt x="12" y="270"/>
                  </a:lnTo>
                  <a:lnTo>
                    <a:pt x="12" y="272"/>
                  </a:lnTo>
                  <a:lnTo>
                    <a:pt x="12" y="272"/>
                  </a:lnTo>
                  <a:lnTo>
                    <a:pt x="12" y="274"/>
                  </a:lnTo>
                  <a:lnTo>
                    <a:pt x="12" y="277"/>
                  </a:lnTo>
                  <a:lnTo>
                    <a:pt x="12" y="279"/>
                  </a:lnTo>
                  <a:lnTo>
                    <a:pt x="12" y="279"/>
                  </a:lnTo>
                  <a:lnTo>
                    <a:pt x="12" y="282"/>
                  </a:lnTo>
                  <a:lnTo>
                    <a:pt x="12" y="284"/>
                  </a:lnTo>
                  <a:lnTo>
                    <a:pt x="14" y="284"/>
                  </a:lnTo>
                  <a:lnTo>
                    <a:pt x="14" y="286"/>
                  </a:lnTo>
                  <a:lnTo>
                    <a:pt x="14" y="286"/>
                  </a:lnTo>
                  <a:lnTo>
                    <a:pt x="14" y="289"/>
                  </a:lnTo>
                  <a:lnTo>
                    <a:pt x="14" y="289"/>
                  </a:lnTo>
                  <a:lnTo>
                    <a:pt x="14" y="289"/>
                  </a:lnTo>
                  <a:lnTo>
                    <a:pt x="14" y="291"/>
                  </a:lnTo>
                  <a:lnTo>
                    <a:pt x="16" y="291"/>
                  </a:lnTo>
                  <a:lnTo>
                    <a:pt x="16" y="286"/>
                  </a:lnTo>
                  <a:lnTo>
                    <a:pt x="16" y="286"/>
                  </a:lnTo>
                  <a:lnTo>
                    <a:pt x="19" y="286"/>
                  </a:lnTo>
                  <a:lnTo>
                    <a:pt x="19" y="289"/>
                  </a:lnTo>
                  <a:lnTo>
                    <a:pt x="19" y="289"/>
                  </a:lnTo>
                  <a:lnTo>
                    <a:pt x="21" y="289"/>
                  </a:lnTo>
                  <a:lnTo>
                    <a:pt x="21" y="291"/>
                  </a:lnTo>
                  <a:lnTo>
                    <a:pt x="21" y="291"/>
                  </a:lnTo>
                  <a:lnTo>
                    <a:pt x="21" y="291"/>
                  </a:lnTo>
                  <a:lnTo>
                    <a:pt x="24" y="291"/>
                  </a:lnTo>
                  <a:lnTo>
                    <a:pt x="24" y="293"/>
                  </a:lnTo>
                  <a:lnTo>
                    <a:pt x="24" y="293"/>
                  </a:lnTo>
                  <a:lnTo>
                    <a:pt x="21" y="293"/>
                  </a:lnTo>
                  <a:lnTo>
                    <a:pt x="21" y="293"/>
                  </a:lnTo>
                  <a:lnTo>
                    <a:pt x="19" y="296"/>
                  </a:lnTo>
                  <a:lnTo>
                    <a:pt x="19" y="296"/>
                  </a:lnTo>
                  <a:lnTo>
                    <a:pt x="16" y="296"/>
                  </a:lnTo>
                  <a:lnTo>
                    <a:pt x="16" y="298"/>
                  </a:lnTo>
                  <a:lnTo>
                    <a:pt x="16" y="298"/>
                  </a:lnTo>
                  <a:lnTo>
                    <a:pt x="19" y="298"/>
                  </a:lnTo>
                  <a:lnTo>
                    <a:pt x="21" y="298"/>
                  </a:lnTo>
                  <a:lnTo>
                    <a:pt x="21" y="298"/>
                  </a:lnTo>
                  <a:lnTo>
                    <a:pt x="24" y="300"/>
                  </a:lnTo>
                  <a:lnTo>
                    <a:pt x="24" y="303"/>
                  </a:lnTo>
                  <a:lnTo>
                    <a:pt x="24" y="303"/>
                  </a:lnTo>
                  <a:lnTo>
                    <a:pt x="19" y="305"/>
                  </a:lnTo>
                  <a:lnTo>
                    <a:pt x="19" y="305"/>
                  </a:lnTo>
                  <a:lnTo>
                    <a:pt x="19" y="308"/>
                  </a:lnTo>
                  <a:lnTo>
                    <a:pt x="19" y="308"/>
                  </a:lnTo>
                  <a:lnTo>
                    <a:pt x="19" y="308"/>
                  </a:lnTo>
                  <a:lnTo>
                    <a:pt x="21" y="308"/>
                  </a:lnTo>
                  <a:lnTo>
                    <a:pt x="21" y="308"/>
                  </a:lnTo>
                  <a:lnTo>
                    <a:pt x="21" y="310"/>
                  </a:lnTo>
                  <a:lnTo>
                    <a:pt x="24" y="310"/>
                  </a:lnTo>
                  <a:lnTo>
                    <a:pt x="24" y="310"/>
                  </a:lnTo>
                  <a:lnTo>
                    <a:pt x="26" y="310"/>
                  </a:lnTo>
                  <a:lnTo>
                    <a:pt x="26" y="310"/>
                  </a:lnTo>
                  <a:lnTo>
                    <a:pt x="26" y="312"/>
                  </a:lnTo>
                  <a:lnTo>
                    <a:pt x="26" y="315"/>
                  </a:lnTo>
                  <a:lnTo>
                    <a:pt x="24" y="317"/>
                  </a:lnTo>
                  <a:lnTo>
                    <a:pt x="24" y="319"/>
                  </a:lnTo>
                  <a:lnTo>
                    <a:pt x="26" y="322"/>
                  </a:lnTo>
                  <a:lnTo>
                    <a:pt x="26" y="324"/>
                  </a:lnTo>
                  <a:lnTo>
                    <a:pt x="26" y="329"/>
                  </a:lnTo>
                  <a:lnTo>
                    <a:pt x="24" y="334"/>
                  </a:lnTo>
                  <a:lnTo>
                    <a:pt x="21" y="336"/>
                  </a:lnTo>
                  <a:lnTo>
                    <a:pt x="19" y="336"/>
                  </a:lnTo>
                  <a:lnTo>
                    <a:pt x="19" y="338"/>
                  </a:lnTo>
                  <a:lnTo>
                    <a:pt x="19" y="338"/>
                  </a:lnTo>
                  <a:lnTo>
                    <a:pt x="19" y="338"/>
                  </a:lnTo>
                  <a:lnTo>
                    <a:pt x="21" y="341"/>
                  </a:lnTo>
                  <a:lnTo>
                    <a:pt x="21" y="341"/>
                  </a:lnTo>
                  <a:lnTo>
                    <a:pt x="21" y="341"/>
                  </a:lnTo>
                  <a:lnTo>
                    <a:pt x="24" y="341"/>
                  </a:lnTo>
                  <a:lnTo>
                    <a:pt x="24" y="343"/>
                  </a:lnTo>
                  <a:lnTo>
                    <a:pt x="24" y="345"/>
                  </a:lnTo>
                  <a:lnTo>
                    <a:pt x="16" y="353"/>
                  </a:lnTo>
                  <a:lnTo>
                    <a:pt x="16" y="355"/>
                  </a:lnTo>
                  <a:lnTo>
                    <a:pt x="16" y="357"/>
                  </a:lnTo>
                  <a:lnTo>
                    <a:pt x="16" y="360"/>
                  </a:lnTo>
                  <a:lnTo>
                    <a:pt x="16" y="360"/>
                  </a:lnTo>
                  <a:lnTo>
                    <a:pt x="19" y="362"/>
                  </a:lnTo>
                  <a:lnTo>
                    <a:pt x="19" y="362"/>
                  </a:lnTo>
                  <a:lnTo>
                    <a:pt x="19" y="364"/>
                  </a:lnTo>
                  <a:lnTo>
                    <a:pt x="16" y="364"/>
                  </a:lnTo>
                  <a:lnTo>
                    <a:pt x="16" y="367"/>
                  </a:lnTo>
                  <a:lnTo>
                    <a:pt x="16" y="369"/>
                  </a:lnTo>
                  <a:lnTo>
                    <a:pt x="19" y="369"/>
                  </a:lnTo>
                  <a:lnTo>
                    <a:pt x="19" y="372"/>
                  </a:lnTo>
                  <a:lnTo>
                    <a:pt x="19" y="372"/>
                  </a:lnTo>
                  <a:lnTo>
                    <a:pt x="21" y="372"/>
                  </a:lnTo>
                  <a:lnTo>
                    <a:pt x="16" y="379"/>
                  </a:lnTo>
                  <a:lnTo>
                    <a:pt x="16" y="379"/>
                  </a:lnTo>
                  <a:lnTo>
                    <a:pt x="16" y="381"/>
                  </a:lnTo>
                  <a:lnTo>
                    <a:pt x="16" y="383"/>
                  </a:lnTo>
                  <a:lnTo>
                    <a:pt x="16" y="383"/>
                  </a:lnTo>
                  <a:lnTo>
                    <a:pt x="16" y="386"/>
                  </a:lnTo>
                  <a:lnTo>
                    <a:pt x="16" y="388"/>
                  </a:lnTo>
                  <a:lnTo>
                    <a:pt x="16" y="388"/>
                  </a:lnTo>
                  <a:lnTo>
                    <a:pt x="19" y="390"/>
                  </a:lnTo>
                  <a:lnTo>
                    <a:pt x="16" y="390"/>
                  </a:lnTo>
                  <a:lnTo>
                    <a:pt x="16" y="395"/>
                  </a:lnTo>
                  <a:lnTo>
                    <a:pt x="14" y="395"/>
                  </a:lnTo>
                  <a:lnTo>
                    <a:pt x="14" y="395"/>
                  </a:lnTo>
                  <a:lnTo>
                    <a:pt x="14" y="402"/>
                  </a:lnTo>
                  <a:lnTo>
                    <a:pt x="14" y="402"/>
                  </a:lnTo>
                  <a:lnTo>
                    <a:pt x="14" y="405"/>
                  </a:lnTo>
                  <a:lnTo>
                    <a:pt x="14" y="405"/>
                  </a:lnTo>
                  <a:lnTo>
                    <a:pt x="14" y="405"/>
                  </a:lnTo>
                  <a:lnTo>
                    <a:pt x="14" y="405"/>
                  </a:lnTo>
                  <a:lnTo>
                    <a:pt x="14" y="407"/>
                  </a:lnTo>
                  <a:lnTo>
                    <a:pt x="16" y="407"/>
                  </a:lnTo>
                  <a:lnTo>
                    <a:pt x="16" y="409"/>
                  </a:lnTo>
                  <a:lnTo>
                    <a:pt x="19" y="409"/>
                  </a:lnTo>
                  <a:lnTo>
                    <a:pt x="21" y="409"/>
                  </a:lnTo>
                  <a:lnTo>
                    <a:pt x="21" y="409"/>
                  </a:lnTo>
                  <a:lnTo>
                    <a:pt x="21" y="409"/>
                  </a:lnTo>
                  <a:lnTo>
                    <a:pt x="24" y="409"/>
                  </a:lnTo>
                  <a:lnTo>
                    <a:pt x="24" y="409"/>
                  </a:lnTo>
                  <a:lnTo>
                    <a:pt x="24" y="409"/>
                  </a:lnTo>
                  <a:lnTo>
                    <a:pt x="26" y="409"/>
                  </a:lnTo>
                  <a:lnTo>
                    <a:pt x="26" y="409"/>
                  </a:lnTo>
                  <a:lnTo>
                    <a:pt x="28" y="409"/>
                  </a:lnTo>
                  <a:lnTo>
                    <a:pt x="28" y="409"/>
                  </a:lnTo>
                  <a:lnTo>
                    <a:pt x="28" y="409"/>
                  </a:lnTo>
                  <a:lnTo>
                    <a:pt x="31" y="409"/>
                  </a:lnTo>
                  <a:lnTo>
                    <a:pt x="31" y="409"/>
                  </a:lnTo>
                  <a:lnTo>
                    <a:pt x="31" y="407"/>
                  </a:lnTo>
                  <a:lnTo>
                    <a:pt x="31" y="407"/>
                  </a:lnTo>
                  <a:lnTo>
                    <a:pt x="31" y="407"/>
                  </a:lnTo>
                  <a:lnTo>
                    <a:pt x="31" y="407"/>
                  </a:lnTo>
                  <a:lnTo>
                    <a:pt x="31" y="407"/>
                  </a:lnTo>
                  <a:lnTo>
                    <a:pt x="31" y="407"/>
                  </a:lnTo>
                  <a:lnTo>
                    <a:pt x="33" y="407"/>
                  </a:lnTo>
                  <a:lnTo>
                    <a:pt x="33" y="407"/>
                  </a:lnTo>
                  <a:lnTo>
                    <a:pt x="35" y="407"/>
                  </a:lnTo>
                  <a:lnTo>
                    <a:pt x="35" y="407"/>
                  </a:lnTo>
                  <a:lnTo>
                    <a:pt x="38" y="407"/>
                  </a:lnTo>
                  <a:lnTo>
                    <a:pt x="38" y="407"/>
                  </a:lnTo>
                  <a:lnTo>
                    <a:pt x="38" y="407"/>
                  </a:lnTo>
                  <a:lnTo>
                    <a:pt x="40" y="407"/>
                  </a:lnTo>
                  <a:lnTo>
                    <a:pt x="40" y="409"/>
                  </a:lnTo>
                  <a:lnTo>
                    <a:pt x="40" y="412"/>
                  </a:lnTo>
                  <a:lnTo>
                    <a:pt x="42" y="414"/>
                  </a:lnTo>
                  <a:lnTo>
                    <a:pt x="45" y="414"/>
                  </a:lnTo>
                  <a:lnTo>
                    <a:pt x="45" y="414"/>
                  </a:lnTo>
                  <a:lnTo>
                    <a:pt x="47" y="414"/>
                  </a:lnTo>
                  <a:lnTo>
                    <a:pt x="47" y="412"/>
                  </a:lnTo>
                  <a:lnTo>
                    <a:pt x="47" y="412"/>
                  </a:lnTo>
                  <a:lnTo>
                    <a:pt x="47" y="412"/>
                  </a:lnTo>
                  <a:lnTo>
                    <a:pt x="50" y="414"/>
                  </a:lnTo>
                  <a:lnTo>
                    <a:pt x="50" y="414"/>
                  </a:lnTo>
                  <a:lnTo>
                    <a:pt x="54" y="414"/>
                  </a:lnTo>
                  <a:lnTo>
                    <a:pt x="54" y="414"/>
                  </a:lnTo>
                  <a:lnTo>
                    <a:pt x="57" y="414"/>
                  </a:lnTo>
                  <a:lnTo>
                    <a:pt x="57" y="414"/>
                  </a:lnTo>
                  <a:lnTo>
                    <a:pt x="57" y="414"/>
                  </a:lnTo>
                  <a:lnTo>
                    <a:pt x="61" y="416"/>
                  </a:lnTo>
                  <a:lnTo>
                    <a:pt x="61" y="416"/>
                  </a:lnTo>
                  <a:lnTo>
                    <a:pt x="61" y="416"/>
                  </a:lnTo>
                  <a:lnTo>
                    <a:pt x="61" y="416"/>
                  </a:lnTo>
                  <a:lnTo>
                    <a:pt x="64" y="416"/>
                  </a:lnTo>
                  <a:lnTo>
                    <a:pt x="64" y="416"/>
                  </a:lnTo>
                  <a:lnTo>
                    <a:pt x="64" y="416"/>
                  </a:lnTo>
                  <a:lnTo>
                    <a:pt x="64" y="416"/>
                  </a:lnTo>
                  <a:lnTo>
                    <a:pt x="64" y="416"/>
                  </a:lnTo>
                  <a:lnTo>
                    <a:pt x="66" y="416"/>
                  </a:lnTo>
                  <a:lnTo>
                    <a:pt x="69" y="416"/>
                  </a:lnTo>
                  <a:lnTo>
                    <a:pt x="71" y="416"/>
                  </a:lnTo>
                  <a:lnTo>
                    <a:pt x="73" y="414"/>
                  </a:lnTo>
                  <a:lnTo>
                    <a:pt x="73" y="414"/>
                  </a:lnTo>
                  <a:lnTo>
                    <a:pt x="73" y="414"/>
                  </a:lnTo>
                  <a:lnTo>
                    <a:pt x="73" y="416"/>
                  </a:lnTo>
                  <a:lnTo>
                    <a:pt x="76" y="416"/>
                  </a:lnTo>
                  <a:lnTo>
                    <a:pt x="76" y="416"/>
                  </a:lnTo>
                  <a:lnTo>
                    <a:pt x="76" y="416"/>
                  </a:lnTo>
                  <a:lnTo>
                    <a:pt x="76" y="416"/>
                  </a:lnTo>
                  <a:lnTo>
                    <a:pt x="78" y="416"/>
                  </a:lnTo>
                  <a:lnTo>
                    <a:pt x="78" y="416"/>
                  </a:lnTo>
                  <a:lnTo>
                    <a:pt x="80" y="416"/>
                  </a:lnTo>
                  <a:lnTo>
                    <a:pt x="80" y="416"/>
                  </a:lnTo>
                  <a:lnTo>
                    <a:pt x="80" y="416"/>
                  </a:lnTo>
                  <a:lnTo>
                    <a:pt x="83" y="416"/>
                  </a:lnTo>
                  <a:lnTo>
                    <a:pt x="83" y="419"/>
                  </a:lnTo>
                  <a:lnTo>
                    <a:pt x="83" y="419"/>
                  </a:lnTo>
                  <a:lnTo>
                    <a:pt x="83" y="419"/>
                  </a:lnTo>
                  <a:lnTo>
                    <a:pt x="85" y="419"/>
                  </a:lnTo>
                  <a:lnTo>
                    <a:pt x="85" y="419"/>
                  </a:lnTo>
                  <a:lnTo>
                    <a:pt x="85" y="419"/>
                  </a:lnTo>
                  <a:lnTo>
                    <a:pt x="87" y="419"/>
                  </a:lnTo>
                  <a:lnTo>
                    <a:pt x="90" y="419"/>
                  </a:lnTo>
                  <a:lnTo>
                    <a:pt x="92" y="419"/>
                  </a:lnTo>
                  <a:lnTo>
                    <a:pt x="92" y="419"/>
                  </a:lnTo>
                  <a:lnTo>
                    <a:pt x="92" y="419"/>
                  </a:lnTo>
                  <a:lnTo>
                    <a:pt x="92" y="419"/>
                  </a:lnTo>
                  <a:lnTo>
                    <a:pt x="95" y="419"/>
                  </a:lnTo>
                  <a:lnTo>
                    <a:pt x="95" y="419"/>
                  </a:lnTo>
                  <a:lnTo>
                    <a:pt x="95" y="419"/>
                  </a:lnTo>
                  <a:lnTo>
                    <a:pt x="97" y="421"/>
                  </a:lnTo>
                  <a:lnTo>
                    <a:pt x="97" y="421"/>
                  </a:lnTo>
                  <a:lnTo>
                    <a:pt x="97" y="419"/>
                  </a:lnTo>
                  <a:lnTo>
                    <a:pt x="99" y="419"/>
                  </a:lnTo>
                  <a:lnTo>
                    <a:pt x="99" y="421"/>
                  </a:lnTo>
                  <a:lnTo>
                    <a:pt x="99" y="424"/>
                  </a:lnTo>
                  <a:lnTo>
                    <a:pt x="102" y="424"/>
                  </a:lnTo>
                  <a:lnTo>
                    <a:pt x="102" y="424"/>
                  </a:lnTo>
                  <a:lnTo>
                    <a:pt x="102" y="424"/>
                  </a:lnTo>
                  <a:lnTo>
                    <a:pt x="104" y="421"/>
                  </a:lnTo>
                  <a:lnTo>
                    <a:pt x="104" y="419"/>
                  </a:lnTo>
                  <a:lnTo>
                    <a:pt x="106" y="419"/>
                  </a:lnTo>
                  <a:lnTo>
                    <a:pt x="106" y="419"/>
                  </a:lnTo>
                  <a:lnTo>
                    <a:pt x="106" y="419"/>
                  </a:lnTo>
                  <a:lnTo>
                    <a:pt x="106" y="419"/>
                  </a:lnTo>
                  <a:lnTo>
                    <a:pt x="109" y="419"/>
                  </a:lnTo>
                  <a:lnTo>
                    <a:pt x="111" y="419"/>
                  </a:lnTo>
                  <a:lnTo>
                    <a:pt x="111" y="419"/>
                  </a:lnTo>
                  <a:lnTo>
                    <a:pt x="111" y="419"/>
                  </a:lnTo>
                  <a:lnTo>
                    <a:pt x="111" y="419"/>
                  </a:lnTo>
                  <a:lnTo>
                    <a:pt x="111" y="419"/>
                  </a:lnTo>
                  <a:lnTo>
                    <a:pt x="113" y="416"/>
                  </a:lnTo>
                  <a:lnTo>
                    <a:pt x="113" y="416"/>
                  </a:lnTo>
                  <a:lnTo>
                    <a:pt x="113" y="416"/>
                  </a:lnTo>
                  <a:lnTo>
                    <a:pt x="116" y="421"/>
                  </a:lnTo>
                  <a:lnTo>
                    <a:pt x="118" y="421"/>
                  </a:lnTo>
                  <a:lnTo>
                    <a:pt x="118" y="419"/>
                  </a:lnTo>
                  <a:lnTo>
                    <a:pt x="118" y="419"/>
                  </a:lnTo>
                  <a:lnTo>
                    <a:pt x="118" y="419"/>
                  </a:lnTo>
                  <a:lnTo>
                    <a:pt x="118" y="416"/>
                  </a:lnTo>
                  <a:lnTo>
                    <a:pt x="121" y="416"/>
                  </a:lnTo>
                  <a:lnTo>
                    <a:pt x="123" y="414"/>
                  </a:lnTo>
                  <a:lnTo>
                    <a:pt x="123" y="414"/>
                  </a:lnTo>
                  <a:lnTo>
                    <a:pt x="125" y="412"/>
                  </a:lnTo>
                  <a:lnTo>
                    <a:pt x="125" y="412"/>
                  </a:lnTo>
                  <a:lnTo>
                    <a:pt x="125" y="412"/>
                  </a:lnTo>
                  <a:lnTo>
                    <a:pt x="125" y="412"/>
                  </a:lnTo>
                  <a:lnTo>
                    <a:pt x="125" y="409"/>
                  </a:lnTo>
                  <a:lnTo>
                    <a:pt x="125" y="409"/>
                  </a:lnTo>
                  <a:lnTo>
                    <a:pt x="128" y="407"/>
                  </a:lnTo>
                  <a:lnTo>
                    <a:pt x="128" y="407"/>
                  </a:lnTo>
                  <a:lnTo>
                    <a:pt x="128" y="407"/>
                  </a:lnTo>
                  <a:lnTo>
                    <a:pt x="130" y="405"/>
                  </a:lnTo>
                  <a:lnTo>
                    <a:pt x="135" y="405"/>
                  </a:lnTo>
                  <a:lnTo>
                    <a:pt x="137" y="405"/>
                  </a:lnTo>
                  <a:lnTo>
                    <a:pt x="137" y="405"/>
                  </a:lnTo>
                  <a:lnTo>
                    <a:pt x="140" y="412"/>
                  </a:lnTo>
                  <a:lnTo>
                    <a:pt x="142" y="414"/>
                  </a:lnTo>
                  <a:lnTo>
                    <a:pt x="144" y="416"/>
                  </a:lnTo>
                  <a:lnTo>
                    <a:pt x="149" y="419"/>
                  </a:lnTo>
                  <a:lnTo>
                    <a:pt x="151" y="421"/>
                  </a:lnTo>
                  <a:lnTo>
                    <a:pt x="151" y="421"/>
                  </a:lnTo>
                  <a:lnTo>
                    <a:pt x="154" y="421"/>
                  </a:lnTo>
                  <a:lnTo>
                    <a:pt x="168" y="424"/>
                  </a:lnTo>
                  <a:lnTo>
                    <a:pt x="168" y="421"/>
                  </a:lnTo>
                  <a:lnTo>
                    <a:pt x="168" y="421"/>
                  </a:lnTo>
                  <a:lnTo>
                    <a:pt x="170" y="421"/>
                  </a:lnTo>
                  <a:lnTo>
                    <a:pt x="170" y="424"/>
                  </a:lnTo>
                  <a:lnTo>
                    <a:pt x="173" y="424"/>
                  </a:lnTo>
                  <a:lnTo>
                    <a:pt x="177" y="424"/>
                  </a:lnTo>
                  <a:lnTo>
                    <a:pt x="180" y="426"/>
                  </a:lnTo>
                  <a:lnTo>
                    <a:pt x="180" y="424"/>
                  </a:lnTo>
                  <a:lnTo>
                    <a:pt x="180" y="424"/>
                  </a:lnTo>
                  <a:lnTo>
                    <a:pt x="185" y="428"/>
                  </a:lnTo>
                  <a:lnTo>
                    <a:pt x="187" y="431"/>
                  </a:lnTo>
                  <a:lnTo>
                    <a:pt x="187" y="431"/>
                  </a:lnTo>
                  <a:lnTo>
                    <a:pt x="189" y="433"/>
                  </a:lnTo>
                  <a:lnTo>
                    <a:pt x="189" y="440"/>
                  </a:lnTo>
                  <a:lnTo>
                    <a:pt x="189" y="443"/>
                  </a:lnTo>
                  <a:lnTo>
                    <a:pt x="192" y="447"/>
                  </a:lnTo>
                  <a:lnTo>
                    <a:pt x="192" y="450"/>
                  </a:lnTo>
                  <a:lnTo>
                    <a:pt x="196" y="450"/>
                  </a:lnTo>
                  <a:lnTo>
                    <a:pt x="196" y="450"/>
                  </a:lnTo>
                  <a:lnTo>
                    <a:pt x="199" y="452"/>
                  </a:lnTo>
                  <a:lnTo>
                    <a:pt x="199" y="452"/>
                  </a:lnTo>
                  <a:lnTo>
                    <a:pt x="199" y="454"/>
                  </a:lnTo>
                  <a:lnTo>
                    <a:pt x="199" y="454"/>
                  </a:lnTo>
                  <a:lnTo>
                    <a:pt x="199" y="457"/>
                  </a:lnTo>
                  <a:lnTo>
                    <a:pt x="199" y="457"/>
                  </a:lnTo>
                  <a:lnTo>
                    <a:pt x="199" y="457"/>
                  </a:lnTo>
                  <a:lnTo>
                    <a:pt x="199" y="459"/>
                  </a:lnTo>
                  <a:lnTo>
                    <a:pt x="199" y="459"/>
                  </a:lnTo>
                  <a:lnTo>
                    <a:pt x="199" y="461"/>
                  </a:lnTo>
                  <a:lnTo>
                    <a:pt x="196" y="464"/>
                  </a:lnTo>
                  <a:lnTo>
                    <a:pt x="196" y="466"/>
                  </a:lnTo>
                  <a:lnTo>
                    <a:pt x="196" y="471"/>
                  </a:lnTo>
                  <a:lnTo>
                    <a:pt x="199" y="478"/>
                  </a:lnTo>
                  <a:lnTo>
                    <a:pt x="199" y="478"/>
                  </a:lnTo>
                  <a:lnTo>
                    <a:pt x="196" y="480"/>
                  </a:lnTo>
                  <a:lnTo>
                    <a:pt x="196" y="483"/>
                  </a:lnTo>
                  <a:lnTo>
                    <a:pt x="199" y="485"/>
                  </a:lnTo>
                  <a:lnTo>
                    <a:pt x="201" y="488"/>
                  </a:lnTo>
                  <a:lnTo>
                    <a:pt x="201" y="488"/>
                  </a:lnTo>
                  <a:lnTo>
                    <a:pt x="201" y="492"/>
                  </a:lnTo>
                  <a:lnTo>
                    <a:pt x="201" y="492"/>
                  </a:lnTo>
                  <a:lnTo>
                    <a:pt x="201" y="495"/>
                  </a:lnTo>
                  <a:lnTo>
                    <a:pt x="203" y="495"/>
                  </a:lnTo>
                  <a:lnTo>
                    <a:pt x="203" y="497"/>
                  </a:lnTo>
                  <a:lnTo>
                    <a:pt x="206" y="502"/>
                  </a:lnTo>
                  <a:lnTo>
                    <a:pt x="206" y="504"/>
                  </a:lnTo>
                  <a:lnTo>
                    <a:pt x="203" y="506"/>
                  </a:lnTo>
                  <a:lnTo>
                    <a:pt x="203" y="509"/>
                  </a:lnTo>
                  <a:lnTo>
                    <a:pt x="203" y="511"/>
                  </a:lnTo>
                  <a:lnTo>
                    <a:pt x="206" y="514"/>
                  </a:lnTo>
                  <a:lnTo>
                    <a:pt x="208" y="516"/>
                  </a:lnTo>
                  <a:lnTo>
                    <a:pt x="206" y="518"/>
                  </a:lnTo>
                  <a:lnTo>
                    <a:pt x="206" y="523"/>
                  </a:lnTo>
                  <a:lnTo>
                    <a:pt x="206" y="525"/>
                  </a:lnTo>
                  <a:lnTo>
                    <a:pt x="206" y="528"/>
                  </a:lnTo>
                  <a:lnTo>
                    <a:pt x="206" y="528"/>
                  </a:lnTo>
                  <a:lnTo>
                    <a:pt x="206" y="530"/>
                  </a:lnTo>
                  <a:lnTo>
                    <a:pt x="206" y="535"/>
                  </a:lnTo>
                  <a:lnTo>
                    <a:pt x="208" y="537"/>
                  </a:lnTo>
                  <a:lnTo>
                    <a:pt x="211" y="540"/>
                  </a:lnTo>
                  <a:lnTo>
                    <a:pt x="213" y="544"/>
                  </a:lnTo>
                  <a:lnTo>
                    <a:pt x="213" y="561"/>
                  </a:lnTo>
                  <a:lnTo>
                    <a:pt x="215" y="563"/>
                  </a:lnTo>
                  <a:lnTo>
                    <a:pt x="215" y="566"/>
                  </a:lnTo>
                  <a:lnTo>
                    <a:pt x="218" y="568"/>
                  </a:lnTo>
                  <a:lnTo>
                    <a:pt x="222" y="568"/>
                  </a:lnTo>
                  <a:lnTo>
                    <a:pt x="227" y="568"/>
                  </a:lnTo>
                  <a:lnTo>
                    <a:pt x="227" y="568"/>
                  </a:lnTo>
                  <a:lnTo>
                    <a:pt x="227" y="568"/>
                  </a:lnTo>
                  <a:lnTo>
                    <a:pt x="227" y="568"/>
                  </a:lnTo>
                  <a:lnTo>
                    <a:pt x="227" y="568"/>
                  </a:lnTo>
                  <a:lnTo>
                    <a:pt x="229" y="568"/>
                  </a:lnTo>
                  <a:lnTo>
                    <a:pt x="232" y="570"/>
                  </a:lnTo>
                  <a:lnTo>
                    <a:pt x="234" y="570"/>
                  </a:lnTo>
                  <a:lnTo>
                    <a:pt x="237" y="568"/>
                  </a:lnTo>
                  <a:lnTo>
                    <a:pt x="237" y="568"/>
                  </a:lnTo>
                  <a:lnTo>
                    <a:pt x="237" y="568"/>
                  </a:lnTo>
                  <a:lnTo>
                    <a:pt x="239" y="566"/>
                  </a:lnTo>
                  <a:lnTo>
                    <a:pt x="244" y="568"/>
                  </a:lnTo>
                  <a:lnTo>
                    <a:pt x="246" y="566"/>
                  </a:lnTo>
                  <a:lnTo>
                    <a:pt x="248" y="566"/>
                  </a:lnTo>
                  <a:lnTo>
                    <a:pt x="251" y="566"/>
                  </a:lnTo>
                  <a:lnTo>
                    <a:pt x="251" y="566"/>
                  </a:lnTo>
                  <a:lnTo>
                    <a:pt x="253" y="563"/>
                  </a:lnTo>
                  <a:lnTo>
                    <a:pt x="256" y="561"/>
                  </a:lnTo>
                  <a:lnTo>
                    <a:pt x="256" y="561"/>
                  </a:lnTo>
                  <a:lnTo>
                    <a:pt x="260" y="559"/>
                  </a:lnTo>
                  <a:lnTo>
                    <a:pt x="272" y="554"/>
                  </a:lnTo>
                  <a:lnTo>
                    <a:pt x="272" y="554"/>
                  </a:lnTo>
                  <a:lnTo>
                    <a:pt x="274" y="551"/>
                  </a:lnTo>
                  <a:lnTo>
                    <a:pt x="274" y="551"/>
                  </a:lnTo>
                  <a:lnTo>
                    <a:pt x="277" y="551"/>
                  </a:lnTo>
                  <a:lnTo>
                    <a:pt x="291" y="559"/>
                  </a:lnTo>
                  <a:lnTo>
                    <a:pt x="293" y="561"/>
                  </a:lnTo>
                  <a:lnTo>
                    <a:pt x="296" y="566"/>
                  </a:lnTo>
                  <a:lnTo>
                    <a:pt x="305" y="570"/>
                  </a:lnTo>
                  <a:lnTo>
                    <a:pt x="308" y="573"/>
                  </a:lnTo>
                  <a:lnTo>
                    <a:pt x="310" y="570"/>
                  </a:lnTo>
                  <a:lnTo>
                    <a:pt x="312" y="570"/>
                  </a:lnTo>
                  <a:lnTo>
                    <a:pt x="312" y="568"/>
                  </a:lnTo>
                  <a:lnTo>
                    <a:pt x="317" y="566"/>
                  </a:lnTo>
                  <a:lnTo>
                    <a:pt x="319" y="563"/>
                  </a:lnTo>
                  <a:lnTo>
                    <a:pt x="319" y="559"/>
                  </a:lnTo>
                  <a:lnTo>
                    <a:pt x="319" y="551"/>
                  </a:lnTo>
                  <a:lnTo>
                    <a:pt x="322" y="549"/>
                  </a:lnTo>
                  <a:lnTo>
                    <a:pt x="324" y="542"/>
                  </a:lnTo>
                  <a:lnTo>
                    <a:pt x="324" y="537"/>
                  </a:lnTo>
                  <a:lnTo>
                    <a:pt x="329" y="523"/>
                  </a:lnTo>
                  <a:lnTo>
                    <a:pt x="329" y="521"/>
                  </a:lnTo>
                  <a:lnTo>
                    <a:pt x="329" y="521"/>
                  </a:lnTo>
                  <a:lnTo>
                    <a:pt x="329" y="518"/>
                  </a:lnTo>
                  <a:lnTo>
                    <a:pt x="336" y="516"/>
                  </a:lnTo>
                  <a:lnTo>
                    <a:pt x="345" y="511"/>
                  </a:lnTo>
                  <a:lnTo>
                    <a:pt x="348" y="509"/>
                  </a:lnTo>
                  <a:lnTo>
                    <a:pt x="348" y="504"/>
                  </a:lnTo>
                  <a:lnTo>
                    <a:pt x="350" y="497"/>
                  </a:lnTo>
                  <a:lnTo>
                    <a:pt x="353" y="495"/>
                  </a:lnTo>
                  <a:lnTo>
                    <a:pt x="355" y="492"/>
                  </a:lnTo>
                  <a:lnTo>
                    <a:pt x="355" y="485"/>
                  </a:lnTo>
                  <a:lnTo>
                    <a:pt x="355" y="480"/>
                  </a:lnTo>
                  <a:lnTo>
                    <a:pt x="357" y="476"/>
                  </a:lnTo>
                  <a:lnTo>
                    <a:pt x="357" y="473"/>
                  </a:lnTo>
                  <a:lnTo>
                    <a:pt x="360" y="471"/>
                  </a:lnTo>
                  <a:lnTo>
                    <a:pt x="367" y="469"/>
                  </a:lnTo>
                  <a:lnTo>
                    <a:pt x="390" y="457"/>
                  </a:lnTo>
                  <a:lnTo>
                    <a:pt x="393" y="454"/>
                  </a:lnTo>
                  <a:lnTo>
                    <a:pt x="395" y="452"/>
                  </a:lnTo>
                  <a:lnTo>
                    <a:pt x="400" y="445"/>
                  </a:lnTo>
                  <a:lnTo>
                    <a:pt x="400" y="445"/>
                  </a:lnTo>
                  <a:lnTo>
                    <a:pt x="402" y="443"/>
                  </a:lnTo>
                  <a:lnTo>
                    <a:pt x="402" y="443"/>
                  </a:lnTo>
                  <a:lnTo>
                    <a:pt x="402" y="443"/>
                  </a:lnTo>
                  <a:lnTo>
                    <a:pt x="405" y="443"/>
                  </a:lnTo>
                  <a:lnTo>
                    <a:pt x="405" y="440"/>
                  </a:lnTo>
                  <a:lnTo>
                    <a:pt x="407" y="438"/>
                  </a:lnTo>
                  <a:lnTo>
                    <a:pt x="407" y="435"/>
                  </a:lnTo>
                  <a:lnTo>
                    <a:pt x="407" y="438"/>
                  </a:lnTo>
                  <a:lnTo>
                    <a:pt x="409" y="438"/>
                  </a:lnTo>
                  <a:lnTo>
                    <a:pt x="409" y="438"/>
                  </a:lnTo>
                  <a:lnTo>
                    <a:pt x="417" y="433"/>
                  </a:lnTo>
                  <a:lnTo>
                    <a:pt x="417" y="433"/>
                  </a:lnTo>
                  <a:lnTo>
                    <a:pt x="419" y="431"/>
                  </a:lnTo>
                  <a:lnTo>
                    <a:pt x="419" y="431"/>
                  </a:lnTo>
                  <a:lnTo>
                    <a:pt x="419" y="431"/>
                  </a:lnTo>
                  <a:lnTo>
                    <a:pt x="426" y="426"/>
                  </a:lnTo>
                  <a:lnTo>
                    <a:pt x="428" y="424"/>
                  </a:lnTo>
                  <a:lnTo>
                    <a:pt x="431" y="424"/>
                  </a:lnTo>
                  <a:lnTo>
                    <a:pt x="433" y="421"/>
                  </a:lnTo>
                  <a:lnTo>
                    <a:pt x="435" y="419"/>
                  </a:lnTo>
                  <a:lnTo>
                    <a:pt x="438" y="419"/>
                  </a:lnTo>
                  <a:lnTo>
                    <a:pt x="438" y="419"/>
                  </a:lnTo>
                  <a:lnTo>
                    <a:pt x="440" y="419"/>
                  </a:lnTo>
                  <a:lnTo>
                    <a:pt x="440" y="416"/>
                  </a:lnTo>
                  <a:lnTo>
                    <a:pt x="443" y="416"/>
                  </a:lnTo>
                  <a:lnTo>
                    <a:pt x="445" y="414"/>
                  </a:lnTo>
                  <a:lnTo>
                    <a:pt x="445" y="414"/>
                  </a:lnTo>
                  <a:lnTo>
                    <a:pt x="447" y="414"/>
                  </a:lnTo>
                  <a:lnTo>
                    <a:pt x="447" y="414"/>
                  </a:lnTo>
                  <a:lnTo>
                    <a:pt x="447" y="412"/>
                  </a:lnTo>
                  <a:lnTo>
                    <a:pt x="454" y="407"/>
                  </a:lnTo>
                  <a:lnTo>
                    <a:pt x="454" y="407"/>
                  </a:lnTo>
                  <a:lnTo>
                    <a:pt x="454" y="405"/>
                  </a:lnTo>
                  <a:lnTo>
                    <a:pt x="454" y="402"/>
                  </a:lnTo>
                  <a:lnTo>
                    <a:pt x="457" y="398"/>
                  </a:lnTo>
                  <a:lnTo>
                    <a:pt x="457" y="398"/>
                  </a:lnTo>
                  <a:lnTo>
                    <a:pt x="457" y="395"/>
                  </a:lnTo>
                  <a:lnTo>
                    <a:pt x="459" y="393"/>
                  </a:lnTo>
                  <a:lnTo>
                    <a:pt x="459" y="393"/>
                  </a:lnTo>
                  <a:lnTo>
                    <a:pt x="464" y="388"/>
                  </a:lnTo>
                  <a:lnTo>
                    <a:pt x="464" y="388"/>
                  </a:lnTo>
                  <a:lnTo>
                    <a:pt x="464" y="388"/>
                  </a:lnTo>
                  <a:lnTo>
                    <a:pt x="466" y="386"/>
                  </a:lnTo>
                  <a:lnTo>
                    <a:pt x="466" y="386"/>
                  </a:lnTo>
                  <a:lnTo>
                    <a:pt x="466" y="386"/>
                  </a:lnTo>
                  <a:lnTo>
                    <a:pt x="469" y="383"/>
                  </a:lnTo>
                  <a:lnTo>
                    <a:pt x="469" y="383"/>
                  </a:lnTo>
                  <a:lnTo>
                    <a:pt x="469" y="381"/>
                  </a:lnTo>
                  <a:lnTo>
                    <a:pt x="469" y="381"/>
                  </a:lnTo>
                  <a:lnTo>
                    <a:pt x="471" y="376"/>
                  </a:lnTo>
                  <a:lnTo>
                    <a:pt x="471" y="376"/>
                  </a:lnTo>
                  <a:lnTo>
                    <a:pt x="476" y="374"/>
                  </a:lnTo>
                  <a:lnTo>
                    <a:pt x="476" y="374"/>
                  </a:lnTo>
                  <a:lnTo>
                    <a:pt x="478" y="372"/>
                  </a:lnTo>
                  <a:lnTo>
                    <a:pt x="478" y="369"/>
                  </a:lnTo>
                  <a:lnTo>
                    <a:pt x="480" y="369"/>
                  </a:lnTo>
                  <a:lnTo>
                    <a:pt x="480" y="367"/>
                  </a:lnTo>
                  <a:lnTo>
                    <a:pt x="478" y="367"/>
                  </a:lnTo>
                  <a:lnTo>
                    <a:pt x="478" y="367"/>
                  </a:lnTo>
                  <a:lnTo>
                    <a:pt x="473" y="360"/>
                  </a:lnTo>
                  <a:lnTo>
                    <a:pt x="473" y="357"/>
                  </a:lnTo>
                  <a:lnTo>
                    <a:pt x="476" y="357"/>
                  </a:lnTo>
                  <a:lnTo>
                    <a:pt x="476" y="357"/>
                  </a:lnTo>
                  <a:lnTo>
                    <a:pt x="476" y="357"/>
                  </a:lnTo>
                  <a:lnTo>
                    <a:pt x="476" y="357"/>
                  </a:lnTo>
                  <a:lnTo>
                    <a:pt x="476" y="357"/>
                  </a:lnTo>
                  <a:lnTo>
                    <a:pt x="476" y="357"/>
                  </a:lnTo>
                  <a:lnTo>
                    <a:pt x="476" y="355"/>
                  </a:lnTo>
                  <a:lnTo>
                    <a:pt x="476" y="355"/>
                  </a:lnTo>
                  <a:lnTo>
                    <a:pt x="478" y="355"/>
                  </a:lnTo>
                  <a:lnTo>
                    <a:pt x="478" y="355"/>
                  </a:lnTo>
                  <a:lnTo>
                    <a:pt x="478" y="355"/>
                  </a:lnTo>
                  <a:lnTo>
                    <a:pt x="480" y="355"/>
                  </a:lnTo>
                  <a:lnTo>
                    <a:pt x="480" y="355"/>
                  </a:lnTo>
                  <a:lnTo>
                    <a:pt x="483" y="355"/>
                  </a:lnTo>
                  <a:lnTo>
                    <a:pt x="485" y="355"/>
                  </a:lnTo>
                  <a:lnTo>
                    <a:pt x="485" y="353"/>
                  </a:lnTo>
                  <a:lnTo>
                    <a:pt x="488" y="350"/>
                  </a:lnTo>
                  <a:lnTo>
                    <a:pt x="488" y="348"/>
                  </a:lnTo>
                  <a:lnTo>
                    <a:pt x="492" y="343"/>
                  </a:lnTo>
                  <a:lnTo>
                    <a:pt x="495" y="338"/>
                  </a:lnTo>
                  <a:lnTo>
                    <a:pt x="495" y="336"/>
                  </a:lnTo>
                  <a:lnTo>
                    <a:pt x="492" y="329"/>
                  </a:lnTo>
                  <a:lnTo>
                    <a:pt x="492" y="327"/>
                  </a:lnTo>
                  <a:lnTo>
                    <a:pt x="495" y="324"/>
                  </a:lnTo>
                  <a:lnTo>
                    <a:pt x="495" y="324"/>
                  </a:lnTo>
                  <a:lnTo>
                    <a:pt x="497" y="322"/>
                  </a:lnTo>
                  <a:lnTo>
                    <a:pt x="499" y="322"/>
                  </a:lnTo>
                  <a:lnTo>
                    <a:pt x="499" y="322"/>
                  </a:lnTo>
                  <a:lnTo>
                    <a:pt x="499" y="322"/>
                  </a:lnTo>
                  <a:lnTo>
                    <a:pt x="499" y="319"/>
                  </a:lnTo>
                  <a:lnTo>
                    <a:pt x="502" y="315"/>
                  </a:lnTo>
                  <a:lnTo>
                    <a:pt x="504" y="312"/>
                  </a:lnTo>
                  <a:lnTo>
                    <a:pt x="504" y="312"/>
                  </a:lnTo>
                  <a:lnTo>
                    <a:pt x="506" y="312"/>
                  </a:lnTo>
                  <a:lnTo>
                    <a:pt x="511" y="305"/>
                  </a:lnTo>
                  <a:lnTo>
                    <a:pt x="511" y="305"/>
                  </a:lnTo>
                  <a:lnTo>
                    <a:pt x="511" y="296"/>
                  </a:lnTo>
                  <a:lnTo>
                    <a:pt x="511" y="291"/>
                  </a:lnTo>
                  <a:lnTo>
                    <a:pt x="514" y="289"/>
                  </a:lnTo>
                  <a:lnTo>
                    <a:pt x="514" y="286"/>
                  </a:lnTo>
                  <a:lnTo>
                    <a:pt x="516" y="282"/>
                  </a:lnTo>
                  <a:lnTo>
                    <a:pt x="516" y="282"/>
                  </a:lnTo>
                  <a:lnTo>
                    <a:pt x="516" y="279"/>
                  </a:lnTo>
                  <a:lnTo>
                    <a:pt x="521" y="279"/>
                  </a:lnTo>
                  <a:lnTo>
                    <a:pt x="525" y="274"/>
                  </a:lnTo>
                  <a:lnTo>
                    <a:pt x="528" y="272"/>
                  </a:lnTo>
                  <a:lnTo>
                    <a:pt x="530" y="267"/>
                  </a:lnTo>
                  <a:lnTo>
                    <a:pt x="530" y="265"/>
                  </a:lnTo>
                  <a:lnTo>
                    <a:pt x="535" y="263"/>
                  </a:lnTo>
                  <a:lnTo>
                    <a:pt x="535" y="260"/>
                  </a:lnTo>
                  <a:lnTo>
                    <a:pt x="540" y="258"/>
                  </a:lnTo>
                  <a:lnTo>
                    <a:pt x="551" y="256"/>
                  </a:lnTo>
                  <a:lnTo>
                    <a:pt x="551" y="256"/>
                  </a:lnTo>
                  <a:lnTo>
                    <a:pt x="554" y="253"/>
                  </a:lnTo>
                  <a:lnTo>
                    <a:pt x="556" y="251"/>
                  </a:lnTo>
                  <a:lnTo>
                    <a:pt x="559" y="246"/>
                  </a:lnTo>
                  <a:lnTo>
                    <a:pt x="561" y="239"/>
                  </a:lnTo>
                  <a:lnTo>
                    <a:pt x="561" y="234"/>
                  </a:lnTo>
                  <a:lnTo>
                    <a:pt x="561" y="222"/>
                  </a:lnTo>
                  <a:lnTo>
                    <a:pt x="559" y="211"/>
                  </a:lnTo>
                  <a:lnTo>
                    <a:pt x="559" y="208"/>
                  </a:lnTo>
                  <a:lnTo>
                    <a:pt x="559" y="206"/>
                  </a:lnTo>
                  <a:lnTo>
                    <a:pt x="561" y="203"/>
                  </a:lnTo>
                  <a:lnTo>
                    <a:pt x="561" y="201"/>
                  </a:lnTo>
                  <a:lnTo>
                    <a:pt x="561" y="196"/>
                  </a:lnTo>
                  <a:lnTo>
                    <a:pt x="561" y="196"/>
                  </a:lnTo>
                  <a:lnTo>
                    <a:pt x="563" y="196"/>
                  </a:lnTo>
                  <a:lnTo>
                    <a:pt x="563" y="196"/>
                  </a:lnTo>
                  <a:lnTo>
                    <a:pt x="563" y="196"/>
                  </a:lnTo>
                  <a:lnTo>
                    <a:pt x="566" y="196"/>
                  </a:lnTo>
                  <a:lnTo>
                    <a:pt x="566" y="194"/>
                  </a:lnTo>
                  <a:lnTo>
                    <a:pt x="566" y="19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039" y="1540"/>
              <a:ext cx="892" cy="855"/>
            </a:xfrm>
            <a:custGeom>
              <a:avLst/>
              <a:gdLst>
                <a:gd name="T0" fmla="*/ 378 w 892"/>
                <a:gd name="T1" fmla="*/ 159 h 855"/>
                <a:gd name="T2" fmla="*/ 355 w 892"/>
                <a:gd name="T3" fmla="*/ 135 h 855"/>
                <a:gd name="T4" fmla="*/ 314 w 892"/>
                <a:gd name="T5" fmla="*/ 102 h 855"/>
                <a:gd name="T6" fmla="*/ 310 w 892"/>
                <a:gd name="T7" fmla="*/ 78 h 855"/>
                <a:gd name="T8" fmla="*/ 296 w 892"/>
                <a:gd name="T9" fmla="*/ 40 h 855"/>
                <a:gd name="T10" fmla="*/ 267 w 892"/>
                <a:gd name="T11" fmla="*/ 12 h 855"/>
                <a:gd name="T12" fmla="*/ 255 w 892"/>
                <a:gd name="T13" fmla="*/ 43 h 855"/>
                <a:gd name="T14" fmla="*/ 251 w 892"/>
                <a:gd name="T15" fmla="*/ 83 h 855"/>
                <a:gd name="T16" fmla="*/ 11 w 892"/>
                <a:gd name="T17" fmla="*/ 123 h 855"/>
                <a:gd name="T18" fmla="*/ 4 w 892"/>
                <a:gd name="T19" fmla="*/ 161 h 855"/>
                <a:gd name="T20" fmla="*/ 4 w 892"/>
                <a:gd name="T21" fmla="*/ 189 h 855"/>
                <a:gd name="T22" fmla="*/ 4 w 892"/>
                <a:gd name="T23" fmla="*/ 225 h 855"/>
                <a:gd name="T24" fmla="*/ 11 w 892"/>
                <a:gd name="T25" fmla="*/ 265 h 855"/>
                <a:gd name="T26" fmla="*/ 94 w 892"/>
                <a:gd name="T27" fmla="*/ 293 h 855"/>
                <a:gd name="T28" fmla="*/ 125 w 892"/>
                <a:gd name="T29" fmla="*/ 298 h 855"/>
                <a:gd name="T30" fmla="*/ 125 w 892"/>
                <a:gd name="T31" fmla="*/ 331 h 855"/>
                <a:gd name="T32" fmla="*/ 132 w 892"/>
                <a:gd name="T33" fmla="*/ 369 h 855"/>
                <a:gd name="T34" fmla="*/ 123 w 892"/>
                <a:gd name="T35" fmla="*/ 440 h 855"/>
                <a:gd name="T36" fmla="*/ 97 w 892"/>
                <a:gd name="T37" fmla="*/ 480 h 855"/>
                <a:gd name="T38" fmla="*/ 94 w 892"/>
                <a:gd name="T39" fmla="*/ 523 h 855"/>
                <a:gd name="T40" fmla="*/ 92 w 892"/>
                <a:gd name="T41" fmla="*/ 551 h 855"/>
                <a:gd name="T42" fmla="*/ 109 w 892"/>
                <a:gd name="T43" fmla="*/ 646 h 855"/>
                <a:gd name="T44" fmla="*/ 253 w 892"/>
                <a:gd name="T45" fmla="*/ 712 h 855"/>
                <a:gd name="T46" fmla="*/ 251 w 892"/>
                <a:gd name="T47" fmla="*/ 776 h 855"/>
                <a:gd name="T48" fmla="*/ 277 w 892"/>
                <a:gd name="T49" fmla="*/ 807 h 855"/>
                <a:gd name="T50" fmla="*/ 307 w 892"/>
                <a:gd name="T51" fmla="*/ 831 h 855"/>
                <a:gd name="T52" fmla="*/ 322 w 892"/>
                <a:gd name="T53" fmla="*/ 840 h 855"/>
                <a:gd name="T54" fmla="*/ 329 w 892"/>
                <a:gd name="T55" fmla="*/ 843 h 855"/>
                <a:gd name="T56" fmla="*/ 364 w 892"/>
                <a:gd name="T57" fmla="*/ 817 h 855"/>
                <a:gd name="T58" fmla="*/ 376 w 892"/>
                <a:gd name="T59" fmla="*/ 802 h 855"/>
                <a:gd name="T60" fmla="*/ 412 w 892"/>
                <a:gd name="T61" fmla="*/ 795 h 855"/>
                <a:gd name="T62" fmla="*/ 440 w 892"/>
                <a:gd name="T63" fmla="*/ 791 h 855"/>
                <a:gd name="T64" fmla="*/ 473 w 892"/>
                <a:gd name="T65" fmla="*/ 807 h 855"/>
                <a:gd name="T66" fmla="*/ 535 w 892"/>
                <a:gd name="T67" fmla="*/ 819 h 855"/>
                <a:gd name="T68" fmla="*/ 565 w 892"/>
                <a:gd name="T69" fmla="*/ 824 h 855"/>
                <a:gd name="T70" fmla="*/ 610 w 892"/>
                <a:gd name="T71" fmla="*/ 798 h 855"/>
                <a:gd name="T72" fmla="*/ 608 w 892"/>
                <a:gd name="T73" fmla="*/ 828 h 855"/>
                <a:gd name="T74" fmla="*/ 641 w 892"/>
                <a:gd name="T75" fmla="*/ 852 h 855"/>
                <a:gd name="T76" fmla="*/ 658 w 892"/>
                <a:gd name="T77" fmla="*/ 810 h 855"/>
                <a:gd name="T78" fmla="*/ 672 w 892"/>
                <a:gd name="T79" fmla="*/ 776 h 855"/>
                <a:gd name="T80" fmla="*/ 700 w 892"/>
                <a:gd name="T81" fmla="*/ 736 h 855"/>
                <a:gd name="T82" fmla="*/ 705 w 892"/>
                <a:gd name="T83" fmla="*/ 710 h 855"/>
                <a:gd name="T84" fmla="*/ 731 w 892"/>
                <a:gd name="T85" fmla="*/ 689 h 855"/>
                <a:gd name="T86" fmla="*/ 769 w 892"/>
                <a:gd name="T87" fmla="*/ 667 h 855"/>
                <a:gd name="T88" fmla="*/ 781 w 892"/>
                <a:gd name="T89" fmla="*/ 632 h 855"/>
                <a:gd name="T90" fmla="*/ 809 w 892"/>
                <a:gd name="T91" fmla="*/ 608 h 855"/>
                <a:gd name="T92" fmla="*/ 831 w 892"/>
                <a:gd name="T93" fmla="*/ 580 h 855"/>
                <a:gd name="T94" fmla="*/ 833 w 892"/>
                <a:gd name="T95" fmla="*/ 559 h 855"/>
                <a:gd name="T96" fmla="*/ 845 w 892"/>
                <a:gd name="T97" fmla="*/ 535 h 855"/>
                <a:gd name="T98" fmla="*/ 845 w 892"/>
                <a:gd name="T99" fmla="*/ 509 h 855"/>
                <a:gd name="T100" fmla="*/ 854 w 892"/>
                <a:gd name="T101" fmla="*/ 488 h 855"/>
                <a:gd name="T102" fmla="*/ 866 w 892"/>
                <a:gd name="T103" fmla="*/ 464 h 855"/>
                <a:gd name="T104" fmla="*/ 868 w 892"/>
                <a:gd name="T105" fmla="*/ 450 h 855"/>
                <a:gd name="T106" fmla="*/ 866 w 892"/>
                <a:gd name="T107" fmla="*/ 433 h 855"/>
                <a:gd name="T108" fmla="*/ 859 w 892"/>
                <a:gd name="T109" fmla="*/ 417 h 855"/>
                <a:gd name="T110" fmla="*/ 861 w 892"/>
                <a:gd name="T111" fmla="*/ 405 h 855"/>
                <a:gd name="T112" fmla="*/ 859 w 892"/>
                <a:gd name="T113" fmla="*/ 367 h 855"/>
                <a:gd name="T114" fmla="*/ 859 w 892"/>
                <a:gd name="T115" fmla="*/ 353 h 855"/>
                <a:gd name="T116" fmla="*/ 861 w 892"/>
                <a:gd name="T117" fmla="*/ 336 h 855"/>
                <a:gd name="T118" fmla="*/ 859 w 892"/>
                <a:gd name="T119" fmla="*/ 305 h 855"/>
                <a:gd name="T120" fmla="*/ 864 w 892"/>
                <a:gd name="T121" fmla="*/ 279 h 855"/>
                <a:gd name="T122" fmla="*/ 868 w 892"/>
                <a:gd name="T123" fmla="*/ 258 h 855"/>
                <a:gd name="T124" fmla="*/ 883 w 892"/>
                <a:gd name="T125" fmla="*/ 218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55">
                  <a:moveTo>
                    <a:pt x="819" y="194"/>
                  </a:moveTo>
                  <a:lnTo>
                    <a:pt x="809" y="192"/>
                  </a:lnTo>
                  <a:lnTo>
                    <a:pt x="511" y="175"/>
                  </a:lnTo>
                  <a:lnTo>
                    <a:pt x="404" y="168"/>
                  </a:lnTo>
                  <a:lnTo>
                    <a:pt x="404" y="168"/>
                  </a:lnTo>
                  <a:lnTo>
                    <a:pt x="402" y="168"/>
                  </a:lnTo>
                  <a:lnTo>
                    <a:pt x="397" y="166"/>
                  </a:lnTo>
                  <a:lnTo>
                    <a:pt x="395" y="163"/>
                  </a:lnTo>
                  <a:lnTo>
                    <a:pt x="395" y="163"/>
                  </a:lnTo>
                  <a:lnTo>
                    <a:pt x="390" y="161"/>
                  </a:lnTo>
                  <a:lnTo>
                    <a:pt x="390" y="161"/>
                  </a:lnTo>
                  <a:lnTo>
                    <a:pt x="388" y="161"/>
                  </a:lnTo>
                  <a:lnTo>
                    <a:pt x="388" y="161"/>
                  </a:lnTo>
                  <a:lnTo>
                    <a:pt x="388" y="161"/>
                  </a:lnTo>
                  <a:lnTo>
                    <a:pt x="385" y="161"/>
                  </a:lnTo>
                  <a:lnTo>
                    <a:pt x="385" y="161"/>
                  </a:lnTo>
                  <a:lnTo>
                    <a:pt x="383" y="161"/>
                  </a:lnTo>
                  <a:lnTo>
                    <a:pt x="383" y="161"/>
                  </a:lnTo>
                  <a:lnTo>
                    <a:pt x="381" y="161"/>
                  </a:lnTo>
                  <a:lnTo>
                    <a:pt x="378" y="161"/>
                  </a:lnTo>
                  <a:lnTo>
                    <a:pt x="378" y="161"/>
                  </a:lnTo>
                  <a:lnTo>
                    <a:pt x="378" y="161"/>
                  </a:lnTo>
                  <a:lnTo>
                    <a:pt x="378" y="159"/>
                  </a:lnTo>
                  <a:lnTo>
                    <a:pt x="378" y="154"/>
                  </a:lnTo>
                  <a:lnTo>
                    <a:pt x="376" y="154"/>
                  </a:lnTo>
                  <a:lnTo>
                    <a:pt x="376" y="154"/>
                  </a:lnTo>
                  <a:lnTo>
                    <a:pt x="376" y="151"/>
                  </a:lnTo>
                  <a:lnTo>
                    <a:pt x="376" y="151"/>
                  </a:lnTo>
                  <a:lnTo>
                    <a:pt x="374" y="151"/>
                  </a:lnTo>
                  <a:lnTo>
                    <a:pt x="369" y="149"/>
                  </a:lnTo>
                  <a:lnTo>
                    <a:pt x="367" y="149"/>
                  </a:lnTo>
                  <a:lnTo>
                    <a:pt x="364" y="149"/>
                  </a:lnTo>
                  <a:lnTo>
                    <a:pt x="364" y="149"/>
                  </a:lnTo>
                  <a:lnTo>
                    <a:pt x="364" y="149"/>
                  </a:lnTo>
                  <a:lnTo>
                    <a:pt x="362" y="149"/>
                  </a:lnTo>
                  <a:lnTo>
                    <a:pt x="362" y="149"/>
                  </a:lnTo>
                  <a:lnTo>
                    <a:pt x="359" y="149"/>
                  </a:lnTo>
                  <a:lnTo>
                    <a:pt x="357" y="147"/>
                  </a:lnTo>
                  <a:lnTo>
                    <a:pt x="357" y="147"/>
                  </a:lnTo>
                  <a:lnTo>
                    <a:pt x="357" y="147"/>
                  </a:lnTo>
                  <a:lnTo>
                    <a:pt x="357" y="144"/>
                  </a:lnTo>
                  <a:lnTo>
                    <a:pt x="357" y="140"/>
                  </a:lnTo>
                  <a:lnTo>
                    <a:pt x="357" y="137"/>
                  </a:lnTo>
                  <a:lnTo>
                    <a:pt x="355" y="135"/>
                  </a:lnTo>
                  <a:lnTo>
                    <a:pt x="355" y="135"/>
                  </a:lnTo>
                  <a:lnTo>
                    <a:pt x="355" y="135"/>
                  </a:lnTo>
                  <a:lnTo>
                    <a:pt x="348" y="132"/>
                  </a:lnTo>
                  <a:lnTo>
                    <a:pt x="348" y="130"/>
                  </a:lnTo>
                  <a:lnTo>
                    <a:pt x="348" y="130"/>
                  </a:lnTo>
                  <a:lnTo>
                    <a:pt x="345" y="130"/>
                  </a:lnTo>
                  <a:lnTo>
                    <a:pt x="338" y="128"/>
                  </a:lnTo>
                  <a:lnTo>
                    <a:pt x="338" y="125"/>
                  </a:lnTo>
                  <a:lnTo>
                    <a:pt x="333" y="123"/>
                  </a:lnTo>
                  <a:lnTo>
                    <a:pt x="333" y="123"/>
                  </a:lnTo>
                  <a:lnTo>
                    <a:pt x="333" y="121"/>
                  </a:lnTo>
                  <a:lnTo>
                    <a:pt x="333" y="121"/>
                  </a:lnTo>
                  <a:lnTo>
                    <a:pt x="333" y="121"/>
                  </a:lnTo>
                  <a:lnTo>
                    <a:pt x="329" y="118"/>
                  </a:lnTo>
                  <a:lnTo>
                    <a:pt x="326" y="116"/>
                  </a:lnTo>
                  <a:lnTo>
                    <a:pt x="324" y="114"/>
                  </a:lnTo>
                  <a:lnTo>
                    <a:pt x="324" y="114"/>
                  </a:lnTo>
                  <a:lnTo>
                    <a:pt x="322" y="114"/>
                  </a:lnTo>
                  <a:lnTo>
                    <a:pt x="317" y="111"/>
                  </a:lnTo>
                  <a:lnTo>
                    <a:pt x="317" y="111"/>
                  </a:lnTo>
                  <a:lnTo>
                    <a:pt x="317" y="109"/>
                  </a:lnTo>
                  <a:lnTo>
                    <a:pt x="317" y="106"/>
                  </a:lnTo>
                  <a:lnTo>
                    <a:pt x="317" y="106"/>
                  </a:lnTo>
                  <a:lnTo>
                    <a:pt x="314" y="104"/>
                  </a:lnTo>
                  <a:lnTo>
                    <a:pt x="314" y="102"/>
                  </a:lnTo>
                  <a:lnTo>
                    <a:pt x="314" y="102"/>
                  </a:lnTo>
                  <a:lnTo>
                    <a:pt x="314" y="102"/>
                  </a:lnTo>
                  <a:lnTo>
                    <a:pt x="312" y="99"/>
                  </a:lnTo>
                  <a:lnTo>
                    <a:pt x="312" y="99"/>
                  </a:lnTo>
                  <a:lnTo>
                    <a:pt x="312" y="99"/>
                  </a:lnTo>
                  <a:lnTo>
                    <a:pt x="312" y="97"/>
                  </a:lnTo>
                  <a:lnTo>
                    <a:pt x="312" y="97"/>
                  </a:lnTo>
                  <a:lnTo>
                    <a:pt x="312" y="95"/>
                  </a:lnTo>
                  <a:lnTo>
                    <a:pt x="312" y="92"/>
                  </a:lnTo>
                  <a:lnTo>
                    <a:pt x="312" y="92"/>
                  </a:lnTo>
                  <a:lnTo>
                    <a:pt x="312" y="92"/>
                  </a:lnTo>
                  <a:lnTo>
                    <a:pt x="312" y="90"/>
                  </a:lnTo>
                  <a:lnTo>
                    <a:pt x="312" y="90"/>
                  </a:lnTo>
                  <a:lnTo>
                    <a:pt x="312" y="90"/>
                  </a:lnTo>
                  <a:lnTo>
                    <a:pt x="310" y="88"/>
                  </a:lnTo>
                  <a:lnTo>
                    <a:pt x="310" y="88"/>
                  </a:lnTo>
                  <a:lnTo>
                    <a:pt x="310" y="85"/>
                  </a:lnTo>
                  <a:lnTo>
                    <a:pt x="310" y="85"/>
                  </a:lnTo>
                  <a:lnTo>
                    <a:pt x="310" y="85"/>
                  </a:lnTo>
                  <a:lnTo>
                    <a:pt x="310" y="83"/>
                  </a:lnTo>
                  <a:lnTo>
                    <a:pt x="310" y="83"/>
                  </a:lnTo>
                  <a:lnTo>
                    <a:pt x="310" y="78"/>
                  </a:lnTo>
                  <a:lnTo>
                    <a:pt x="310" y="78"/>
                  </a:lnTo>
                  <a:lnTo>
                    <a:pt x="310" y="76"/>
                  </a:lnTo>
                  <a:lnTo>
                    <a:pt x="310" y="76"/>
                  </a:lnTo>
                  <a:lnTo>
                    <a:pt x="312" y="73"/>
                  </a:lnTo>
                  <a:lnTo>
                    <a:pt x="312" y="71"/>
                  </a:lnTo>
                  <a:lnTo>
                    <a:pt x="312" y="69"/>
                  </a:lnTo>
                  <a:lnTo>
                    <a:pt x="312" y="69"/>
                  </a:lnTo>
                  <a:lnTo>
                    <a:pt x="312" y="66"/>
                  </a:lnTo>
                  <a:lnTo>
                    <a:pt x="307" y="64"/>
                  </a:lnTo>
                  <a:lnTo>
                    <a:pt x="307" y="64"/>
                  </a:lnTo>
                  <a:lnTo>
                    <a:pt x="307" y="61"/>
                  </a:lnTo>
                  <a:lnTo>
                    <a:pt x="305" y="61"/>
                  </a:lnTo>
                  <a:lnTo>
                    <a:pt x="305" y="59"/>
                  </a:lnTo>
                  <a:lnTo>
                    <a:pt x="305" y="59"/>
                  </a:lnTo>
                  <a:lnTo>
                    <a:pt x="300" y="54"/>
                  </a:lnTo>
                  <a:lnTo>
                    <a:pt x="300" y="54"/>
                  </a:lnTo>
                  <a:lnTo>
                    <a:pt x="300" y="54"/>
                  </a:lnTo>
                  <a:lnTo>
                    <a:pt x="300" y="52"/>
                  </a:lnTo>
                  <a:lnTo>
                    <a:pt x="300" y="50"/>
                  </a:lnTo>
                  <a:lnTo>
                    <a:pt x="298" y="47"/>
                  </a:lnTo>
                  <a:lnTo>
                    <a:pt x="298" y="45"/>
                  </a:lnTo>
                  <a:lnTo>
                    <a:pt x="298" y="45"/>
                  </a:lnTo>
                  <a:lnTo>
                    <a:pt x="298" y="43"/>
                  </a:lnTo>
                  <a:lnTo>
                    <a:pt x="296" y="40"/>
                  </a:lnTo>
                  <a:lnTo>
                    <a:pt x="296" y="38"/>
                  </a:lnTo>
                  <a:lnTo>
                    <a:pt x="293" y="33"/>
                  </a:lnTo>
                  <a:lnTo>
                    <a:pt x="293" y="28"/>
                  </a:lnTo>
                  <a:lnTo>
                    <a:pt x="291" y="26"/>
                  </a:lnTo>
                  <a:lnTo>
                    <a:pt x="291" y="26"/>
                  </a:lnTo>
                  <a:lnTo>
                    <a:pt x="288" y="24"/>
                  </a:lnTo>
                  <a:lnTo>
                    <a:pt x="288" y="21"/>
                  </a:lnTo>
                  <a:lnTo>
                    <a:pt x="288" y="21"/>
                  </a:lnTo>
                  <a:lnTo>
                    <a:pt x="286" y="19"/>
                  </a:lnTo>
                  <a:lnTo>
                    <a:pt x="286" y="14"/>
                  </a:lnTo>
                  <a:lnTo>
                    <a:pt x="279" y="5"/>
                  </a:lnTo>
                  <a:lnTo>
                    <a:pt x="274" y="0"/>
                  </a:lnTo>
                  <a:lnTo>
                    <a:pt x="272" y="0"/>
                  </a:lnTo>
                  <a:lnTo>
                    <a:pt x="269" y="2"/>
                  </a:lnTo>
                  <a:lnTo>
                    <a:pt x="269" y="5"/>
                  </a:lnTo>
                  <a:lnTo>
                    <a:pt x="267" y="5"/>
                  </a:lnTo>
                  <a:lnTo>
                    <a:pt x="267" y="7"/>
                  </a:lnTo>
                  <a:lnTo>
                    <a:pt x="267" y="7"/>
                  </a:lnTo>
                  <a:lnTo>
                    <a:pt x="267" y="7"/>
                  </a:lnTo>
                  <a:lnTo>
                    <a:pt x="267" y="9"/>
                  </a:lnTo>
                  <a:lnTo>
                    <a:pt x="267" y="9"/>
                  </a:lnTo>
                  <a:lnTo>
                    <a:pt x="267" y="12"/>
                  </a:lnTo>
                  <a:lnTo>
                    <a:pt x="267" y="12"/>
                  </a:lnTo>
                  <a:lnTo>
                    <a:pt x="267" y="12"/>
                  </a:lnTo>
                  <a:lnTo>
                    <a:pt x="267" y="14"/>
                  </a:lnTo>
                  <a:lnTo>
                    <a:pt x="267" y="16"/>
                  </a:lnTo>
                  <a:lnTo>
                    <a:pt x="267" y="16"/>
                  </a:lnTo>
                  <a:lnTo>
                    <a:pt x="267" y="16"/>
                  </a:lnTo>
                  <a:lnTo>
                    <a:pt x="267" y="19"/>
                  </a:lnTo>
                  <a:lnTo>
                    <a:pt x="267" y="19"/>
                  </a:lnTo>
                  <a:lnTo>
                    <a:pt x="267" y="21"/>
                  </a:lnTo>
                  <a:lnTo>
                    <a:pt x="267" y="21"/>
                  </a:lnTo>
                  <a:lnTo>
                    <a:pt x="265" y="24"/>
                  </a:lnTo>
                  <a:lnTo>
                    <a:pt x="262" y="26"/>
                  </a:lnTo>
                  <a:lnTo>
                    <a:pt x="262" y="26"/>
                  </a:lnTo>
                  <a:lnTo>
                    <a:pt x="260" y="31"/>
                  </a:lnTo>
                  <a:lnTo>
                    <a:pt x="260" y="31"/>
                  </a:lnTo>
                  <a:lnTo>
                    <a:pt x="258" y="33"/>
                  </a:lnTo>
                  <a:lnTo>
                    <a:pt x="255" y="33"/>
                  </a:lnTo>
                  <a:lnTo>
                    <a:pt x="255" y="35"/>
                  </a:lnTo>
                  <a:lnTo>
                    <a:pt x="255" y="35"/>
                  </a:lnTo>
                  <a:lnTo>
                    <a:pt x="255" y="38"/>
                  </a:lnTo>
                  <a:lnTo>
                    <a:pt x="255" y="38"/>
                  </a:lnTo>
                  <a:lnTo>
                    <a:pt x="255" y="38"/>
                  </a:lnTo>
                  <a:lnTo>
                    <a:pt x="255" y="40"/>
                  </a:lnTo>
                  <a:lnTo>
                    <a:pt x="255" y="43"/>
                  </a:lnTo>
                  <a:lnTo>
                    <a:pt x="255" y="43"/>
                  </a:lnTo>
                  <a:lnTo>
                    <a:pt x="255" y="45"/>
                  </a:lnTo>
                  <a:lnTo>
                    <a:pt x="258" y="47"/>
                  </a:lnTo>
                  <a:lnTo>
                    <a:pt x="258" y="52"/>
                  </a:lnTo>
                  <a:lnTo>
                    <a:pt x="260" y="57"/>
                  </a:lnTo>
                  <a:lnTo>
                    <a:pt x="260" y="59"/>
                  </a:lnTo>
                  <a:lnTo>
                    <a:pt x="260" y="59"/>
                  </a:lnTo>
                  <a:lnTo>
                    <a:pt x="260" y="61"/>
                  </a:lnTo>
                  <a:lnTo>
                    <a:pt x="258" y="69"/>
                  </a:lnTo>
                  <a:lnTo>
                    <a:pt x="258" y="69"/>
                  </a:lnTo>
                  <a:lnTo>
                    <a:pt x="258" y="69"/>
                  </a:lnTo>
                  <a:lnTo>
                    <a:pt x="258" y="71"/>
                  </a:lnTo>
                  <a:lnTo>
                    <a:pt x="258" y="71"/>
                  </a:lnTo>
                  <a:lnTo>
                    <a:pt x="258" y="71"/>
                  </a:lnTo>
                  <a:lnTo>
                    <a:pt x="255" y="73"/>
                  </a:lnTo>
                  <a:lnTo>
                    <a:pt x="255" y="76"/>
                  </a:lnTo>
                  <a:lnTo>
                    <a:pt x="255" y="76"/>
                  </a:lnTo>
                  <a:lnTo>
                    <a:pt x="253" y="78"/>
                  </a:lnTo>
                  <a:lnTo>
                    <a:pt x="253" y="80"/>
                  </a:lnTo>
                  <a:lnTo>
                    <a:pt x="253" y="80"/>
                  </a:lnTo>
                  <a:lnTo>
                    <a:pt x="253" y="80"/>
                  </a:lnTo>
                  <a:lnTo>
                    <a:pt x="251" y="83"/>
                  </a:lnTo>
                  <a:lnTo>
                    <a:pt x="251" y="83"/>
                  </a:lnTo>
                  <a:lnTo>
                    <a:pt x="251" y="85"/>
                  </a:lnTo>
                  <a:lnTo>
                    <a:pt x="251" y="85"/>
                  </a:lnTo>
                  <a:lnTo>
                    <a:pt x="251" y="90"/>
                  </a:lnTo>
                  <a:lnTo>
                    <a:pt x="251" y="92"/>
                  </a:lnTo>
                  <a:lnTo>
                    <a:pt x="251" y="92"/>
                  </a:lnTo>
                  <a:lnTo>
                    <a:pt x="251" y="95"/>
                  </a:lnTo>
                  <a:lnTo>
                    <a:pt x="251" y="95"/>
                  </a:lnTo>
                  <a:lnTo>
                    <a:pt x="251" y="95"/>
                  </a:lnTo>
                  <a:lnTo>
                    <a:pt x="248" y="99"/>
                  </a:lnTo>
                  <a:lnTo>
                    <a:pt x="248" y="99"/>
                  </a:lnTo>
                  <a:lnTo>
                    <a:pt x="248" y="106"/>
                  </a:lnTo>
                  <a:lnTo>
                    <a:pt x="246" y="106"/>
                  </a:lnTo>
                  <a:lnTo>
                    <a:pt x="246" y="109"/>
                  </a:lnTo>
                  <a:lnTo>
                    <a:pt x="241" y="111"/>
                  </a:lnTo>
                  <a:lnTo>
                    <a:pt x="0" y="111"/>
                  </a:lnTo>
                  <a:lnTo>
                    <a:pt x="4" y="114"/>
                  </a:lnTo>
                  <a:lnTo>
                    <a:pt x="7" y="116"/>
                  </a:lnTo>
                  <a:lnTo>
                    <a:pt x="9" y="118"/>
                  </a:lnTo>
                  <a:lnTo>
                    <a:pt x="9" y="118"/>
                  </a:lnTo>
                  <a:lnTo>
                    <a:pt x="11" y="121"/>
                  </a:lnTo>
                  <a:lnTo>
                    <a:pt x="11" y="121"/>
                  </a:lnTo>
                  <a:lnTo>
                    <a:pt x="11" y="123"/>
                  </a:lnTo>
                  <a:lnTo>
                    <a:pt x="11" y="123"/>
                  </a:lnTo>
                  <a:lnTo>
                    <a:pt x="7" y="130"/>
                  </a:lnTo>
                  <a:lnTo>
                    <a:pt x="4" y="137"/>
                  </a:lnTo>
                  <a:lnTo>
                    <a:pt x="4" y="137"/>
                  </a:lnTo>
                  <a:lnTo>
                    <a:pt x="4" y="140"/>
                  </a:lnTo>
                  <a:lnTo>
                    <a:pt x="4" y="140"/>
                  </a:lnTo>
                  <a:lnTo>
                    <a:pt x="7" y="147"/>
                  </a:lnTo>
                  <a:lnTo>
                    <a:pt x="7" y="147"/>
                  </a:lnTo>
                  <a:lnTo>
                    <a:pt x="7" y="147"/>
                  </a:lnTo>
                  <a:lnTo>
                    <a:pt x="7" y="149"/>
                  </a:lnTo>
                  <a:lnTo>
                    <a:pt x="7" y="149"/>
                  </a:lnTo>
                  <a:lnTo>
                    <a:pt x="4" y="149"/>
                  </a:lnTo>
                  <a:lnTo>
                    <a:pt x="2" y="149"/>
                  </a:lnTo>
                  <a:lnTo>
                    <a:pt x="2" y="149"/>
                  </a:lnTo>
                  <a:lnTo>
                    <a:pt x="2" y="149"/>
                  </a:lnTo>
                  <a:lnTo>
                    <a:pt x="2" y="151"/>
                  </a:lnTo>
                  <a:lnTo>
                    <a:pt x="2" y="151"/>
                  </a:lnTo>
                  <a:lnTo>
                    <a:pt x="2" y="154"/>
                  </a:lnTo>
                  <a:lnTo>
                    <a:pt x="0" y="156"/>
                  </a:lnTo>
                  <a:lnTo>
                    <a:pt x="2" y="156"/>
                  </a:lnTo>
                  <a:lnTo>
                    <a:pt x="2" y="156"/>
                  </a:lnTo>
                  <a:lnTo>
                    <a:pt x="2" y="159"/>
                  </a:lnTo>
                  <a:lnTo>
                    <a:pt x="4" y="159"/>
                  </a:lnTo>
                  <a:lnTo>
                    <a:pt x="4" y="161"/>
                  </a:lnTo>
                  <a:lnTo>
                    <a:pt x="4" y="161"/>
                  </a:lnTo>
                  <a:lnTo>
                    <a:pt x="7" y="163"/>
                  </a:lnTo>
                  <a:lnTo>
                    <a:pt x="7" y="163"/>
                  </a:lnTo>
                  <a:lnTo>
                    <a:pt x="4" y="166"/>
                  </a:lnTo>
                  <a:lnTo>
                    <a:pt x="7" y="175"/>
                  </a:lnTo>
                  <a:lnTo>
                    <a:pt x="9" y="175"/>
                  </a:lnTo>
                  <a:lnTo>
                    <a:pt x="9" y="177"/>
                  </a:lnTo>
                  <a:lnTo>
                    <a:pt x="9" y="177"/>
                  </a:lnTo>
                  <a:lnTo>
                    <a:pt x="9" y="177"/>
                  </a:lnTo>
                  <a:lnTo>
                    <a:pt x="11" y="180"/>
                  </a:lnTo>
                  <a:lnTo>
                    <a:pt x="11" y="180"/>
                  </a:lnTo>
                  <a:lnTo>
                    <a:pt x="11" y="180"/>
                  </a:lnTo>
                  <a:lnTo>
                    <a:pt x="11" y="182"/>
                  </a:lnTo>
                  <a:lnTo>
                    <a:pt x="9" y="182"/>
                  </a:lnTo>
                  <a:lnTo>
                    <a:pt x="9" y="182"/>
                  </a:lnTo>
                  <a:lnTo>
                    <a:pt x="9" y="182"/>
                  </a:lnTo>
                  <a:lnTo>
                    <a:pt x="9" y="185"/>
                  </a:lnTo>
                  <a:lnTo>
                    <a:pt x="7" y="187"/>
                  </a:lnTo>
                  <a:lnTo>
                    <a:pt x="7" y="187"/>
                  </a:lnTo>
                  <a:lnTo>
                    <a:pt x="4" y="187"/>
                  </a:lnTo>
                  <a:lnTo>
                    <a:pt x="4" y="187"/>
                  </a:lnTo>
                  <a:lnTo>
                    <a:pt x="4" y="187"/>
                  </a:lnTo>
                  <a:lnTo>
                    <a:pt x="4" y="189"/>
                  </a:lnTo>
                  <a:lnTo>
                    <a:pt x="4" y="189"/>
                  </a:lnTo>
                  <a:lnTo>
                    <a:pt x="7" y="189"/>
                  </a:lnTo>
                  <a:lnTo>
                    <a:pt x="7" y="192"/>
                  </a:lnTo>
                  <a:lnTo>
                    <a:pt x="7" y="194"/>
                  </a:lnTo>
                  <a:lnTo>
                    <a:pt x="7" y="194"/>
                  </a:lnTo>
                  <a:lnTo>
                    <a:pt x="9" y="199"/>
                  </a:lnTo>
                  <a:lnTo>
                    <a:pt x="9" y="199"/>
                  </a:lnTo>
                  <a:lnTo>
                    <a:pt x="7" y="201"/>
                  </a:lnTo>
                  <a:lnTo>
                    <a:pt x="7" y="204"/>
                  </a:lnTo>
                  <a:lnTo>
                    <a:pt x="7" y="204"/>
                  </a:lnTo>
                  <a:lnTo>
                    <a:pt x="7" y="206"/>
                  </a:lnTo>
                  <a:lnTo>
                    <a:pt x="7" y="208"/>
                  </a:lnTo>
                  <a:lnTo>
                    <a:pt x="7" y="208"/>
                  </a:lnTo>
                  <a:lnTo>
                    <a:pt x="7" y="208"/>
                  </a:lnTo>
                  <a:lnTo>
                    <a:pt x="4" y="213"/>
                  </a:lnTo>
                  <a:lnTo>
                    <a:pt x="4" y="213"/>
                  </a:lnTo>
                  <a:lnTo>
                    <a:pt x="4" y="215"/>
                  </a:lnTo>
                  <a:lnTo>
                    <a:pt x="4" y="218"/>
                  </a:lnTo>
                  <a:lnTo>
                    <a:pt x="4" y="220"/>
                  </a:lnTo>
                  <a:lnTo>
                    <a:pt x="4" y="220"/>
                  </a:lnTo>
                  <a:lnTo>
                    <a:pt x="4" y="222"/>
                  </a:lnTo>
                  <a:lnTo>
                    <a:pt x="4" y="222"/>
                  </a:lnTo>
                  <a:lnTo>
                    <a:pt x="4" y="225"/>
                  </a:lnTo>
                  <a:lnTo>
                    <a:pt x="4" y="225"/>
                  </a:lnTo>
                  <a:lnTo>
                    <a:pt x="4" y="227"/>
                  </a:lnTo>
                  <a:lnTo>
                    <a:pt x="4" y="230"/>
                  </a:lnTo>
                  <a:lnTo>
                    <a:pt x="4" y="230"/>
                  </a:lnTo>
                  <a:lnTo>
                    <a:pt x="9" y="237"/>
                  </a:lnTo>
                  <a:lnTo>
                    <a:pt x="9" y="239"/>
                  </a:lnTo>
                  <a:lnTo>
                    <a:pt x="9" y="239"/>
                  </a:lnTo>
                  <a:lnTo>
                    <a:pt x="11" y="241"/>
                  </a:lnTo>
                  <a:lnTo>
                    <a:pt x="11" y="241"/>
                  </a:lnTo>
                  <a:lnTo>
                    <a:pt x="11" y="244"/>
                  </a:lnTo>
                  <a:lnTo>
                    <a:pt x="11" y="244"/>
                  </a:lnTo>
                  <a:lnTo>
                    <a:pt x="11" y="246"/>
                  </a:lnTo>
                  <a:lnTo>
                    <a:pt x="11" y="248"/>
                  </a:lnTo>
                  <a:lnTo>
                    <a:pt x="11" y="253"/>
                  </a:lnTo>
                  <a:lnTo>
                    <a:pt x="9" y="258"/>
                  </a:lnTo>
                  <a:lnTo>
                    <a:pt x="9" y="260"/>
                  </a:lnTo>
                  <a:lnTo>
                    <a:pt x="9" y="263"/>
                  </a:lnTo>
                  <a:lnTo>
                    <a:pt x="9" y="265"/>
                  </a:lnTo>
                  <a:lnTo>
                    <a:pt x="9" y="265"/>
                  </a:lnTo>
                  <a:lnTo>
                    <a:pt x="11" y="265"/>
                  </a:lnTo>
                  <a:lnTo>
                    <a:pt x="11" y="265"/>
                  </a:lnTo>
                  <a:lnTo>
                    <a:pt x="11" y="265"/>
                  </a:lnTo>
                  <a:lnTo>
                    <a:pt x="11" y="265"/>
                  </a:lnTo>
                  <a:lnTo>
                    <a:pt x="11" y="267"/>
                  </a:lnTo>
                  <a:lnTo>
                    <a:pt x="11" y="270"/>
                  </a:lnTo>
                  <a:lnTo>
                    <a:pt x="11" y="270"/>
                  </a:lnTo>
                  <a:lnTo>
                    <a:pt x="11" y="270"/>
                  </a:lnTo>
                  <a:lnTo>
                    <a:pt x="9" y="270"/>
                  </a:lnTo>
                  <a:lnTo>
                    <a:pt x="9" y="270"/>
                  </a:lnTo>
                  <a:lnTo>
                    <a:pt x="9" y="270"/>
                  </a:lnTo>
                  <a:lnTo>
                    <a:pt x="9" y="270"/>
                  </a:lnTo>
                  <a:lnTo>
                    <a:pt x="9" y="272"/>
                  </a:lnTo>
                  <a:lnTo>
                    <a:pt x="9" y="272"/>
                  </a:lnTo>
                  <a:lnTo>
                    <a:pt x="9" y="277"/>
                  </a:lnTo>
                  <a:lnTo>
                    <a:pt x="9" y="277"/>
                  </a:lnTo>
                  <a:lnTo>
                    <a:pt x="9" y="279"/>
                  </a:lnTo>
                  <a:lnTo>
                    <a:pt x="7" y="284"/>
                  </a:lnTo>
                  <a:lnTo>
                    <a:pt x="7" y="286"/>
                  </a:lnTo>
                  <a:lnTo>
                    <a:pt x="9" y="286"/>
                  </a:lnTo>
                  <a:lnTo>
                    <a:pt x="11" y="289"/>
                  </a:lnTo>
                  <a:lnTo>
                    <a:pt x="92" y="289"/>
                  </a:lnTo>
                  <a:lnTo>
                    <a:pt x="94" y="289"/>
                  </a:lnTo>
                  <a:lnTo>
                    <a:pt x="92" y="289"/>
                  </a:lnTo>
                  <a:lnTo>
                    <a:pt x="92" y="291"/>
                  </a:lnTo>
                  <a:lnTo>
                    <a:pt x="92" y="291"/>
                  </a:lnTo>
                  <a:lnTo>
                    <a:pt x="94" y="293"/>
                  </a:lnTo>
                  <a:lnTo>
                    <a:pt x="97" y="296"/>
                  </a:lnTo>
                  <a:lnTo>
                    <a:pt x="99" y="298"/>
                  </a:lnTo>
                  <a:lnTo>
                    <a:pt x="99" y="298"/>
                  </a:lnTo>
                  <a:lnTo>
                    <a:pt x="99" y="296"/>
                  </a:lnTo>
                  <a:lnTo>
                    <a:pt x="101" y="296"/>
                  </a:lnTo>
                  <a:lnTo>
                    <a:pt x="104" y="293"/>
                  </a:lnTo>
                  <a:lnTo>
                    <a:pt x="104" y="293"/>
                  </a:lnTo>
                  <a:lnTo>
                    <a:pt x="104" y="293"/>
                  </a:lnTo>
                  <a:lnTo>
                    <a:pt x="106" y="296"/>
                  </a:lnTo>
                  <a:lnTo>
                    <a:pt x="109" y="296"/>
                  </a:lnTo>
                  <a:lnTo>
                    <a:pt x="109" y="296"/>
                  </a:lnTo>
                  <a:lnTo>
                    <a:pt x="113" y="298"/>
                  </a:lnTo>
                  <a:lnTo>
                    <a:pt x="113" y="298"/>
                  </a:lnTo>
                  <a:lnTo>
                    <a:pt x="113" y="298"/>
                  </a:lnTo>
                  <a:lnTo>
                    <a:pt x="116" y="298"/>
                  </a:lnTo>
                  <a:lnTo>
                    <a:pt x="116" y="296"/>
                  </a:lnTo>
                  <a:lnTo>
                    <a:pt x="116" y="296"/>
                  </a:lnTo>
                  <a:lnTo>
                    <a:pt x="120" y="298"/>
                  </a:lnTo>
                  <a:lnTo>
                    <a:pt x="120" y="298"/>
                  </a:lnTo>
                  <a:lnTo>
                    <a:pt x="120" y="298"/>
                  </a:lnTo>
                  <a:lnTo>
                    <a:pt x="123" y="298"/>
                  </a:lnTo>
                  <a:lnTo>
                    <a:pt x="123" y="298"/>
                  </a:lnTo>
                  <a:lnTo>
                    <a:pt x="125" y="298"/>
                  </a:lnTo>
                  <a:lnTo>
                    <a:pt x="125" y="298"/>
                  </a:lnTo>
                  <a:lnTo>
                    <a:pt x="127" y="301"/>
                  </a:lnTo>
                  <a:lnTo>
                    <a:pt x="127" y="301"/>
                  </a:lnTo>
                  <a:lnTo>
                    <a:pt x="130" y="305"/>
                  </a:lnTo>
                  <a:lnTo>
                    <a:pt x="130" y="305"/>
                  </a:lnTo>
                  <a:lnTo>
                    <a:pt x="130" y="308"/>
                  </a:lnTo>
                  <a:lnTo>
                    <a:pt x="130" y="308"/>
                  </a:lnTo>
                  <a:lnTo>
                    <a:pt x="130" y="310"/>
                  </a:lnTo>
                  <a:lnTo>
                    <a:pt x="135" y="317"/>
                  </a:lnTo>
                  <a:lnTo>
                    <a:pt x="135" y="320"/>
                  </a:lnTo>
                  <a:lnTo>
                    <a:pt x="135" y="320"/>
                  </a:lnTo>
                  <a:lnTo>
                    <a:pt x="135" y="322"/>
                  </a:lnTo>
                  <a:lnTo>
                    <a:pt x="132" y="322"/>
                  </a:lnTo>
                  <a:lnTo>
                    <a:pt x="132" y="322"/>
                  </a:lnTo>
                  <a:lnTo>
                    <a:pt x="132" y="322"/>
                  </a:lnTo>
                  <a:lnTo>
                    <a:pt x="130" y="322"/>
                  </a:lnTo>
                  <a:lnTo>
                    <a:pt x="130" y="324"/>
                  </a:lnTo>
                  <a:lnTo>
                    <a:pt x="130" y="324"/>
                  </a:lnTo>
                  <a:lnTo>
                    <a:pt x="130" y="327"/>
                  </a:lnTo>
                  <a:lnTo>
                    <a:pt x="127" y="327"/>
                  </a:lnTo>
                  <a:lnTo>
                    <a:pt x="127" y="329"/>
                  </a:lnTo>
                  <a:lnTo>
                    <a:pt x="125" y="329"/>
                  </a:lnTo>
                  <a:lnTo>
                    <a:pt x="125" y="331"/>
                  </a:lnTo>
                  <a:lnTo>
                    <a:pt x="120" y="334"/>
                  </a:lnTo>
                  <a:lnTo>
                    <a:pt x="120" y="336"/>
                  </a:lnTo>
                  <a:lnTo>
                    <a:pt x="120" y="336"/>
                  </a:lnTo>
                  <a:lnTo>
                    <a:pt x="118" y="336"/>
                  </a:lnTo>
                  <a:lnTo>
                    <a:pt x="118" y="341"/>
                  </a:lnTo>
                  <a:lnTo>
                    <a:pt x="120" y="348"/>
                  </a:lnTo>
                  <a:lnTo>
                    <a:pt x="120" y="348"/>
                  </a:lnTo>
                  <a:lnTo>
                    <a:pt x="120" y="350"/>
                  </a:lnTo>
                  <a:lnTo>
                    <a:pt x="120" y="353"/>
                  </a:lnTo>
                  <a:lnTo>
                    <a:pt x="120" y="355"/>
                  </a:lnTo>
                  <a:lnTo>
                    <a:pt x="120" y="357"/>
                  </a:lnTo>
                  <a:lnTo>
                    <a:pt x="120" y="357"/>
                  </a:lnTo>
                  <a:lnTo>
                    <a:pt x="123" y="360"/>
                  </a:lnTo>
                  <a:lnTo>
                    <a:pt x="123" y="360"/>
                  </a:lnTo>
                  <a:lnTo>
                    <a:pt x="123" y="360"/>
                  </a:lnTo>
                  <a:lnTo>
                    <a:pt x="125" y="360"/>
                  </a:lnTo>
                  <a:lnTo>
                    <a:pt x="125" y="360"/>
                  </a:lnTo>
                  <a:lnTo>
                    <a:pt x="127" y="360"/>
                  </a:lnTo>
                  <a:lnTo>
                    <a:pt x="127" y="360"/>
                  </a:lnTo>
                  <a:lnTo>
                    <a:pt x="127" y="360"/>
                  </a:lnTo>
                  <a:lnTo>
                    <a:pt x="127" y="362"/>
                  </a:lnTo>
                  <a:lnTo>
                    <a:pt x="130" y="364"/>
                  </a:lnTo>
                  <a:lnTo>
                    <a:pt x="132" y="369"/>
                  </a:lnTo>
                  <a:lnTo>
                    <a:pt x="132" y="372"/>
                  </a:lnTo>
                  <a:lnTo>
                    <a:pt x="135" y="376"/>
                  </a:lnTo>
                  <a:lnTo>
                    <a:pt x="137" y="376"/>
                  </a:lnTo>
                  <a:lnTo>
                    <a:pt x="137" y="379"/>
                  </a:lnTo>
                  <a:lnTo>
                    <a:pt x="137" y="388"/>
                  </a:lnTo>
                  <a:lnTo>
                    <a:pt x="137" y="388"/>
                  </a:lnTo>
                  <a:lnTo>
                    <a:pt x="137" y="391"/>
                  </a:lnTo>
                  <a:lnTo>
                    <a:pt x="137" y="393"/>
                  </a:lnTo>
                  <a:lnTo>
                    <a:pt x="139" y="398"/>
                  </a:lnTo>
                  <a:lnTo>
                    <a:pt x="142" y="398"/>
                  </a:lnTo>
                  <a:lnTo>
                    <a:pt x="142" y="400"/>
                  </a:lnTo>
                  <a:lnTo>
                    <a:pt x="142" y="400"/>
                  </a:lnTo>
                  <a:lnTo>
                    <a:pt x="139" y="402"/>
                  </a:lnTo>
                  <a:lnTo>
                    <a:pt x="135" y="417"/>
                  </a:lnTo>
                  <a:lnTo>
                    <a:pt x="127" y="424"/>
                  </a:lnTo>
                  <a:lnTo>
                    <a:pt x="127" y="426"/>
                  </a:lnTo>
                  <a:lnTo>
                    <a:pt x="127" y="426"/>
                  </a:lnTo>
                  <a:lnTo>
                    <a:pt x="125" y="431"/>
                  </a:lnTo>
                  <a:lnTo>
                    <a:pt x="125" y="433"/>
                  </a:lnTo>
                  <a:lnTo>
                    <a:pt x="125" y="435"/>
                  </a:lnTo>
                  <a:lnTo>
                    <a:pt x="125" y="438"/>
                  </a:lnTo>
                  <a:lnTo>
                    <a:pt x="123" y="438"/>
                  </a:lnTo>
                  <a:lnTo>
                    <a:pt x="123" y="440"/>
                  </a:lnTo>
                  <a:lnTo>
                    <a:pt x="120" y="443"/>
                  </a:lnTo>
                  <a:lnTo>
                    <a:pt x="120" y="443"/>
                  </a:lnTo>
                  <a:lnTo>
                    <a:pt x="118" y="443"/>
                  </a:lnTo>
                  <a:lnTo>
                    <a:pt x="116" y="443"/>
                  </a:lnTo>
                  <a:lnTo>
                    <a:pt x="113" y="445"/>
                  </a:lnTo>
                  <a:lnTo>
                    <a:pt x="113" y="445"/>
                  </a:lnTo>
                  <a:lnTo>
                    <a:pt x="111" y="445"/>
                  </a:lnTo>
                  <a:lnTo>
                    <a:pt x="111" y="447"/>
                  </a:lnTo>
                  <a:lnTo>
                    <a:pt x="111" y="447"/>
                  </a:lnTo>
                  <a:lnTo>
                    <a:pt x="106" y="452"/>
                  </a:lnTo>
                  <a:lnTo>
                    <a:pt x="106" y="452"/>
                  </a:lnTo>
                  <a:lnTo>
                    <a:pt x="106" y="454"/>
                  </a:lnTo>
                  <a:lnTo>
                    <a:pt x="106" y="454"/>
                  </a:lnTo>
                  <a:lnTo>
                    <a:pt x="106" y="457"/>
                  </a:lnTo>
                  <a:lnTo>
                    <a:pt x="106" y="457"/>
                  </a:lnTo>
                  <a:lnTo>
                    <a:pt x="106" y="459"/>
                  </a:lnTo>
                  <a:lnTo>
                    <a:pt x="101" y="469"/>
                  </a:lnTo>
                  <a:lnTo>
                    <a:pt x="99" y="469"/>
                  </a:lnTo>
                  <a:lnTo>
                    <a:pt x="99" y="471"/>
                  </a:lnTo>
                  <a:lnTo>
                    <a:pt x="99" y="473"/>
                  </a:lnTo>
                  <a:lnTo>
                    <a:pt x="99" y="476"/>
                  </a:lnTo>
                  <a:lnTo>
                    <a:pt x="99" y="478"/>
                  </a:lnTo>
                  <a:lnTo>
                    <a:pt x="97" y="480"/>
                  </a:lnTo>
                  <a:lnTo>
                    <a:pt x="97" y="480"/>
                  </a:lnTo>
                  <a:lnTo>
                    <a:pt x="97" y="483"/>
                  </a:lnTo>
                  <a:lnTo>
                    <a:pt x="94" y="483"/>
                  </a:lnTo>
                  <a:lnTo>
                    <a:pt x="90" y="488"/>
                  </a:lnTo>
                  <a:lnTo>
                    <a:pt x="75" y="497"/>
                  </a:lnTo>
                  <a:lnTo>
                    <a:pt x="73" y="499"/>
                  </a:lnTo>
                  <a:lnTo>
                    <a:pt x="71" y="502"/>
                  </a:lnTo>
                  <a:lnTo>
                    <a:pt x="75" y="504"/>
                  </a:lnTo>
                  <a:lnTo>
                    <a:pt x="78" y="507"/>
                  </a:lnTo>
                  <a:lnTo>
                    <a:pt x="80" y="507"/>
                  </a:lnTo>
                  <a:lnTo>
                    <a:pt x="80" y="507"/>
                  </a:lnTo>
                  <a:lnTo>
                    <a:pt x="82" y="509"/>
                  </a:lnTo>
                  <a:lnTo>
                    <a:pt x="82" y="509"/>
                  </a:lnTo>
                  <a:lnTo>
                    <a:pt x="82" y="509"/>
                  </a:lnTo>
                  <a:lnTo>
                    <a:pt x="82" y="509"/>
                  </a:lnTo>
                  <a:lnTo>
                    <a:pt x="90" y="511"/>
                  </a:lnTo>
                  <a:lnTo>
                    <a:pt x="90" y="511"/>
                  </a:lnTo>
                  <a:lnTo>
                    <a:pt x="90" y="514"/>
                  </a:lnTo>
                  <a:lnTo>
                    <a:pt x="92" y="516"/>
                  </a:lnTo>
                  <a:lnTo>
                    <a:pt x="92" y="518"/>
                  </a:lnTo>
                  <a:lnTo>
                    <a:pt x="92" y="521"/>
                  </a:lnTo>
                  <a:lnTo>
                    <a:pt x="92" y="521"/>
                  </a:lnTo>
                  <a:lnTo>
                    <a:pt x="94" y="523"/>
                  </a:lnTo>
                  <a:lnTo>
                    <a:pt x="94" y="523"/>
                  </a:lnTo>
                  <a:lnTo>
                    <a:pt x="94" y="523"/>
                  </a:lnTo>
                  <a:lnTo>
                    <a:pt x="94" y="525"/>
                  </a:lnTo>
                  <a:lnTo>
                    <a:pt x="94" y="525"/>
                  </a:lnTo>
                  <a:lnTo>
                    <a:pt x="97" y="525"/>
                  </a:lnTo>
                  <a:lnTo>
                    <a:pt x="97" y="525"/>
                  </a:lnTo>
                  <a:lnTo>
                    <a:pt x="97" y="525"/>
                  </a:lnTo>
                  <a:lnTo>
                    <a:pt x="97" y="528"/>
                  </a:lnTo>
                  <a:lnTo>
                    <a:pt x="97" y="528"/>
                  </a:lnTo>
                  <a:lnTo>
                    <a:pt x="94" y="533"/>
                  </a:lnTo>
                  <a:lnTo>
                    <a:pt x="94" y="535"/>
                  </a:lnTo>
                  <a:lnTo>
                    <a:pt x="92" y="535"/>
                  </a:lnTo>
                  <a:lnTo>
                    <a:pt x="92" y="535"/>
                  </a:lnTo>
                  <a:lnTo>
                    <a:pt x="90" y="537"/>
                  </a:lnTo>
                  <a:lnTo>
                    <a:pt x="90" y="537"/>
                  </a:lnTo>
                  <a:lnTo>
                    <a:pt x="90" y="540"/>
                  </a:lnTo>
                  <a:lnTo>
                    <a:pt x="90" y="542"/>
                  </a:lnTo>
                  <a:lnTo>
                    <a:pt x="90" y="542"/>
                  </a:lnTo>
                  <a:lnTo>
                    <a:pt x="92" y="544"/>
                  </a:lnTo>
                  <a:lnTo>
                    <a:pt x="92" y="547"/>
                  </a:lnTo>
                  <a:lnTo>
                    <a:pt x="90" y="549"/>
                  </a:lnTo>
                  <a:lnTo>
                    <a:pt x="90" y="549"/>
                  </a:lnTo>
                  <a:lnTo>
                    <a:pt x="92" y="551"/>
                  </a:lnTo>
                  <a:lnTo>
                    <a:pt x="97" y="556"/>
                  </a:lnTo>
                  <a:lnTo>
                    <a:pt x="97" y="556"/>
                  </a:lnTo>
                  <a:lnTo>
                    <a:pt x="97" y="561"/>
                  </a:lnTo>
                  <a:lnTo>
                    <a:pt x="99" y="568"/>
                  </a:lnTo>
                  <a:lnTo>
                    <a:pt x="101" y="570"/>
                  </a:lnTo>
                  <a:lnTo>
                    <a:pt x="99" y="570"/>
                  </a:lnTo>
                  <a:lnTo>
                    <a:pt x="99" y="575"/>
                  </a:lnTo>
                  <a:lnTo>
                    <a:pt x="104" y="578"/>
                  </a:lnTo>
                  <a:lnTo>
                    <a:pt x="104" y="578"/>
                  </a:lnTo>
                  <a:lnTo>
                    <a:pt x="104" y="585"/>
                  </a:lnTo>
                  <a:lnTo>
                    <a:pt x="104" y="589"/>
                  </a:lnTo>
                  <a:lnTo>
                    <a:pt x="106" y="596"/>
                  </a:lnTo>
                  <a:lnTo>
                    <a:pt x="106" y="604"/>
                  </a:lnTo>
                  <a:lnTo>
                    <a:pt x="106" y="611"/>
                  </a:lnTo>
                  <a:lnTo>
                    <a:pt x="106" y="615"/>
                  </a:lnTo>
                  <a:lnTo>
                    <a:pt x="106" y="615"/>
                  </a:lnTo>
                  <a:lnTo>
                    <a:pt x="97" y="615"/>
                  </a:lnTo>
                  <a:lnTo>
                    <a:pt x="82" y="615"/>
                  </a:lnTo>
                  <a:lnTo>
                    <a:pt x="85" y="620"/>
                  </a:lnTo>
                  <a:lnTo>
                    <a:pt x="92" y="627"/>
                  </a:lnTo>
                  <a:lnTo>
                    <a:pt x="99" y="637"/>
                  </a:lnTo>
                  <a:lnTo>
                    <a:pt x="106" y="646"/>
                  </a:lnTo>
                  <a:lnTo>
                    <a:pt x="109" y="646"/>
                  </a:lnTo>
                  <a:lnTo>
                    <a:pt x="109" y="649"/>
                  </a:lnTo>
                  <a:lnTo>
                    <a:pt x="109" y="660"/>
                  </a:lnTo>
                  <a:lnTo>
                    <a:pt x="111" y="677"/>
                  </a:lnTo>
                  <a:lnTo>
                    <a:pt x="111" y="689"/>
                  </a:lnTo>
                  <a:lnTo>
                    <a:pt x="113" y="698"/>
                  </a:lnTo>
                  <a:lnTo>
                    <a:pt x="113" y="708"/>
                  </a:lnTo>
                  <a:lnTo>
                    <a:pt x="116" y="710"/>
                  </a:lnTo>
                  <a:lnTo>
                    <a:pt x="118" y="712"/>
                  </a:lnTo>
                  <a:lnTo>
                    <a:pt x="123" y="712"/>
                  </a:lnTo>
                  <a:lnTo>
                    <a:pt x="137" y="712"/>
                  </a:lnTo>
                  <a:lnTo>
                    <a:pt x="151" y="712"/>
                  </a:lnTo>
                  <a:lnTo>
                    <a:pt x="168" y="712"/>
                  </a:lnTo>
                  <a:lnTo>
                    <a:pt x="182" y="715"/>
                  </a:lnTo>
                  <a:lnTo>
                    <a:pt x="196" y="715"/>
                  </a:lnTo>
                  <a:lnTo>
                    <a:pt x="213" y="715"/>
                  </a:lnTo>
                  <a:lnTo>
                    <a:pt x="227" y="715"/>
                  </a:lnTo>
                  <a:lnTo>
                    <a:pt x="241" y="715"/>
                  </a:lnTo>
                  <a:lnTo>
                    <a:pt x="248" y="717"/>
                  </a:lnTo>
                  <a:lnTo>
                    <a:pt x="248" y="715"/>
                  </a:lnTo>
                  <a:lnTo>
                    <a:pt x="251" y="715"/>
                  </a:lnTo>
                  <a:lnTo>
                    <a:pt x="251" y="715"/>
                  </a:lnTo>
                  <a:lnTo>
                    <a:pt x="253" y="712"/>
                  </a:lnTo>
                  <a:lnTo>
                    <a:pt x="253" y="712"/>
                  </a:lnTo>
                  <a:lnTo>
                    <a:pt x="258" y="712"/>
                  </a:lnTo>
                  <a:lnTo>
                    <a:pt x="258" y="712"/>
                  </a:lnTo>
                  <a:lnTo>
                    <a:pt x="258" y="720"/>
                  </a:lnTo>
                  <a:lnTo>
                    <a:pt x="258" y="722"/>
                  </a:lnTo>
                  <a:lnTo>
                    <a:pt x="255" y="724"/>
                  </a:lnTo>
                  <a:lnTo>
                    <a:pt x="255" y="724"/>
                  </a:lnTo>
                  <a:lnTo>
                    <a:pt x="258" y="727"/>
                  </a:lnTo>
                  <a:lnTo>
                    <a:pt x="255" y="731"/>
                  </a:lnTo>
                  <a:lnTo>
                    <a:pt x="248" y="739"/>
                  </a:lnTo>
                  <a:lnTo>
                    <a:pt x="246" y="741"/>
                  </a:lnTo>
                  <a:lnTo>
                    <a:pt x="246" y="746"/>
                  </a:lnTo>
                  <a:lnTo>
                    <a:pt x="246" y="748"/>
                  </a:lnTo>
                  <a:lnTo>
                    <a:pt x="248" y="755"/>
                  </a:lnTo>
                  <a:lnTo>
                    <a:pt x="248" y="757"/>
                  </a:lnTo>
                  <a:lnTo>
                    <a:pt x="248" y="757"/>
                  </a:lnTo>
                  <a:lnTo>
                    <a:pt x="248" y="760"/>
                  </a:lnTo>
                  <a:lnTo>
                    <a:pt x="248" y="760"/>
                  </a:lnTo>
                  <a:lnTo>
                    <a:pt x="248" y="762"/>
                  </a:lnTo>
                  <a:lnTo>
                    <a:pt x="248" y="765"/>
                  </a:lnTo>
                  <a:lnTo>
                    <a:pt x="251" y="767"/>
                  </a:lnTo>
                  <a:lnTo>
                    <a:pt x="251" y="769"/>
                  </a:lnTo>
                  <a:lnTo>
                    <a:pt x="251" y="774"/>
                  </a:lnTo>
                  <a:lnTo>
                    <a:pt x="251" y="776"/>
                  </a:lnTo>
                  <a:lnTo>
                    <a:pt x="253" y="779"/>
                  </a:lnTo>
                  <a:lnTo>
                    <a:pt x="253" y="779"/>
                  </a:lnTo>
                  <a:lnTo>
                    <a:pt x="253" y="786"/>
                  </a:lnTo>
                  <a:lnTo>
                    <a:pt x="253" y="791"/>
                  </a:lnTo>
                  <a:lnTo>
                    <a:pt x="255" y="793"/>
                  </a:lnTo>
                  <a:lnTo>
                    <a:pt x="258" y="793"/>
                  </a:lnTo>
                  <a:lnTo>
                    <a:pt x="260" y="795"/>
                  </a:lnTo>
                  <a:lnTo>
                    <a:pt x="260" y="795"/>
                  </a:lnTo>
                  <a:lnTo>
                    <a:pt x="260" y="795"/>
                  </a:lnTo>
                  <a:lnTo>
                    <a:pt x="262" y="795"/>
                  </a:lnTo>
                  <a:lnTo>
                    <a:pt x="262" y="798"/>
                  </a:lnTo>
                  <a:lnTo>
                    <a:pt x="265" y="798"/>
                  </a:lnTo>
                  <a:lnTo>
                    <a:pt x="265" y="798"/>
                  </a:lnTo>
                  <a:lnTo>
                    <a:pt x="265" y="798"/>
                  </a:lnTo>
                  <a:lnTo>
                    <a:pt x="267" y="798"/>
                  </a:lnTo>
                  <a:lnTo>
                    <a:pt x="267" y="802"/>
                  </a:lnTo>
                  <a:lnTo>
                    <a:pt x="269" y="802"/>
                  </a:lnTo>
                  <a:lnTo>
                    <a:pt x="269" y="802"/>
                  </a:lnTo>
                  <a:lnTo>
                    <a:pt x="272" y="802"/>
                  </a:lnTo>
                  <a:lnTo>
                    <a:pt x="272" y="802"/>
                  </a:lnTo>
                  <a:lnTo>
                    <a:pt x="274" y="802"/>
                  </a:lnTo>
                  <a:lnTo>
                    <a:pt x="274" y="805"/>
                  </a:lnTo>
                  <a:lnTo>
                    <a:pt x="277" y="807"/>
                  </a:lnTo>
                  <a:lnTo>
                    <a:pt x="279" y="807"/>
                  </a:lnTo>
                  <a:lnTo>
                    <a:pt x="279" y="807"/>
                  </a:lnTo>
                  <a:lnTo>
                    <a:pt x="284" y="812"/>
                  </a:lnTo>
                  <a:lnTo>
                    <a:pt x="286" y="812"/>
                  </a:lnTo>
                  <a:lnTo>
                    <a:pt x="288" y="812"/>
                  </a:lnTo>
                  <a:lnTo>
                    <a:pt x="291" y="812"/>
                  </a:lnTo>
                  <a:lnTo>
                    <a:pt x="293" y="812"/>
                  </a:lnTo>
                  <a:lnTo>
                    <a:pt x="296" y="812"/>
                  </a:lnTo>
                  <a:lnTo>
                    <a:pt x="298" y="812"/>
                  </a:lnTo>
                  <a:lnTo>
                    <a:pt x="298" y="812"/>
                  </a:lnTo>
                  <a:lnTo>
                    <a:pt x="300" y="814"/>
                  </a:lnTo>
                  <a:lnTo>
                    <a:pt x="300" y="817"/>
                  </a:lnTo>
                  <a:lnTo>
                    <a:pt x="300" y="819"/>
                  </a:lnTo>
                  <a:lnTo>
                    <a:pt x="300" y="819"/>
                  </a:lnTo>
                  <a:lnTo>
                    <a:pt x="300" y="821"/>
                  </a:lnTo>
                  <a:lnTo>
                    <a:pt x="300" y="824"/>
                  </a:lnTo>
                  <a:lnTo>
                    <a:pt x="300" y="826"/>
                  </a:lnTo>
                  <a:lnTo>
                    <a:pt x="303" y="828"/>
                  </a:lnTo>
                  <a:lnTo>
                    <a:pt x="303" y="828"/>
                  </a:lnTo>
                  <a:lnTo>
                    <a:pt x="303" y="828"/>
                  </a:lnTo>
                  <a:lnTo>
                    <a:pt x="305" y="831"/>
                  </a:lnTo>
                  <a:lnTo>
                    <a:pt x="305" y="831"/>
                  </a:lnTo>
                  <a:lnTo>
                    <a:pt x="307" y="831"/>
                  </a:lnTo>
                  <a:lnTo>
                    <a:pt x="310" y="831"/>
                  </a:lnTo>
                  <a:lnTo>
                    <a:pt x="310" y="831"/>
                  </a:lnTo>
                  <a:lnTo>
                    <a:pt x="312" y="831"/>
                  </a:lnTo>
                  <a:lnTo>
                    <a:pt x="312" y="831"/>
                  </a:lnTo>
                  <a:lnTo>
                    <a:pt x="312" y="831"/>
                  </a:lnTo>
                  <a:lnTo>
                    <a:pt x="314" y="833"/>
                  </a:lnTo>
                  <a:lnTo>
                    <a:pt x="314" y="833"/>
                  </a:lnTo>
                  <a:lnTo>
                    <a:pt x="314" y="833"/>
                  </a:lnTo>
                  <a:lnTo>
                    <a:pt x="314" y="836"/>
                  </a:lnTo>
                  <a:lnTo>
                    <a:pt x="314" y="836"/>
                  </a:lnTo>
                  <a:lnTo>
                    <a:pt x="314" y="836"/>
                  </a:lnTo>
                  <a:lnTo>
                    <a:pt x="314" y="838"/>
                  </a:lnTo>
                  <a:lnTo>
                    <a:pt x="314" y="838"/>
                  </a:lnTo>
                  <a:lnTo>
                    <a:pt x="314" y="838"/>
                  </a:lnTo>
                  <a:lnTo>
                    <a:pt x="314" y="838"/>
                  </a:lnTo>
                  <a:lnTo>
                    <a:pt x="317" y="838"/>
                  </a:lnTo>
                  <a:lnTo>
                    <a:pt x="317" y="838"/>
                  </a:lnTo>
                  <a:lnTo>
                    <a:pt x="317" y="838"/>
                  </a:lnTo>
                  <a:lnTo>
                    <a:pt x="319" y="840"/>
                  </a:lnTo>
                  <a:lnTo>
                    <a:pt x="319" y="840"/>
                  </a:lnTo>
                  <a:lnTo>
                    <a:pt x="319" y="840"/>
                  </a:lnTo>
                  <a:lnTo>
                    <a:pt x="322" y="840"/>
                  </a:lnTo>
                  <a:lnTo>
                    <a:pt x="322" y="840"/>
                  </a:lnTo>
                  <a:lnTo>
                    <a:pt x="322" y="840"/>
                  </a:lnTo>
                  <a:lnTo>
                    <a:pt x="324" y="840"/>
                  </a:lnTo>
                  <a:lnTo>
                    <a:pt x="324" y="840"/>
                  </a:lnTo>
                  <a:lnTo>
                    <a:pt x="324" y="843"/>
                  </a:lnTo>
                  <a:lnTo>
                    <a:pt x="324" y="843"/>
                  </a:lnTo>
                  <a:lnTo>
                    <a:pt x="324" y="843"/>
                  </a:lnTo>
                  <a:lnTo>
                    <a:pt x="326" y="843"/>
                  </a:lnTo>
                  <a:lnTo>
                    <a:pt x="326" y="843"/>
                  </a:lnTo>
                  <a:lnTo>
                    <a:pt x="326" y="845"/>
                  </a:lnTo>
                  <a:lnTo>
                    <a:pt x="326" y="845"/>
                  </a:lnTo>
                  <a:lnTo>
                    <a:pt x="326" y="845"/>
                  </a:lnTo>
                  <a:lnTo>
                    <a:pt x="326" y="847"/>
                  </a:lnTo>
                  <a:lnTo>
                    <a:pt x="324" y="847"/>
                  </a:lnTo>
                  <a:lnTo>
                    <a:pt x="324" y="847"/>
                  </a:lnTo>
                  <a:lnTo>
                    <a:pt x="326" y="847"/>
                  </a:lnTo>
                  <a:lnTo>
                    <a:pt x="326" y="847"/>
                  </a:lnTo>
                  <a:lnTo>
                    <a:pt x="326" y="847"/>
                  </a:lnTo>
                  <a:lnTo>
                    <a:pt x="326" y="847"/>
                  </a:lnTo>
                  <a:lnTo>
                    <a:pt x="326" y="847"/>
                  </a:lnTo>
                  <a:lnTo>
                    <a:pt x="326" y="847"/>
                  </a:lnTo>
                  <a:lnTo>
                    <a:pt x="326" y="845"/>
                  </a:lnTo>
                  <a:lnTo>
                    <a:pt x="329" y="843"/>
                  </a:lnTo>
                  <a:lnTo>
                    <a:pt x="329" y="843"/>
                  </a:lnTo>
                  <a:lnTo>
                    <a:pt x="329" y="843"/>
                  </a:lnTo>
                  <a:lnTo>
                    <a:pt x="329" y="843"/>
                  </a:lnTo>
                  <a:lnTo>
                    <a:pt x="329" y="843"/>
                  </a:lnTo>
                  <a:lnTo>
                    <a:pt x="329" y="840"/>
                  </a:lnTo>
                  <a:lnTo>
                    <a:pt x="343" y="838"/>
                  </a:lnTo>
                  <a:lnTo>
                    <a:pt x="345" y="836"/>
                  </a:lnTo>
                  <a:lnTo>
                    <a:pt x="348" y="836"/>
                  </a:lnTo>
                  <a:lnTo>
                    <a:pt x="352" y="836"/>
                  </a:lnTo>
                  <a:lnTo>
                    <a:pt x="352" y="836"/>
                  </a:lnTo>
                  <a:lnTo>
                    <a:pt x="355" y="833"/>
                  </a:lnTo>
                  <a:lnTo>
                    <a:pt x="357" y="833"/>
                  </a:lnTo>
                  <a:lnTo>
                    <a:pt x="364" y="824"/>
                  </a:lnTo>
                  <a:lnTo>
                    <a:pt x="364" y="824"/>
                  </a:lnTo>
                  <a:lnTo>
                    <a:pt x="364" y="824"/>
                  </a:lnTo>
                  <a:lnTo>
                    <a:pt x="364" y="824"/>
                  </a:lnTo>
                  <a:lnTo>
                    <a:pt x="364" y="824"/>
                  </a:lnTo>
                  <a:lnTo>
                    <a:pt x="364" y="821"/>
                  </a:lnTo>
                  <a:lnTo>
                    <a:pt x="364" y="819"/>
                  </a:lnTo>
                  <a:lnTo>
                    <a:pt x="364" y="819"/>
                  </a:lnTo>
                  <a:lnTo>
                    <a:pt x="364" y="819"/>
                  </a:lnTo>
                  <a:lnTo>
                    <a:pt x="364" y="819"/>
                  </a:lnTo>
                  <a:lnTo>
                    <a:pt x="364" y="819"/>
                  </a:lnTo>
                  <a:lnTo>
                    <a:pt x="364" y="817"/>
                  </a:lnTo>
                  <a:lnTo>
                    <a:pt x="367" y="817"/>
                  </a:lnTo>
                  <a:lnTo>
                    <a:pt x="369" y="817"/>
                  </a:lnTo>
                  <a:lnTo>
                    <a:pt x="369" y="814"/>
                  </a:lnTo>
                  <a:lnTo>
                    <a:pt x="369" y="814"/>
                  </a:lnTo>
                  <a:lnTo>
                    <a:pt x="371" y="814"/>
                  </a:lnTo>
                  <a:lnTo>
                    <a:pt x="371" y="814"/>
                  </a:lnTo>
                  <a:lnTo>
                    <a:pt x="371" y="814"/>
                  </a:lnTo>
                  <a:lnTo>
                    <a:pt x="371" y="814"/>
                  </a:lnTo>
                  <a:lnTo>
                    <a:pt x="371" y="812"/>
                  </a:lnTo>
                  <a:lnTo>
                    <a:pt x="374" y="812"/>
                  </a:lnTo>
                  <a:lnTo>
                    <a:pt x="374" y="810"/>
                  </a:lnTo>
                  <a:lnTo>
                    <a:pt x="374" y="810"/>
                  </a:lnTo>
                  <a:lnTo>
                    <a:pt x="374" y="810"/>
                  </a:lnTo>
                  <a:lnTo>
                    <a:pt x="374" y="810"/>
                  </a:lnTo>
                  <a:lnTo>
                    <a:pt x="374" y="807"/>
                  </a:lnTo>
                  <a:lnTo>
                    <a:pt x="374" y="807"/>
                  </a:lnTo>
                  <a:lnTo>
                    <a:pt x="374" y="805"/>
                  </a:lnTo>
                  <a:lnTo>
                    <a:pt x="374" y="805"/>
                  </a:lnTo>
                  <a:lnTo>
                    <a:pt x="374" y="805"/>
                  </a:lnTo>
                  <a:lnTo>
                    <a:pt x="376" y="802"/>
                  </a:lnTo>
                  <a:lnTo>
                    <a:pt x="376" y="802"/>
                  </a:lnTo>
                  <a:lnTo>
                    <a:pt x="376" y="802"/>
                  </a:lnTo>
                  <a:lnTo>
                    <a:pt x="376" y="802"/>
                  </a:lnTo>
                  <a:lnTo>
                    <a:pt x="378" y="802"/>
                  </a:lnTo>
                  <a:lnTo>
                    <a:pt x="378" y="802"/>
                  </a:lnTo>
                  <a:lnTo>
                    <a:pt x="378" y="800"/>
                  </a:lnTo>
                  <a:lnTo>
                    <a:pt x="378" y="800"/>
                  </a:lnTo>
                  <a:lnTo>
                    <a:pt x="378" y="800"/>
                  </a:lnTo>
                  <a:lnTo>
                    <a:pt x="378" y="800"/>
                  </a:lnTo>
                  <a:lnTo>
                    <a:pt x="378" y="800"/>
                  </a:lnTo>
                  <a:lnTo>
                    <a:pt x="378" y="798"/>
                  </a:lnTo>
                  <a:lnTo>
                    <a:pt x="378" y="798"/>
                  </a:lnTo>
                  <a:lnTo>
                    <a:pt x="381" y="798"/>
                  </a:lnTo>
                  <a:lnTo>
                    <a:pt x="381" y="798"/>
                  </a:lnTo>
                  <a:lnTo>
                    <a:pt x="383" y="795"/>
                  </a:lnTo>
                  <a:lnTo>
                    <a:pt x="388" y="798"/>
                  </a:lnTo>
                  <a:lnTo>
                    <a:pt x="400" y="795"/>
                  </a:lnTo>
                  <a:lnTo>
                    <a:pt x="400" y="795"/>
                  </a:lnTo>
                  <a:lnTo>
                    <a:pt x="402" y="795"/>
                  </a:lnTo>
                  <a:lnTo>
                    <a:pt x="402" y="795"/>
                  </a:lnTo>
                  <a:lnTo>
                    <a:pt x="402" y="795"/>
                  </a:lnTo>
                  <a:lnTo>
                    <a:pt x="404" y="795"/>
                  </a:lnTo>
                  <a:lnTo>
                    <a:pt x="407" y="798"/>
                  </a:lnTo>
                  <a:lnTo>
                    <a:pt x="409" y="795"/>
                  </a:lnTo>
                  <a:lnTo>
                    <a:pt x="409" y="795"/>
                  </a:lnTo>
                  <a:lnTo>
                    <a:pt x="412" y="795"/>
                  </a:lnTo>
                  <a:lnTo>
                    <a:pt x="412" y="793"/>
                  </a:lnTo>
                  <a:lnTo>
                    <a:pt x="414" y="793"/>
                  </a:lnTo>
                  <a:lnTo>
                    <a:pt x="414" y="793"/>
                  </a:lnTo>
                  <a:lnTo>
                    <a:pt x="416" y="793"/>
                  </a:lnTo>
                  <a:lnTo>
                    <a:pt x="416" y="793"/>
                  </a:lnTo>
                  <a:lnTo>
                    <a:pt x="416" y="793"/>
                  </a:lnTo>
                  <a:lnTo>
                    <a:pt x="419" y="793"/>
                  </a:lnTo>
                  <a:lnTo>
                    <a:pt x="421" y="791"/>
                  </a:lnTo>
                  <a:lnTo>
                    <a:pt x="421" y="788"/>
                  </a:lnTo>
                  <a:lnTo>
                    <a:pt x="421" y="788"/>
                  </a:lnTo>
                  <a:lnTo>
                    <a:pt x="421" y="788"/>
                  </a:lnTo>
                  <a:lnTo>
                    <a:pt x="423" y="788"/>
                  </a:lnTo>
                  <a:lnTo>
                    <a:pt x="426" y="788"/>
                  </a:lnTo>
                  <a:lnTo>
                    <a:pt x="428" y="786"/>
                  </a:lnTo>
                  <a:lnTo>
                    <a:pt x="430" y="786"/>
                  </a:lnTo>
                  <a:lnTo>
                    <a:pt x="430" y="786"/>
                  </a:lnTo>
                  <a:lnTo>
                    <a:pt x="433" y="786"/>
                  </a:lnTo>
                  <a:lnTo>
                    <a:pt x="435" y="786"/>
                  </a:lnTo>
                  <a:lnTo>
                    <a:pt x="438" y="786"/>
                  </a:lnTo>
                  <a:lnTo>
                    <a:pt x="440" y="788"/>
                  </a:lnTo>
                  <a:lnTo>
                    <a:pt x="440" y="788"/>
                  </a:lnTo>
                  <a:lnTo>
                    <a:pt x="440" y="791"/>
                  </a:lnTo>
                  <a:lnTo>
                    <a:pt x="440" y="791"/>
                  </a:lnTo>
                  <a:lnTo>
                    <a:pt x="440" y="791"/>
                  </a:lnTo>
                  <a:lnTo>
                    <a:pt x="440" y="791"/>
                  </a:lnTo>
                  <a:lnTo>
                    <a:pt x="442" y="793"/>
                  </a:lnTo>
                  <a:lnTo>
                    <a:pt x="442" y="793"/>
                  </a:lnTo>
                  <a:lnTo>
                    <a:pt x="447" y="793"/>
                  </a:lnTo>
                  <a:lnTo>
                    <a:pt x="449" y="795"/>
                  </a:lnTo>
                  <a:lnTo>
                    <a:pt x="452" y="795"/>
                  </a:lnTo>
                  <a:lnTo>
                    <a:pt x="454" y="795"/>
                  </a:lnTo>
                  <a:lnTo>
                    <a:pt x="454" y="798"/>
                  </a:lnTo>
                  <a:lnTo>
                    <a:pt x="457" y="798"/>
                  </a:lnTo>
                  <a:lnTo>
                    <a:pt x="457" y="798"/>
                  </a:lnTo>
                  <a:lnTo>
                    <a:pt x="457" y="800"/>
                  </a:lnTo>
                  <a:lnTo>
                    <a:pt x="461" y="800"/>
                  </a:lnTo>
                  <a:lnTo>
                    <a:pt x="464" y="800"/>
                  </a:lnTo>
                  <a:lnTo>
                    <a:pt x="466" y="800"/>
                  </a:lnTo>
                  <a:lnTo>
                    <a:pt x="468" y="800"/>
                  </a:lnTo>
                  <a:lnTo>
                    <a:pt x="471" y="802"/>
                  </a:lnTo>
                  <a:lnTo>
                    <a:pt x="471" y="802"/>
                  </a:lnTo>
                  <a:lnTo>
                    <a:pt x="473" y="805"/>
                  </a:lnTo>
                  <a:lnTo>
                    <a:pt x="473" y="805"/>
                  </a:lnTo>
                  <a:lnTo>
                    <a:pt x="473" y="807"/>
                  </a:lnTo>
                  <a:lnTo>
                    <a:pt x="473" y="807"/>
                  </a:lnTo>
                  <a:lnTo>
                    <a:pt x="473" y="807"/>
                  </a:lnTo>
                  <a:lnTo>
                    <a:pt x="475" y="810"/>
                  </a:lnTo>
                  <a:lnTo>
                    <a:pt x="478" y="812"/>
                  </a:lnTo>
                  <a:lnTo>
                    <a:pt x="480" y="812"/>
                  </a:lnTo>
                  <a:lnTo>
                    <a:pt x="485" y="814"/>
                  </a:lnTo>
                  <a:lnTo>
                    <a:pt x="487" y="817"/>
                  </a:lnTo>
                  <a:lnTo>
                    <a:pt x="490" y="817"/>
                  </a:lnTo>
                  <a:lnTo>
                    <a:pt x="490" y="817"/>
                  </a:lnTo>
                  <a:lnTo>
                    <a:pt x="492" y="819"/>
                  </a:lnTo>
                  <a:lnTo>
                    <a:pt x="492" y="819"/>
                  </a:lnTo>
                  <a:lnTo>
                    <a:pt x="494" y="819"/>
                  </a:lnTo>
                  <a:lnTo>
                    <a:pt x="494" y="821"/>
                  </a:lnTo>
                  <a:lnTo>
                    <a:pt x="497" y="821"/>
                  </a:lnTo>
                  <a:lnTo>
                    <a:pt x="506" y="826"/>
                  </a:lnTo>
                  <a:lnTo>
                    <a:pt x="511" y="826"/>
                  </a:lnTo>
                  <a:lnTo>
                    <a:pt x="511" y="826"/>
                  </a:lnTo>
                  <a:lnTo>
                    <a:pt x="513" y="826"/>
                  </a:lnTo>
                  <a:lnTo>
                    <a:pt x="520" y="824"/>
                  </a:lnTo>
                  <a:lnTo>
                    <a:pt x="523" y="824"/>
                  </a:lnTo>
                  <a:lnTo>
                    <a:pt x="525" y="824"/>
                  </a:lnTo>
                  <a:lnTo>
                    <a:pt x="525" y="824"/>
                  </a:lnTo>
                  <a:lnTo>
                    <a:pt x="528" y="824"/>
                  </a:lnTo>
                  <a:lnTo>
                    <a:pt x="535" y="819"/>
                  </a:lnTo>
                  <a:lnTo>
                    <a:pt x="535" y="819"/>
                  </a:lnTo>
                  <a:lnTo>
                    <a:pt x="535" y="819"/>
                  </a:lnTo>
                  <a:lnTo>
                    <a:pt x="537" y="817"/>
                  </a:lnTo>
                  <a:lnTo>
                    <a:pt x="537" y="817"/>
                  </a:lnTo>
                  <a:lnTo>
                    <a:pt x="537" y="814"/>
                  </a:lnTo>
                  <a:lnTo>
                    <a:pt x="539" y="814"/>
                  </a:lnTo>
                  <a:lnTo>
                    <a:pt x="544" y="812"/>
                  </a:lnTo>
                  <a:lnTo>
                    <a:pt x="551" y="812"/>
                  </a:lnTo>
                  <a:lnTo>
                    <a:pt x="551" y="812"/>
                  </a:lnTo>
                  <a:lnTo>
                    <a:pt x="551" y="812"/>
                  </a:lnTo>
                  <a:lnTo>
                    <a:pt x="556" y="812"/>
                  </a:lnTo>
                  <a:lnTo>
                    <a:pt x="556" y="812"/>
                  </a:lnTo>
                  <a:lnTo>
                    <a:pt x="556" y="812"/>
                  </a:lnTo>
                  <a:lnTo>
                    <a:pt x="558" y="814"/>
                  </a:lnTo>
                  <a:lnTo>
                    <a:pt x="561" y="814"/>
                  </a:lnTo>
                  <a:lnTo>
                    <a:pt x="563" y="817"/>
                  </a:lnTo>
                  <a:lnTo>
                    <a:pt x="565" y="819"/>
                  </a:lnTo>
                  <a:lnTo>
                    <a:pt x="565" y="819"/>
                  </a:lnTo>
                  <a:lnTo>
                    <a:pt x="565" y="819"/>
                  </a:lnTo>
                  <a:lnTo>
                    <a:pt x="565" y="821"/>
                  </a:lnTo>
                  <a:lnTo>
                    <a:pt x="565" y="821"/>
                  </a:lnTo>
                  <a:lnTo>
                    <a:pt x="565" y="824"/>
                  </a:lnTo>
                  <a:lnTo>
                    <a:pt x="565" y="824"/>
                  </a:lnTo>
                  <a:lnTo>
                    <a:pt x="565" y="824"/>
                  </a:lnTo>
                  <a:lnTo>
                    <a:pt x="568" y="826"/>
                  </a:lnTo>
                  <a:lnTo>
                    <a:pt x="568" y="826"/>
                  </a:lnTo>
                  <a:lnTo>
                    <a:pt x="570" y="826"/>
                  </a:lnTo>
                  <a:lnTo>
                    <a:pt x="573" y="826"/>
                  </a:lnTo>
                  <a:lnTo>
                    <a:pt x="573" y="826"/>
                  </a:lnTo>
                  <a:lnTo>
                    <a:pt x="580" y="824"/>
                  </a:lnTo>
                  <a:lnTo>
                    <a:pt x="582" y="821"/>
                  </a:lnTo>
                  <a:lnTo>
                    <a:pt x="584" y="821"/>
                  </a:lnTo>
                  <a:lnTo>
                    <a:pt x="587" y="821"/>
                  </a:lnTo>
                  <a:lnTo>
                    <a:pt x="587" y="821"/>
                  </a:lnTo>
                  <a:lnTo>
                    <a:pt x="589" y="821"/>
                  </a:lnTo>
                  <a:lnTo>
                    <a:pt x="591" y="819"/>
                  </a:lnTo>
                  <a:lnTo>
                    <a:pt x="591" y="817"/>
                  </a:lnTo>
                  <a:lnTo>
                    <a:pt x="591" y="817"/>
                  </a:lnTo>
                  <a:lnTo>
                    <a:pt x="594" y="814"/>
                  </a:lnTo>
                  <a:lnTo>
                    <a:pt x="594" y="814"/>
                  </a:lnTo>
                  <a:lnTo>
                    <a:pt x="594" y="814"/>
                  </a:lnTo>
                  <a:lnTo>
                    <a:pt x="594" y="812"/>
                  </a:lnTo>
                  <a:lnTo>
                    <a:pt x="599" y="810"/>
                  </a:lnTo>
                  <a:lnTo>
                    <a:pt x="601" y="807"/>
                  </a:lnTo>
                  <a:lnTo>
                    <a:pt x="608" y="800"/>
                  </a:lnTo>
                  <a:lnTo>
                    <a:pt x="610" y="798"/>
                  </a:lnTo>
                  <a:lnTo>
                    <a:pt x="610" y="798"/>
                  </a:lnTo>
                  <a:lnTo>
                    <a:pt x="610" y="798"/>
                  </a:lnTo>
                  <a:lnTo>
                    <a:pt x="613" y="795"/>
                  </a:lnTo>
                  <a:lnTo>
                    <a:pt x="615" y="793"/>
                  </a:lnTo>
                  <a:lnTo>
                    <a:pt x="617" y="793"/>
                  </a:lnTo>
                  <a:lnTo>
                    <a:pt x="617" y="791"/>
                  </a:lnTo>
                  <a:lnTo>
                    <a:pt x="622" y="791"/>
                  </a:lnTo>
                  <a:lnTo>
                    <a:pt x="622" y="791"/>
                  </a:lnTo>
                  <a:lnTo>
                    <a:pt x="622" y="793"/>
                  </a:lnTo>
                  <a:lnTo>
                    <a:pt x="622" y="793"/>
                  </a:lnTo>
                  <a:lnTo>
                    <a:pt x="622" y="795"/>
                  </a:lnTo>
                  <a:lnTo>
                    <a:pt x="622" y="795"/>
                  </a:lnTo>
                  <a:lnTo>
                    <a:pt x="620" y="807"/>
                  </a:lnTo>
                  <a:lnTo>
                    <a:pt x="620" y="812"/>
                  </a:lnTo>
                  <a:lnTo>
                    <a:pt x="620" y="812"/>
                  </a:lnTo>
                  <a:lnTo>
                    <a:pt x="620" y="814"/>
                  </a:lnTo>
                  <a:lnTo>
                    <a:pt x="617" y="824"/>
                  </a:lnTo>
                  <a:lnTo>
                    <a:pt x="617" y="824"/>
                  </a:lnTo>
                  <a:lnTo>
                    <a:pt x="617" y="824"/>
                  </a:lnTo>
                  <a:lnTo>
                    <a:pt x="615" y="824"/>
                  </a:lnTo>
                  <a:lnTo>
                    <a:pt x="613" y="826"/>
                  </a:lnTo>
                  <a:lnTo>
                    <a:pt x="610" y="826"/>
                  </a:lnTo>
                  <a:lnTo>
                    <a:pt x="608" y="826"/>
                  </a:lnTo>
                  <a:lnTo>
                    <a:pt x="608" y="828"/>
                  </a:lnTo>
                  <a:lnTo>
                    <a:pt x="608" y="828"/>
                  </a:lnTo>
                  <a:lnTo>
                    <a:pt x="608" y="828"/>
                  </a:lnTo>
                  <a:lnTo>
                    <a:pt x="606" y="831"/>
                  </a:lnTo>
                  <a:lnTo>
                    <a:pt x="606" y="833"/>
                  </a:lnTo>
                  <a:lnTo>
                    <a:pt x="606" y="836"/>
                  </a:lnTo>
                  <a:lnTo>
                    <a:pt x="603" y="838"/>
                  </a:lnTo>
                  <a:lnTo>
                    <a:pt x="603" y="838"/>
                  </a:lnTo>
                  <a:lnTo>
                    <a:pt x="601" y="840"/>
                  </a:lnTo>
                  <a:lnTo>
                    <a:pt x="599" y="843"/>
                  </a:lnTo>
                  <a:lnTo>
                    <a:pt x="599" y="843"/>
                  </a:lnTo>
                  <a:lnTo>
                    <a:pt x="599" y="845"/>
                  </a:lnTo>
                  <a:lnTo>
                    <a:pt x="599" y="845"/>
                  </a:lnTo>
                  <a:lnTo>
                    <a:pt x="599" y="845"/>
                  </a:lnTo>
                  <a:lnTo>
                    <a:pt x="599" y="847"/>
                  </a:lnTo>
                  <a:lnTo>
                    <a:pt x="603" y="847"/>
                  </a:lnTo>
                  <a:lnTo>
                    <a:pt x="608" y="847"/>
                  </a:lnTo>
                  <a:lnTo>
                    <a:pt x="615" y="852"/>
                  </a:lnTo>
                  <a:lnTo>
                    <a:pt x="620" y="852"/>
                  </a:lnTo>
                  <a:lnTo>
                    <a:pt x="629" y="852"/>
                  </a:lnTo>
                  <a:lnTo>
                    <a:pt x="632" y="852"/>
                  </a:lnTo>
                  <a:lnTo>
                    <a:pt x="636" y="852"/>
                  </a:lnTo>
                  <a:lnTo>
                    <a:pt x="639" y="855"/>
                  </a:lnTo>
                  <a:lnTo>
                    <a:pt x="641" y="852"/>
                  </a:lnTo>
                  <a:lnTo>
                    <a:pt x="644" y="852"/>
                  </a:lnTo>
                  <a:lnTo>
                    <a:pt x="644" y="852"/>
                  </a:lnTo>
                  <a:lnTo>
                    <a:pt x="653" y="852"/>
                  </a:lnTo>
                  <a:lnTo>
                    <a:pt x="653" y="852"/>
                  </a:lnTo>
                  <a:lnTo>
                    <a:pt x="660" y="855"/>
                  </a:lnTo>
                  <a:lnTo>
                    <a:pt x="662" y="855"/>
                  </a:lnTo>
                  <a:lnTo>
                    <a:pt x="665" y="855"/>
                  </a:lnTo>
                  <a:lnTo>
                    <a:pt x="672" y="855"/>
                  </a:lnTo>
                  <a:lnTo>
                    <a:pt x="672" y="855"/>
                  </a:lnTo>
                  <a:lnTo>
                    <a:pt x="670" y="850"/>
                  </a:lnTo>
                  <a:lnTo>
                    <a:pt x="667" y="843"/>
                  </a:lnTo>
                  <a:lnTo>
                    <a:pt x="665" y="838"/>
                  </a:lnTo>
                  <a:lnTo>
                    <a:pt x="665" y="836"/>
                  </a:lnTo>
                  <a:lnTo>
                    <a:pt x="665" y="836"/>
                  </a:lnTo>
                  <a:lnTo>
                    <a:pt x="665" y="833"/>
                  </a:lnTo>
                  <a:lnTo>
                    <a:pt x="662" y="831"/>
                  </a:lnTo>
                  <a:lnTo>
                    <a:pt x="658" y="824"/>
                  </a:lnTo>
                  <a:lnTo>
                    <a:pt x="658" y="821"/>
                  </a:lnTo>
                  <a:lnTo>
                    <a:pt x="658" y="819"/>
                  </a:lnTo>
                  <a:lnTo>
                    <a:pt x="658" y="817"/>
                  </a:lnTo>
                  <a:lnTo>
                    <a:pt x="658" y="812"/>
                  </a:lnTo>
                  <a:lnTo>
                    <a:pt x="658" y="812"/>
                  </a:lnTo>
                  <a:lnTo>
                    <a:pt x="658" y="810"/>
                  </a:lnTo>
                  <a:lnTo>
                    <a:pt x="658" y="807"/>
                  </a:lnTo>
                  <a:lnTo>
                    <a:pt x="660" y="805"/>
                  </a:lnTo>
                  <a:lnTo>
                    <a:pt x="660" y="802"/>
                  </a:lnTo>
                  <a:lnTo>
                    <a:pt x="660" y="802"/>
                  </a:lnTo>
                  <a:lnTo>
                    <a:pt x="660" y="800"/>
                  </a:lnTo>
                  <a:lnTo>
                    <a:pt x="662" y="800"/>
                  </a:lnTo>
                  <a:lnTo>
                    <a:pt x="660" y="800"/>
                  </a:lnTo>
                  <a:lnTo>
                    <a:pt x="660" y="798"/>
                  </a:lnTo>
                  <a:lnTo>
                    <a:pt x="660" y="798"/>
                  </a:lnTo>
                  <a:lnTo>
                    <a:pt x="660" y="793"/>
                  </a:lnTo>
                  <a:lnTo>
                    <a:pt x="660" y="793"/>
                  </a:lnTo>
                  <a:lnTo>
                    <a:pt x="660" y="791"/>
                  </a:lnTo>
                  <a:lnTo>
                    <a:pt x="662" y="791"/>
                  </a:lnTo>
                  <a:lnTo>
                    <a:pt x="665" y="788"/>
                  </a:lnTo>
                  <a:lnTo>
                    <a:pt x="665" y="788"/>
                  </a:lnTo>
                  <a:lnTo>
                    <a:pt x="665" y="786"/>
                  </a:lnTo>
                  <a:lnTo>
                    <a:pt x="665" y="783"/>
                  </a:lnTo>
                  <a:lnTo>
                    <a:pt x="665" y="783"/>
                  </a:lnTo>
                  <a:lnTo>
                    <a:pt x="667" y="781"/>
                  </a:lnTo>
                  <a:lnTo>
                    <a:pt x="670" y="779"/>
                  </a:lnTo>
                  <a:lnTo>
                    <a:pt x="670" y="776"/>
                  </a:lnTo>
                  <a:lnTo>
                    <a:pt x="672" y="776"/>
                  </a:lnTo>
                  <a:lnTo>
                    <a:pt x="672" y="776"/>
                  </a:lnTo>
                  <a:lnTo>
                    <a:pt x="674" y="774"/>
                  </a:lnTo>
                  <a:lnTo>
                    <a:pt x="674" y="772"/>
                  </a:lnTo>
                  <a:lnTo>
                    <a:pt x="674" y="772"/>
                  </a:lnTo>
                  <a:lnTo>
                    <a:pt x="674" y="769"/>
                  </a:lnTo>
                  <a:lnTo>
                    <a:pt x="672" y="769"/>
                  </a:lnTo>
                  <a:lnTo>
                    <a:pt x="674" y="769"/>
                  </a:lnTo>
                  <a:lnTo>
                    <a:pt x="674" y="767"/>
                  </a:lnTo>
                  <a:lnTo>
                    <a:pt x="674" y="762"/>
                  </a:lnTo>
                  <a:lnTo>
                    <a:pt x="674" y="760"/>
                  </a:lnTo>
                  <a:lnTo>
                    <a:pt x="677" y="757"/>
                  </a:lnTo>
                  <a:lnTo>
                    <a:pt x="679" y="755"/>
                  </a:lnTo>
                  <a:lnTo>
                    <a:pt x="684" y="753"/>
                  </a:lnTo>
                  <a:lnTo>
                    <a:pt x="689" y="753"/>
                  </a:lnTo>
                  <a:lnTo>
                    <a:pt x="689" y="753"/>
                  </a:lnTo>
                  <a:lnTo>
                    <a:pt x="689" y="750"/>
                  </a:lnTo>
                  <a:lnTo>
                    <a:pt x="691" y="750"/>
                  </a:lnTo>
                  <a:lnTo>
                    <a:pt x="693" y="746"/>
                  </a:lnTo>
                  <a:lnTo>
                    <a:pt x="698" y="743"/>
                  </a:lnTo>
                  <a:lnTo>
                    <a:pt x="698" y="743"/>
                  </a:lnTo>
                  <a:lnTo>
                    <a:pt x="700" y="741"/>
                  </a:lnTo>
                  <a:lnTo>
                    <a:pt x="700" y="739"/>
                  </a:lnTo>
                  <a:lnTo>
                    <a:pt x="700" y="736"/>
                  </a:lnTo>
                  <a:lnTo>
                    <a:pt x="700" y="736"/>
                  </a:lnTo>
                  <a:lnTo>
                    <a:pt x="703" y="734"/>
                  </a:lnTo>
                  <a:lnTo>
                    <a:pt x="705" y="734"/>
                  </a:lnTo>
                  <a:lnTo>
                    <a:pt x="705" y="731"/>
                  </a:lnTo>
                  <a:lnTo>
                    <a:pt x="705" y="731"/>
                  </a:lnTo>
                  <a:lnTo>
                    <a:pt x="705" y="727"/>
                  </a:lnTo>
                  <a:lnTo>
                    <a:pt x="707" y="724"/>
                  </a:lnTo>
                  <a:lnTo>
                    <a:pt x="705" y="724"/>
                  </a:lnTo>
                  <a:lnTo>
                    <a:pt x="705" y="722"/>
                  </a:lnTo>
                  <a:lnTo>
                    <a:pt x="705" y="722"/>
                  </a:lnTo>
                  <a:lnTo>
                    <a:pt x="703" y="722"/>
                  </a:lnTo>
                  <a:lnTo>
                    <a:pt x="703" y="722"/>
                  </a:lnTo>
                  <a:lnTo>
                    <a:pt x="703" y="722"/>
                  </a:lnTo>
                  <a:lnTo>
                    <a:pt x="703" y="722"/>
                  </a:lnTo>
                  <a:lnTo>
                    <a:pt x="703" y="720"/>
                  </a:lnTo>
                  <a:lnTo>
                    <a:pt x="700" y="720"/>
                  </a:lnTo>
                  <a:lnTo>
                    <a:pt x="700" y="720"/>
                  </a:lnTo>
                  <a:lnTo>
                    <a:pt x="700" y="717"/>
                  </a:lnTo>
                  <a:lnTo>
                    <a:pt x="700" y="715"/>
                  </a:lnTo>
                  <a:lnTo>
                    <a:pt x="703" y="715"/>
                  </a:lnTo>
                  <a:lnTo>
                    <a:pt x="703" y="712"/>
                  </a:lnTo>
                  <a:lnTo>
                    <a:pt x="703" y="712"/>
                  </a:lnTo>
                  <a:lnTo>
                    <a:pt x="705" y="712"/>
                  </a:lnTo>
                  <a:lnTo>
                    <a:pt x="705" y="710"/>
                  </a:lnTo>
                  <a:lnTo>
                    <a:pt x="710" y="710"/>
                  </a:lnTo>
                  <a:lnTo>
                    <a:pt x="712" y="710"/>
                  </a:lnTo>
                  <a:lnTo>
                    <a:pt x="712" y="708"/>
                  </a:lnTo>
                  <a:lnTo>
                    <a:pt x="712" y="708"/>
                  </a:lnTo>
                  <a:lnTo>
                    <a:pt x="712" y="708"/>
                  </a:lnTo>
                  <a:lnTo>
                    <a:pt x="712" y="708"/>
                  </a:lnTo>
                  <a:lnTo>
                    <a:pt x="712" y="708"/>
                  </a:lnTo>
                  <a:lnTo>
                    <a:pt x="712" y="703"/>
                  </a:lnTo>
                  <a:lnTo>
                    <a:pt x="712" y="703"/>
                  </a:lnTo>
                  <a:lnTo>
                    <a:pt x="712" y="701"/>
                  </a:lnTo>
                  <a:lnTo>
                    <a:pt x="715" y="701"/>
                  </a:lnTo>
                  <a:lnTo>
                    <a:pt x="715" y="701"/>
                  </a:lnTo>
                  <a:lnTo>
                    <a:pt x="719" y="698"/>
                  </a:lnTo>
                  <a:lnTo>
                    <a:pt x="719" y="698"/>
                  </a:lnTo>
                  <a:lnTo>
                    <a:pt x="719" y="696"/>
                  </a:lnTo>
                  <a:lnTo>
                    <a:pt x="722" y="696"/>
                  </a:lnTo>
                  <a:lnTo>
                    <a:pt x="724" y="696"/>
                  </a:lnTo>
                  <a:lnTo>
                    <a:pt x="726" y="694"/>
                  </a:lnTo>
                  <a:lnTo>
                    <a:pt x="726" y="694"/>
                  </a:lnTo>
                  <a:lnTo>
                    <a:pt x="729" y="694"/>
                  </a:lnTo>
                  <a:lnTo>
                    <a:pt x="729" y="694"/>
                  </a:lnTo>
                  <a:lnTo>
                    <a:pt x="729" y="694"/>
                  </a:lnTo>
                  <a:lnTo>
                    <a:pt x="731" y="689"/>
                  </a:lnTo>
                  <a:lnTo>
                    <a:pt x="733" y="684"/>
                  </a:lnTo>
                  <a:lnTo>
                    <a:pt x="736" y="682"/>
                  </a:lnTo>
                  <a:lnTo>
                    <a:pt x="736" y="682"/>
                  </a:lnTo>
                  <a:lnTo>
                    <a:pt x="736" y="682"/>
                  </a:lnTo>
                  <a:lnTo>
                    <a:pt x="736" y="682"/>
                  </a:lnTo>
                  <a:lnTo>
                    <a:pt x="738" y="679"/>
                  </a:lnTo>
                  <a:lnTo>
                    <a:pt x="743" y="679"/>
                  </a:lnTo>
                  <a:lnTo>
                    <a:pt x="750" y="679"/>
                  </a:lnTo>
                  <a:lnTo>
                    <a:pt x="752" y="679"/>
                  </a:lnTo>
                  <a:lnTo>
                    <a:pt x="755" y="677"/>
                  </a:lnTo>
                  <a:lnTo>
                    <a:pt x="757" y="675"/>
                  </a:lnTo>
                  <a:lnTo>
                    <a:pt x="757" y="675"/>
                  </a:lnTo>
                  <a:lnTo>
                    <a:pt x="757" y="675"/>
                  </a:lnTo>
                  <a:lnTo>
                    <a:pt x="757" y="672"/>
                  </a:lnTo>
                  <a:lnTo>
                    <a:pt x="757" y="672"/>
                  </a:lnTo>
                  <a:lnTo>
                    <a:pt x="760" y="672"/>
                  </a:lnTo>
                  <a:lnTo>
                    <a:pt x="760" y="675"/>
                  </a:lnTo>
                  <a:lnTo>
                    <a:pt x="762" y="675"/>
                  </a:lnTo>
                  <a:lnTo>
                    <a:pt x="762" y="675"/>
                  </a:lnTo>
                  <a:lnTo>
                    <a:pt x="764" y="675"/>
                  </a:lnTo>
                  <a:lnTo>
                    <a:pt x="764" y="672"/>
                  </a:lnTo>
                  <a:lnTo>
                    <a:pt x="764" y="670"/>
                  </a:lnTo>
                  <a:lnTo>
                    <a:pt x="769" y="667"/>
                  </a:lnTo>
                  <a:lnTo>
                    <a:pt x="771" y="660"/>
                  </a:lnTo>
                  <a:lnTo>
                    <a:pt x="771" y="660"/>
                  </a:lnTo>
                  <a:lnTo>
                    <a:pt x="771" y="658"/>
                  </a:lnTo>
                  <a:lnTo>
                    <a:pt x="771" y="656"/>
                  </a:lnTo>
                  <a:lnTo>
                    <a:pt x="771" y="653"/>
                  </a:lnTo>
                  <a:lnTo>
                    <a:pt x="771" y="651"/>
                  </a:lnTo>
                  <a:lnTo>
                    <a:pt x="771" y="651"/>
                  </a:lnTo>
                  <a:lnTo>
                    <a:pt x="774" y="651"/>
                  </a:lnTo>
                  <a:lnTo>
                    <a:pt x="774" y="651"/>
                  </a:lnTo>
                  <a:lnTo>
                    <a:pt x="776" y="649"/>
                  </a:lnTo>
                  <a:lnTo>
                    <a:pt x="776" y="646"/>
                  </a:lnTo>
                  <a:lnTo>
                    <a:pt x="778" y="646"/>
                  </a:lnTo>
                  <a:lnTo>
                    <a:pt x="778" y="641"/>
                  </a:lnTo>
                  <a:lnTo>
                    <a:pt x="778" y="641"/>
                  </a:lnTo>
                  <a:lnTo>
                    <a:pt x="781" y="639"/>
                  </a:lnTo>
                  <a:lnTo>
                    <a:pt x="781" y="639"/>
                  </a:lnTo>
                  <a:lnTo>
                    <a:pt x="781" y="637"/>
                  </a:lnTo>
                  <a:lnTo>
                    <a:pt x="778" y="634"/>
                  </a:lnTo>
                  <a:lnTo>
                    <a:pt x="778" y="634"/>
                  </a:lnTo>
                  <a:lnTo>
                    <a:pt x="778" y="634"/>
                  </a:lnTo>
                  <a:lnTo>
                    <a:pt x="781" y="632"/>
                  </a:lnTo>
                  <a:lnTo>
                    <a:pt x="781" y="632"/>
                  </a:lnTo>
                  <a:lnTo>
                    <a:pt x="781" y="632"/>
                  </a:lnTo>
                  <a:lnTo>
                    <a:pt x="781" y="630"/>
                  </a:lnTo>
                  <a:lnTo>
                    <a:pt x="783" y="630"/>
                  </a:lnTo>
                  <a:lnTo>
                    <a:pt x="783" y="627"/>
                  </a:lnTo>
                  <a:lnTo>
                    <a:pt x="781" y="627"/>
                  </a:lnTo>
                  <a:lnTo>
                    <a:pt x="781" y="625"/>
                  </a:lnTo>
                  <a:lnTo>
                    <a:pt x="783" y="625"/>
                  </a:lnTo>
                  <a:lnTo>
                    <a:pt x="783" y="623"/>
                  </a:lnTo>
                  <a:lnTo>
                    <a:pt x="783" y="623"/>
                  </a:lnTo>
                  <a:lnTo>
                    <a:pt x="786" y="620"/>
                  </a:lnTo>
                  <a:lnTo>
                    <a:pt x="788" y="620"/>
                  </a:lnTo>
                  <a:lnTo>
                    <a:pt x="788" y="620"/>
                  </a:lnTo>
                  <a:lnTo>
                    <a:pt x="790" y="615"/>
                  </a:lnTo>
                  <a:lnTo>
                    <a:pt x="793" y="613"/>
                  </a:lnTo>
                  <a:lnTo>
                    <a:pt x="795" y="613"/>
                  </a:lnTo>
                  <a:lnTo>
                    <a:pt x="797" y="611"/>
                  </a:lnTo>
                  <a:lnTo>
                    <a:pt x="800" y="608"/>
                  </a:lnTo>
                  <a:lnTo>
                    <a:pt x="800" y="608"/>
                  </a:lnTo>
                  <a:lnTo>
                    <a:pt x="802" y="608"/>
                  </a:lnTo>
                  <a:lnTo>
                    <a:pt x="805" y="608"/>
                  </a:lnTo>
                  <a:lnTo>
                    <a:pt x="805" y="606"/>
                  </a:lnTo>
                  <a:lnTo>
                    <a:pt x="807" y="606"/>
                  </a:lnTo>
                  <a:lnTo>
                    <a:pt x="809" y="606"/>
                  </a:lnTo>
                  <a:lnTo>
                    <a:pt x="809" y="608"/>
                  </a:lnTo>
                  <a:lnTo>
                    <a:pt x="809" y="608"/>
                  </a:lnTo>
                  <a:lnTo>
                    <a:pt x="812" y="611"/>
                  </a:lnTo>
                  <a:lnTo>
                    <a:pt x="814" y="611"/>
                  </a:lnTo>
                  <a:lnTo>
                    <a:pt x="814" y="608"/>
                  </a:lnTo>
                  <a:lnTo>
                    <a:pt x="816" y="608"/>
                  </a:lnTo>
                  <a:lnTo>
                    <a:pt x="819" y="606"/>
                  </a:lnTo>
                  <a:lnTo>
                    <a:pt x="821" y="606"/>
                  </a:lnTo>
                  <a:lnTo>
                    <a:pt x="821" y="604"/>
                  </a:lnTo>
                  <a:lnTo>
                    <a:pt x="821" y="604"/>
                  </a:lnTo>
                  <a:lnTo>
                    <a:pt x="821" y="604"/>
                  </a:lnTo>
                  <a:lnTo>
                    <a:pt x="821" y="601"/>
                  </a:lnTo>
                  <a:lnTo>
                    <a:pt x="821" y="601"/>
                  </a:lnTo>
                  <a:lnTo>
                    <a:pt x="823" y="601"/>
                  </a:lnTo>
                  <a:lnTo>
                    <a:pt x="826" y="599"/>
                  </a:lnTo>
                  <a:lnTo>
                    <a:pt x="826" y="599"/>
                  </a:lnTo>
                  <a:lnTo>
                    <a:pt x="826" y="594"/>
                  </a:lnTo>
                  <a:lnTo>
                    <a:pt x="826" y="594"/>
                  </a:lnTo>
                  <a:lnTo>
                    <a:pt x="828" y="592"/>
                  </a:lnTo>
                  <a:lnTo>
                    <a:pt x="828" y="592"/>
                  </a:lnTo>
                  <a:lnTo>
                    <a:pt x="828" y="587"/>
                  </a:lnTo>
                  <a:lnTo>
                    <a:pt x="828" y="587"/>
                  </a:lnTo>
                  <a:lnTo>
                    <a:pt x="831" y="582"/>
                  </a:lnTo>
                  <a:lnTo>
                    <a:pt x="831" y="580"/>
                  </a:lnTo>
                  <a:lnTo>
                    <a:pt x="831" y="580"/>
                  </a:lnTo>
                  <a:lnTo>
                    <a:pt x="833" y="578"/>
                  </a:lnTo>
                  <a:lnTo>
                    <a:pt x="833" y="578"/>
                  </a:lnTo>
                  <a:lnTo>
                    <a:pt x="833" y="578"/>
                  </a:lnTo>
                  <a:lnTo>
                    <a:pt x="833" y="575"/>
                  </a:lnTo>
                  <a:lnTo>
                    <a:pt x="833" y="575"/>
                  </a:lnTo>
                  <a:lnTo>
                    <a:pt x="833" y="573"/>
                  </a:lnTo>
                  <a:lnTo>
                    <a:pt x="835" y="573"/>
                  </a:lnTo>
                  <a:lnTo>
                    <a:pt x="833" y="573"/>
                  </a:lnTo>
                  <a:lnTo>
                    <a:pt x="835" y="573"/>
                  </a:lnTo>
                  <a:lnTo>
                    <a:pt x="835" y="570"/>
                  </a:lnTo>
                  <a:lnTo>
                    <a:pt x="835" y="570"/>
                  </a:lnTo>
                  <a:lnTo>
                    <a:pt x="835" y="568"/>
                  </a:lnTo>
                  <a:lnTo>
                    <a:pt x="835" y="568"/>
                  </a:lnTo>
                  <a:lnTo>
                    <a:pt x="835" y="563"/>
                  </a:lnTo>
                  <a:lnTo>
                    <a:pt x="835" y="563"/>
                  </a:lnTo>
                  <a:lnTo>
                    <a:pt x="833" y="563"/>
                  </a:lnTo>
                  <a:lnTo>
                    <a:pt x="833" y="561"/>
                  </a:lnTo>
                  <a:lnTo>
                    <a:pt x="833" y="561"/>
                  </a:lnTo>
                  <a:lnTo>
                    <a:pt x="833" y="561"/>
                  </a:lnTo>
                  <a:lnTo>
                    <a:pt x="833" y="561"/>
                  </a:lnTo>
                  <a:lnTo>
                    <a:pt x="833" y="559"/>
                  </a:lnTo>
                  <a:lnTo>
                    <a:pt x="833" y="559"/>
                  </a:lnTo>
                  <a:lnTo>
                    <a:pt x="835" y="556"/>
                  </a:lnTo>
                  <a:lnTo>
                    <a:pt x="835" y="554"/>
                  </a:lnTo>
                  <a:lnTo>
                    <a:pt x="835" y="554"/>
                  </a:lnTo>
                  <a:lnTo>
                    <a:pt x="835" y="554"/>
                  </a:lnTo>
                  <a:lnTo>
                    <a:pt x="835" y="551"/>
                  </a:lnTo>
                  <a:lnTo>
                    <a:pt x="835" y="551"/>
                  </a:lnTo>
                  <a:lnTo>
                    <a:pt x="835" y="551"/>
                  </a:lnTo>
                  <a:lnTo>
                    <a:pt x="835" y="547"/>
                  </a:lnTo>
                  <a:lnTo>
                    <a:pt x="840" y="542"/>
                  </a:lnTo>
                  <a:lnTo>
                    <a:pt x="840" y="540"/>
                  </a:lnTo>
                  <a:lnTo>
                    <a:pt x="840" y="540"/>
                  </a:lnTo>
                  <a:lnTo>
                    <a:pt x="840" y="540"/>
                  </a:lnTo>
                  <a:lnTo>
                    <a:pt x="840" y="540"/>
                  </a:lnTo>
                  <a:lnTo>
                    <a:pt x="840" y="537"/>
                  </a:lnTo>
                  <a:lnTo>
                    <a:pt x="840" y="537"/>
                  </a:lnTo>
                  <a:lnTo>
                    <a:pt x="840" y="537"/>
                  </a:lnTo>
                  <a:lnTo>
                    <a:pt x="840" y="537"/>
                  </a:lnTo>
                  <a:lnTo>
                    <a:pt x="840" y="537"/>
                  </a:lnTo>
                  <a:lnTo>
                    <a:pt x="840" y="537"/>
                  </a:lnTo>
                  <a:lnTo>
                    <a:pt x="842" y="537"/>
                  </a:lnTo>
                  <a:lnTo>
                    <a:pt x="845" y="537"/>
                  </a:lnTo>
                  <a:lnTo>
                    <a:pt x="845" y="535"/>
                  </a:lnTo>
                  <a:lnTo>
                    <a:pt x="845" y="535"/>
                  </a:lnTo>
                  <a:lnTo>
                    <a:pt x="845" y="535"/>
                  </a:lnTo>
                  <a:lnTo>
                    <a:pt x="845" y="535"/>
                  </a:lnTo>
                  <a:lnTo>
                    <a:pt x="845" y="535"/>
                  </a:lnTo>
                  <a:lnTo>
                    <a:pt x="845" y="533"/>
                  </a:lnTo>
                  <a:lnTo>
                    <a:pt x="845" y="533"/>
                  </a:lnTo>
                  <a:lnTo>
                    <a:pt x="845" y="533"/>
                  </a:lnTo>
                  <a:lnTo>
                    <a:pt x="845" y="533"/>
                  </a:lnTo>
                  <a:lnTo>
                    <a:pt x="845" y="530"/>
                  </a:lnTo>
                  <a:lnTo>
                    <a:pt x="845" y="530"/>
                  </a:lnTo>
                  <a:lnTo>
                    <a:pt x="845" y="528"/>
                  </a:lnTo>
                  <a:lnTo>
                    <a:pt x="845" y="528"/>
                  </a:lnTo>
                  <a:lnTo>
                    <a:pt x="845" y="528"/>
                  </a:lnTo>
                  <a:lnTo>
                    <a:pt x="845" y="525"/>
                  </a:lnTo>
                  <a:lnTo>
                    <a:pt x="845" y="525"/>
                  </a:lnTo>
                  <a:lnTo>
                    <a:pt x="845" y="525"/>
                  </a:lnTo>
                  <a:lnTo>
                    <a:pt x="845" y="521"/>
                  </a:lnTo>
                  <a:lnTo>
                    <a:pt x="845" y="518"/>
                  </a:lnTo>
                  <a:lnTo>
                    <a:pt x="845" y="518"/>
                  </a:lnTo>
                  <a:lnTo>
                    <a:pt x="845" y="516"/>
                  </a:lnTo>
                  <a:lnTo>
                    <a:pt x="845" y="516"/>
                  </a:lnTo>
                  <a:lnTo>
                    <a:pt x="845" y="514"/>
                  </a:lnTo>
                  <a:lnTo>
                    <a:pt x="845" y="514"/>
                  </a:lnTo>
                  <a:lnTo>
                    <a:pt x="845" y="509"/>
                  </a:lnTo>
                  <a:lnTo>
                    <a:pt x="845" y="509"/>
                  </a:lnTo>
                  <a:lnTo>
                    <a:pt x="845" y="507"/>
                  </a:lnTo>
                  <a:lnTo>
                    <a:pt x="845" y="507"/>
                  </a:lnTo>
                  <a:lnTo>
                    <a:pt x="842" y="507"/>
                  </a:lnTo>
                  <a:lnTo>
                    <a:pt x="842" y="504"/>
                  </a:lnTo>
                  <a:lnTo>
                    <a:pt x="845" y="504"/>
                  </a:lnTo>
                  <a:lnTo>
                    <a:pt x="845" y="504"/>
                  </a:lnTo>
                  <a:lnTo>
                    <a:pt x="845" y="504"/>
                  </a:lnTo>
                  <a:lnTo>
                    <a:pt x="847" y="504"/>
                  </a:lnTo>
                  <a:lnTo>
                    <a:pt x="847" y="504"/>
                  </a:lnTo>
                  <a:lnTo>
                    <a:pt x="847" y="504"/>
                  </a:lnTo>
                  <a:lnTo>
                    <a:pt x="847" y="502"/>
                  </a:lnTo>
                  <a:lnTo>
                    <a:pt x="849" y="502"/>
                  </a:lnTo>
                  <a:lnTo>
                    <a:pt x="849" y="502"/>
                  </a:lnTo>
                  <a:lnTo>
                    <a:pt x="849" y="502"/>
                  </a:lnTo>
                  <a:lnTo>
                    <a:pt x="849" y="502"/>
                  </a:lnTo>
                  <a:lnTo>
                    <a:pt x="852" y="497"/>
                  </a:lnTo>
                  <a:lnTo>
                    <a:pt x="852" y="490"/>
                  </a:lnTo>
                  <a:lnTo>
                    <a:pt x="852" y="490"/>
                  </a:lnTo>
                  <a:lnTo>
                    <a:pt x="854" y="490"/>
                  </a:lnTo>
                  <a:lnTo>
                    <a:pt x="854" y="488"/>
                  </a:lnTo>
                  <a:lnTo>
                    <a:pt x="854" y="488"/>
                  </a:lnTo>
                  <a:lnTo>
                    <a:pt x="854" y="488"/>
                  </a:lnTo>
                  <a:lnTo>
                    <a:pt x="854" y="488"/>
                  </a:lnTo>
                  <a:lnTo>
                    <a:pt x="857" y="488"/>
                  </a:lnTo>
                  <a:lnTo>
                    <a:pt x="857" y="485"/>
                  </a:lnTo>
                  <a:lnTo>
                    <a:pt x="857" y="485"/>
                  </a:lnTo>
                  <a:lnTo>
                    <a:pt x="857" y="485"/>
                  </a:lnTo>
                  <a:lnTo>
                    <a:pt x="857" y="485"/>
                  </a:lnTo>
                  <a:lnTo>
                    <a:pt x="859" y="483"/>
                  </a:lnTo>
                  <a:lnTo>
                    <a:pt x="859" y="483"/>
                  </a:lnTo>
                  <a:lnTo>
                    <a:pt x="859" y="483"/>
                  </a:lnTo>
                  <a:lnTo>
                    <a:pt x="859" y="483"/>
                  </a:lnTo>
                  <a:lnTo>
                    <a:pt x="859" y="478"/>
                  </a:lnTo>
                  <a:lnTo>
                    <a:pt x="859" y="478"/>
                  </a:lnTo>
                  <a:lnTo>
                    <a:pt x="859" y="478"/>
                  </a:lnTo>
                  <a:lnTo>
                    <a:pt x="861" y="476"/>
                  </a:lnTo>
                  <a:lnTo>
                    <a:pt x="861" y="476"/>
                  </a:lnTo>
                  <a:lnTo>
                    <a:pt x="864" y="473"/>
                  </a:lnTo>
                  <a:lnTo>
                    <a:pt x="864" y="471"/>
                  </a:lnTo>
                  <a:lnTo>
                    <a:pt x="866" y="469"/>
                  </a:lnTo>
                  <a:lnTo>
                    <a:pt x="866" y="466"/>
                  </a:lnTo>
                  <a:lnTo>
                    <a:pt x="866" y="466"/>
                  </a:lnTo>
                  <a:lnTo>
                    <a:pt x="866" y="466"/>
                  </a:lnTo>
                  <a:lnTo>
                    <a:pt x="866" y="466"/>
                  </a:lnTo>
                  <a:lnTo>
                    <a:pt x="866" y="464"/>
                  </a:lnTo>
                  <a:lnTo>
                    <a:pt x="866" y="464"/>
                  </a:lnTo>
                  <a:lnTo>
                    <a:pt x="866" y="462"/>
                  </a:lnTo>
                  <a:lnTo>
                    <a:pt x="866" y="462"/>
                  </a:lnTo>
                  <a:lnTo>
                    <a:pt x="866" y="457"/>
                  </a:lnTo>
                  <a:lnTo>
                    <a:pt x="866" y="457"/>
                  </a:lnTo>
                  <a:lnTo>
                    <a:pt x="866" y="457"/>
                  </a:lnTo>
                  <a:lnTo>
                    <a:pt x="866" y="454"/>
                  </a:lnTo>
                  <a:lnTo>
                    <a:pt x="866" y="454"/>
                  </a:lnTo>
                  <a:lnTo>
                    <a:pt x="866" y="454"/>
                  </a:lnTo>
                  <a:lnTo>
                    <a:pt x="866" y="454"/>
                  </a:lnTo>
                  <a:lnTo>
                    <a:pt x="866" y="452"/>
                  </a:lnTo>
                  <a:lnTo>
                    <a:pt x="866" y="452"/>
                  </a:lnTo>
                  <a:lnTo>
                    <a:pt x="868" y="452"/>
                  </a:lnTo>
                  <a:lnTo>
                    <a:pt x="868" y="452"/>
                  </a:lnTo>
                  <a:lnTo>
                    <a:pt x="868" y="452"/>
                  </a:lnTo>
                  <a:lnTo>
                    <a:pt x="868" y="452"/>
                  </a:lnTo>
                  <a:lnTo>
                    <a:pt x="868" y="452"/>
                  </a:lnTo>
                  <a:lnTo>
                    <a:pt x="868" y="450"/>
                  </a:lnTo>
                  <a:lnTo>
                    <a:pt x="868" y="450"/>
                  </a:lnTo>
                  <a:lnTo>
                    <a:pt x="868" y="450"/>
                  </a:lnTo>
                  <a:lnTo>
                    <a:pt x="868" y="450"/>
                  </a:lnTo>
                  <a:lnTo>
                    <a:pt x="868" y="450"/>
                  </a:lnTo>
                  <a:lnTo>
                    <a:pt x="868" y="450"/>
                  </a:lnTo>
                  <a:lnTo>
                    <a:pt x="868" y="447"/>
                  </a:lnTo>
                  <a:lnTo>
                    <a:pt x="871" y="447"/>
                  </a:lnTo>
                  <a:lnTo>
                    <a:pt x="871" y="447"/>
                  </a:lnTo>
                  <a:lnTo>
                    <a:pt x="871" y="445"/>
                  </a:lnTo>
                  <a:lnTo>
                    <a:pt x="873" y="445"/>
                  </a:lnTo>
                  <a:lnTo>
                    <a:pt x="873" y="445"/>
                  </a:lnTo>
                  <a:lnTo>
                    <a:pt x="873" y="438"/>
                  </a:lnTo>
                  <a:lnTo>
                    <a:pt x="873" y="438"/>
                  </a:lnTo>
                  <a:lnTo>
                    <a:pt x="873" y="435"/>
                  </a:lnTo>
                  <a:lnTo>
                    <a:pt x="873" y="435"/>
                  </a:lnTo>
                  <a:lnTo>
                    <a:pt x="873" y="435"/>
                  </a:lnTo>
                  <a:lnTo>
                    <a:pt x="871" y="435"/>
                  </a:lnTo>
                  <a:lnTo>
                    <a:pt x="868" y="435"/>
                  </a:lnTo>
                  <a:lnTo>
                    <a:pt x="868" y="435"/>
                  </a:lnTo>
                  <a:lnTo>
                    <a:pt x="868" y="433"/>
                  </a:lnTo>
                  <a:lnTo>
                    <a:pt x="866" y="433"/>
                  </a:lnTo>
                  <a:lnTo>
                    <a:pt x="866" y="433"/>
                  </a:lnTo>
                  <a:lnTo>
                    <a:pt x="866" y="433"/>
                  </a:lnTo>
                  <a:lnTo>
                    <a:pt x="866" y="433"/>
                  </a:lnTo>
                  <a:lnTo>
                    <a:pt x="866" y="433"/>
                  </a:lnTo>
                  <a:lnTo>
                    <a:pt x="868" y="433"/>
                  </a:lnTo>
                  <a:lnTo>
                    <a:pt x="866" y="433"/>
                  </a:lnTo>
                  <a:lnTo>
                    <a:pt x="866" y="433"/>
                  </a:lnTo>
                  <a:lnTo>
                    <a:pt x="866" y="433"/>
                  </a:lnTo>
                  <a:lnTo>
                    <a:pt x="866" y="433"/>
                  </a:lnTo>
                  <a:lnTo>
                    <a:pt x="864" y="433"/>
                  </a:lnTo>
                  <a:lnTo>
                    <a:pt x="864" y="433"/>
                  </a:lnTo>
                  <a:lnTo>
                    <a:pt x="864" y="431"/>
                  </a:lnTo>
                  <a:lnTo>
                    <a:pt x="864" y="431"/>
                  </a:lnTo>
                  <a:lnTo>
                    <a:pt x="864" y="431"/>
                  </a:lnTo>
                  <a:lnTo>
                    <a:pt x="864" y="428"/>
                  </a:lnTo>
                  <a:lnTo>
                    <a:pt x="864" y="428"/>
                  </a:lnTo>
                  <a:lnTo>
                    <a:pt x="864" y="428"/>
                  </a:lnTo>
                  <a:lnTo>
                    <a:pt x="864" y="426"/>
                  </a:lnTo>
                  <a:lnTo>
                    <a:pt x="864" y="426"/>
                  </a:lnTo>
                  <a:lnTo>
                    <a:pt x="864" y="424"/>
                  </a:lnTo>
                  <a:lnTo>
                    <a:pt x="864" y="424"/>
                  </a:lnTo>
                  <a:lnTo>
                    <a:pt x="864" y="424"/>
                  </a:lnTo>
                  <a:lnTo>
                    <a:pt x="861" y="421"/>
                  </a:lnTo>
                  <a:lnTo>
                    <a:pt x="861" y="421"/>
                  </a:lnTo>
                  <a:lnTo>
                    <a:pt x="861" y="421"/>
                  </a:lnTo>
                  <a:lnTo>
                    <a:pt x="861" y="419"/>
                  </a:lnTo>
                  <a:lnTo>
                    <a:pt x="861" y="419"/>
                  </a:lnTo>
                  <a:lnTo>
                    <a:pt x="859" y="419"/>
                  </a:lnTo>
                  <a:lnTo>
                    <a:pt x="859" y="417"/>
                  </a:lnTo>
                  <a:lnTo>
                    <a:pt x="859" y="417"/>
                  </a:lnTo>
                  <a:lnTo>
                    <a:pt x="859" y="417"/>
                  </a:lnTo>
                  <a:lnTo>
                    <a:pt x="859" y="417"/>
                  </a:lnTo>
                  <a:lnTo>
                    <a:pt x="859" y="417"/>
                  </a:lnTo>
                  <a:lnTo>
                    <a:pt x="859" y="417"/>
                  </a:lnTo>
                  <a:lnTo>
                    <a:pt x="859" y="417"/>
                  </a:lnTo>
                  <a:lnTo>
                    <a:pt x="859" y="417"/>
                  </a:lnTo>
                  <a:lnTo>
                    <a:pt x="861" y="417"/>
                  </a:lnTo>
                  <a:lnTo>
                    <a:pt x="861" y="417"/>
                  </a:lnTo>
                  <a:lnTo>
                    <a:pt x="861" y="417"/>
                  </a:lnTo>
                  <a:lnTo>
                    <a:pt x="861" y="414"/>
                  </a:lnTo>
                  <a:lnTo>
                    <a:pt x="861" y="414"/>
                  </a:lnTo>
                  <a:lnTo>
                    <a:pt x="861" y="412"/>
                  </a:lnTo>
                  <a:lnTo>
                    <a:pt x="861" y="412"/>
                  </a:lnTo>
                  <a:lnTo>
                    <a:pt x="861" y="412"/>
                  </a:lnTo>
                  <a:lnTo>
                    <a:pt x="861" y="409"/>
                  </a:lnTo>
                  <a:lnTo>
                    <a:pt x="861" y="409"/>
                  </a:lnTo>
                  <a:lnTo>
                    <a:pt x="861" y="409"/>
                  </a:lnTo>
                  <a:lnTo>
                    <a:pt x="861" y="407"/>
                  </a:lnTo>
                  <a:lnTo>
                    <a:pt x="861" y="407"/>
                  </a:lnTo>
                  <a:lnTo>
                    <a:pt x="861" y="405"/>
                  </a:lnTo>
                  <a:lnTo>
                    <a:pt x="861" y="405"/>
                  </a:lnTo>
                  <a:lnTo>
                    <a:pt x="861" y="405"/>
                  </a:lnTo>
                  <a:lnTo>
                    <a:pt x="861" y="405"/>
                  </a:lnTo>
                  <a:lnTo>
                    <a:pt x="864" y="405"/>
                  </a:lnTo>
                  <a:lnTo>
                    <a:pt x="864" y="405"/>
                  </a:lnTo>
                  <a:lnTo>
                    <a:pt x="864" y="402"/>
                  </a:lnTo>
                  <a:lnTo>
                    <a:pt x="864" y="402"/>
                  </a:lnTo>
                  <a:lnTo>
                    <a:pt x="864" y="402"/>
                  </a:lnTo>
                  <a:lnTo>
                    <a:pt x="861" y="393"/>
                  </a:lnTo>
                  <a:lnTo>
                    <a:pt x="861" y="393"/>
                  </a:lnTo>
                  <a:lnTo>
                    <a:pt x="864" y="391"/>
                  </a:lnTo>
                  <a:lnTo>
                    <a:pt x="864" y="391"/>
                  </a:lnTo>
                  <a:lnTo>
                    <a:pt x="861" y="391"/>
                  </a:lnTo>
                  <a:lnTo>
                    <a:pt x="861" y="386"/>
                  </a:lnTo>
                  <a:lnTo>
                    <a:pt x="861" y="386"/>
                  </a:lnTo>
                  <a:lnTo>
                    <a:pt x="859" y="386"/>
                  </a:lnTo>
                  <a:lnTo>
                    <a:pt x="859" y="383"/>
                  </a:lnTo>
                  <a:lnTo>
                    <a:pt x="859" y="383"/>
                  </a:lnTo>
                  <a:lnTo>
                    <a:pt x="859" y="372"/>
                  </a:lnTo>
                  <a:lnTo>
                    <a:pt x="859" y="369"/>
                  </a:lnTo>
                  <a:lnTo>
                    <a:pt x="859" y="367"/>
                  </a:lnTo>
                  <a:lnTo>
                    <a:pt x="859" y="367"/>
                  </a:lnTo>
                  <a:lnTo>
                    <a:pt x="859" y="367"/>
                  </a:lnTo>
                  <a:lnTo>
                    <a:pt x="859" y="367"/>
                  </a:lnTo>
                  <a:lnTo>
                    <a:pt x="859" y="367"/>
                  </a:lnTo>
                  <a:lnTo>
                    <a:pt x="859" y="367"/>
                  </a:lnTo>
                  <a:lnTo>
                    <a:pt x="859" y="367"/>
                  </a:lnTo>
                  <a:lnTo>
                    <a:pt x="859" y="364"/>
                  </a:lnTo>
                  <a:lnTo>
                    <a:pt x="859" y="364"/>
                  </a:lnTo>
                  <a:lnTo>
                    <a:pt x="859" y="362"/>
                  </a:lnTo>
                  <a:lnTo>
                    <a:pt x="859" y="362"/>
                  </a:lnTo>
                  <a:lnTo>
                    <a:pt x="859" y="362"/>
                  </a:lnTo>
                  <a:lnTo>
                    <a:pt x="859" y="362"/>
                  </a:lnTo>
                  <a:lnTo>
                    <a:pt x="859" y="362"/>
                  </a:lnTo>
                  <a:lnTo>
                    <a:pt x="859" y="362"/>
                  </a:lnTo>
                  <a:lnTo>
                    <a:pt x="861" y="362"/>
                  </a:lnTo>
                  <a:lnTo>
                    <a:pt x="861" y="360"/>
                  </a:lnTo>
                  <a:lnTo>
                    <a:pt x="861" y="360"/>
                  </a:lnTo>
                  <a:lnTo>
                    <a:pt x="861" y="360"/>
                  </a:lnTo>
                  <a:lnTo>
                    <a:pt x="861" y="360"/>
                  </a:lnTo>
                  <a:lnTo>
                    <a:pt x="861" y="357"/>
                  </a:lnTo>
                  <a:lnTo>
                    <a:pt x="861" y="357"/>
                  </a:lnTo>
                  <a:lnTo>
                    <a:pt x="859" y="357"/>
                  </a:lnTo>
                  <a:lnTo>
                    <a:pt x="859" y="357"/>
                  </a:lnTo>
                  <a:lnTo>
                    <a:pt x="859" y="357"/>
                  </a:lnTo>
                  <a:lnTo>
                    <a:pt x="859" y="357"/>
                  </a:lnTo>
                  <a:lnTo>
                    <a:pt x="859" y="355"/>
                  </a:lnTo>
                  <a:lnTo>
                    <a:pt x="859" y="353"/>
                  </a:lnTo>
                  <a:lnTo>
                    <a:pt x="859" y="353"/>
                  </a:lnTo>
                  <a:lnTo>
                    <a:pt x="857" y="353"/>
                  </a:lnTo>
                  <a:lnTo>
                    <a:pt x="857" y="350"/>
                  </a:lnTo>
                  <a:lnTo>
                    <a:pt x="857" y="350"/>
                  </a:lnTo>
                  <a:lnTo>
                    <a:pt x="857" y="350"/>
                  </a:lnTo>
                  <a:lnTo>
                    <a:pt x="857" y="348"/>
                  </a:lnTo>
                  <a:lnTo>
                    <a:pt x="857" y="348"/>
                  </a:lnTo>
                  <a:lnTo>
                    <a:pt x="857" y="348"/>
                  </a:lnTo>
                  <a:lnTo>
                    <a:pt x="857" y="348"/>
                  </a:lnTo>
                  <a:lnTo>
                    <a:pt x="857" y="346"/>
                  </a:lnTo>
                  <a:lnTo>
                    <a:pt x="857" y="346"/>
                  </a:lnTo>
                  <a:lnTo>
                    <a:pt x="857" y="346"/>
                  </a:lnTo>
                  <a:lnTo>
                    <a:pt x="857" y="343"/>
                  </a:lnTo>
                  <a:lnTo>
                    <a:pt x="857" y="343"/>
                  </a:lnTo>
                  <a:lnTo>
                    <a:pt x="859" y="343"/>
                  </a:lnTo>
                  <a:lnTo>
                    <a:pt x="859" y="343"/>
                  </a:lnTo>
                  <a:lnTo>
                    <a:pt x="859" y="341"/>
                  </a:lnTo>
                  <a:lnTo>
                    <a:pt x="859" y="341"/>
                  </a:lnTo>
                  <a:lnTo>
                    <a:pt x="859" y="341"/>
                  </a:lnTo>
                  <a:lnTo>
                    <a:pt x="859" y="341"/>
                  </a:lnTo>
                  <a:lnTo>
                    <a:pt x="861" y="341"/>
                  </a:lnTo>
                  <a:lnTo>
                    <a:pt x="861" y="336"/>
                  </a:lnTo>
                  <a:lnTo>
                    <a:pt x="861" y="336"/>
                  </a:lnTo>
                  <a:lnTo>
                    <a:pt x="861" y="336"/>
                  </a:lnTo>
                  <a:lnTo>
                    <a:pt x="859" y="336"/>
                  </a:lnTo>
                  <a:lnTo>
                    <a:pt x="859" y="336"/>
                  </a:lnTo>
                  <a:lnTo>
                    <a:pt x="859" y="334"/>
                  </a:lnTo>
                  <a:lnTo>
                    <a:pt x="857" y="334"/>
                  </a:lnTo>
                  <a:lnTo>
                    <a:pt x="857" y="334"/>
                  </a:lnTo>
                  <a:lnTo>
                    <a:pt x="857" y="331"/>
                  </a:lnTo>
                  <a:lnTo>
                    <a:pt x="854" y="331"/>
                  </a:lnTo>
                  <a:lnTo>
                    <a:pt x="854" y="331"/>
                  </a:lnTo>
                  <a:lnTo>
                    <a:pt x="854" y="331"/>
                  </a:lnTo>
                  <a:lnTo>
                    <a:pt x="854" y="329"/>
                  </a:lnTo>
                  <a:lnTo>
                    <a:pt x="854" y="329"/>
                  </a:lnTo>
                  <a:lnTo>
                    <a:pt x="854" y="327"/>
                  </a:lnTo>
                  <a:lnTo>
                    <a:pt x="854" y="324"/>
                  </a:lnTo>
                  <a:lnTo>
                    <a:pt x="854" y="324"/>
                  </a:lnTo>
                  <a:lnTo>
                    <a:pt x="854" y="322"/>
                  </a:lnTo>
                  <a:lnTo>
                    <a:pt x="854" y="320"/>
                  </a:lnTo>
                  <a:lnTo>
                    <a:pt x="857" y="312"/>
                  </a:lnTo>
                  <a:lnTo>
                    <a:pt x="857" y="312"/>
                  </a:lnTo>
                  <a:lnTo>
                    <a:pt x="857" y="312"/>
                  </a:lnTo>
                  <a:lnTo>
                    <a:pt x="859" y="310"/>
                  </a:lnTo>
                  <a:lnTo>
                    <a:pt x="859" y="310"/>
                  </a:lnTo>
                  <a:lnTo>
                    <a:pt x="859" y="310"/>
                  </a:lnTo>
                  <a:lnTo>
                    <a:pt x="859" y="305"/>
                  </a:lnTo>
                  <a:lnTo>
                    <a:pt x="859" y="301"/>
                  </a:lnTo>
                  <a:lnTo>
                    <a:pt x="859" y="298"/>
                  </a:lnTo>
                  <a:lnTo>
                    <a:pt x="861" y="296"/>
                  </a:lnTo>
                  <a:lnTo>
                    <a:pt x="861" y="296"/>
                  </a:lnTo>
                  <a:lnTo>
                    <a:pt x="861" y="296"/>
                  </a:lnTo>
                  <a:lnTo>
                    <a:pt x="861" y="296"/>
                  </a:lnTo>
                  <a:lnTo>
                    <a:pt x="861" y="296"/>
                  </a:lnTo>
                  <a:lnTo>
                    <a:pt x="864" y="296"/>
                  </a:lnTo>
                  <a:lnTo>
                    <a:pt x="864" y="296"/>
                  </a:lnTo>
                  <a:lnTo>
                    <a:pt x="864" y="293"/>
                  </a:lnTo>
                  <a:lnTo>
                    <a:pt x="864" y="293"/>
                  </a:lnTo>
                  <a:lnTo>
                    <a:pt x="864" y="291"/>
                  </a:lnTo>
                  <a:lnTo>
                    <a:pt x="864" y="291"/>
                  </a:lnTo>
                  <a:lnTo>
                    <a:pt x="864" y="289"/>
                  </a:lnTo>
                  <a:lnTo>
                    <a:pt x="861" y="286"/>
                  </a:lnTo>
                  <a:lnTo>
                    <a:pt x="861" y="284"/>
                  </a:lnTo>
                  <a:lnTo>
                    <a:pt x="861" y="282"/>
                  </a:lnTo>
                  <a:lnTo>
                    <a:pt x="861" y="282"/>
                  </a:lnTo>
                  <a:lnTo>
                    <a:pt x="864" y="282"/>
                  </a:lnTo>
                  <a:lnTo>
                    <a:pt x="864" y="282"/>
                  </a:lnTo>
                  <a:lnTo>
                    <a:pt x="864" y="279"/>
                  </a:lnTo>
                  <a:lnTo>
                    <a:pt x="864" y="279"/>
                  </a:lnTo>
                  <a:lnTo>
                    <a:pt x="864" y="279"/>
                  </a:lnTo>
                  <a:lnTo>
                    <a:pt x="864" y="279"/>
                  </a:lnTo>
                  <a:lnTo>
                    <a:pt x="864" y="277"/>
                  </a:lnTo>
                  <a:lnTo>
                    <a:pt x="861" y="275"/>
                  </a:lnTo>
                  <a:lnTo>
                    <a:pt x="861" y="275"/>
                  </a:lnTo>
                  <a:lnTo>
                    <a:pt x="861" y="275"/>
                  </a:lnTo>
                  <a:lnTo>
                    <a:pt x="864" y="272"/>
                  </a:lnTo>
                  <a:lnTo>
                    <a:pt x="864" y="272"/>
                  </a:lnTo>
                  <a:lnTo>
                    <a:pt x="864" y="272"/>
                  </a:lnTo>
                  <a:lnTo>
                    <a:pt x="864" y="272"/>
                  </a:lnTo>
                  <a:lnTo>
                    <a:pt x="864" y="272"/>
                  </a:lnTo>
                  <a:lnTo>
                    <a:pt x="866" y="270"/>
                  </a:lnTo>
                  <a:lnTo>
                    <a:pt x="866" y="270"/>
                  </a:lnTo>
                  <a:lnTo>
                    <a:pt x="866" y="265"/>
                  </a:lnTo>
                  <a:lnTo>
                    <a:pt x="866" y="265"/>
                  </a:lnTo>
                  <a:lnTo>
                    <a:pt x="864" y="263"/>
                  </a:lnTo>
                  <a:lnTo>
                    <a:pt x="864" y="263"/>
                  </a:lnTo>
                  <a:lnTo>
                    <a:pt x="864" y="260"/>
                  </a:lnTo>
                  <a:lnTo>
                    <a:pt x="866" y="260"/>
                  </a:lnTo>
                  <a:lnTo>
                    <a:pt x="866" y="260"/>
                  </a:lnTo>
                  <a:lnTo>
                    <a:pt x="866" y="258"/>
                  </a:lnTo>
                  <a:lnTo>
                    <a:pt x="866" y="258"/>
                  </a:lnTo>
                  <a:lnTo>
                    <a:pt x="866" y="258"/>
                  </a:lnTo>
                  <a:lnTo>
                    <a:pt x="868" y="258"/>
                  </a:lnTo>
                  <a:lnTo>
                    <a:pt x="868" y="258"/>
                  </a:lnTo>
                  <a:lnTo>
                    <a:pt x="871" y="253"/>
                  </a:lnTo>
                  <a:lnTo>
                    <a:pt x="871" y="253"/>
                  </a:lnTo>
                  <a:lnTo>
                    <a:pt x="871" y="253"/>
                  </a:lnTo>
                  <a:lnTo>
                    <a:pt x="871" y="253"/>
                  </a:lnTo>
                  <a:lnTo>
                    <a:pt x="871" y="251"/>
                  </a:lnTo>
                  <a:lnTo>
                    <a:pt x="871" y="251"/>
                  </a:lnTo>
                  <a:lnTo>
                    <a:pt x="873" y="248"/>
                  </a:lnTo>
                  <a:lnTo>
                    <a:pt x="873" y="246"/>
                  </a:lnTo>
                  <a:lnTo>
                    <a:pt x="873" y="246"/>
                  </a:lnTo>
                  <a:lnTo>
                    <a:pt x="873" y="244"/>
                  </a:lnTo>
                  <a:lnTo>
                    <a:pt x="873" y="241"/>
                  </a:lnTo>
                  <a:lnTo>
                    <a:pt x="873" y="241"/>
                  </a:lnTo>
                  <a:lnTo>
                    <a:pt x="876" y="239"/>
                  </a:lnTo>
                  <a:lnTo>
                    <a:pt x="878" y="237"/>
                  </a:lnTo>
                  <a:lnTo>
                    <a:pt x="880" y="232"/>
                  </a:lnTo>
                  <a:lnTo>
                    <a:pt x="880" y="230"/>
                  </a:lnTo>
                  <a:lnTo>
                    <a:pt x="880" y="227"/>
                  </a:lnTo>
                  <a:lnTo>
                    <a:pt x="880" y="222"/>
                  </a:lnTo>
                  <a:lnTo>
                    <a:pt x="880" y="222"/>
                  </a:lnTo>
                  <a:lnTo>
                    <a:pt x="880" y="220"/>
                  </a:lnTo>
                  <a:lnTo>
                    <a:pt x="880" y="220"/>
                  </a:lnTo>
                  <a:lnTo>
                    <a:pt x="883" y="218"/>
                  </a:lnTo>
                  <a:lnTo>
                    <a:pt x="883" y="218"/>
                  </a:lnTo>
                  <a:lnTo>
                    <a:pt x="887" y="213"/>
                  </a:lnTo>
                  <a:lnTo>
                    <a:pt x="887" y="211"/>
                  </a:lnTo>
                  <a:lnTo>
                    <a:pt x="887" y="211"/>
                  </a:lnTo>
                  <a:lnTo>
                    <a:pt x="887" y="208"/>
                  </a:lnTo>
                  <a:lnTo>
                    <a:pt x="890" y="204"/>
                  </a:lnTo>
                  <a:lnTo>
                    <a:pt x="892" y="199"/>
                  </a:lnTo>
                  <a:lnTo>
                    <a:pt x="892" y="196"/>
                  </a:lnTo>
                  <a:lnTo>
                    <a:pt x="819" y="194"/>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noEditPoints="1"/>
            </p:cNvSpPr>
            <p:nvPr/>
          </p:nvSpPr>
          <p:spPr bwMode="auto">
            <a:xfrm>
              <a:off x="4049" y="1048"/>
              <a:ext cx="543" cy="726"/>
            </a:xfrm>
            <a:custGeom>
              <a:avLst/>
              <a:gdLst>
                <a:gd name="T0" fmla="*/ 403 w 543"/>
                <a:gd name="T1" fmla="*/ 106 h 726"/>
                <a:gd name="T2" fmla="*/ 521 w 543"/>
                <a:gd name="T3" fmla="*/ 132 h 726"/>
                <a:gd name="T4" fmla="*/ 528 w 543"/>
                <a:gd name="T5" fmla="*/ 132 h 726"/>
                <a:gd name="T6" fmla="*/ 500 w 543"/>
                <a:gd name="T7" fmla="*/ 132 h 726"/>
                <a:gd name="T8" fmla="*/ 431 w 543"/>
                <a:gd name="T9" fmla="*/ 104 h 726"/>
                <a:gd name="T10" fmla="*/ 412 w 543"/>
                <a:gd name="T11" fmla="*/ 116 h 726"/>
                <a:gd name="T12" fmla="*/ 393 w 543"/>
                <a:gd name="T13" fmla="*/ 118 h 726"/>
                <a:gd name="T14" fmla="*/ 370 w 543"/>
                <a:gd name="T15" fmla="*/ 125 h 726"/>
                <a:gd name="T16" fmla="*/ 356 w 543"/>
                <a:gd name="T17" fmla="*/ 139 h 726"/>
                <a:gd name="T18" fmla="*/ 356 w 543"/>
                <a:gd name="T19" fmla="*/ 130 h 726"/>
                <a:gd name="T20" fmla="*/ 367 w 543"/>
                <a:gd name="T21" fmla="*/ 106 h 726"/>
                <a:gd name="T22" fmla="*/ 334 w 543"/>
                <a:gd name="T23" fmla="*/ 151 h 726"/>
                <a:gd name="T24" fmla="*/ 318 w 543"/>
                <a:gd name="T25" fmla="*/ 151 h 726"/>
                <a:gd name="T26" fmla="*/ 332 w 543"/>
                <a:gd name="T27" fmla="*/ 104 h 726"/>
                <a:gd name="T28" fmla="*/ 330 w 543"/>
                <a:gd name="T29" fmla="*/ 92 h 726"/>
                <a:gd name="T30" fmla="*/ 318 w 543"/>
                <a:gd name="T31" fmla="*/ 97 h 726"/>
                <a:gd name="T32" fmla="*/ 325 w 543"/>
                <a:gd name="T33" fmla="*/ 78 h 726"/>
                <a:gd name="T34" fmla="*/ 325 w 543"/>
                <a:gd name="T35" fmla="*/ 61 h 726"/>
                <a:gd name="T36" fmla="*/ 308 w 543"/>
                <a:gd name="T37" fmla="*/ 56 h 726"/>
                <a:gd name="T38" fmla="*/ 303 w 543"/>
                <a:gd name="T39" fmla="*/ 42 h 726"/>
                <a:gd name="T40" fmla="*/ 296 w 543"/>
                <a:gd name="T41" fmla="*/ 40 h 726"/>
                <a:gd name="T42" fmla="*/ 280 w 543"/>
                <a:gd name="T43" fmla="*/ 33 h 726"/>
                <a:gd name="T44" fmla="*/ 263 w 543"/>
                <a:gd name="T45" fmla="*/ 33 h 726"/>
                <a:gd name="T46" fmla="*/ 254 w 543"/>
                <a:gd name="T47" fmla="*/ 35 h 726"/>
                <a:gd name="T48" fmla="*/ 251 w 543"/>
                <a:gd name="T49" fmla="*/ 28 h 726"/>
                <a:gd name="T50" fmla="*/ 244 w 543"/>
                <a:gd name="T51" fmla="*/ 18 h 726"/>
                <a:gd name="T52" fmla="*/ 230 w 543"/>
                <a:gd name="T53" fmla="*/ 21 h 726"/>
                <a:gd name="T54" fmla="*/ 221 w 543"/>
                <a:gd name="T55" fmla="*/ 9 h 726"/>
                <a:gd name="T56" fmla="*/ 214 w 543"/>
                <a:gd name="T57" fmla="*/ 4 h 726"/>
                <a:gd name="T58" fmla="*/ 199 w 543"/>
                <a:gd name="T59" fmla="*/ 42 h 726"/>
                <a:gd name="T60" fmla="*/ 185 w 543"/>
                <a:gd name="T61" fmla="*/ 94 h 726"/>
                <a:gd name="T62" fmla="*/ 173 w 543"/>
                <a:gd name="T63" fmla="*/ 125 h 726"/>
                <a:gd name="T64" fmla="*/ 159 w 543"/>
                <a:gd name="T65" fmla="*/ 163 h 726"/>
                <a:gd name="T66" fmla="*/ 140 w 543"/>
                <a:gd name="T67" fmla="*/ 184 h 726"/>
                <a:gd name="T68" fmla="*/ 128 w 543"/>
                <a:gd name="T69" fmla="*/ 222 h 726"/>
                <a:gd name="T70" fmla="*/ 95 w 543"/>
                <a:gd name="T71" fmla="*/ 265 h 726"/>
                <a:gd name="T72" fmla="*/ 12 w 543"/>
                <a:gd name="T73" fmla="*/ 331 h 726"/>
                <a:gd name="T74" fmla="*/ 100 w 543"/>
                <a:gd name="T75" fmla="*/ 366 h 726"/>
                <a:gd name="T76" fmla="*/ 100 w 543"/>
                <a:gd name="T77" fmla="*/ 456 h 726"/>
                <a:gd name="T78" fmla="*/ 100 w 543"/>
                <a:gd name="T79" fmla="*/ 506 h 726"/>
                <a:gd name="T80" fmla="*/ 114 w 543"/>
                <a:gd name="T81" fmla="*/ 518 h 726"/>
                <a:gd name="T82" fmla="*/ 135 w 543"/>
                <a:gd name="T83" fmla="*/ 546 h 726"/>
                <a:gd name="T84" fmla="*/ 169 w 543"/>
                <a:gd name="T85" fmla="*/ 535 h 726"/>
                <a:gd name="T86" fmla="*/ 173 w 543"/>
                <a:gd name="T87" fmla="*/ 568 h 726"/>
                <a:gd name="T88" fmla="*/ 143 w 543"/>
                <a:gd name="T89" fmla="*/ 601 h 726"/>
                <a:gd name="T90" fmla="*/ 145 w 543"/>
                <a:gd name="T91" fmla="*/ 632 h 726"/>
                <a:gd name="T92" fmla="*/ 164 w 543"/>
                <a:gd name="T93" fmla="*/ 674 h 726"/>
                <a:gd name="T94" fmla="*/ 190 w 543"/>
                <a:gd name="T95" fmla="*/ 714 h 726"/>
                <a:gd name="T96" fmla="*/ 230 w 543"/>
                <a:gd name="T97" fmla="*/ 662 h 726"/>
                <a:gd name="T98" fmla="*/ 225 w 543"/>
                <a:gd name="T99" fmla="*/ 601 h 726"/>
                <a:gd name="T100" fmla="*/ 251 w 543"/>
                <a:gd name="T101" fmla="*/ 542 h 726"/>
                <a:gd name="T102" fmla="*/ 313 w 543"/>
                <a:gd name="T103" fmla="*/ 494 h 726"/>
                <a:gd name="T104" fmla="*/ 363 w 543"/>
                <a:gd name="T105" fmla="*/ 454 h 726"/>
                <a:gd name="T106" fmla="*/ 403 w 543"/>
                <a:gd name="T107" fmla="*/ 445 h 726"/>
                <a:gd name="T108" fmla="*/ 457 w 543"/>
                <a:gd name="T109" fmla="*/ 437 h 726"/>
                <a:gd name="T110" fmla="*/ 446 w 543"/>
                <a:gd name="T111" fmla="*/ 390 h 726"/>
                <a:gd name="T112" fmla="*/ 457 w 543"/>
                <a:gd name="T113" fmla="*/ 338 h 726"/>
                <a:gd name="T114" fmla="*/ 460 w 543"/>
                <a:gd name="T115" fmla="*/ 274 h 726"/>
                <a:gd name="T116" fmla="*/ 476 w 543"/>
                <a:gd name="T117" fmla="*/ 215 h 726"/>
                <a:gd name="T118" fmla="*/ 519 w 543"/>
                <a:gd name="T119" fmla="*/ 172 h 726"/>
                <a:gd name="T120" fmla="*/ 389 w 543"/>
                <a:gd name="T121" fmla="*/ 108 h 726"/>
                <a:gd name="T122" fmla="*/ 325 w 543"/>
                <a:gd name="T123" fmla="*/ 156 h 726"/>
                <a:gd name="T124" fmla="*/ 303 w 543"/>
                <a:gd name="T125" fmla="*/ 1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3" h="726">
                  <a:moveTo>
                    <a:pt x="391" y="106"/>
                  </a:moveTo>
                  <a:lnTo>
                    <a:pt x="393" y="106"/>
                  </a:lnTo>
                  <a:lnTo>
                    <a:pt x="393" y="106"/>
                  </a:lnTo>
                  <a:lnTo>
                    <a:pt x="393" y="106"/>
                  </a:lnTo>
                  <a:lnTo>
                    <a:pt x="396" y="106"/>
                  </a:lnTo>
                  <a:lnTo>
                    <a:pt x="396" y="106"/>
                  </a:lnTo>
                  <a:lnTo>
                    <a:pt x="396" y="106"/>
                  </a:lnTo>
                  <a:lnTo>
                    <a:pt x="396" y="106"/>
                  </a:lnTo>
                  <a:lnTo>
                    <a:pt x="396" y="106"/>
                  </a:lnTo>
                  <a:lnTo>
                    <a:pt x="396" y="106"/>
                  </a:lnTo>
                  <a:lnTo>
                    <a:pt x="398" y="106"/>
                  </a:lnTo>
                  <a:lnTo>
                    <a:pt x="398" y="106"/>
                  </a:lnTo>
                  <a:lnTo>
                    <a:pt x="401" y="106"/>
                  </a:lnTo>
                  <a:lnTo>
                    <a:pt x="401" y="106"/>
                  </a:lnTo>
                  <a:lnTo>
                    <a:pt x="401" y="104"/>
                  </a:lnTo>
                  <a:lnTo>
                    <a:pt x="401" y="104"/>
                  </a:lnTo>
                  <a:lnTo>
                    <a:pt x="401" y="104"/>
                  </a:lnTo>
                  <a:lnTo>
                    <a:pt x="401" y="101"/>
                  </a:lnTo>
                  <a:lnTo>
                    <a:pt x="401" y="99"/>
                  </a:lnTo>
                  <a:lnTo>
                    <a:pt x="401" y="99"/>
                  </a:lnTo>
                  <a:lnTo>
                    <a:pt x="403" y="97"/>
                  </a:lnTo>
                  <a:lnTo>
                    <a:pt x="403" y="97"/>
                  </a:lnTo>
                  <a:lnTo>
                    <a:pt x="403" y="94"/>
                  </a:lnTo>
                  <a:lnTo>
                    <a:pt x="403" y="94"/>
                  </a:lnTo>
                  <a:lnTo>
                    <a:pt x="401" y="94"/>
                  </a:lnTo>
                  <a:lnTo>
                    <a:pt x="401" y="94"/>
                  </a:lnTo>
                  <a:lnTo>
                    <a:pt x="398" y="94"/>
                  </a:lnTo>
                  <a:lnTo>
                    <a:pt x="398" y="94"/>
                  </a:lnTo>
                  <a:lnTo>
                    <a:pt x="396" y="94"/>
                  </a:lnTo>
                  <a:lnTo>
                    <a:pt x="396" y="94"/>
                  </a:lnTo>
                  <a:lnTo>
                    <a:pt x="393" y="97"/>
                  </a:lnTo>
                  <a:lnTo>
                    <a:pt x="393" y="99"/>
                  </a:lnTo>
                  <a:lnTo>
                    <a:pt x="393" y="99"/>
                  </a:lnTo>
                  <a:lnTo>
                    <a:pt x="393" y="101"/>
                  </a:lnTo>
                  <a:lnTo>
                    <a:pt x="393" y="104"/>
                  </a:lnTo>
                  <a:lnTo>
                    <a:pt x="393" y="104"/>
                  </a:lnTo>
                  <a:lnTo>
                    <a:pt x="391" y="106"/>
                  </a:lnTo>
                  <a:close/>
                  <a:moveTo>
                    <a:pt x="403" y="104"/>
                  </a:moveTo>
                  <a:lnTo>
                    <a:pt x="403" y="104"/>
                  </a:lnTo>
                  <a:lnTo>
                    <a:pt x="403" y="106"/>
                  </a:lnTo>
                  <a:lnTo>
                    <a:pt x="405" y="106"/>
                  </a:lnTo>
                  <a:lnTo>
                    <a:pt x="405" y="106"/>
                  </a:lnTo>
                  <a:lnTo>
                    <a:pt x="408" y="106"/>
                  </a:lnTo>
                  <a:lnTo>
                    <a:pt x="408" y="106"/>
                  </a:lnTo>
                  <a:lnTo>
                    <a:pt x="408" y="106"/>
                  </a:lnTo>
                  <a:lnTo>
                    <a:pt x="408" y="104"/>
                  </a:lnTo>
                  <a:lnTo>
                    <a:pt x="408" y="104"/>
                  </a:lnTo>
                  <a:lnTo>
                    <a:pt x="408" y="101"/>
                  </a:lnTo>
                  <a:lnTo>
                    <a:pt x="405" y="101"/>
                  </a:lnTo>
                  <a:lnTo>
                    <a:pt x="405" y="101"/>
                  </a:lnTo>
                  <a:lnTo>
                    <a:pt x="405" y="104"/>
                  </a:lnTo>
                  <a:lnTo>
                    <a:pt x="403" y="104"/>
                  </a:lnTo>
                  <a:lnTo>
                    <a:pt x="403" y="104"/>
                  </a:lnTo>
                  <a:close/>
                  <a:moveTo>
                    <a:pt x="509" y="132"/>
                  </a:moveTo>
                  <a:lnTo>
                    <a:pt x="512" y="132"/>
                  </a:lnTo>
                  <a:lnTo>
                    <a:pt x="514" y="132"/>
                  </a:lnTo>
                  <a:lnTo>
                    <a:pt x="517" y="134"/>
                  </a:lnTo>
                  <a:lnTo>
                    <a:pt x="519" y="134"/>
                  </a:lnTo>
                  <a:lnTo>
                    <a:pt x="521" y="134"/>
                  </a:lnTo>
                  <a:lnTo>
                    <a:pt x="521" y="134"/>
                  </a:lnTo>
                  <a:lnTo>
                    <a:pt x="519" y="132"/>
                  </a:lnTo>
                  <a:lnTo>
                    <a:pt x="517" y="132"/>
                  </a:lnTo>
                  <a:lnTo>
                    <a:pt x="517" y="130"/>
                  </a:lnTo>
                  <a:lnTo>
                    <a:pt x="514" y="130"/>
                  </a:lnTo>
                  <a:lnTo>
                    <a:pt x="512" y="130"/>
                  </a:lnTo>
                  <a:lnTo>
                    <a:pt x="512" y="127"/>
                  </a:lnTo>
                  <a:lnTo>
                    <a:pt x="509" y="127"/>
                  </a:lnTo>
                  <a:lnTo>
                    <a:pt x="509" y="127"/>
                  </a:lnTo>
                  <a:lnTo>
                    <a:pt x="509" y="127"/>
                  </a:lnTo>
                  <a:lnTo>
                    <a:pt x="509" y="130"/>
                  </a:lnTo>
                  <a:lnTo>
                    <a:pt x="509" y="132"/>
                  </a:lnTo>
                  <a:close/>
                  <a:moveTo>
                    <a:pt x="519" y="130"/>
                  </a:moveTo>
                  <a:lnTo>
                    <a:pt x="521" y="130"/>
                  </a:lnTo>
                  <a:lnTo>
                    <a:pt x="521" y="130"/>
                  </a:lnTo>
                  <a:lnTo>
                    <a:pt x="521" y="130"/>
                  </a:lnTo>
                  <a:lnTo>
                    <a:pt x="521" y="130"/>
                  </a:lnTo>
                  <a:lnTo>
                    <a:pt x="524" y="130"/>
                  </a:lnTo>
                  <a:lnTo>
                    <a:pt x="524" y="132"/>
                  </a:lnTo>
                  <a:lnTo>
                    <a:pt x="521" y="132"/>
                  </a:lnTo>
                  <a:lnTo>
                    <a:pt x="521" y="132"/>
                  </a:lnTo>
                  <a:lnTo>
                    <a:pt x="521" y="132"/>
                  </a:lnTo>
                  <a:lnTo>
                    <a:pt x="521" y="132"/>
                  </a:lnTo>
                  <a:lnTo>
                    <a:pt x="524" y="132"/>
                  </a:lnTo>
                  <a:lnTo>
                    <a:pt x="526" y="132"/>
                  </a:lnTo>
                  <a:lnTo>
                    <a:pt x="526" y="132"/>
                  </a:lnTo>
                  <a:lnTo>
                    <a:pt x="526" y="132"/>
                  </a:lnTo>
                  <a:lnTo>
                    <a:pt x="526" y="132"/>
                  </a:lnTo>
                  <a:lnTo>
                    <a:pt x="526" y="132"/>
                  </a:lnTo>
                  <a:lnTo>
                    <a:pt x="526" y="130"/>
                  </a:lnTo>
                  <a:lnTo>
                    <a:pt x="526" y="130"/>
                  </a:lnTo>
                  <a:lnTo>
                    <a:pt x="526" y="130"/>
                  </a:lnTo>
                  <a:lnTo>
                    <a:pt x="526" y="130"/>
                  </a:lnTo>
                  <a:lnTo>
                    <a:pt x="526" y="130"/>
                  </a:lnTo>
                  <a:lnTo>
                    <a:pt x="526" y="130"/>
                  </a:lnTo>
                  <a:lnTo>
                    <a:pt x="526" y="130"/>
                  </a:lnTo>
                  <a:lnTo>
                    <a:pt x="524" y="127"/>
                  </a:lnTo>
                  <a:lnTo>
                    <a:pt x="524" y="127"/>
                  </a:lnTo>
                  <a:lnTo>
                    <a:pt x="521" y="127"/>
                  </a:lnTo>
                  <a:lnTo>
                    <a:pt x="517" y="127"/>
                  </a:lnTo>
                  <a:lnTo>
                    <a:pt x="514" y="127"/>
                  </a:lnTo>
                  <a:lnTo>
                    <a:pt x="517" y="127"/>
                  </a:lnTo>
                  <a:lnTo>
                    <a:pt x="519" y="130"/>
                  </a:lnTo>
                  <a:close/>
                  <a:moveTo>
                    <a:pt x="543" y="146"/>
                  </a:moveTo>
                  <a:lnTo>
                    <a:pt x="543" y="146"/>
                  </a:lnTo>
                  <a:lnTo>
                    <a:pt x="540" y="144"/>
                  </a:lnTo>
                  <a:lnTo>
                    <a:pt x="540" y="144"/>
                  </a:lnTo>
                  <a:lnTo>
                    <a:pt x="540" y="144"/>
                  </a:lnTo>
                  <a:lnTo>
                    <a:pt x="540" y="142"/>
                  </a:lnTo>
                  <a:lnTo>
                    <a:pt x="540" y="139"/>
                  </a:lnTo>
                  <a:lnTo>
                    <a:pt x="540" y="139"/>
                  </a:lnTo>
                  <a:lnTo>
                    <a:pt x="540" y="139"/>
                  </a:lnTo>
                  <a:lnTo>
                    <a:pt x="540" y="134"/>
                  </a:lnTo>
                  <a:lnTo>
                    <a:pt x="540" y="134"/>
                  </a:lnTo>
                  <a:lnTo>
                    <a:pt x="543" y="132"/>
                  </a:lnTo>
                  <a:lnTo>
                    <a:pt x="543" y="130"/>
                  </a:lnTo>
                  <a:lnTo>
                    <a:pt x="538" y="130"/>
                  </a:lnTo>
                  <a:lnTo>
                    <a:pt x="528" y="130"/>
                  </a:lnTo>
                  <a:lnTo>
                    <a:pt x="528" y="130"/>
                  </a:lnTo>
                  <a:lnTo>
                    <a:pt x="528" y="132"/>
                  </a:lnTo>
                  <a:lnTo>
                    <a:pt x="528" y="132"/>
                  </a:lnTo>
                  <a:lnTo>
                    <a:pt x="531" y="134"/>
                  </a:lnTo>
                  <a:lnTo>
                    <a:pt x="533" y="134"/>
                  </a:lnTo>
                  <a:lnTo>
                    <a:pt x="533" y="134"/>
                  </a:lnTo>
                  <a:lnTo>
                    <a:pt x="533" y="134"/>
                  </a:lnTo>
                  <a:lnTo>
                    <a:pt x="533" y="134"/>
                  </a:lnTo>
                  <a:lnTo>
                    <a:pt x="533" y="139"/>
                  </a:lnTo>
                  <a:lnTo>
                    <a:pt x="533" y="139"/>
                  </a:lnTo>
                  <a:lnTo>
                    <a:pt x="533" y="139"/>
                  </a:lnTo>
                  <a:lnTo>
                    <a:pt x="531" y="139"/>
                  </a:lnTo>
                  <a:lnTo>
                    <a:pt x="528" y="137"/>
                  </a:lnTo>
                  <a:lnTo>
                    <a:pt x="528" y="137"/>
                  </a:lnTo>
                  <a:lnTo>
                    <a:pt x="528" y="139"/>
                  </a:lnTo>
                  <a:lnTo>
                    <a:pt x="526" y="139"/>
                  </a:lnTo>
                  <a:lnTo>
                    <a:pt x="526" y="137"/>
                  </a:lnTo>
                  <a:lnTo>
                    <a:pt x="524" y="137"/>
                  </a:lnTo>
                  <a:lnTo>
                    <a:pt x="524" y="139"/>
                  </a:lnTo>
                  <a:lnTo>
                    <a:pt x="521" y="137"/>
                  </a:lnTo>
                  <a:lnTo>
                    <a:pt x="521" y="137"/>
                  </a:lnTo>
                  <a:lnTo>
                    <a:pt x="521" y="137"/>
                  </a:lnTo>
                  <a:lnTo>
                    <a:pt x="521" y="137"/>
                  </a:lnTo>
                  <a:lnTo>
                    <a:pt x="521" y="137"/>
                  </a:lnTo>
                  <a:lnTo>
                    <a:pt x="524" y="137"/>
                  </a:lnTo>
                  <a:lnTo>
                    <a:pt x="517" y="137"/>
                  </a:lnTo>
                  <a:lnTo>
                    <a:pt x="517" y="137"/>
                  </a:lnTo>
                  <a:lnTo>
                    <a:pt x="514" y="137"/>
                  </a:lnTo>
                  <a:lnTo>
                    <a:pt x="514" y="137"/>
                  </a:lnTo>
                  <a:lnTo>
                    <a:pt x="512" y="137"/>
                  </a:lnTo>
                  <a:lnTo>
                    <a:pt x="512" y="137"/>
                  </a:lnTo>
                  <a:lnTo>
                    <a:pt x="512" y="137"/>
                  </a:lnTo>
                  <a:lnTo>
                    <a:pt x="512" y="137"/>
                  </a:lnTo>
                  <a:lnTo>
                    <a:pt x="512" y="139"/>
                  </a:lnTo>
                  <a:lnTo>
                    <a:pt x="509" y="139"/>
                  </a:lnTo>
                  <a:lnTo>
                    <a:pt x="509" y="137"/>
                  </a:lnTo>
                  <a:lnTo>
                    <a:pt x="509" y="137"/>
                  </a:lnTo>
                  <a:lnTo>
                    <a:pt x="507" y="137"/>
                  </a:lnTo>
                  <a:lnTo>
                    <a:pt x="509" y="137"/>
                  </a:lnTo>
                  <a:lnTo>
                    <a:pt x="509" y="134"/>
                  </a:lnTo>
                  <a:lnTo>
                    <a:pt x="509" y="134"/>
                  </a:lnTo>
                  <a:lnTo>
                    <a:pt x="507" y="132"/>
                  </a:lnTo>
                  <a:lnTo>
                    <a:pt x="500" y="132"/>
                  </a:lnTo>
                  <a:lnTo>
                    <a:pt x="498" y="132"/>
                  </a:lnTo>
                  <a:lnTo>
                    <a:pt x="498" y="132"/>
                  </a:lnTo>
                  <a:lnTo>
                    <a:pt x="495" y="130"/>
                  </a:lnTo>
                  <a:lnTo>
                    <a:pt x="495" y="132"/>
                  </a:lnTo>
                  <a:lnTo>
                    <a:pt x="493" y="132"/>
                  </a:lnTo>
                  <a:lnTo>
                    <a:pt x="493" y="132"/>
                  </a:lnTo>
                  <a:lnTo>
                    <a:pt x="493" y="132"/>
                  </a:lnTo>
                  <a:lnTo>
                    <a:pt x="491" y="130"/>
                  </a:lnTo>
                  <a:lnTo>
                    <a:pt x="488" y="130"/>
                  </a:lnTo>
                  <a:lnTo>
                    <a:pt x="488" y="127"/>
                  </a:lnTo>
                  <a:lnTo>
                    <a:pt x="491" y="130"/>
                  </a:lnTo>
                  <a:lnTo>
                    <a:pt x="491" y="127"/>
                  </a:lnTo>
                  <a:lnTo>
                    <a:pt x="491" y="127"/>
                  </a:lnTo>
                  <a:lnTo>
                    <a:pt x="491" y="125"/>
                  </a:lnTo>
                  <a:lnTo>
                    <a:pt x="488" y="127"/>
                  </a:lnTo>
                  <a:lnTo>
                    <a:pt x="488" y="127"/>
                  </a:lnTo>
                  <a:lnTo>
                    <a:pt x="486" y="127"/>
                  </a:lnTo>
                  <a:lnTo>
                    <a:pt x="486" y="127"/>
                  </a:lnTo>
                  <a:lnTo>
                    <a:pt x="486" y="127"/>
                  </a:lnTo>
                  <a:lnTo>
                    <a:pt x="483" y="127"/>
                  </a:lnTo>
                  <a:lnTo>
                    <a:pt x="479" y="125"/>
                  </a:lnTo>
                  <a:lnTo>
                    <a:pt x="476" y="120"/>
                  </a:lnTo>
                  <a:lnTo>
                    <a:pt x="476" y="120"/>
                  </a:lnTo>
                  <a:lnTo>
                    <a:pt x="474" y="118"/>
                  </a:lnTo>
                  <a:lnTo>
                    <a:pt x="474" y="118"/>
                  </a:lnTo>
                  <a:lnTo>
                    <a:pt x="474" y="118"/>
                  </a:lnTo>
                  <a:lnTo>
                    <a:pt x="474" y="118"/>
                  </a:lnTo>
                  <a:lnTo>
                    <a:pt x="469" y="118"/>
                  </a:lnTo>
                  <a:lnTo>
                    <a:pt x="469" y="118"/>
                  </a:lnTo>
                  <a:lnTo>
                    <a:pt x="464" y="116"/>
                  </a:lnTo>
                  <a:lnTo>
                    <a:pt x="464" y="116"/>
                  </a:lnTo>
                  <a:lnTo>
                    <a:pt x="464" y="116"/>
                  </a:lnTo>
                  <a:lnTo>
                    <a:pt x="462" y="116"/>
                  </a:lnTo>
                  <a:lnTo>
                    <a:pt x="460" y="113"/>
                  </a:lnTo>
                  <a:lnTo>
                    <a:pt x="457" y="113"/>
                  </a:lnTo>
                  <a:lnTo>
                    <a:pt x="455" y="111"/>
                  </a:lnTo>
                  <a:lnTo>
                    <a:pt x="450" y="108"/>
                  </a:lnTo>
                  <a:lnTo>
                    <a:pt x="441" y="106"/>
                  </a:lnTo>
                  <a:lnTo>
                    <a:pt x="436" y="104"/>
                  </a:lnTo>
                  <a:lnTo>
                    <a:pt x="431" y="104"/>
                  </a:lnTo>
                  <a:lnTo>
                    <a:pt x="427" y="101"/>
                  </a:lnTo>
                  <a:lnTo>
                    <a:pt x="424" y="101"/>
                  </a:lnTo>
                  <a:lnTo>
                    <a:pt x="422" y="101"/>
                  </a:lnTo>
                  <a:lnTo>
                    <a:pt x="419" y="101"/>
                  </a:lnTo>
                  <a:lnTo>
                    <a:pt x="419" y="101"/>
                  </a:lnTo>
                  <a:lnTo>
                    <a:pt x="417" y="101"/>
                  </a:lnTo>
                  <a:lnTo>
                    <a:pt x="415" y="101"/>
                  </a:lnTo>
                  <a:lnTo>
                    <a:pt x="415" y="101"/>
                  </a:lnTo>
                  <a:lnTo>
                    <a:pt x="415" y="101"/>
                  </a:lnTo>
                  <a:lnTo>
                    <a:pt x="415" y="101"/>
                  </a:lnTo>
                  <a:lnTo>
                    <a:pt x="412" y="101"/>
                  </a:lnTo>
                  <a:lnTo>
                    <a:pt x="412" y="104"/>
                  </a:lnTo>
                  <a:lnTo>
                    <a:pt x="412" y="104"/>
                  </a:lnTo>
                  <a:lnTo>
                    <a:pt x="412" y="106"/>
                  </a:lnTo>
                  <a:lnTo>
                    <a:pt x="417" y="108"/>
                  </a:lnTo>
                  <a:lnTo>
                    <a:pt x="417" y="108"/>
                  </a:lnTo>
                  <a:lnTo>
                    <a:pt x="417" y="111"/>
                  </a:lnTo>
                  <a:lnTo>
                    <a:pt x="417" y="108"/>
                  </a:lnTo>
                  <a:lnTo>
                    <a:pt x="415" y="108"/>
                  </a:lnTo>
                  <a:lnTo>
                    <a:pt x="415" y="108"/>
                  </a:lnTo>
                  <a:lnTo>
                    <a:pt x="415" y="108"/>
                  </a:lnTo>
                  <a:lnTo>
                    <a:pt x="415" y="108"/>
                  </a:lnTo>
                  <a:lnTo>
                    <a:pt x="415" y="111"/>
                  </a:lnTo>
                  <a:lnTo>
                    <a:pt x="417" y="111"/>
                  </a:lnTo>
                  <a:lnTo>
                    <a:pt x="417" y="111"/>
                  </a:lnTo>
                  <a:lnTo>
                    <a:pt x="417" y="113"/>
                  </a:lnTo>
                  <a:lnTo>
                    <a:pt x="415" y="111"/>
                  </a:lnTo>
                  <a:lnTo>
                    <a:pt x="415" y="111"/>
                  </a:lnTo>
                  <a:lnTo>
                    <a:pt x="415" y="113"/>
                  </a:lnTo>
                  <a:lnTo>
                    <a:pt x="415" y="116"/>
                  </a:lnTo>
                  <a:lnTo>
                    <a:pt x="415" y="116"/>
                  </a:lnTo>
                  <a:lnTo>
                    <a:pt x="415" y="118"/>
                  </a:lnTo>
                  <a:lnTo>
                    <a:pt x="415" y="116"/>
                  </a:lnTo>
                  <a:lnTo>
                    <a:pt x="415" y="113"/>
                  </a:lnTo>
                  <a:lnTo>
                    <a:pt x="415" y="116"/>
                  </a:lnTo>
                  <a:lnTo>
                    <a:pt x="412" y="116"/>
                  </a:lnTo>
                  <a:lnTo>
                    <a:pt x="412" y="116"/>
                  </a:lnTo>
                  <a:lnTo>
                    <a:pt x="412" y="116"/>
                  </a:lnTo>
                  <a:lnTo>
                    <a:pt x="412" y="116"/>
                  </a:lnTo>
                  <a:lnTo>
                    <a:pt x="412" y="116"/>
                  </a:lnTo>
                  <a:lnTo>
                    <a:pt x="410" y="113"/>
                  </a:lnTo>
                  <a:lnTo>
                    <a:pt x="410" y="113"/>
                  </a:lnTo>
                  <a:lnTo>
                    <a:pt x="410" y="111"/>
                  </a:lnTo>
                  <a:lnTo>
                    <a:pt x="410" y="108"/>
                  </a:lnTo>
                  <a:lnTo>
                    <a:pt x="408" y="108"/>
                  </a:lnTo>
                  <a:lnTo>
                    <a:pt x="408" y="108"/>
                  </a:lnTo>
                  <a:lnTo>
                    <a:pt x="408" y="111"/>
                  </a:lnTo>
                  <a:lnTo>
                    <a:pt x="408" y="111"/>
                  </a:lnTo>
                  <a:lnTo>
                    <a:pt x="408" y="113"/>
                  </a:lnTo>
                  <a:lnTo>
                    <a:pt x="408" y="113"/>
                  </a:lnTo>
                  <a:lnTo>
                    <a:pt x="408" y="111"/>
                  </a:lnTo>
                  <a:lnTo>
                    <a:pt x="408" y="113"/>
                  </a:lnTo>
                  <a:lnTo>
                    <a:pt x="405" y="113"/>
                  </a:lnTo>
                  <a:lnTo>
                    <a:pt x="408" y="116"/>
                  </a:lnTo>
                  <a:lnTo>
                    <a:pt x="408" y="113"/>
                  </a:lnTo>
                  <a:lnTo>
                    <a:pt x="408" y="116"/>
                  </a:lnTo>
                  <a:lnTo>
                    <a:pt x="408" y="116"/>
                  </a:lnTo>
                  <a:lnTo>
                    <a:pt x="403" y="113"/>
                  </a:lnTo>
                  <a:lnTo>
                    <a:pt x="403" y="116"/>
                  </a:lnTo>
                  <a:lnTo>
                    <a:pt x="403" y="113"/>
                  </a:lnTo>
                  <a:lnTo>
                    <a:pt x="401" y="113"/>
                  </a:lnTo>
                  <a:lnTo>
                    <a:pt x="401" y="113"/>
                  </a:lnTo>
                  <a:lnTo>
                    <a:pt x="398" y="113"/>
                  </a:lnTo>
                  <a:lnTo>
                    <a:pt x="398" y="113"/>
                  </a:lnTo>
                  <a:lnTo>
                    <a:pt x="401" y="111"/>
                  </a:lnTo>
                  <a:lnTo>
                    <a:pt x="401" y="111"/>
                  </a:lnTo>
                  <a:lnTo>
                    <a:pt x="398" y="111"/>
                  </a:lnTo>
                  <a:lnTo>
                    <a:pt x="398" y="113"/>
                  </a:lnTo>
                  <a:lnTo>
                    <a:pt x="398" y="116"/>
                  </a:lnTo>
                  <a:lnTo>
                    <a:pt x="398" y="116"/>
                  </a:lnTo>
                  <a:lnTo>
                    <a:pt x="398" y="116"/>
                  </a:lnTo>
                  <a:lnTo>
                    <a:pt x="396" y="116"/>
                  </a:lnTo>
                  <a:lnTo>
                    <a:pt x="396" y="116"/>
                  </a:lnTo>
                  <a:lnTo>
                    <a:pt x="396" y="116"/>
                  </a:lnTo>
                  <a:lnTo>
                    <a:pt x="396" y="118"/>
                  </a:lnTo>
                  <a:lnTo>
                    <a:pt x="396" y="118"/>
                  </a:lnTo>
                  <a:lnTo>
                    <a:pt x="396" y="118"/>
                  </a:lnTo>
                  <a:lnTo>
                    <a:pt x="396" y="118"/>
                  </a:lnTo>
                  <a:lnTo>
                    <a:pt x="393" y="118"/>
                  </a:lnTo>
                  <a:lnTo>
                    <a:pt x="393" y="118"/>
                  </a:lnTo>
                  <a:lnTo>
                    <a:pt x="393" y="118"/>
                  </a:lnTo>
                  <a:lnTo>
                    <a:pt x="393" y="118"/>
                  </a:lnTo>
                  <a:lnTo>
                    <a:pt x="396" y="116"/>
                  </a:lnTo>
                  <a:lnTo>
                    <a:pt x="396" y="113"/>
                  </a:lnTo>
                  <a:lnTo>
                    <a:pt x="396" y="113"/>
                  </a:lnTo>
                  <a:lnTo>
                    <a:pt x="393" y="111"/>
                  </a:lnTo>
                  <a:lnTo>
                    <a:pt x="393" y="111"/>
                  </a:lnTo>
                  <a:lnTo>
                    <a:pt x="393" y="113"/>
                  </a:lnTo>
                  <a:lnTo>
                    <a:pt x="391" y="116"/>
                  </a:lnTo>
                  <a:lnTo>
                    <a:pt x="391" y="116"/>
                  </a:lnTo>
                  <a:lnTo>
                    <a:pt x="391" y="116"/>
                  </a:lnTo>
                  <a:lnTo>
                    <a:pt x="389" y="116"/>
                  </a:lnTo>
                  <a:lnTo>
                    <a:pt x="386" y="118"/>
                  </a:lnTo>
                  <a:lnTo>
                    <a:pt x="386" y="118"/>
                  </a:lnTo>
                  <a:lnTo>
                    <a:pt x="386" y="118"/>
                  </a:lnTo>
                  <a:lnTo>
                    <a:pt x="386" y="118"/>
                  </a:lnTo>
                  <a:lnTo>
                    <a:pt x="384" y="118"/>
                  </a:lnTo>
                  <a:lnTo>
                    <a:pt x="384" y="118"/>
                  </a:lnTo>
                  <a:lnTo>
                    <a:pt x="384" y="118"/>
                  </a:lnTo>
                  <a:lnTo>
                    <a:pt x="384" y="118"/>
                  </a:lnTo>
                  <a:lnTo>
                    <a:pt x="382" y="118"/>
                  </a:lnTo>
                  <a:lnTo>
                    <a:pt x="382" y="120"/>
                  </a:lnTo>
                  <a:lnTo>
                    <a:pt x="382" y="120"/>
                  </a:lnTo>
                  <a:lnTo>
                    <a:pt x="382" y="123"/>
                  </a:lnTo>
                  <a:lnTo>
                    <a:pt x="382" y="123"/>
                  </a:lnTo>
                  <a:lnTo>
                    <a:pt x="382" y="123"/>
                  </a:lnTo>
                  <a:lnTo>
                    <a:pt x="382" y="120"/>
                  </a:lnTo>
                  <a:lnTo>
                    <a:pt x="379" y="118"/>
                  </a:lnTo>
                  <a:lnTo>
                    <a:pt x="379" y="116"/>
                  </a:lnTo>
                  <a:lnTo>
                    <a:pt x="377" y="118"/>
                  </a:lnTo>
                  <a:lnTo>
                    <a:pt x="377" y="118"/>
                  </a:lnTo>
                  <a:lnTo>
                    <a:pt x="375" y="120"/>
                  </a:lnTo>
                  <a:lnTo>
                    <a:pt x="375" y="123"/>
                  </a:lnTo>
                  <a:lnTo>
                    <a:pt x="377" y="123"/>
                  </a:lnTo>
                  <a:lnTo>
                    <a:pt x="377" y="123"/>
                  </a:lnTo>
                  <a:lnTo>
                    <a:pt x="375" y="123"/>
                  </a:lnTo>
                  <a:lnTo>
                    <a:pt x="375" y="123"/>
                  </a:lnTo>
                  <a:lnTo>
                    <a:pt x="375" y="123"/>
                  </a:lnTo>
                  <a:lnTo>
                    <a:pt x="372" y="123"/>
                  </a:lnTo>
                  <a:lnTo>
                    <a:pt x="370" y="125"/>
                  </a:lnTo>
                  <a:lnTo>
                    <a:pt x="370" y="127"/>
                  </a:lnTo>
                  <a:lnTo>
                    <a:pt x="367" y="130"/>
                  </a:lnTo>
                  <a:lnTo>
                    <a:pt x="367" y="130"/>
                  </a:lnTo>
                  <a:lnTo>
                    <a:pt x="367" y="132"/>
                  </a:lnTo>
                  <a:lnTo>
                    <a:pt x="367" y="134"/>
                  </a:lnTo>
                  <a:lnTo>
                    <a:pt x="367" y="137"/>
                  </a:lnTo>
                  <a:lnTo>
                    <a:pt x="365" y="137"/>
                  </a:lnTo>
                  <a:lnTo>
                    <a:pt x="367" y="134"/>
                  </a:lnTo>
                  <a:lnTo>
                    <a:pt x="367" y="134"/>
                  </a:lnTo>
                  <a:lnTo>
                    <a:pt x="367" y="134"/>
                  </a:lnTo>
                  <a:lnTo>
                    <a:pt x="367" y="134"/>
                  </a:lnTo>
                  <a:lnTo>
                    <a:pt x="367" y="134"/>
                  </a:lnTo>
                  <a:lnTo>
                    <a:pt x="365" y="134"/>
                  </a:lnTo>
                  <a:lnTo>
                    <a:pt x="365" y="134"/>
                  </a:lnTo>
                  <a:lnTo>
                    <a:pt x="365" y="134"/>
                  </a:lnTo>
                  <a:lnTo>
                    <a:pt x="365" y="134"/>
                  </a:lnTo>
                  <a:lnTo>
                    <a:pt x="365" y="132"/>
                  </a:lnTo>
                  <a:lnTo>
                    <a:pt x="365" y="132"/>
                  </a:lnTo>
                  <a:lnTo>
                    <a:pt x="365" y="132"/>
                  </a:lnTo>
                  <a:lnTo>
                    <a:pt x="365" y="134"/>
                  </a:lnTo>
                  <a:lnTo>
                    <a:pt x="365" y="134"/>
                  </a:lnTo>
                  <a:lnTo>
                    <a:pt x="365" y="132"/>
                  </a:lnTo>
                  <a:lnTo>
                    <a:pt x="365" y="132"/>
                  </a:lnTo>
                  <a:lnTo>
                    <a:pt x="363" y="132"/>
                  </a:lnTo>
                  <a:lnTo>
                    <a:pt x="363" y="132"/>
                  </a:lnTo>
                  <a:lnTo>
                    <a:pt x="363" y="134"/>
                  </a:lnTo>
                  <a:lnTo>
                    <a:pt x="363" y="134"/>
                  </a:lnTo>
                  <a:lnTo>
                    <a:pt x="363" y="137"/>
                  </a:lnTo>
                  <a:lnTo>
                    <a:pt x="360" y="137"/>
                  </a:lnTo>
                  <a:lnTo>
                    <a:pt x="360" y="139"/>
                  </a:lnTo>
                  <a:lnTo>
                    <a:pt x="360" y="139"/>
                  </a:lnTo>
                  <a:lnTo>
                    <a:pt x="360" y="139"/>
                  </a:lnTo>
                  <a:lnTo>
                    <a:pt x="360" y="139"/>
                  </a:lnTo>
                  <a:lnTo>
                    <a:pt x="360" y="139"/>
                  </a:lnTo>
                  <a:lnTo>
                    <a:pt x="358" y="139"/>
                  </a:lnTo>
                  <a:lnTo>
                    <a:pt x="356" y="142"/>
                  </a:lnTo>
                  <a:lnTo>
                    <a:pt x="356" y="142"/>
                  </a:lnTo>
                  <a:lnTo>
                    <a:pt x="356" y="142"/>
                  </a:lnTo>
                  <a:lnTo>
                    <a:pt x="356" y="142"/>
                  </a:lnTo>
                  <a:lnTo>
                    <a:pt x="356" y="139"/>
                  </a:lnTo>
                  <a:lnTo>
                    <a:pt x="356" y="139"/>
                  </a:lnTo>
                  <a:lnTo>
                    <a:pt x="356" y="139"/>
                  </a:lnTo>
                  <a:lnTo>
                    <a:pt x="356" y="139"/>
                  </a:lnTo>
                  <a:lnTo>
                    <a:pt x="356" y="139"/>
                  </a:lnTo>
                  <a:lnTo>
                    <a:pt x="356" y="139"/>
                  </a:lnTo>
                  <a:lnTo>
                    <a:pt x="358" y="139"/>
                  </a:lnTo>
                  <a:lnTo>
                    <a:pt x="358" y="139"/>
                  </a:lnTo>
                  <a:lnTo>
                    <a:pt x="358" y="137"/>
                  </a:lnTo>
                  <a:lnTo>
                    <a:pt x="358" y="134"/>
                  </a:lnTo>
                  <a:lnTo>
                    <a:pt x="358" y="132"/>
                  </a:lnTo>
                  <a:lnTo>
                    <a:pt x="356" y="134"/>
                  </a:lnTo>
                  <a:lnTo>
                    <a:pt x="353" y="134"/>
                  </a:lnTo>
                  <a:lnTo>
                    <a:pt x="356" y="137"/>
                  </a:lnTo>
                  <a:lnTo>
                    <a:pt x="353" y="134"/>
                  </a:lnTo>
                  <a:lnTo>
                    <a:pt x="353" y="134"/>
                  </a:lnTo>
                  <a:lnTo>
                    <a:pt x="351" y="134"/>
                  </a:lnTo>
                  <a:lnTo>
                    <a:pt x="351" y="134"/>
                  </a:lnTo>
                  <a:lnTo>
                    <a:pt x="351" y="134"/>
                  </a:lnTo>
                  <a:lnTo>
                    <a:pt x="351" y="137"/>
                  </a:lnTo>
                  <a:lnTo>
                    <a:pt x="351" y="137"/>
                  </a:lnTo>
                  <a:lnTo>
                    <a:pt x="351" y="137"/>
                  </a:lnTo>
                  <a:lnTo>
                    <a:pt x="351" y="137"/>
                  </a:lnTo>
                  <a:lnTo>
                    <a:pt x="348" y="137"/>
                  </a:lnTo>
                  <a:lnTo>
                    <a:pt x="348" y="139"/>
                  </a:lnTo>
                  <a:lnTo>
                    <a:pt x="348" y="137"/>
                  </a:lnTo>
                  <a:lnTo>
                    <a:pt x="348" y="137"/>
                  </a:lnTo>
                  <a:lnTo>
                    <a:pt x="348" y="137"/>
                  </a:lnTo>
                  <a:lnTo>
                    <a:pt x="348" y="137"/>
                  </a:lnTo>
                  <a:lnTo>
                    <a:pt x="348" y="134"/>
                  </a:lnTo>
                  <a:lnTo>
                    <a:pt x="346" y="134"/>
                  </a:lnTo>
                  <a:lnTo>
                    <a:pt x="346" y="137"/>
                  </a:lnTo>
                  <a:lnTo>
                    <a:pt x="346" y="139"/>
                  </a:lnTo>
                  <a:lnTo>
                    <a:pt x="344" y="137"/>
                  </a:lnTo>
                  <a:lnTo>
                    <a:pt x="346" y="134"/>
                  </a:lnTo>
                  <a:lnTo>
                    <a:pt x="348" y="134"/>
                  </a:lnTo>
                  <a:lnTo>
                    <a:pt x="351" y="132"/>
                  </a:lnTo>
                  <a:lnTo>
                    <a:pt x="351" y="132"/>
                  </a:lnTo>
                  <a:lnTo>
                    <a:pt x="353" y="130"/>
                  </a:lnTo>
                  <a:lnTo>
                    <a:pt x="353" y="130"/>
                  </a:lnTo>
                  <a:lnTo>
                    <a:pt x="356" y="130"/>
                  </a:lnTo>
                  <a:lnTo>
                    <a:pt x="356" y="127"/>
                  </a:lnTo>
                  <a:lnTo>
                    <a:pt x="356" y="127"/>
                  </a:lnTo>
                  <a:lnTo>
                    <a:pt x="356" y="127"/>
                  </a:lnTo>
                  <a:lnTo>
                    <a:pt x="356" y="125"/>
                  </a:lnTo>
                  <a:lnTo>
                    <a:pt x="356" y="127"/>
                  </a:lnTo>
                  <a:lnTo>
                    <a:pt x="358" y="127"/>
                  </a:lnTo>
                  <a:lnTo>
                    <a:pt x="358" y="127"/>
                  </a:lnTo>
                  <a:lnTo>
                    <a:pt x="358" y="127"/>
                  </a:lnTo>
                  <a:lnTo>
                    <a:pt x="360" y="127"/>
                  </a:lnTo>
                  <a:lnTo>
                    <a:pt x="360" y="125"/>
                  </a:lnTo>
                  <a:lnTo>
                    <a:pt x="363" y="123"/>
                  </a:lnTo>
                  <a:lnTo>
                    <a:pt x="363" y="120"/>
                  </a:lnTo>
                  <a:lnTo>
                    <a:pt x="363" y="120"/>
                  </a:lnTo>
                  <a:lnTo>
                    <a:pt x="363" y="120"/>
                  </a:lnTo>
                  <a:lnTo>
                    <a:pt x="363" y="120"/>
                  </a:lnTo>
                  <a:lnTo>
                    <a:pt x="365" y="120"/>
                  </a:lnTo>
                  <a:lnTo>
                    <a:pt x="365" y="120"/>
                  </a:lnTo>
                  <a:lnTo>
                    <a:pt x="365" y="118"/>
                  </a:lnTo>
                  <a:lnTo>
                    <a:pt x="367" y="118"/>
                  </a:lnTo>
                  <a:lnTo>
                    <a:pt x="367" y="118"/>
                  </a:lnTo>
                  <a:lnTo>
                    <a:pt x="370" y="116"/>
                  </a:lnTo>
                  <a:lnTo>
                    <a:pt x="370" y="113"/>
                  </a:lnTo>
                  <a:lnTo>
                    <a:pt x="370" y="113"/>
                  </a:lnTo>
                  <a:lnTo>
                    <a:pt x="370" y="111"/>
                  </a:lnTo>
                  <a:lnTo>
                    <a:pt x="367" y="111"/>
                  </a:lnTo>
                  <a:lnTo>
                    <a:pt x="367" y="111"/>
                  </a:lnTo>
                  <a:lnTo>
                    <a:pt x="367" y="113"/>
                  </a:lnTo>
                  <a:lnTo>
                    <a:pt x="367" y="113"/>
                  </a:lnTo>
                  <a:lnTo>
                    <a:pt x="367" y="113"/>
                  </a:lnTo>
                  <a:lnTo>
                    <a:pt x="367" y="111"/>
                  </a:lnTo>
                  <a:lnTo>
                    <a:pt x="367" y="111"/>
                  </a:lnTo>
                  <a:lnTo>
                    <a:pt x="367" y="111"/>
                  </a:lnTo>
                  <a:lnTo>
                    <a:pt x="365" y="108"/>
                  </a:lnTo>
                  <a:lnTo>
                    <a:pt x="365" y="108"/>
                  </a:lnTo>
                  <a:lnTo>
                    <a:pt x="367" y="108"/>
                  </a:lnTo>
                  <a:lnTo>
                    <a:pt x="367" y="108"/>
                  </a:lnTo>
                  <a:lnTo>
                    <a:pt x="370" y="108"/>
                  </a:lnTo>
                  <a:lnTo>
                    <a:pt x="370" y="106"/>
                  </a:lnTo>
                  <a:lnTo>
                    <a:pt x="367" y="106"/>
                  </a:lnTo>
                  <a:lnTo>
                    <a:pt x="367" y="106"/>
                  </a:lnTo>
                  <a:lnTo>
                    <a:pt x="365" y="106"/>
                  </a:lnTo>
                  <a:lnTo>
                    <a:pt x="363" y="106"/>
                  </a:lnTo>
                  <a:lnTo>
                    <a:pt x="356" y="111"/>
                  </a:lnTo>
                  <a:lnTo>
                    <a:pt x="351" y="111"/>
                  </a:lnTo>
                  <a:lnTo>
                    <a:pt x="348" y="111"/>
                  </a:lnTo>
                  <a:lnTo>
                    <a:pt x="348" y="113"/>
                  </a:lnTo>
                  <a:lnTo>
                    <a:pt x="348" y="113"/>
                  </a:lnTo>
                  <a:lnTo>
                    <a:pt x="348" y="116"/>
                  </a:lnTo>
                  <a:lnTo>
                    <a:pt x="348" y="116"/>
                  </a:lnTo>
                  <a:lnTo>
                    <a:pt x="348" y="116"/>
                  </a:lnTo>
                  <a:lnTo>
                    <a:pt x="348" y="118"/>
                  </a:lnTo>
                  <a:lnTo>
                    <a:pt x="348" y="120"/>
                  </a:lnTo>
                  <a:lnTo>
                    <a:pt x="348" y="116"/>
                  </a:lnTo>
                  <a:lnTo>
                    <a:pt x="348" y="116"/>
                  </a:lnTo>
                  <a:lnTo>
                    <a:pt x="346" y="116"/>
                  </a:lnTo>
                  <a:lnTo>
                    <a:pt x="346" y="116"/>
                  </a:lnTo>
                  <a:lnTo>
                    <a:pt x="344" y="116"/>
                  </a:lnTo>
                  <a:lnTo>
                    <a:pt x="344" y="116"/>
                  </a:lnTo>
                  <a:lnTo>
                    <a:pt x="344" y="118"/>
                  </a:lnTo>
                  <a:lnTo>
                    <a:pt x="344" y="125"/>
                  </a:lnTo>
                  <a:lnTo>
                    <a:pt x="344" y="125"/>
                  </a:lnTo>
                  <a:lnTo>
                    <a:pt x="344" y="125"/>
                  </a:lnTo>
                  <a:lnTo>
                    <a:pt x="344" y="125"/>
                  </a:lnTo>
                  <a:lnTo>
                    <a:pt x="344" y="123"/>
                  </a:lnTo>
                  <a:lnTo>
                    <a:pt x="344" y="123"/>
                  </a:lnTo>
                  <a:lnTo>
                    <a:pt x="344" y="125"/>
                  </a:lnTo>
                  <a:lnTo>
                    <a:pt x="341" y="134"/>
                  </a:lnTo>
                  <a:lnTo>
                    <a:pt x="341" y="134"/>
                  </a:lnTo>
                  <a:lnTo>
                    <a:pt x="341" y="134"/>
                  </a:lnTo>
                  <a:lnTo>
                    <a:pt x="341" y="134"/>
                  </a:lnTo>
                  <a:lnTo>
                    <a:pt x="341" y="137"/>
                  </a:lnTo>
                  <a:lnTo>
                    <a:pt x="341" y="137"/>
                  </a:lnTo>
                  <a:lnTo>
                    <a:pt x="339" y="139"/>
                  </a:lnTo>
                  <a:lnTo>
                    <a:pt x="341" y="142"/>
                  </a:lnTo>
                  <a:lnTo>
                    <a:pt x="339" y="144"/>
                  </a:lnTo>
                  <a:lnTo>
                    <a:pt x="339" y="146"/>
                  </a:lnTo>
                  <a:lnTo>
                    <a:pt x="339" y="146"/>
                  </a:lnTo>
                  <a:lnTo>
                    <a:pt x="339" y="149"/>
                  </a:lnTo>
                  <a:lnTo>
                    <a:pt x="334" y="151"/>
                  </a:lnTo>
                  <a:lnTo>
                    <a:pt x="334" y="151"/>
                  </a:lnTo>
                  <a:lnTo>
                    <a:pt x="334" y="153"/>
                  </a:lnTo>
                  <a:lnTo>
                    <a:pt x="330" y="153"/>
                  </a:lnTo>
                  <a:lnTo>
                    <a:pt x="327" y="161"/>
                  </a:lnTo>
                  <a:lnTo>
                    <a:pt x="325" y="161"/>
                  </a:lnTo>
                  <a:lnTo>
                    <a:pt x="325" y="161"/>
                  </a:lnTo>
                  <a:lnTo>
                    <a:pt x="322" y="163"/>
                  </a:lnTo>
                  <a:lnTo>
                    <a:pt x="322" y="165"/>
                  </a:lnTo>
                  <a:lnTo>
                    <a:pt x="320" y="165"/>
                  </a:lnTo>
                  <a:lnTo>
                    <a:pt x="318" y="168"/>
                  </a:lnTo>
                  <a:lnTo>
                    <a:pt x="315" y="168"/>
                  </a:lnTo>
                  <a:lnTo>
                    <a:pt x="313" y="168"/>
                  </a:lnTo>
                  <a:lnTo>
                    <a:pt x="313" y="170"/>
                  </a:lnTo>
                  <a:lnTo>
                    <a:pt x="313" y="170"/>
                  </a:lnTo>
                  <a:lnTo>
                    <a:pt x="313" y="175"/>
                  </a:lnTo>
                  <a:lnTo>
                    <a:pt x="313" y="175"/>
                  </a:lnTo>
                  <a:lnTo>
                    <a:pt x="311" y="175"/>
                  </a:lnTo>
                  <a:lnTo>
                    <a:pt x="313" y="175"/>
                  </a:lnTo>
                  <a:lnTo>
                    <a:pt x="311" y="172"/>
                  </a:lnTo>
                  <a:lnTo>
                    <a:pt x="311" y="172"/>
                  </a:lnTo>
                  <a:lnTo>
                    <a:pt x="311" y="170"/>
                  </a:lnTo>
                  <a:lnTo>
                    <a:pt x="311" y="168"/>
                  </a:lnTo>
                  <a:lnTo>
                    <a:pt x="311" y="168"/>
                  </a:lnTo>
                  <a:lnTo>
                    <a:pt x="313" y="168"/>
                  </a:lnTo>
                  <a:lnTo>
                    <a:pt x="313" y="168"/>
                  </a:lnTo>
                  <a:lnTo>
                    <a:pt x="315" y="165"/>
                  </a:lnTo>
                  <a:lnTo>
                    <a:pt x="315" y="165"/>
                  </a:lnTo>
                  <a:lnTo>
                    <a:pt x="315" y="163"/>
                  </a:lnTo>
                  <a:lnTo>
                    <a:pt x="318" y="163"/>
                  </a:lnTo>
                  <a:lnTo>
                    <a:pt x="318" y="163"/>
                  </a:lnTo>
                  <a:lnTo>
                    <a:pt x="318" y="161"/>
                  </a:lnTo>
                  <a:lnTo>
                    <a:pt x="320" y="161"/>
                  </a:lnTo>
                  <a:lnTo>
                    <a:pt x="320" y="161"/>
                  </a:lnTo>
                  <a:lnTo>
                    <a:pt x="320" y="158"/>
                  </a:lnTo>
                  <a:lnTo>
                    <a:pt x="322" y="158"/>
                  </a:lnTo>
                  <a:lnTo>
                    <a:pt x="322" y="156"/>
                  </a:lnTo>
                  <a:lnTo>
                    <a:pt x="322" y="153"/>
                  </a:lnTo>
                  <a:lnTo>
                    <a:pt x="322" y="153"/>
                  </a:lnTo>
                  <a:lnTo>
                    <a:pt x="320" y="153"/>
                  </a:lnTo>
                  <a:lnTo>
                    <a:pt x="318" y="153"/>
                  </a:lnTo>
                  <a:lnTo>
                    <a:pt x="318" y="151"/>
                  </a:lnTo>
                  <a:lnTo>
                    <a:pt x="318" y="151"/>
                  </a:lnTo>
                  <a:lnTo>
                    <a:pt x="318" y="149"/>
                  </a:lnTo>
                  <a:lnTo>
                    <a:pt x="318" y="149"/>
                  </a:lnTo>
                  <a:lnTo>
                    <a:pt x="318" y="146"/>
                  </a:lnTo>
                  <a:lnTo>
                    <a:pt x="318" y="146"/>
                  </a:lnTo>
                  <a:lnTo>
                    <a:pt x="320" y="142"/>
                  </a:lnTo>
                  <a:lnTo>
                    <a:pt x="322" y="139"/>
                  </a:lnTo>
                  <a:lnTo>
                    <a:pt x="322" y="134"/>
                  </a:lnTo>
                  <a:lnTo>
                    <a:pt x="322" y="134"/>
                  </a:lnTo>
                  <a:lnTo>
                    <a:pt x="322" y="132"/>
                  </a:lnTo>
                  <a:lnTo>
                    <a:pt x="322" y="130"/>
                  </a:lnTo>
                  <a:lnTo>
                    <a:pt x="322" y="130"/>
                  </a:lnTo>
                  <a:lnTo>
                    <a:pt x="322" y="127"/>
                  </a:lnTo>
                  <a:lnTo>
                    <a:pt x="325" y="125"/>
                  </a:lnTo>
                  <a:lnTo>
                    <a:pt x="330" y="118"/>
                  </a:lnTo>
                  <a:lnTo>
                    <a:pt x="330" y="118"/>
                  </a:lnTo>
                  <a:lnTo>
                    <a:pt x="330" y="118"/>
                  </a:lnTo>
                  <a:lnTo>
                    <a:pt x="330" y="116"/>
                  </a:lnTo>
                  <a:lnTo>
                    <a:pt x="330" y="116"/>
                  </a:lnTo>
                  <a:lnTo>
                    <a:pt x="327" y="116"/>
                  </a:lnTo>
                  <a:lnTo>
                    <a:pt x="327" y="116"/>
                  </a:lnTo>
                  <a:lnTo>
                    <a:pt x="327" y="118"/>
                  </a:lnTo>
                  <a:lnTo>
                    <a:pt x="327" y="118"/>
                  </a:lnTo>
                  <a:lnTo>
                    <a:pt x="325" y="118"/>
                  </a:lnTo>
                  <a:lnTo>
                    <a:pt x="322" y="120"/>
                  </a:lnTo>
                  <a:lnTo>
                    <a:pt x="320" y="120"/>
                  </a:lnTo>
                  <a:lnTo>
                    <a:pt x="320" y="120"/>
                  </a:lnTo>
                  <a:lnTo>
                    <a:pt x="322" y="120"/>
                  </a:lnTo>
                  <a:lnTo>
                    <a:pt x="325" y="118"/>
                  </a:lnTo>
                  <a:lnTo>
                    <a:pt x="325" y="118"/>
                  </a:lnTo>
                  <a:lnTo>
                    <a:pt x="327" y="118"/>
                  </a:lnTo>
                  <a:lnTo>
                    <a:pt x="327" y="116"/>
                  </a:lnTo>
                  <a:lnTo>
                    <a:pt x="327" y="116"/>
                  </a:lnTo>
                  <a:lnTo>
                    <a:pt x="330" y="116"/>
                  </a:lnTo>
                  <a:lnTo>
                    <a:pt x="330" y="116"/>
                  </a:lnTo>
                  <a:lnTo>
                    <a:pt x="330" y="113"/>
                  </a:lnTo>
                  <a:lnTo>
                    <a:pt x="332" y="113"/>
                  </a:lnTo>
                  <a:lnTo>
                    <a:pt x="332" y="111"/>
                  </a:lnTo>
                  <a:lnTo>
                    <a:pt x="332" y="106"/>
                  </a:lnTo>
                  <a:lnTo>
                    <a:pt x="332" y="104"/>
                  </a:lnTo>
                  <a:lnTo>
                    <a:pt x="332" y="104"/>
                  </a:lnTo>
                  <a:lnTo>
                    <a:pt x="327" y="106"/>
                  </a:lnTo>
                  <a:lnTo>
                    <a:pt x="327" y="106"/>
                  </a:lnTo>
                  <a:lnTo>
                    <a:pt x="330" y="104"/>
                  </a:lnTo>
                  <a:lnTo>
                    <a:pt x="330" y="104"/>
                  </a:lnTo>
                  <a:lnTo>
                    <a:pt x="332" y="104"/>
                  </a:lnTo>
                  <a:lnTo>
                    <a:pt x="332" y="104"/>
                  </a:lnTo>
                  <a:lnTo>
                    <a:pt x="332" y="104"/>
                  </a:lnTo>
                  <a:lnTo>
                    <a:pt x="332" y="104"/>
                  </a:lnTo>
                  <a:lnTo>
                    <a:pt x="332" y="104"/>
                  </a:lnTo>
                  <a:lnTo>
                    <a:pt x="332" y="104"/>
                  </a:lnTo>
                  <a:lnTo>
                    <a:pt x="332" y="104"/>
                  </a:lnTo>
                  <a:lnTo>
                    <a:pt x="332" y="104"/>
                  </a:lnTo>
                  <a:lnTo>
                    <a:pt x="334" y="104"/>
                  </a:lnTo>
                  <a:lnTo>
                    <a:pt x="334" y="104"/>
                  </a:lnTo>
                  <a:lnTo>
                    <a:pt x="334" y="106"/>
                  </a:lnTo>
                  <a:lnTo>
                    <a:pt x="337" y="106"/>
                  </a:lnTo>
                  <a:lnTo>
                    <a:pt x="339" y="106"/>
                  </a:lnTo>
                  <a:lnTo>
                    <a:pt x="341" y="106"/>
                  </a:lnTo>
                  <a:lnTo>
                    <a:pt x="341" y="104"/>
                  </a:lnTo>
                  <a:lnTo>
                    <a:pt x="344" y="104"/>
                  </a:lnTo>
                  <a:lnTo>
                    <a:pt x="344" y="99"/>
                  </a:lnTo>
                  <a:lnTo>
                    <a:pt x="344" y="99"/>
                  </a:lnTo>
                  <a:lnTo>
                    <a:pt x="344" y="97"/>
                  </a:lnTo>
                  <a:lnTo>
                    <a:pt x="344" y="97"/>
                  </a:lnTo>
                  <a:lnTo>
                    <a:pt x="341" y="97"/>
                  </a:lnTo>
                  <a:lnTo>
                    <a:pt x="341" y="94"/>
                  </a:lnTo>
                  <a:lnTo>
                    <a:pt x="341" y="92"/>
                  </a:lnTo>
                  <a:lnTo>
                    <a:pt x="341" y="92"/>
                  </a:lnTo>
                  <a:lnTo>
                    <a:pt x="341" y="89"/>
                  </a:lnTo>
                  <a:lnTo>
                    <a:pt x="339" y="87"/>
                  </a:lnTo>
                  <a:lnTo>
                    <a:pt x="337" y="85"/>
                  </a:lnTo>
                  <a:lnTo>
                    <a:pt x="334" y="85"/>
                  </a:lnTo>
                  <a:lnTo>
                    <a:pt x="330" y="87"/>
                  </a:lnTo>
                  <a:lnTo>
                    <a:pt x="330" y="87"/>
                  </a:lnTo>
                  <a:lnTo>
                    <a:pt x="330" y="89"/>
                  </a:lnTo>
                  <a:lnTo>
                    <a:pt x="330" y="89"/>
                  </a:lnTo>
                  <a:lnTo>
                    <a:pt x="330" y="89"/>
                  </a:lnTo>
                  <a:lnTo>
                    <a:pt x="330" y="89"/>
                  </a:lnTo>
                  <a:lnTo>
                    <a:pt x="330" y="92"/>
                  </a:lnTo>
                  <a:lnTo>
                    <a:pt x="327" y="92"/>
                  </a:lnTo>
                  <a:lnTo>
                    <a:pt x="327" y="92"/>
                  </a:lnTo>
                  <a:lnTo>
                    <a:pt x="327" y="92"/>
                  </a:lnTo>
                  <a:lnTo>
                    <a:pt x="322" y="94"/>
                  </a:lnTo>
                  <a:lnTo>
                    <a:pt x="322" y="97"/>
                  </a:lnTo>
                  <a:lnTo>
                    <a:pt x="320" y="99"/>
                  </a:lnTo>
                  <a:lnTo>
                    <a:pt x="320" y="99"/>
                  </a:lnTo>
                  <a:lnTo>
                    <a:pt x="320" y="101"/>
                  </a:lnTo>
                  <a:lnTo>
                    <a:pt x="320" y="101"/>
                  </a:lnTo>
                  <a:lnTo>
                    <a:pt x="322" y="101"/>
                  </a:lnTo>
                  <a:lnTo>
                    <a:pt x="322" y="104"/>
                  </a:lnTo>
                  <a:lnTo>
                    <a:pt x="320" y="104"/>
                  </a:lnTo>
                  <a:lnTo>
                    <a:pt x="320" y="106"/>
                  </a:lnTo>
                  <a:lnTo>
                    <a:pt x="320" y="106"/>
                  </a:lnTo>
                  <a:lnTo>
                    <a:pt x="320" y="108"/>
                  </a:lnTo>
                  <a:lnTo>
                    <a:pt x="320" y="106"/>
                  </a:lnTo>
                  <a:lnTo>
                    <a:pt x="320" y="106"/>
                  </a:lnTo>
                  <a:lnTo>
                    <a:pt x="320" y="101"/>
                  </a:lnTo>
                  <a:lnTo>
                    <a:pt x="320" y="101"/>
                  </a:lnTo>
                  <a:lnTo>
                    <a:pt x="320" y="101"/>
                  </a:lnTo>
                  <a:lnTo>
                    <a:pt x="318" y="104"/>
                  </a:lnTo>
                  <a:lnTo>
                    <a:pt x="318" y="104"/>
                  </a:lnTo>
                  <a:lnTo>
                    <a:pt x="315" y="104"/>
                  </a:lnTo>
                  <a:lnTo>
                    <a:pt x="315" y="106"/>
                  </a:lnTo>
                  <a:lnTo>
                    <a:pt x="315" y="106"/>
                  </a:lnTo>
                  <a:lnTo>
                    <a:pt x="315" y="104"/>
                  </a:lnTo>
                  <a:lnTo>
                    <a:pt x="315" y="104"/>
                  </a:lnTo>
                  <a:lnTo>
                    <a:pt x="318" y="101"/>
                  </a:lnTo>
                  <a:lnTo>
                    <a:pt x="318" y="101"/>
                  </a:lnTo>
                  <a:lnTo>
                    <a:pt x="318" y="101"/>
                  </a:lnTo>
                  <a:lnTo>
                    <a:pt x="318" y="99"/>
                  </a:lnTo>
                  <a:lnTo>
                    <a:pt x="320" y="99"/>
                  </a:lnTo>
                  <a:lnTo>
                    <a:pt x="320" y="97"/>
                  </a:lnTo>
                  <a:lnTo>
                    <a:pt x="320" y="97"/>
                  </a:lnTo>
                  <a:lnTo>
                    <a:pt x="320" y="97"/>
                  </a:lnTo>
                  <a:lnTo>
                    <a:pt x="320" y="94"/>
                  </a:lnTo>
                  <a:lnTo>
                    <a:pt x="318" y="94"/>
                  </a:lnTo>
                  <a:lnTo>
                    <a:pt x="318" y="97"/>
                  </a:lnTo>
                  <a:lnTo>
                    <a:pt x="318" y="97"/>
                  </a:lnTo>
                  <a:lnTo>
                    <a:pt x="318" y="97"/>
                  </a:lnTo>
                  <a:lnTo>
                    <a:pt x="315" y="94"/>
                  </a:lnTo>
                  <a:lnTo>
                    <a:pt x="313" y="94"/>
                  </a:lnTo>
                  <a:lnTo>
                    <a:pt x="308" y="97"/>
                  </a:lnTo>
                  <a:lnTo>
                    <a:pt x="308" y="97"/>
                  </a:lnTo>
                  <a:lnTo>
                    <a:pt x="308" y="97"/>
                  </a:lnTo>
                  <a:lnTo>
                    <a:pt x="311" y="94"/>
                  </a:lnTo>
                  <a:lnTo>
                    <a:pt x="311" y="94"/>
                  </a:lnTo>
                  <a:lnTo>
                    <a:pt x="313" y="94"/>
                  </a:lnTo>
                  <a:lnTo>
                    <a:pt x="315" y="94"/>
                  </a:lnTo>
                  <a:lnTo>
                    <a:pt x="318" y="94"/>
                  </a:lnTo>
                  <a:lnTo>
                    <a:pt x="318" y="94"/>
                  </a:lnTo>
                  <a:lnTo>
                    <a:pt x="318" y="92"/>
                  </a:lnTo>
                  <a:lnTo>
                    <a:pt x="318" y="92"/>
                  </a:lnTo>
                  <a:lnTo>
                    <a:pt x="320" y="92"/>
                  </a:lnTo>
                  <a:lnTo>
                    <a:pt x="320" y="92"/>
                  </a:lnTo>
                  <a:lnTo>
                    <a:pt x="325" y="89"/>
                  </a:lnTo>
                  <a:lnTo>
                    <a:pt x="325" y="87"/>
                  </a:lnTo>
                  <a:lnTo>
                    <a:pt x="325" y="87"/>
                  </a:lnTo>
                  <a:lnTo>
                    <a:pt x="325" y="87"/>
                  </a:lnTo>
                  <a:lnTo>
                    <a:pt x="325" y="87"/>
                  </a:lnTo>
                  <a:lnTo>
                    <a:pt x="325" y="87"/>
                  </a:lnTo>
                  <a:lnTo>
                    <a:pt x="322" y="87"/>
                  </a:lnTo>
                  <a:lnTo>
                    <a:pt x="322" y="87"/>
                  </a:lnTo>
                  <a:lnTo>
                    <a:pt x="322" y="85"/>
                  </a:lnTo>
                  <a:lnTo>
                    <a:pt x="325" y="85"/>
                  </a:lnTo>
                  <a:lnTo>
                    <a:pt x="327" y="82"/>
                  </a:lnTo>
                  <a:lnTo>
                    <a:pt x="330" y="80"/>
                  </a:lnTo>
                  <a:lnTo>
                    <a:pt x="330" y="80"/>
                  </a:lnTo>
                  <a:lnTo>
                    <a:pt x="332" y="78"/>
                  </a:lnTo>
                  <a:lnTo>
                    <a:pt x="334" y="78"/>
                  </a:lnTo>
                  <a:lnTo>
                    <a:pt x="334" y="78"/>
                  </a:lnTo>
                  <a:lnTo>
                    <a:pt x="332" y="75"/>
                  </a:lnTo>
                  <a:lnTo>
                    <a:pt x="332" y="75"/>
                  </a:lnTo>
                  <a:lnTo>
                    <a:pt x="330" y="75"/>
                  </a:lnTo>
                  <a:lnTo>
                    <a:pt x="327" y="75"/>
                  </a:lnTo>
                  <a:lnTo>
                    <a:pt x="327" y="78"/>
                  </a:lnTo>
                  <a:lnTo>
                    <a:pt x="325" y="78"/>
                  </a:lnTo>
                  <a:lnTo>
                    <a:pt x="325" y="78"/>
                  </a:lnTo>
                  <a:lnTo>
                    <a:pt x="325" y="78"/>
                  </a:lnTo>
                  <a:lnTo>
                    <a:pt x="325" y="78"/>
                  </a:lnTo>
                  <a:lnTo>
                    <a:pt x="325" y="78"/>
                  </a:lnTo>
                  <a:lnTo>
                    <a:pt x="327" y="75"/>
                  </a:lnTo>
                  <a:lnTo>
                    <a:pt x="327" y="75"/>
                  </a:lnTo>
                  <a:lnTo>
                    <a:pt x="327" y="75"/>
                  </a:lnTo>
                  <a:lnTo>
                    <a:pt x="330" y="75"/>
                  </a:lnTo>
                  <a:lnTo>
                    <a:pt x="330" y="75"/>
                  </a:lnTo>
                  <a:lnTo>
                    <a:pt x="332" y="75"/>
                  </a:lnTo>
                  <a:lnTo>
                    <a:pt x="332" y="75"/>
                  </a:lnTo>
                  <a:lnTo>
                    <a:pt x="332" y="75"/>
                  </a:lnTo>
                  <a:lnTo>
                    <a:pt x="334" y="73"/>
                  </a:lnTo>
                  <a:lnTo>
                    <a:pt x="334" y="73"/>
                  </a:lnTo>
                  <a:lnTo>
                    <a:pt x="334" y="73"/>
                  </a:lnTo>
                  <a:lnTo>
                    <a:pt x="334" y="73"/>
                  </a:lnTo>
                  <a:lnTo>
                    <a:pt x="332" y="71"/>
                  </a:lnTo>
                  <a:lnTo>
                    <a:pt x="332" y="71"/>
                  </a:lnTo>
                  <a:lnTo>
                    <a:pt x="332" y="68"/>
                  </a:lnTo>
                  <a:lnTo>
                    <a:pt x="332" y="68"/>
                  </a:lnTo>
                  <a:lnTo>
                    <a:pt x="332" y="66"/>
                  </a:lnTo>
                  <a:lnTo>
                    <a:pt x="332" y="66"/>
                  </a:lnTo>
                  <a:lnTo>
                    <a:pt x="330" y="66"/>
                  </a:lnTo>
                  <a:lnTo>
                    <a:pt x="327" y="66"/>
                  </a:lnTo>
                  <a:lnTo>
                    <a:pt x="325" y="66"/>
                  </a:lnTo>
                  <a:lnTo>
                    <a:pt x="327" y="66"/>
                  </a:lnTo>
                  <a:lnTo>
                    <a:pt x="330" y="63"/>
                  </a:lnTo>
                  <a:lnTo>
                    <a:pt x="332" y="61"/>
                  </a:lnTo>
                  <a:lnTo>
                    <a:pt x="332" y="61"/>
                  </a:lnTo>
                  <a:lnTo>
                    <a:pt x="330" y="61"/>
                  </a:lnTo>
                  <a:lnTo>
                    <a:pt x="330" y="61"/>
                  </a:lnTo>
                  <a:lnTo>
                    <a:pt x="330" y="61"/>
                  </a:lnTo>
                  <a:lnTo>
                    <a:pt x="330" y="61"/>
                  </a:lnTo>
                  <a:lnTo>
                    <a:pt x="330" y="61"/>
                  </a:lnTo>
                  <a:lnTo>
                    <a:pt x="327" y="61"/>
                  </a:lnTo>
                  <a:lnTo>
                    <a:pt x="327" y="63"/>
                  </a:lnTo>
                  <a:lnTo>
                    <a:pt x="327" y="63"/>
                  </a:lnTo>
                  <a:lnTo>
                    <a:pt x="327" y="61"/>
                  </a:lnTo>
                  <a:lnTo>
                    <a:pt x="327" y="61"/>
                  </a:lnTo>
                  <a:lnTo>
                    <a:pt x="327" y="59"/>
                  </a:lnTo>
                  <a:lnTo>
                    <a:pt x="327" y="59"/>
                  </a:lnTo>
                  <a:lnTo>
                    <a:pt x="327" y="59"/>
                  </a:lnTo>
                  <a:lnTo>
                    <a:pt x="325" y="61"/>
                  </a:lnTo>
                  <a:lnTo>
                    <a:pt x="325" y="61"/>
                  </a:lnTo>
                  <a:lnTo>
                    <a:pt x="325" y="61"/>
                  </a:lnTo>
                  <a:lnTo>
                    <a:pt x="325" y="61"/>
                  </a:lnTo>
                  <a:lnTo>
                    <a:pt x="325" y="61"/>
                  </a:lnTo>
                  <a:lnTo>
                    <a:pt x="325" y="61"/>
                  </a:lnTo>
                  <a:lnTo>
                    <a:pt x="322" y="61"/>
                  </a:lnTo>
                  <a:lnTo>
                    <a:pt x="322" y="61"/>
                  </a:lnTo>
                  <a:lnTo>
                    <a:pt x="320" y="61"/>
                  </a:lnTo>
                  <a:lnTo>
                    <a:pt x="320" y="61"/>
                  </a:lnTo>
                  <a:lnTo>
                    <a:pt x="320" y="61"/>
                  </a:lnTo>
                  <a:lnTo>
                    <a:pt x="322" y="61"/>
                  </a:lnTo>
                  <a:lnTo>
                    <a:pt x="322" y="61"/>
                  </a:lnTo>
                  <a:lnTo>
                    <a:pt x="322" y="59"/>
                  </a:lnTo>
                  <a:lnTo>
                    <a:pt x="322" y="59"/>
                  </a:lnTo>
                  <a:lnTo>
                    <a:pt x="322" y="56"/>
                  </a:lnTo>
                  <a:lnTo>
                    <a:pt x="322" y="56"/>
                  </a:lnTo>
                  <a:lnTo>
                    <a:pt x="325" y="54"/>
                  </a:lnTo>
                  <a:lnTo>
                    <a:pt x="325" y="54"/>
                  </a:lnTo>
                  <a:lnTo>
                    <a:pt x="320" y="52"/>
                  </a:lnTo>
                  <a:lnTo>
                    <a:pt x="320" y="54"/>
                  </a:lnTo>
                  <a:lnTo>
                    <a:pt x="320" y="56"/>
                  </a:lnTo>
                  <a:lnTo>
                    <a:pt x="318" y="59"/>
                  </a:lnTo>
                  <a:lnTo>
                    <a:pt x="318" y="59"/>
                  </a:lnTo>
                  <a:lnTo>
                    <a:pt x="315" y="59"/>
                  </a:lnTo>
                  <a:lnTo>
                    <a:pt x="315" y="59"/>
                  </a:lnTo>
                  <a:lnTo>
                    <a:pt x="315" y="56"/>
                  </a:lnTo>
                  <a:lnTo>
                    <a:pt x="313" y="59"/>
                  </a:lnTo>
                  <a:lnTo>
                    <a:pt x="313" y="59"/>
                  </a:lnTo>
                  <a:lnTo>
                    <a:pt x="311" y="59"/>
                  </a:lnTo>
                  <a:lnTo>
                    <a:pt x="308" y="59"/>
                  </a:lnTo>
                  <a:lnTo>
                    <a:pt x="308" y="59"/>
                  </a:lnTo>
                  <a:lnTo>
                    <a:pt x="313" y="56"/>
                  </a:lnTo>
                  <a:lnTo>
                    <a:pt x="315" y="54"/>
                  </a:lnTo>
                  <a:lnTo>
                    <a:pt x="318" y="52"/>
                  </a:lnTo>
                  <a:lnTo>
                    <a:pt x="315" y="52"/>
                  </a:lnTo>
                  <a:lnTo>
                    <a:pt x="313" y="52"/>
                  </a:lnTo>
                  <a:lnTo>
                    <a:pt x="311" y="52"/>
                  </a:lnTo>
                  <a:lnTo>
                    <a:pt x="313" y="52"/>
                  </a:lnTo>
                  <a:lnTo>
                    <a:pt x="311" y="54"/>
                  </a:lnTo>
                  <a:lnTo>
                    <a:pt x="308" y="56"/>
                  </a:lnTo>
                  <a:lnTo>
                    <a:pt x="308" y="54"/>
                  </a:lnTo>
                  <a:lnTo>
                    <a:pt x="308" y="54"/>
                  </a:lnTo>
                  <a:lnTo>
                    <a:pt x="308" y="54"/>
                  </a:lnTo>
                  <a:lnTo>
                    <a:pt x="308" y="54"/>
                  </a:lnTo>
                  <a:lnTo>
                    <a:pt x="308" y="54"/>
                  </a:lnTo>
                  <a:lnTo>
                    <a:pt x="308" y="54"/>
                  </a:lnTo>
                  <a:lnTo>
                    <a:pt x="311" y="54"/>
                  </a:lnTo>
                  <a:lnTo>
                    <a:pt x="311" y="54"/>
                  </a:lnTo>
                  <a:lnTo>
                    <a:pt x="311" y="52"/>
                  </a:lnTo>
                  <a:lnTo>
                    <a:pt x="311" y="52"/>
                  </a:lnTo>
                  <a:lnTo>
                    <a:pt x="311" y="52"/>
                  </a:lnTo>
                  <a:lnTo>
                    <a:pt x="308" y="52"/>
                  </a:lnTo>
                  <a:lnTo>
                    <a:pt x="311" y="49"/>
                  </a:lnTo>
                  <a:lnTo>
                    <a:pt x="311" y="49"/>
                  </a:lnTo>
                  <a:lnTo>
                    <a:pt x="311" y="49"/>
                  </a:lnTo>
                  <a:lnTo>
                    <a:pt x="308" y="47"/>
                  </a:lnTo>
                  <a:lnTo>
                    <a:pt x="308" y="47"/>
                  </a:lnTo>
                  <a:lnTo>
                    <a:pt x="308" y="47"/>
                  </a:lnTo>
                  <a:lnTo>
                    <a:pt x="311" y="45"/>
                  </a:lnTo>
                  <a:lnTo>
                    <a:pt x="311" y="45"/>
                  </a:lnTo>
                  <a:lnTo>
                    <a:pt x="308" y="42"/>
                  </a:lnTo>
                  <a:lnTo>
                    <a:pt x="308" y="45"/>
                  </a:lnTo>
                  <a:lnTo>
                    <a:pt x="308" y="45"/>
                  </a:lnTo>
                  <a:lnTo>
                    <a:pt x="308" y="45"/>
                  </a:lnTo>
                  <a:lnTo>
                    <a:pt x="308" y="42"/>
                  </a:lnTo>
                  <a:lnTo>
                    <a:pt x="308" y="40"/>
                  </a:lnTo>
                  <a:lnTo>
                    <a:pt x="306" y="40"/>
                  </a:lnTo>
                  <a:lnTo>
                    <a:pt x="306" y="40"/>
                  </a:lnTo>
                  <a:lnTo>
                    <a:pt x="306" y="40"/>
                  </a:lnTo>
                  <a:lnTo>
                    <a:pt x="306" y="42"/>
                  </a:lnTo>
                  <a:lnTo>
                    <a:pt x="306" y="42"/>
                  </a:lnTo>
                  <a:lnTo>
                    <a:pt x="306" y="42"/>
                  </a:lnTo>
                  <a:lnTo>
                    <a:pt x="306" y="42"/>
                  </a:lnTo>
                  <a:lnTo>
                    <a:pt x="306" y="45"/>
                  </a:lnTo>
                  <a:lnTo>
                    <a:pt x="306" y="45"/>
                  </a:lnTo>
                  <a:lnTo>
                    <a:pt x="306" y="45"/>
                  </a:lnTo>
                  <a:lnTo>
                    <a:pt x="306" y="47"/>
                  </a:lnTo>
                  <a:lnTo>
                    <a:pt x="303" y="45"/>
                  </a:lnTo>
                  <a:lnTo>
                    <a:pt x="303" y="45"/>
                  </a:lnTo>
                  <a:lnTo>
                    <a:pt x="303" y="42"/>
                  </a:lnTo>
                  <a:lnTo>
                    <a:pt x="301" y="45"/>
                  </a:lnTo>
                  <a:lnTo>
                    <a:pt x="301" y="45"/>
                  </a:lnTo>
                  <a:lnTo>
                    <a:pt x="301" y="45"/>
                  </a:lnTo>
                  <a:lnTo>
                    <a:pt x="301" y="47"/>
                  </a:lnTo>
                  <a:lnTo>
                    <a:pt x="301" y="47"/>
                  </a:lnTo>
                  <a:lnTo>
                    <a:pt x="299" y="47"/>
                  </a:lnTo>
                  <a:lnTo>
                    <a:pt x="301" y="47"/>
                  </a:lnTo>
                  <a:lnTo>
                    <a:pt x="299" y="45"/>
                  </a:lnTo>
                  <a:lnTo>
                    <a:pt x="299" y="45"/>
                  </a:lnTo>
                  <a:lnTo>
                    <a:pt x="296" y="42"/>
                  </a:lnTo>
                  <a:lnTo>
                    <a:pt x="299" y="42"/>
                  </a:lnTo>
                  <a:lnTo>
                    <a:pt x="299" y="42"/>
                  </a:lnTo>
                  <a:lnTo>
                    <a:pt x="301" y="42"/>
                  </a:lnTo>
                  <a:lnTo>
                    <a:pt x="301" y="42"/>
                  </a:lnTo>
                  <a:lnTo>
                    <a:pt x="301" y="40"/>
                  </a:lnTo>
                  <a:lnTo>
                    <a:pt x="301" y="40"/>
                  </a:lnTo>
                  <a:lnTo>
                    <a:pt x="301" y="37"/>
                  </a:lnTo>
                  <a:lnTo>
                    <a:pt x="301" y="35"/>
                  </a:lnTo>
                  <a:lnTo>
                    <a:pt x="303" y="35"/>
                  </a:lnTo>
                  <a:lnTo>
                    <a:pt x="303" y="35"/>
                  </a:lnTo>
                  <a:lnTo>
                    <a:pt x="306" y="35"/>
                  </a:lnTo>
                  <a:lnTo>
                    <a:pt x="306" y="33"/>
                  </a:lnTo>
                  <a:lnTo>
                    <a:pt x="306" y="33"/>
                  </a:lnTo>
                  <a:lnTo>
                    <a:pt x="306" y="30"/>
                  </a:lnTo>
                  <a:lnTo>
                    <a:pt x="306" y="30"/>
                  </a:lnTo>
                  <a:lnTo>
                    <a:pt x="303" y="30"/>
                  </a:lnTo>
                  <a:lnTo>
                    <a:pt x="303" y="28"/>
                  </a:lnTo>
                  <a:lnTo>
                    <a:pt x="303" y="28"/>
                  </a:lnTo>
                  <a:lnTo>
                    <a:pt x="303" y="30"/>
                  </a:lnTo>
                  <a:lnTo>
                    <a:pt x="301" y="33"/>
                  </a:lnTo>
                  <a:lnTo>
                    <a:pt x="301" y="33"/>
                  </a:lnTo>
                  <a:lnTo>
                    <a:pt x="299" y="33"/>
                  </a:lnTo>
                  <a:lnTo>
                    <a:pt x="299" y="33"/>
                  </a:lnTo>
                  <a:lnTo>
                    <a:pt x="299" y="33"/>
                  </a:lnTo>
                  <a:lnTo>
                    <a:pt x="299" y="35"/>
                  </a:lnTo>
                  <a:lnTo>
                    <a:pt x="299" y="35"/>
                  </a:lnTo>
                  <a:lnTo>
                    <a:pt x="296" y="35"/>
                  </a:lnTo>
                  <a:lnTo>
                    <a:pt x="296" y="37"/>
                  </a:lnTo>
                  <a:lnTo>
                    <a:pt x="296" y="40"/>
                  </a:lnTo>
                  <a:lnTo>
                    <a:pt x="296" y="40"/>
                  </a:lnTo>
                  <a:lnTo>
                    <a:pt x="296" y="42"/>
                  </a:lnTo>
                  <a:lnTo>
                    <a:pt x="296" y="42"/>
                  </a:lnTo>
                  <a:lnTo>
                    <a:pt x="294" y="42"/>
                  </a:lnTo>
                  <a:lnTo>
                    <a:pt x="294" y="42"/>
                  </a:lnTo>
                  <a:lnTo>
                    <a:pt x="292" y="42"/>
                  </a:lnTo>
                  <a:lnTo>
                    <a:pt x="292" y="42"/>
                  </a:lnTo>
                  <a:lnTo>
                    <a:pt x="292" y="42"/>
                  </a:lnTo>
                  <a:lnTo>
                    <a:pt x="294" y="40"/>
                  </a:lnTo>
                  <a:lnTo>
                    <a:pt x="294" y="40"/>
                  </a:lnTo>
                  <a:lnTo>
                    <a:pt x="296" y="40"/>
                  </a:lnTo>
                  <a:lnTo>
                    <a:pt x="296" y="37"/>
                  </a:lnTo>
                  <a:lnTo>
                    <a:pt x="296" y="37"/>
                  </a:lnTo>
                  <a:lnTo>
                    <a:pt x="294" y="37"/>
                  </a:lnTo>
                  <a:lnTo>
                    <a:pt x="294" y="37"/>
                  </a:lnTo>
                  <a:lnTo>
                    <a:pt x="292" y="37"/>
                  </a:lnTo>
                  <a:lnTo>
                    <a:pt x="294" y="37"/>
                  </a:lnTo>
                  <a:lnTo>
                    <a:pt x="294" y="35"/>
                  </a:lnTo>
                  <a:lnTo>
                    <a:pt x="294" y="35"/>
                  </a:lnTo>
                  <a:lnTo>
                    <a:pt x="292" y="35"/>
                  </a:lnTo>
                  <a:lnTo>
                    <a:pt x="292" y="35"/>
                  </a:lnTo>
                  <a:lnTo>
                    <a:pt x="292" y="35"/>
                  </a:lnTo>
                  <a:lnTo>
                    <a:pt x="289" y="33"/>
                  </a:lnTo>
                  <a:lnTo>
                    <a:pt x="289" y="33"/>
                  </a:lnTo>
                  <a:lnTo>
                    <a:pt x="289" y="33"/>
                  </a:lnTo>
                  <a:lnTo>
                    <a:pt x="289" y="30"/>
                  </a:lnTo>
                  <a:lnTo>
                    <a:pt x="289" y="30"/>
                  </a:lnTo>
                  <a:lnTo>
                    <a:pt x="287" y="33"/>
                  </a:lnTo>
                  <a:lnTo>
                    <a:pt x="287" y="33"/>
                  </a:lnTo>
                  <a:lnTo>
                    <a:pt x="285" y="33"/>
                  </a:lnTo>
                  <a:lnTo>
                    <a:pt x="287" y="33"/>
                  </a:lnTo>
                  <a:lnTo>
                    <a:pt x="287" y="33"/>
                  </a:lnTo>
                  <a:lnTo>
                    <a:pt x="287" y="33"/>
                  </a:lnTo>
                  <a:lnTo>
                    <a:pt x="287" y="33"/>
                  </a:lnTo>
                  <a:lnTo>
                    <a:pt x="285" y="33"/>
                  </a:lnTo>
                  <a:lnTo>
                    <a:pt x="285" y="33"/>
                  </a:lnTo>
                  <a:lnTo>
                    <a:pt x="285" y="35"/>
                  </a:lnTo>
                  <a:lnTo>
                    <a:pt x="282" y="35"/>
                  </a:lnTo>
                  <a:lnTo>
                    <a:pt x="282" y="35"/>
                  </a:lnTo>
                  <a:lnTo>
                    <a:pt x="282" y="33"/>
                  </a:lnTo>
                  <a:lnTo>
                    <a:pt x="280" y="33"/>
                  </a:lnTo>
                  <a:lnTo>
                    <a:pt x="280" y="35"/>
                  </a:lnTo>
                  <a:lnTo>
                    <a:pt x="280" y="37"/>
                  </a:lnTo>
                  <a:lnTo>
                    <a:pt x="277" y="37"/>
                  </a:lnTo>
                  <a:lnTo>
                    <a:pt x="275" y="40"/>
                  </a:lnTo>
                  <a:lnTo>
                    <a:pt x="275" y="42"/>
                  </a:lnTo>
                  <a:lnTo>
                    <a:pt x="273" y="42"/>
                  </a:lnTo>
                  <a:lnTo>
                    <a:pt x="275" y="45"/>
                  </a:lnTo>
                  <a:lnTo>
                    <a:pt x="275" y="47"/>
                  </a:lnTo>
                  <a:lnTo>
                    <a:pt x="277" y="49"/>
                  </a:lnTo>
                  <a:lnTo>
                    <a:pt x="275" y="49"/>
                  </a:lnTo>
                  <a:lnTo>
                    <a:pt x="273" y="49"/>
                  </a:lnTo>
                  <a:lnTo>
                    <a:pt x="273" y="52"/>
                  </a:lnTo>
                  <a:lnTo>
                    <a:pt x="273" y="52"/>
                  </a:lnTo>
                  <a:lnTo>
                    <a:pt x="270" y="54"/>
                  </a:lnTo>
                  <a:lnTo>
                    <a:pt x="268" y="54"/>
                  </a:lnTo>
                  <a:lnTo>
                    <a:pt x="268" y="54"/>
                  </a:lnTo>
                  <a:lnTo>
                    <a:pt x="266" y="54"/>
                  </a:lnTo>
                  <a:lnTo>
                    <a:pt x="266" y="52"/>
                  </a:lnTo>
                  <a:lnTo>
                    <a:pt x="266" y="52"/>
                  </a:lnTo>
                  <a:lnTo>
                    <a:pt x="266" y="49"/>
                  </a:lnTo>
                  <a:lnTo>
                    <a:pt x="266" y="47"/>
                  </a:lnTo>
                  <a:lnTo>
                    <a:pt x="266" y="47"/>
                  </a:lnTo>
                  <a:lnTo>
                    <a:pt x="266" y="45"/>
                  </a:lnTo>
                  <a:lnTo>
                    <a:pt x="268" y="42"/>
                  </a:lnTo>
                  <a:lnTo>
                    <a:pt x="266" y="40"/>
                  </a:lnTo>
                  <a:lnTo>
                    <a:pt x="263" y="37"/>
                  </a:lnTo>
                  <a:lnTo>
                    <a:pt x="263" y="40"/>
                  </a:lnTo>
                  <a:lnTo>
                    <a:pt x="263" y="40"/>
                  </a:lnTo>
                  <a:lnTo>
                    <a:pt x="263" y="42"/>
                  </a:lnTo>
                  <a:lnTo>
                    <a:pt x="263" y="40"/>
                  </a:lnTo>
                  <a:lnTo>
                    <a:pt x="263" y="40"/>
                  </a:lnTo>
                  <a:lnTo>
                    <a:pt x="263" y="37"/>
                  </a:lnTo>
                  <a:lnTo>
                    <a:pt x="266" y="37"/>
                  </a:lnTo>
                  <a:lnTo>
                    <a:pt x="266" y="37"/>
                  </a:lnTo>
                  <a:lnTo>
                    <a:pt x="266" y="35"/>
                  </a:lnTo>
                  <a:lnTo>
                    <a:pt x="266" y="35"/>
                  </a:lnTo>
                  <a:lnTo>
                    <a:pt x="266" y="33"/>
                  </a:lnTo>
                  <a:lnTo>
                    <a:pt x="266" y="33"/>
                  </a:lnTo>
                  <a:lnTo>
                    <a:pt x="266" y="33"/>
                  </a:lnTo>
                  <a:lnTo>
                    <a:pt x="263" y="33"/>
                  </a:lnTo>
                  <a:lnTo>
                    <a:pt x="263" y="35"/>
                  </a:lnTo>
                  <a:lnTo>
                    <a:pt x="263" y="33"/>
                  </a:lnTo>
                  <a:lnTo>
                    <a:pt x="266" y="33"/>
                  </a:lnTo>
                  <a:lnTo>
                    <a:pt x="268" y="30"/>
                  </a:lnTo>
                  <a:lnTo>
                    <a:pt x="268" y="30"/>
                  </a:lnTo>
                  <a:lnTo>
                    <a:pt x="270" y="28"/>
                  </a:lnTo>
                  <a:lnTo>
                    <a:pt x="270" y="28"/>
                  </a:lnTo>
                  <a:lnTo>
                    <a:pt x="270" y="28"/>
                  </a:lnTo>
                  <a:lnTo>
                    <a:pt x="270" y="23"/>
                  </a:lnTo>
                  <a:lnTo>
                    <a:pt x="270" y="21"/>
                  </a:lnTo>
                  <a:lnTo>
                    <a:pt x="268" y="21"/>
                  </a:lnTo>
                  <a:lnTo>
                    <a:pt x="266" y="21"/>
                  </a:lnTo>
                  <a:lnTo>
                    <a:pt x="266" y="21"/>
                  </a:lnTo>
                  <a:lnTo>
                    <a:pt x="266" y="23"/>
                  </a:lnTo>
                  <a:lnTo>
                    <a:pt x="266" y="23"/>
                  </a:lnTo>
                  <a:lnTo>
                    <a:pt x="263" y="26"/>
                  </a:lnTo>
                  <a:lnTo>
                    <a:pt x="263" y="28"/>
                  </a:lnTo>
                  <a:lnTo>
                    <a:pt x="263" y="30"/>
                  </a:lnTo>
                  <a:lnTo>
                    <a:pt x="263" y="30"/>
                  </a:lnTo>
                  <a:lnTo>
                    <a:pt x="261" y="30"/>
                  </a:lnTo>
                  <a:lnTo>
                    <a:pt x="261" y="33"/>
                  </a:lnTo>
                  <a:lnTo>
                    <a:pt x="261" y="33"/>
                  </a:lnTo>
                  <a:lnTo>
                    <a:pt x="261" y="33"/>
                  </a:lnTo>
                  <a:lnTo>
                    <a:pt x="261" y="30"/>
                  </a:lnTo>
                  <a:lnTo>
                    <a:pt x="261" y="30"/>
                  </a:lnTo>
                  <a:lnTo>
                    <a:pt x="261" y="30"/>
                  </a:lnTo>
                  <a:lnTo>
                    <a:pt x="261" y="30"/>
                  </a:lnTo>
                  <a:lnTo>
                    <a:pt x="259" y="30"/>
                  </a:lnTo>
                  <a:lnTo>
                    <a:pt x="259" y="30"/>
                  </a:lnTo>
                  <a:lnTo>
                    <a:pt x="259" y="33"/>
                  </a:lnTo>
                  <a:lnTo>
                    <a:pt x="259" y="35"/>
                  </a:lnTo>
                  <a:lnTo>
                    <a:pt x="259" y="37"/>
                  </a:lnTo>
                  <a:lnTo>
                    <a:pt x="259" y="37"/>
                  </a:lnTo>
                  <a:lnTo>
                    <a:pt x="259" y="37"/>
                  </a:lnTo>
                  <a:lnTo>
                    <a:pt x="259" y="35"/>
                  </a:lnTo>
                  <a:lnTo>
                    <a:pt x="256" y="35"/>
                  </a:lnTo>
                  <a:lnTo>
                    <a:pt x="256" y="35"/>
                  </a:lnTo>
                  <a:lnTo>
                    <a:pt x="256" y="35"/>
                  </a:lnTo>
                  <a:lnTo>
                    <a:pt x="256" y="35"/>
                  </a:lnTo>
                  <a:lnTo>
                    <a:pt x="254" y="35"/>
                  </a:lnTo>
                  <a:lnTo>
                    <a:pt x="254" y="35"/>
                  </a:lnTo>
                  <a:lnTo>
                    <a:pt x="254" y="35"/>
                  </a:lnTo>
                  <a:lnTo>
                    <a:pt x="254" y="33"/>
                  </a:lnTo>
                  <a:lnTo>
                    <a:pt x="254" y="33"/>
                  </a:lnTo>
                  <a:lnTo>
                    <a:pt x="254" y="33"/>
                  </a:lnTo>
                  <a:lnTo>
                    <a:pt x="254" y="33"/>
                  </a:lnTo>
                  <a:lnTo>
                    <a:pt x="254" y="33"/>
                  </a:lnTo>
                  <a:lnTo>
                    <a:pt x="251" y="35"/>
                  </a:lnTo>
                  <a:lnTo>
                    <a:pt x="251" y="35"/>
                  </a:lnTo>
                  <a:lnTo>
                    <a:pt x="254" y="33"/>
                  </a:lnTo>
                  <a:lnTo>
                    <a:pt x="254" y="33"/>
                  </a:lnTo>
                  <a:lnTo>
                    <a:pt x="256" y="33"/>
                  </a:lnTo>
                  <a:lnTo>
                    <a:pt x="256" y="30"/>
                  </a:lnTo>
                  <a:lnTo>
                    <a:pt x="256" y="30"/>
                  </a:lnTo>
                  <a:lnTo>
                    <a:pt x="256" y="28"/>
                  </a:lnTo>
                  <a:lnTo>
                    <a:pt x="256" y="26"/>
                  </a:lnTo>
                  <a:lnTo>
                    <a:pt x="256" y="26"/>
                  </a:lnTo>
                  <a:lnTo>
                    <a:pt x="256" y="26"/>
                  </a:lnTo>
                  <a:lnTo>
                    <a:pt x="256" y="26"/>
                  </a:lnTo>
                  <a:lnTo>
                    <a:pt x="259" y="26"/>
                  </a:lnTo>
                  <a:lnTo>
                    <a:pt x="259" y="23"/>
                  </a:lnTo>
                  <a:lnTo>
                    <a:pt x="259" y="23"/>
                  </a:lnTo>
                  <a:lnTo>
                    <a:pt x="261" y="23"/>
                  </a:lnTo>
                  <a:lnTo>
                    <a:pt x="261" y="23"/>
                  </a:lnTo>
                  <a:lnTo>
                    <a:pt x="261" y="23"/>
                  </a:lnTo>
                  <a:lnTo>
                    <a:pt x="261" y="21"/>
                  </a:lnTo>
                  <a:lnTo>
                    <a:pt x="261" y="21"/>
                  </a:lnTo>
                  <a:lnTo>
                    <a:pt x="261" y="18"/>
                  </a:lnTo>
                  <a:lnTo>
                    <a:pt x="261" y="18"/>
                  </a:lnTo>
                  <a:lnTo>
                    <a:pt x="261" y="18"/>
                  </a:lnTo>
                  <a:lnTo>
                    <a:pt x="259" y="18"/>
                  </a:lnTo>
                  <a:lnTo>
                    <a:pt x="261" y="18"/>
                  </a:lnTo>
                  <a:lnTo>
                    <a:pt x="259" y="21"/>
                  </a:lnTo>
                  <a:lnTo>
                    <a:pt x="259" y="21"/>
                  </a:lnTo>
                  <a:lnTo>
                    <a:pt x="256" y="21"/>
                  </a:lnTo>
                  <a:lnTo>
                    <a:pt x="256" y="21"/>
                  </a:lnTo>
                  <a:lnTo>
                    <a:pt x="256" y="23"/>
                  </a:lnTo>
                  <a:lnTo>
                    <a:pt x="256" y="23"/>
                  </a:lnTo>
                  <a:lnTo>
                    <a:pt x="254" y="28"/>
                  </a:lnTo>
                  <a:lnTo>
                    <a:pt x="251" y="28"/>
                  </a:lnTo>
                  <a:lnTo>
                    <a:pt x="251" y="28"/>
                  </a:lnTo>
                  <a:lnTo>
                    <a:pt x="254" y="26"/>
                  </a:lnTo>
                  <a:lnTo>
                    <a:pt x="254" y="23"/>
                  </a:lnTo>
                  <a:lnTo>
                    <a:pt x="254" y="23"/>
                  </a:lnTo>
                  <a:lnTo>
                    <a:pt x="254" y="21"/>
                  </a:lnTo>
                  <a:lnTo>
                    <a:pt x="254" y="21"/>
                  </a:lnTo>
                  <a:lnTo>
                    <a:pt x="251" y="21"/>
                  </a:lnTo>
                  <a:lnTo>
                    <a:pt x="251" y="23"/>
                  </a:lnTo>
                  <a:lnTo>
                    <a:pt x="251" y="23"/>
                  </a:lnTo>
                  <a:lnTo>
                    <a:pt x="251" y="23"/>
                  </a:lnTo>
                  <a:lnTo>
                    <a:pt x="251" y="23"/>
                  </a:lnTo>
                  <a:lnTo>
                    <a:pt x="251" y="23"/>
                  </a:lnTo>
                  <a:lnTo>
                    <a:pt x="251" y="21"/>
                  </a:lnTo>
                  <a:lnTo>
                    <a:pt x="251" y="21"/>
                  </a:lnTo>
                  <a:lnTo>
                    <a:pt x="251" y="21"/>
                  </a:lnTo>
                  <a:lnTo>
                    <a:pt x="251" y="21"/>
                  </a:lnTo>
                  <a:lnTo>
                    <a:pt x="251" y="21"/>
                  </a:lnTo>
                  <a:lnTo>
                    <a:pt x="251" y="21"/>
                  </a:lnTo>
                  <a:lnTo>
                    <a:pt x="251" y="18"/>
                  </a:lnTo>
                  <a:lnTo>
                    <a:pt x="251" y="18"/>
                  </a:lnTo>
                  <a:lnTo>
                    <a:pt x="251" y="18"/>
                  </a:lnTo>
                  <a:lnTo>
                    <a:pt x="251" y="18"/>
                  </a:lnTo>
                  <a:lnTo>
                    <a:pt x="251" y="16"/>
                  </a:lnTo>
                  <a:lnTo>
                    <a:pt x="249" y="18"/>
                  </a:lnTo>
                  <a:lnTo>
                    <a:pt x="249" y="21"/>
                  </a:lnTo>
                  <a:lnTo>
                    <a:pt x="247" y="21"/>
                  </a:lnTo>
                  <a:lnTo>
                    <a:pt x="247" y="21"/>
                  </a:lnTo>
                  <a:lnTo>
                    <a:pt x="247" y="21"/>
                  </a:lnTo>
                  <a:lnTo>
                    <a:pt x="249" y="18"/>
                  </a:lnTo>
                  <a:lnTo>
                    <a:pt x="247" y="18"/>
                  </a:lnTo>
                  <a:lnTo>
                    <a:pt x="247" y="18"/>
                  </a:lnTo>
                  <a:lnTo>
                    <a:pt x="247" y="18"/>
                  </a:lnTo>
                  <a:lnTo>
                    <a:pt x="247" y="18"/>
                  </a:lnTo>
                  <a:lnTo>
                    <a:pt x="247" y="18"/>
                  </a:lnTo>
                  <a:lnTo>
                    <a:pt x="249" y="18"/>
                  </a:lnTo>
                  <a:lnTo>
                    <a:pt x="249" y="18"/>
                  </a:lnTo>
                  <a:lnTo>
                    <a:pt x="247" y="16"/>
                  </a:lnTo>
                  <a:lnTo>
                    <a:pt x="247" y="18"/>
                  </a:lnTo>
                  <a:lnTo>
                    <a:pt x="244" y="18"/>
                  </a:lnTo>
                  <a:lnTo>
                    <a:pt x="244" y="18"/>
                  </a:lnTo>
                  <a:lnTo>
                    <a:pt x="244" y="21"/>
                  </a:lnTo>
                  <a:lnTo>
                    <a:pt x="247" y="21"/>
                  </a:lnTo>
                  <a:lnTo>
                    <a:pt x="247" y="23"/>
                  </a:lnTo>
                  <a:lnTo>
                    <a:pt x="244" y="23"/>
                  </a:lnTo>
                  <a:lnTo>
                    <a:pt x="244" y="23"/>
                  </a:lnTo>
                  <a:lnTo>
                    <a:pt x="244" y="26"/>
                  </a:lnTo>
                  <a:lnTo>
                    <a:pt x="244" y="26"/>
                  </a:lnTo>
                  <a:lnTo>
                    <a:pt x="240" y="26"/>
                  </a:lnTo>
                  <a:lnTo>
                    <a:pt x="242" y="23"/>
                  </a:lnTo>
                  <a:lnTo>
                    <a:pt x="242" y="23"/>
                  </a:lnTo>
                  <a:lnTo>
                    <a:pt x="242" y="21"/>
                  </a:lnTo>
                  <a:lnTo>
                    <a:pt x="242" y="21"/>
                  </a:lnTo>
                  <a:lnTo>
                    <a:pt x="242" y="18"/>
                  </a:lnTo>
                  <a:lnTo>
                    <a:pt x="242" y="18"/>
                  </a:lnTo>
                  <a:lnTo>
                    <a:pt x="242" y="18"/>
                  </a:lnTo>
                  <a:lnTo>
                    <a:pt x="242" y="16"/>
                  </a:lnTo>
                  <a:lnTo>
                    <a:pt x="240" y="16"/>
                  </a:lnTo>
                  <a:lnTo>
                    <a:pt x="242" y="16"/>
                  </a:lnTo>
                  <a:lnTo>
                    <a:pt x="240" y="14"/>
                  </a:lnTo>
                  <a:lnTo>
                    <a:pt x="240" y="11"/>
                  </a:lnTo>
                  <a:lnTo>
                    <a:pt x="240" y="11"/>
                  </a:lnTo>
                  <a:lnTo>
                    <a:pt x="240" y="14"/>
                  </a:lnTo>
                  <a:lnTo>
                    <a:pt x="237" y="14"/>
                  </a:lnTo>
                  <a:lnTo>
                    <a:pt x="237" y="16"/>
                  </a:lnTo>
                  <a:lnTo>
                    <a:pt x="237" y="16"/>
                  </a:lnTo>
                  <a:lnTo>
                    <a:pt x="237" y="16"/>
                  </a:lnTo>
                  <a:lnTo>
                    <a:pt x="237" y="14"/>
                  </a:lnTo>
                  <a:lnTo>
                    <a:pt x="240" y="9"/>
                  </a:lnTo>
                  <a:lnTo>
                    <a:pt x="240" y="7"/>
                  </a:lnTo>
                  <a:lnTo>
                    <a:pt x="237" y="7"/>
                  </a:lnTo>
                  <a:lnTo>
                    <a:pt x="235" y="11"/>
                  </a:lnTo>
                  <a:lnTo>
                    <a:pt x="235" y="11"/>
                  </a:lnTo>
                  <a:lnTo>
                    <a:pt x="232" y="14"/>
                  </a:lnTo>
                  <a:lnTo>
                    <a:pt x="232" y="16"/>
                  </a:lnTo>
                  <a:lnTo>
                    <a:pt x="232" y="18"/>
                  </a:lnTo>
                  <a:lnTo>
                    <a:pt x="232" y="16"/>
                  </a:lnTo>
                  <a:lnTo>
                    <a:pt x="230" y="18"/>
                  </a:lnTo>
                  <a:lnTo>
                    <a:pt x="230" y="18"/>
                  </a:lnTo>
                  <a:lnTo>
                    <a:pt x="230" y="21"/>
                  </a:lnTo>
                  <a:lnTo>
                    <a:pt x="230" y="21"/>
                  </a:lnTo>
                  <a:lnTo>
                    <a:pt x="228" y="18"/>
                  </a:lnTo>
                  <a:lnTo>
                    <a:pt x="228" y="18"/>
                  </a:lnTo>
                  <a:lnTo>
                    <a:pt x="228" y="16"/>
                  </a:lnTo>
                  <a:lnTo>
                    <a:pt x="230" y="16"/>
                  </a:lnTo>
                  <a:lnTo>
                    <a:pt x="230" y="14"/>
                  </a:lnTo>
                  <a:lnTo>
                    <a:pt x="228" y="14"/>
                  </a:lnTo>
                  <a:lnTo>
                    <a:pt x="228" y="11"/>
                  </a:lnTo>
                  <a:lnTo>
                    <a:pt x="228" y="14"/>
                  </a:lnTo>
                  <a:lnTo>
                    <a:pt x="228" y="16"/>
                  </a:lnTo>
                  <a:lnTo>
                    <a:pt x="225" y="16"/>
                  </a:lnTo>
                  <a:lnTo>
                    <a:pt x="225" y="18"/>
                  </a:lnTo>
                  <a:lnTo>
                    <a:pt x="225" y="18"/>
                  </a:lnTo>
                  <a:lnTo>
                    <a:pt x="225" y="16"/>
                  </a:lnTo>
                  <a:lnTo>
                    <a:pt x="225" y="16"/>
                  </a:lnTo>
                  <a:lnTo>
                    <a:pt x="225" y="16"/>
                  </a:lnTo>
                  <a:lnTo>
                    <a:pt x="225" y="16"/>
                  </a:lnTo>
                  <a:lnTo>
                    <a:pt x="225" y="14"/>
                  </a:lnTo>
                  <a:lnTo>
                    <a:pt x="225" y="14"/>
                  </a:lnTo>
                  <a:lnTo>
                    <a:pt x="225" y="14"/>
                  </a:lnTo>
                  <a:lnTo>
                    <a:pt x="223" y="16"/>
                  </a:lnTo>
                  <a:lnTo>
                    <a:pt x="223" y="14"/>
                  </a:lnTo>
                  <a:lnTo>
                    <a:pt x="225" y="14"/>
                  </a:lnTo>
                  <a:lnTo>
                    <a:pt x="225" y="11"/>
                  </a:lnTo>
                  <a:lnTo>
                    <a:pt x="225" y="11"/>
                  </a:lnTo>
                  <a:lnTo>
                    <a:pt x="225" y="9"/>
                  </a:lnTo>
                  <a:lnTo>
                    <a:pt x="225" y="9"/>
                  </a:lnTo>
                  <a:lnTo>
                    <a:pt x="223" y="9"/>
                  </a:lnTo>
                  <a:lnTo>
                    <a:pt x="223" y="11"/>
                  </a:lnTo>
                  <a:lnTo>
                    <a:pt x="223" y="11"/>
                  </a:lnTo>
                  <a:lnTo>
                    <a:pt x="223" y="11"/>
                  </a:lnTo>
                  <a:lnTo>
                    <a:pt x="223" y="9"/>
                  </a:lnTo>
                  <a:lnTo>
                    <a:pt x="223" y="9"/>
                  </a:lnTo>
                  <a:lnTo>
                    <a:pt x="223" y="9"/>
                  </a:lnTo>
                  <a:lnTo>
                    <a:pt x="225" y="7"/>
                  </a:lnTo>
                  <a:lnTo>
                    <a:pt x="228" y="4"/>
                  </a:lnTo>
                  <a:lnTo>
                    <a:pt x="228" y="2"/>
                  </a:lnTo>
                  <a:lnTo>
                    <a:pt x="225" y="2"/>
                  </a:lnTo>
                  <a:lnTo>
                    <a:pt x="223" y="2"/>
                  </a:lnTo>
                  <a:lnTo>
                    <a:pt x="223" y="7"/>
                  </a:lnTo>
                  <a:lnTo>
                    <a:pt x="221" y="9"/>
                  </a:lnTo>
                  <a:lnTo>
                    <a:pt x="221" y="11"/>
                  </a:lnTo>
                  <a:lnTo>
                    <a:pt x="221" y="14"/>
                  </a:lnTo>
                  <a:lnTo>
                    <a:pt x="221" y="14"/>
                  </a:lnTo>
                  <a:lnTo>
                    <a:pt x="221" y="14"/>
                  </a:lnTo>
                  <a:lnTo>
                    <a:pt x="221" y="14"/>
                  </a:lnTo>
                  <a:lnTo>
                    <a:pt x="221" y="14"/>
                  </a:lnTo>
                  <a:lnTo>
                    <a:pt x="221" y="14"/>
                  </a:lnTo>
                  <a:lnTo>
                    <a:pt x="221" y="14"/>
                  </a:lnTo>
                  <a:lnTo>
                    <a:pt x="221" y="16"/>
                  </a:lnTo>
                  <a:lnTo>
                    <a:pt x="218" y="16"/>
                  </a:lnTo>
                  <a:lnTo>
                    <a:pt x="218" y="14"/>
                  </a:lnTo>
                  <a:lnTo>
                    <a:pt x="218" y="14"/>
                  </a:lnTo>
                  <a:lnTo>
                    <a:pt x="218" y="11"/>
                  </a:lnTo>
                  <a:lnTo>
                    <a:pt x="218" y="11"/>
                  </a:lnTo>
                  <a:lnTo>
                    <a:pt x="216" y="11"/>
                  </a:lnTo>
                  <a:lnTo>
                    <a:pt x="216" y="11"/>
                  </a:lnTo>
                  <a:lnTo>
                    <a:pt x="216" y="11"/>
                  </a:lnTo>
                  <a:lnTo>
                    <a:pt x="216" y="7"/>
                  </a:lnTo>
                  <a:lnTo>
                    <a:pt x="218" y="7"/>
                  </a:lnTo>
                  <a:lnTo>
                    <a:pt x="218" y="7"/>
                  </a:lnTo>
                  <a:lnTo>
                    <a:pt x="218" y="7"/>
                  </a:lnTo>
                  <a:lnTo>
                    <a:pt x="218" y="7"/>
                  </a:lnTo>
                  <a:lnTo>
                    <a:pt x="218" y="7"/>
                  </a:lnTo>
                  <a:lnTo>
                    <a:pt x="216" y="7"/>
                  </a:lnTo>
                  <a:lnTo>
                    <a:pt x="216" y="4"/>
                  </a:lnTo>
                  <a:lnTo>
                    <a:pt x="218" y="4"/>
                  </a:lnTo>
                  <a:lnTo>
                    <a:pt x="218" y="4"/>
                  </a:lnTo>
                  <a:lnTo>
                    <a:pt x="218" y="2"/>
                  </a:lnTo>
                  <a:lnTo>
                    <a:pt x="218" y="2"/>
                  </a:lnTo>
                  <a:lnTo>
                    <a:pt x="218" y="2"/>
                  </a:lnTo>
                  <a:lnTo>
                    <a:pt x="218" y="2"/>
                  </a:lnTo>
                  <a:lnTo>
                    <a:pt x="218" y="2"/>
                  </a:lnTo>
                  <a:lnTo>
                    <a:pt x="216" y="0"/>
                  </a:lnTo>
                  <a:lnTo>
                    <a:pt x="216" y="2"/>
                  </a:lnTo>
                  <a:lnTo>
                    <a:pt x="216" y="2"/>
                  </a:lnTo>
                  <a:lnTo>
                    <a:pt x="216" y="4"/>
                  </a:lnTo>
                  <a:lnTo>
                    <a:pt x="216" y="4"/>
                  </a:lnTo>
                  <a:lnTo>
                    <a:pt x="216" y="4"/>
                  </a:lnTo>
                  <a:lnTo>
                    <a:pt x="214" y="4"/>
                  </a:lnTo>
                  <a:lnTo>
                    <a:pt x="214" y="4"/>
                  </a:lnTo>
                  <a:lnTo>
                    <a:pt x="214" y="4"/>
                  </a:lnTo>
                  <a:lnTo>
                    <a:pt x="214" y="4"/>
                  </a:lnTo>
                  <a:lnTo>
                    <a:pt x="214" y="4"/>
                  </a:lnTo>
                  <a:lnTo>
                    <a:pt x="214" y="7"/>
                  </a:lnTo>
                  <a:lnTo>
                    <a:pt x="214" y="7"/>
                  </a:lnTo>
                  <a:lnTo>
                    <a:pt x="214" y="7"/>
                  </a:lnTo>
                  <a:lnTo>
                    <a:pt x="214" y="9"/>
                  </a:lnTo>
                  <a:lnTo>
                    <a:pt x="214" y="11"/>
                  </a:lnTo>
                  <a:lnTo>
                    <a:pt x="214" y="11"/>
                  </a:lnTo>
                  <a:lnTo>
                    <a:pt x="211" y="11"/>
                  </a:lnTo>
                  <a:lnTo>
                    <a:pt x="211" y="11"/>
                  </a:lnTo>
                  <a:lnTo>
                    <a:pt x="211" y="11"/>
                  </a:lnTo>
                  <a:lnTo>
                    <a:pt x="211" y="9"/>
                  </a:lnTo>
                  <a:lnTo>
                    <a:pt x="211" y="9"/>
                  </a:lnTo>
                  <a:lnTo>
                    <a:pt x="211" y="11"/>
                  </a:lnTo>
                  <a:lnTo>
                    <a:pt x="209" y="11"/>
                  </a:lnTo>
                  <a:lnTo>
                    <a:pt x="209" y="11"/>
                  </a:lnTo>
                  <a:lnTo>
                    <a:pt x="206" y="14"/>
                  </a:lnTo>
                  <a:lnTo>
                    <a:pt x="204" y="14"/>
                  </a:lnTo>
                  <a:lnTo>
                    <a:pt x="204" y="14"/>
                  </a:lnTo>
                  <a:lnTo>
                    <a:pt x="204" y="16"/>
                  </a:lnTo>
                  <a:lnTo>
                    <a:pt x="204" y="16"/>
                  </a:lnTo>
                  <a:lnTo>
                    <a:pt x="204" y="18"/>
                  </a:lnTo>
                  <a:lnTo>
                    <a:pt x="204" y="18"/>
                  </a:lnTo>
                  <a:lnTo>
                    <a:pt x="204" y="18"/>
                  </a:lnTo>
                  <a:lnTo>
                    <a:pt x="202" y="18"/>
                  </a:lnTo>
                  <a:lnTo>
                    <a:pt x="202" y="18"/>
                  </a:lnTo>
                  <a:lnTo>
                    <a:pt x="202" y="21"/>
                  </a:lnTo>
                  <a:lnTo>
                    <a:pt x="204" y="23"/>
                  </a:lnTo>
                  <a:lnTo>
                    <a:pt x="206" y="23"/>
                  </a:lnTo>
                  <a:lnTo>
                    <a:pt x="204" y="26"/>
                  </a:lnTo>
                  <a:lnTo>
                    <a:pt x="202" y="26"/>
                  </a:lnTo>
                  <a:lnTo>
                    <a:pt x="202" y="28"/>
                  </a:lnTo>
                  <a:lnTo>
                    <a:pt x="202" y="30"/>
                  </a:lnTo>
                  <a:lnTo>
                    <a:pt x="199" y="33"/>
                  </a:lnTo>
                  <a:lnTo>
                    <a:pt x="199" y="33"/>
                  </a:lnTo>
                  <a:lnTo>
                    <a:pt x="199" y="40"/>
                  </a:lnTo>
                  <a:lnTo>
                    <a:pt x="202" y="40"/>
                  </a:lnTo>
                  <a:lnTo>
                    <a:pt x="202" y="42"/>
                  </a:lnTo>
                  <a:lnTo>
                    <a:pt x="199" y="42"/>
                  </a:lnTo>
                  <a:lnTo>
                    <a:pt x="199" y="42"/>
                  </a:lnTo>
                  <a:lnTo>
                    <a:pt x="199" y="45"/>
                  </a:lnTo>
                  <a:lnTo>
                    <a:pt x="199" y="45"/>
                  </a:lnTo>
                  <a:lnTo>
                    <a:pt x="199" y="45"/>
                  </a:lnTo>
                  <a:lnTo>
                    <a:pt x="199" y="49"/>
                  </a:lnTo>
                  <a:lnTo>
                    <a:pt x="199" y="49"/>
                  </a:lnTo>
                  <a:lnTo>
                    <a:pt x="199" y="49"/>
                  </a:lnTo>
                  <a:lnTo>
                    <a:pt x="197" y="52"/>
                  </a:lnTo>
                  <a:lnTo>
                    <a:pt x="197" y="52"/>
                  </a:lnTo>
                  <a:lnTo>
                    <a:pt x="197" y="52"/>
                  </a:lnTo>
                  <a:lnTo>
                    <a:pt x="192" y="54"/>
                  </a:lnTo>
                  <a:lnTo>
                    <a:pt x="192" y="54"/>
                  </a:lnTo>
                  <a:lnTo>
                    <a:pt x="190" y="54"/>
                  </a:lnTo>
                  <a:lnTo>
                    <a:pt x="190" y="54"/>
                  </a:lnTo>
                  <a:lnTo>
                    <a:pt x="190" y="56"/>
                  </a:lnTo>
                  <a:lnTo>
                    <a:pt x="192" y="59"/>
                  </a:lnTo>
                  <a:lnTo>
                    <a:pt x="192" y="59"/>
                  </a:lnTo>
                  <a:lnTo>
                    <a:pt x="195" y="59"/>
                  </a:lnTo>
                  <a:lnTo>
                    <a:pt x="197" y="59"/>
                  </a:lnTo>
                  <a:lnTo>
                    <a:pt x="199" y="59"/>
                  </a:lnTo>
                  <a:lnTo>
                    <a:pt x="199" y="61"/>
                  </a:lnTo>
                  <a:lnTo>
                    <a:pt x="199" y="61"/>
                  </a:lnTo>
                  <a:lnTo>
                    <a:pt x="199" y="61"/>
                  </a:lnTo>
                  <a:lnTo>
                    <a:pt x="197" y="63"/>
                  </a:lnTo>
                  <a:lnTo>
                    <a:pt x="197" y="63"/>
                  </a:lnTo>
                  <a:lnTo>
                    <a:pt x="197" y="63"/>
                  </a:lnTo>
                  <a:lnTo>
                    <a:pt x="199" y="66"/>
                  </a:lnTo>
                  <a:lnTo>
                    <a:pt x="199" y="66"/>
                  </a:lnTo>
                  <a:lnTo>
                    <a:pt x="199" y="68"/>
                  </a:lnTo>
                  <a:lnTo>
                    <a:pt x="197" y="73"/>
                  </a:lnTo>
                  <a:lnTo>
                    <a:pt x="195" y="78"/>
                  </a:lnTo>
                  <a:lnTo>
                    <a:pt x="192" y="85"/>
                  </a:lnTo>
                  <a:lnTo>
                    <a:pt x="192" y="87"/>
                  </a:lnTo>
                  <a:lnTo>
                    <a:pt x="190" y="89"/>
                  </a:lnTo>
                  <a:lnTo>
                    <a:pt x="187" y="92"/>
                  </a:lnTo>
                  <a:lnTo>
                    <a:pt x="187" y="92"/>
                  </a:lnTo>
                  <a:lnTo>
                    <a:pt x="187" y="92"/>
                  </a:lnTo>
                  <a:lnTo>
                    <a:pt x="187" y="94"/>
                  </a:lnTo>
                  <a:lnTo>
                    <a:pt x="185" y="94"/>
                  </a:lnTo>
                  <a:lnTo>
                    <a:pt x="185" y="94"/>
                  </a:lnTo>
                  <a:lnTo>
                    <a:pt x="183" y="92"/>
                  </a:lnTo>
                  <a:lnTo>
                    <a:pt x="183" y="92"/>
                  </a:lnTo>
                  <a:lnTo>
                    <a:pt x="183" y="92"/>
                  </a:lnTo>
                  <a:lnTo>
                    <a:pt x="183" y="94"/>
                  </a:lnTo>
                  <a:lnTo>
                    <a:pt x="183" y="94"/>
                  </a:lnTo>
                  <a:lnTo>
                    <a:pt x="183" y="97"/>
                  </a:lnTo>
                  <a:lnTo>
                    <a:pt x="183" y="99"/>
                  </a:lnTo>
                  <a:lnTo>
                    <a:pt x="183" y="99"/>
                  </a:lnTo>
                  <a:lnTo>
                    <a:pt x="180" y="101"/>
                  </a:lnTo>
                  <a:lnTo>
                    <a:pt x="180" y="104"/>
                  </a:lnTo>
                  <a:lnTo>
                    <a:pt x="180" y="104"/>
                  </a:lnTo>
                  <a:lnTo>
                    <a:pt x="180" y="104"/>
                  </a:lnTo>
                  <a:lnTo>
                    <a:pt x="180" y="104"/>
                  </a:lnTo>
                  <a:lnTo>
                    <a:pt x="183" y="104"/>
                  </a:lnTo>
                  <a:lnTo>
                    <a:pt x="183" y="101"/>
                  </a:lnTo>
                  <a:lnTo>
                    <a:pt x="183" y="101"/>
                  </a:lnTo>
                  <a:lnTo>
                    <a:pt x="183" y="104"/>
                  </a:lnTo>
                  <a:lnTo>
                    <a:pt x="183" y="104"/>
                  </a:lnTo>
                  <a:lnTo>
                    <a:pt x="183" y="104"/>
                  </a:lnTo>
                  <a:lnTo>
                    <a:pt x="183" y="106"/>
                  </a:lnTo>
                  <a:lnTo>
                    <a:pt x="183" y="106"/>
                  </a:lnTo>
                  <a:lnTo>
                    <a:pt x="180" y="106"/>
                  </a:lnTo>
                  <a:lnTo>
                    <a:pt x="180" y="108"/>
                  </a:lnTo>
                  <a:lnTo>
                    <a:pt x="183" y="111"/>
                  </a:lnTo>
                  <a:lnTo>
                    <a:pt x="183" y="113"/>
                  </a:lnTo>
                  <a:lnTo>
                    <a:pt x="180" y="116"/>
                  </a:lnTo>
                  <a:lnTo>
                    <a:pt x="180" y="116"/>
                  </a:lnTo>
                  <a:lnTo>
                    <a:pt x="180" y="116"/>
                  </a:lnTo>
                  <a:lnTo>
                    <a:pt x="178" y="116"/>
                  </a:lnTo>
                  <a:lnTo>
                    <a:pt x="178" y="116"/>
                  </a:lnTo>
                  <a:lnTo>
                    <a:pt x="176" y="118"/>
                  </a:lnTo>
                  <a:lnTo>
                    <a:pt x="176" y="118"/>
                  </a:lnTo>
                  <a:lnTo>
                    <a:pt x="176" y="118"/>
                  </a:lnTo>
                  <a:lnTo>
                    <a:pt x="176" y="118"/>
                  </a:lnTo>
                  <a:lnTo>
                    <a:pt x="176" y="118"/>
                  </a:lnTo>
                  <a:lnTo>
                    <a:pt x="176" y="123"/>
                  </a:lnTo>
                  <a:lnTo>
                    <a:pt x="176" y="123"/>
                  </a:lnTo>
                  <a:lnTo>
                    <a:pt x="173" y="123"/>
                  </a:lnTo>
                  <a:lnTo>
                    <a:pt x="173" y="125"/>
                  </a:lnTo>
                  <a:lnTo>
                    <a:pt x="173" y="125"/>
                  </a:lnTo>
                  <a:lnTo>
                    <a:pt x="171" y="125"/>
                  </a:lnTo>
                  <a:lnTo>
                    <a:pt x="171" y="125"/>
                  </a:lnTo>
                  <a:lnTo>
                    <a:pt x="169" y="125"/>
                  </a:lnTo>
                  <a:lnTo>
                    <a:pt x="169" y="125"/>
                  </a:lnTo>
                  <a:lnTo>
                    <a:pt x="169" y="125"/>
                  </a:lnTo>
                  <a:lnTo>
                    <a:pt x="166" y="125"/>
                  </a:lnTo>
                  <a:lnTo>
                    <a:pt x="166" y="127"/>
                  </a:lnTo>
                  <a:lnTo>
                    <a:pt x="164" y="130"/>
                  </a:lnTo>
                  <a:lnTo>
                    <a:pt x="164" y="132"/>
                  </a:lnTo>
                  <a:lnTo>
                    <a:pt x="166" y="137"/>
                  </a:lnTo>
                  <a:lnTo>
                    <a:pt x="169" y="137"/>
                  </a:lnTo>
                  <a:lnTo>
                    <a:pt x="169" y="137"/>
                  </a:lnTo>
                  <a:lnTo>
                    <a:pt x="169" y="137"/>
                  </a:lnTo>
                  <a:lnTo>
                    <a:pt x="169" y="139"/>
                  </a:lnTo>
                  <a:lnTo>
                    <a:pt x="169" y="139"/>
                  </a:lnTo>
                  <a:lnTo>
                    <a:pt x="169" y="139"/>
                  </a:lnTo>
                  <a:lnTo>
                    <a:pt x="171" y="139"/>
                  </a:lnTo>
                  <a:lnTo>
                    <a:pt x="171" y="139"/>
                  </a:lnTo>
                  <a:lnTo>
                    <a:pt x="171" y="139"/>
                  </a:lnTo>
                  <a:lnTo>
                    <a:pt x="169" y="142"/>
                  </a:lnTo>
                  <a:lnTo>
                    <a:pt x="169" y="142"/>
                  </a:lnTo>
                  <a:lnTo>
                    <a:pt x="169" y="142"/>
                  </a:lnTo>
                  <a:lnTo>
                    <a:pt x="166" y="142"/>
                  </a:lnTo>
                  <a:lnTo>
                    <a:pt x="166" y="142"/>
                  </a:lnTo>
                  <a:lnTo>
                    <a:pt x="166" y="144"/>
                  </a:lnTo>
                  <a:lnTo>
                    <a:pt x="166" y="144"/>
                  </a:lnTo>
                  <a:lnTo>
                    <a:pt x="164" y="144"/>
                  </a:lnTo>
                  <a:lnTo>
                    <a:pt x="164" y="144"/>
                  </a:lnTo>
                  <a:lnTo>
                    <a:pt x="166" y="151"/>
                  </a:lnTo>
                  <a:lnTo>
                    <a:pt x="166" y="151"/>
                  </a:lnTo>
                  <a:lnTo>
                    <a:pt x="166" y="153"/>
                  </a:lnTo>
                  <a:lnTo>
                    <a:pt x="164" y="153"/>
                  </a:lnTo>
                  <a:lnTo>
                    <a:pt x="164" y="153"/>
                  </a:lnTo>
                  <a:lnTo>
                    <a:pt x="164" y="153"/>
                  </a:lnTo>
                  <a:lnTo>
                    <a:pt x="164" y="158"/>
                  </a:lnTo>
                  <a:lnTo>
                    <a:pt x="161" y="163"/>
                  </a:lnTo>
                  <a:lnTo>
                    <a:pt x="161" y="163"/>
                  </a:lnTo>
                  <a:lnTo>
                    <a:pt x="159" y="163"/>
                  </a:lnTo>
                  <a:lnTo>
                    <a:pt x="159" y="163"/>
                  </a:lnTo>
                  <a:lnTo>
                    <a:pt x="159" y="163"/>
                  </a:lnTo>
                  <a:lnTo>
                    <a:pt x="159" y="163"/>
                  </a:lnTo>
                  <a:lnTo>
                    <a:pt x="159" y="163"/>
                  </a:lnTo>
                  <a:lnTo>
                    <a:pt x="157" y="163"/>
                  </a:lnTo>
                  <a:lnTo>
                    <a:pt x="157" y="165"/>
                  </a:lnTo>
                  <a:lnTo>
                    <a:pt x="159" y="165"/>
                  </a:lnTo>
                  <a:lnTo>
                    <a:pt x="159" y="165"/>
                  </a:lnTo>
                  <a:lnTo>
                    <a:pt x="157" y="168"/>
                  </a:lnTo>
                  <a:lnTo>
                    <a:pt x="154" y="168"/>
                  </a:lnTo>
                  <a:lnTo>
                    <a:pt x="154" y="168"/>
                  </a:lnTo>
                  <a:lnTo>
                    <a:pt x="154" y="168"/>
                  </a:lnTo>
                  <a:lnTo>
                    <a:pt x="154" y="170"/>
                  </a:lnTo>
                  <a:lnTo>
                    <a:pt x="157" y="170"/>
                  </a:lnTo>
                  <a:lnTo>
                    <a:pt x="157" y="170"/>
                  </a:lnTo>
                  <a:lnTo>
                    <a:pt x="157" y="170"/>
                  </a:lnTo>
                  <a:lnTo>
                    <a:pt x="154" y="170"/>
                  </a:lnTo>
                  <a:lnTo>
                    <a:pt x="154" y="170"/>
                  </a:lnTo>
                  <a:lnTo>
                    <a:pt x="154" y="170"/>
                  </a:lnTo>
                  <a:lnTo>
                    <a:pt x="154" y="170"/>
                  </a:lnTo>
                  <a:lnTo>
                    <a:pt x="154" y="172"/>
                  </a:lnTo>
                  <a:lnTo>
                    <a:pt x="154" y="172"/>
                  </a:lnTo>
                  <a:lnTo>
                    <a:pt x="154" y="172"/>
                  </a:lnTo>
                  <a:lnTo>
                    <a:pt x="152" y="172"/>
                  </a:lnTo>
                  <a:lnTo>
                    <a:pt x="152" y="175"/>
                  </a:lnTo>
                  <a:lnTo>
                    <a:pt x="152" y="175"/>
                  </a:lnTo>
                  <a:lnTo>
                    <a:pt x="152" y="177"/>
                  </a:lnTo>
                  <a:lnTo>
                    <a:pt x="150" y="177"/>
                  </a:lnTo>
                  <a:lnTo>
                    <a:pt x="150" y="177"/>
                  </a:lnTo>
                  <a:lnTo>
                    <a:pt x="150" y="177"/>
                  </a:lnTo>
                  <a:lnTo>
                    <a:pt x="147" y="177"/>
                  </a:lnTo>
                  <a:lnTo>
                    <a:pt x="147" y="177"/>
                  </a:lnTo>
                  <a:lnTo>
                    <a:pt x="147" y="177"/>
                  </a:lnTo>
                  <a:lnTo>
                    <a:pt x="147" y="179"/>
                  </a:lnTo>
                  <a:lnTo>
                    <a:pt x="145" y="179"/>
                  </a:lnTo>
                  <a:lnTo>
                    <a:pt x="145" y="182"/>
                  </a:lnTo>
                  <a:lnTo>
                    <a:pt x="143" y="182"/>
                  </a:lnTo>
                  <a:lnTo>
                    <a:pt x="143" y="182"/>
                  </a:lnTo>
                  <a:lnTo>
                    <a:pt x="143" y="182"/>
                  </a:lnTo>
                  <a:lnTo>
                    <a:pt x="140" y="182"/>
                  </a:lnTo>
                  <a:lnTo>
                    <a:pt x="140" y="184"/>
                  </a:lnTo>
                  <a:lnTo>
                    <a:pt x="140" y="184"/>
                  </a:lnTo>
                  <a:lnTo>
                    <a:pt x="140" y="187"/>
                  </a:lnTo>
                  <a:lnTo>
                    <a:pt x="143" y="187"/>
                  </a:lnTo>
                  <a:lnTo>
                    <a:pt x="140" y="189"/>
                  </a:lnTo>
                  <a:lnTo>
                    <a:pt x="140" y="189"/>
                  </a:lnTo>
                  <a:lnTo>
                    <a:pt x="140" y="191"/>
                  </a:lnTo>
                  <a:lnTo>
                    <a:pt x="140" y="191"/>
                  </a:lnTo>
                  <a:lnTo>
                    <a:pt x="140" y="191"/>
                  </a:lnTo>
                  <a:lnTo>
                    <a:pt x="140" y="191"/>
                  </a:lnTo>
                  <a:lnTo>
                    <a:pt x="140" y="194"/>
                  </a:lnTo>
                  <a:lnTo>
                    <a:pt x="138" y="194"/>
                  </a:lnTo>
                  <a:lnTo>
                    <a:pt x="138" y="194"/>
                  </a:lnTo>
                  <a:lnTo>
                    <a:pt x="138" y="194"/>
                  </a:lnTo>
                  <a:lnTo>
                    <a:pt x="138" y="196"/>
                  </a:lnTo>
                  <a:lnTo>
                    <a:pt x="138" y="196"/>
                  </a:lnTo>
                  <a:lnTo>
                    <a:pt x="135" y="196"/>
                  </a:lnTo>
                  <a:lnTo>
                    <a:pt x="135" y="196"/>
                  </a:lnTo>
                  <a:lnTo>
                    <a:pt x="135" y="196"/>
                  </a:lnTo>
                  <a:lnTo>
                    <a:pt x="135" y="196"/>
                  </a:lnTo>
                  <a:lnTo>
                    <a:pt x="135" y="196"/>
                  </a:lnTo>
                  <a:lnTo>
                    <a:pt x="135" y="198"/>
                  </a:lnTo>
                  <a:lnTo>
                    <a:pt x="135" y="198"/>
                  </a:lnTo>
                  <a:lnTo>
                    <a:pt x="135" y="198"/>
                  </a:lnTo>
                  <a:lnTo>
                    <a:pt x="135" y="198"/>
                  </a:lnTo>
                  <a:lnTo>
                    <a:pt x="135" y="198"/>
                  </a:lnTo>
                  <a:lnTo>
                    <a:pt x="135" y="201"/>
                  </a:lnTo>
                  <a:lnTo>
                    <a:pt x="133" y="201"/>
                  </a:lnTo>
                  <a:lnTo>
                    <a:pt x="133" y="201"/>
                  </a:lnTo>
                  <a:lnTo>
                    <a:pt x="133" y="201"/>
                  </a:lnTo>
                  <a:lnTo>
                    <a:pt x="133" y="203"/>
                  </a:lnTo>
                  <a:lnTo>
                    <a:pt x="133" y="203"/>
                  </a:lnTo>
                  <a:lnTo>
                    <a:pt x="133" y="203"/>
                  </a:lnTo>
                  <a:lnTo>
                    <a:pt x="133" y="205"/>
                  </a:lnTo>
                  <a:lnTo>
                    <a:pt x="133" y="205"/>
                  </a:lnTo>
                  <a:lnTo>
                    <a:pt x="133" y="205"/>
                  </a:lnTo>
                  <a:lnTo>
                    <a:pt x="133" y="208"/>
                  </a:lnTo>
                  <a:lnTo>
                    <a:pt x="133" y="208"/>
                  </a:lnTo>
                  <a:lnTo>
                    <a:pt x="133" y="210"/>
                  </a:lnTo>
                  <a:lnTo>
                    <a:pt x="131" y="217"/>
                  </a:lnTo>
                  <a:lnTo>
                    <a:pt x="131" y="220"/>
                  </a:lnTo>
                  <a:lnTo>
                    <a:pt x="128" y="222"/>
                  </a:lnTo>
                  <a:lnTo>
                    <a:pt x="128" y="222"/>
                  </a:lnTo>
                  <a:lnTo>
                    <a:pt x="126" y="224"/>
                  </a:lnTo>
                  <a:lnTo>
                    <a:pt x="124" y="224"/>
                  </a:lnTo>
                  <a:lnTo>
                    <a:pt x="124" y="227"/>
                  </a:lnTo>
                  <a:lnTo>
                    <a:pt x="121" y="229"/>
                  </a:lnTo>
                  <a:lnTo>
                    <a:pt x="116" y="234"/>
                  </a:lnTo>
                  <a:lnTo>
                    <a:pt x="116" y="234"/>
                  </a:lnTo>
                  <a:lnTo>
                    <a:pt x="114" y="234"/>
                  </a:lnTo>
                  <a:lnTo>
                    <a:pt x="114" y="236"/>
                  </a:lnTo>
                  <a:lnTo>
                    <a:pt x="114" y="236"/>
                  </a:lnTo>
                  <a:lnTo>
                    <a:pt x="112" y="236"/>
                  </a:lnTo>
                  <a:lnTo>
                    <a:pt x="112" y="236"/>
                  </a:lnTo>
                  <a:lnTo>
                    <a:pt x="112" y="236"/>
                  </a:lnTo>
                  <a:lnTo>
                    <a:pt x="112" y="239"/>
                  </a:lnTo>
                  <a:lnTo>
                    <a:pt x="112" y="241"/>
                  </a:lnTo>
                  <a:lnTo>
                    <a:pt x="112" y="241"/>
                  </a:lnTo>
                  <a:lnTo>
                    <a:pt x="109" y="241"/>
                  </a:lnTo>
                  <a:lnTo>
                    <a:pt x="112" y="243"/>
                  </a:lnTo>
                  <a:lnTo>
                    <a:pt x="109" y="243"/>
                  </a:lnTo>
                  <a:lnTo>
                    <a:pt x="109" y="246"/>
                  </a:lnTo>
                  <a:lnTo>
                    <a:pt x="107" y="248"/>
                  </a:lnTo>
                  <a:lnTo>
                    <a:pt x="107" y="248"/>
                  </a:lnTo>
                  <a:lnTo>
                    <a:pt x="109" y="248"/>
                  </a:lnTo>
                  <a:lnTo>
                    <a:pt x="109" y="250"/>
                  </a:lnTo>
                  <a:lnTo>
                    <a:pt x="107" y="250"/>
                  </a:lnTo>
                  <a:lnTo>
                    <a:pt x="107" y="250"/>
                  </a:lnTo>
                  <a:lnTo>
                    <a:pt x="105" y="253"/>
                  </a:lnTo>
                  <a:lnTo>
                    <a:pt x="102" y="253"/>
                  </a:lnTo>
                  <a:lnTo>
                    <a:pt x="102" y="255"/>
                  </a:lnTo>
                  <a:lnTo>
                    <a:pt x="100" y="255"/>
                  </a:lnTo>
                  <a:lnTo>
                    <a:pt x="100" y="258"/>
                  </a:lnTo>
                  <a:lnTo>
                    <a:pt x="100" y="258"/>
                  </a:lnTo>
                  <a:lnTo>
                    <a:pt x="100" y="258"/>
                  </a:lnTo>
                  <a:lnTo>
                    <a:pt x="100" y="260"/>
                  </a:lnTo>
                  <a:lnTo>
                    <a:pt x="100" y="260"/>
                  </a:lnTo>
                  <a:lnTo>
                    <a:pt x="100" y="262"/>
                  </a:lnTo>
                  <a:lnTo>
                    <a:pt x="98" y="262"/>
                  </a:lnTo>
                  <a:lnTo>
                    <a:pt x="98" y="262"/>
                  </a:lnTo>
                  <a:lnTo>
                    <a:pt x="98" y="265"/>
                  </a:lnTo>
                  <a:lnTo>
                    <a:pt x="95" y="265"/>
                  </a:lnTo>
                  <a:lnTo>
                    <a:pt x="95" y="267"/>
                  </a:lnTo>
                  <a:lnTo>
                    <a:pt x="95" y="267"/>
                  </a:lnTo>
                  <a:lnTo>
                    <a:pt x="95" y="269"/>
                  </a:lnTo>
                  <a:lnTo>
                    <a:pt x="93" y="269"/>
                  </a:lnTo>
                  <a:lnTo>
                    <a:pt x="93" y="269"/>
                  </a:lnTo>
                  <a:lnTo>
                    <a:pt x="93" y="269"/>
                  </a:lnTo>
                  <a:lnTo>
                    <a:pt x="93" y="269"/>
                  </a:lnTo>
                  <a:lnTo>
                    <a:pt x="93" y="269"/>
                  </a:lnTo>
                  <a:lnTo>
                    <a:pt x="90" y="272"/>
                  </a:lnTo>
                  <a:lnTo>
                    <a:pt x="86" y="277"/>
                  </a:lnTo>
                  <a:lnTo>
                    <a:pt x="86" y="277"/>
                  </a:lnTo>
                  <a:lnTo>
                    <a:pt x="83" y="277"/>
                  </a:lnTo>
                  <a:lnTo>
                    <a:pt x="81" y="277"/>
                  </a:lnTo>
                  <a:lnTo>
                    <a:pt x="81" y="277"/>
                  </a:lnTo>
                  <a:lnTo>
                    <a:pt x="81" y="277"/>
                  </a:lnTo>
                  <a:lnTo>
                    <a:pt x="81" y="277"/>
                  </a:lnTo>
                  <a:lnTo>
                    <a:pt x="79" y="277"/>
                  </a:lnTo>
                  <a:lnTo>
                    <a:pt x="79" y="277"/>
                  </a:lnTo>
                  <a:lnTo>
                    <a:pt x="79" y="277"/>
                  </a:lnTo>
                  <a:lnTo>
                    <a:pt x="79" y="277"/>
                  </a:lnTo>
                  <a:lnTo>
                    <a:pt x="79" y="277"/>
                  </a:lnTo>
                  <a:lnTo>
                    <a:pt x="76" y="277"/>
                  </a:lnTo>
                  <a:lnTo>
                    <a:pt x="76" y="277"/>
                  </a:lnTo>
                  <a:lnTo>
                    <a:pt x="76" y="277"/>
                  </a:lnTo>
                  <a:lnTo>
                    <a:pt x="76" y="277"/>
                  </a:lnTo>
                  <a:lnTo>
                    <a:pt x="74" y="277"/>
                  </a:lnTo>
                  <a:lnTo>
                    <a:pt x="38" y="305"/>
                  </a:lnTo>
                  <a:lnTo>
                    <a:pt x="0" y="336"/>
                  </a:lnTo>
                  <a:lnTo>
                    <a:pt x="0" y="336"/>
                  </a:lnTo>
                  <a:lnTo>
                    <a:pt x="0" y="336"/>
                  </a:lnTo>
                  <a:lnTo>
                    <a:pt x="3" y="336"/>
                  </a:lnTo>
                  <a:lnTo>
                    <a:pt x="5" y="333"/>
                  </a:lnTo>
                  <a:lnTo>
                    <a:pt x="5" y="333"/>
                  </a:lnTo>
                  <a:lnTo>
                    <a:pt x="8" y="331"/>
                  </a:lnTo>
                  <a:lnTo>
                    <a:pt x="10" y="333"/>
                  </a:lnTo>
                  <a:lnTo>
                    <a:pt x="10" y="333"/>
                  </a:lnTo>
                  <a:lnTo>
                    <a:pt x="10" y="333"/>
                  </a:lnTo>
                  <a:lnTo>
                    <a:pt x="12" y="333"/>
                  </a:lnTo>
                  <a:lnTo>
                    <a:pt x="12" y="333"/>
                  </a:lnTo>
                  <a:lnTo>
                    <a:pt x="12" y="331"/>
                  </a:lnTo>
                  <a:lnTo>
                    <a:pt x="15" y="326"/>
                  </a:lnTo>
                  <a:lnTo>
                    <a:pt x="15" y="326"/>
                  </a:lnTo>
                  <a:lnTo>
                    <a:pt x="17" y="324"/>
                  </a:lnTo>
                  <a:lnTo>
                    <a:pt x="19" y="324"/>
                  </a:lnTo>
                  <a:lnTo>
                    <a:pt x="22" y="321"/>
                  </a:lnTo>
                  <a:lnTo>
                    <a:pt x="27" y="321"/>
                  </a:lnTo>
                  <a:lnTo>
                    <a:pt x="31" y="321"/>
                  </a:lnTo>
                  <a:lnTo>
                    <a:pt x="31" y="321"/>
                  </a:lnTo>
                  <a:lnTo>
                    <a:pt x="34" y="321"/>
                  </a:lnTo>
                  <a:lnTo>
                    <a:pt x="34" y="321"/>
                  </a:lnTo>
                  <a:lnTo>
                    <a:pt x="45" y="329"/>
                  </a:lnTo>
                  <a:lnTo>
                    <a:pt x="50" y="329"/>
                  </a:lnTo>
                  <a:lnTo>
                    <a:pt x="53" y="329"/>
                  </a:lnTo>
                  <a:lnTo>
                    <a:pt x="55" y="329"/>
                  </a:lnTo>
                  <a:lnTo>
                    <a:pt x="57" y="326"/>
                  </a:lnTo>
                  <a:lnTo>
                    <a:pt x="57" y="326"/>
                  </a:lnTo>
                  <a:lnTo>
                    <a:pt x="60" y="326"/>
                  </a:lnTo>
                  <a:lnTo>
                    <a:pt x="62" y="326"/>
                  </a:lnTo>
                  <a:lnTo>
                    <a:pt x="67" y="329"/>
                  </a:lnTo>
                  <a:lnTo>
                    <a:pt x="67" y="329"/>
                  </a:lnTo>
                  <a:lnTo>
                    <a:pt x="69" y="331"/>
                  </a:lnTo>
                  <a:lnTo>
                    <a:pt x="69" y="331"/>
                  </a:lnTo>
                  <a:lnTo>
                    <a:pt x="69" y="336"/>
                  </a:lnTo>
                  <a:lnTo>
                    <a:pt x="69" y="338"/>
                  </a:lnTo>
                  <a:lnTo>
                    <a:pt x="71" y="338"/>
                  </a:lnTo>
                  <a:lnTo>
                    <a:pt x="71" y="338"/>
                  </a:lnTo>
                  <a:lnTo>
                    <a:pt x="74" y="338"/>
                  </a:lnTo>
                  <a:lnTo>
                    <a:pt x="76" y="338"/>
                  </a:lnTo>
                  <a:lnTo>
                    <a:pt x="79" y="338"/>
                  </a:lnTo>
                  <a:lnTo>
                    <a:pt x="81" y="338"/>
                  </a:lnTo>
                  <a:lnTo>
                    <a:pt x="88" y="343"/>
                  </a:lnTo>
                  <a:lnTo>
                    <a:pt x="88" y="345"/>
                  </a:lnTo>
                  <a:lnTo>
                    <a:pt x="90" y="345"/>
                  </a:lnTo>
                  <a:lnTo>
                    <a:pt x="93" y="345"/>
                  </a:lnTo>
                  <a:lnTo>
                    <a:pt x="95" y="345"/>
                  </a:lnTo>
                  <a:lnTo>
                    <a:pt x="98" y="348"/>
                  </a:lnTo>
                  <a:lnTo>
                    <a:pt x="98" y="350"/>
                  </a:lnTo>
                  <a:lnTo>
                    <a:pt x="100" y="355"/>
                  </a:lnTo>
                  <a:lnTo>
                    <a:pt x="100" y="366"/>
                  </a:lnTo>
                  <a:lnTo>
                    <a:pt x="100" y="366"/>
                  </a:lnTo>
                  <a:lnTo>
                    <a:pt x="102" y="369"/>
                  </a:lnTo>
                  <a:lnTo>
                    <a:pt x="102" y="369"/>
                  </a:lnTo>
                  <a:lnTo>
                    <a:pt x="102" y="369"/>
                  </a:lnTo>
                  <a:lnTo>
                    <a:pt x="102" y="371"/>
                  </a:lnTo>
                  <a:lnTo>
                    <a:pt x="102" y="371"/>
                  </a:lnTo>
                  <a:lnTo>
                    <a:pt x="102" y="371"/>
                  </a:lnTo>
                  <a:lnTo>
                    <a:pt x="102" y="374"/>
                  </a:lnTo>
                  <a:lnTo>
                    <a:pt x="102" y="374"/>
                  </a:lnTo>
                  <a:lnTo>
                    <a:pt x="105" y="376"/>
                  </a:lnTo>
                  <a:lnTo>
                    <a:pt x="105" y="376"/>
                  </a:lnTo>
                  <a:lnTo>
                    <a:pt x="105" y="378"/>
                  </a:lnTo>
                  <a:lnTo>
                    <a:pt x="102" y="385"/>
                  </a:lnTo>
                  <a:lnTo>
                    <a:pt x="102" y="395"/>
                  </a:lnTo>
                  <a:lnTo>
                    <a:pt x="105" y="397"/>
                  </a:lnTo>
                  <a:lnTo>
                    <a:pt x="105" y="400"/>
                  </a:lnTo>
                  <a:lnTo>
                    <a:pt x="105" y="400"/>
                  </a:lnTo>
                  <a:lnTo>
                    <a:pt x="107" y="404"/>
                  </a:lnTo>
                  <a:lnTo>
                    <a:pt x="107" y="404"/>
                  </a:lnTo>
                  <a:lnTo>
                    <a:pt x="107" y="409"/>
                  </a:lnTo>
                  <a:lnTo>
                    <a:pt x="105" y="414"/>
                  </a:lnTo>
                  <a:lnTo>
                    <a:pt x="105" y="416"/>
                  </a:lnTo>
                  <a:lnTo>
                    <a:pt x="105" y="421"/>
                  </a:lnTo>
                  <a:lnTo>
                    <a:pt x="105" y="423"/>
                  </a:lnTo>
                  <a:lnTo>
                    <a:pt x="105" y="423"/>
                  </a:lnTo>
                  <a:lnTo>
                    <a:pt x="105" y="426"/>
                  </a:lnTo>
                  <a:lnTo>
                    <a:pt x="102" y="428"/>
                  </a:lnTo>
                  <a:lnTo>
                    <a:pt x="102" y="428"/>
                  </a:lnTo>
                  <a:lnTo>
                    <a:pt x="102" y="430"/>
                  </a:lnTo>
                  <a:lnTo>
                    <a:pt x="102" y="433"/>
                  </a:lnTo>
                  <a:lnTo>
                    <a:pt x="100" y="437"/>
                  </a:lnTo>
                  <a:lnTo>
                    <a:pt x="98" y="442"/>
                  </a:lnTo>
                  <a:lnTo>
                    <a:pt x="100" y="445"/>
                  </a:lnTo>
                  <a:lnTo>
                    <a:pt x="98" y="447"/>
                  </a:lnTo>
                  <a:lnTo>
                    <a:pt x="98" y="449"/>
                  </a:lnTo>
                  <a:lnTo>
                    <a:pt x="98" y="454"/>
                  </a:lnTo>
                  <a:lnTo>
                    <a:pt x="98" y="454"/>
                  </a:lnTo>
                  <a:lnTo>
                    <a:pt x="98" y="454"/>
                  </a:lnTo>
                  <a:lnTo>
                    <a:pt x="98" y="454"/>
                  </a:lnTo>
                  <a:lnTo>
                    <a:pt x="98" y="456"/>
                  </a:lnTo>
                  <a:lnTo>
                    <a:pt x="100" y="456"/>
                  </a:lnTo>
                  <a:lnTo>
                    <a:pt x="100" y="456"/>
                  </a:lnTo>
                  <a:lnTo>
                    <a:pt x="98" y="456"/>
                  </a:lnTo>
                  <a:lnTo>
                    <a:pt x="98" y="461"/>
                  </a:lnTo>
                  <a:lnTo>
                    <a:pt x="98" y="464"/>
                  </a:lnTo>
                  <a:lnTo>
                    <a:pt x="98" y="466"/>
                  </a:lnTo>
                  <a:lnTo>
                    <a:pt x="90" y="471"/>
                  </a:lnTo>
                  <a:lnTo>
                    <a:pt x="86" y="478"/>
                  </a:lnTo>
                  <a:lnTo>
                    <a:pt x="83" y="475"/>
                  </a:lnTo>
                  <a:lnTo>
                    <a:pt x="81" y="478"/>
                  </a:lnTo>
                  <a:lnTo>
                    <a:pt x="79" y="480"/>
                  </a:lnTo>
                  <a:lnTo>
                    <a:pt x="81" y="482"/>
                  </a:lnTo>
                  <a:lnTo>
                    <a:pt x="83" y="485"/>
                  </a:lnTo>
                  <a:lnTo>
                    <a:pt x="86" y="485"/>
                  </a:lnTo>
                  <a:lnTo>
                    <a:pt x="86" y="490"/>
                  </a:lnTo>
                  <a:lnTo>
                    <a:pt x="88" y="487"/>
                  </a:lnTo>
                  <a:lnTo>
                    <a:pt x="90" y="487"/>
                  </a:lnTo>
                  <a:lnTo>
                    <a:pt x="90" y="485"/>
                  </a:lnTo>
                  <a:lnTo>
                    <a:pt x="93" y="487"/>
                  </a:lnTo>
                  <a:lnTo>
                    <a:pt x="98" y="487"/>
                  </a:lnTo>
                  <a:lnTo>
                    <a:pt x="98" y="490"/>
                  </a:lnTo>
                  <a:lnTo>
                    <a:pt x="100" y="492"/>
                  </a:lnTo>
                  <a:lnTo>
                    <a:pt x="98" y="494"/>
                  </a:lnTo>
                  <a:lnTo>
                    <a:pt x="95" y="497"/>
                  </a:lnTo>
                  <a:lnTo>
                    <a:pt x="93" y="497"/>
                  </a:lnTo>
                  <a:lnTo>
                    <a:pt x="90" y="499"/>
                  </a:lnTo>
                  <a:lnTo>
                    <a:pt x="93" y="501"/>
                  </a:lnTo>
                  <a:lnTo>
                    <a:pt x="93" y="501"/>
                  </a:lnTo>
                  <a:lnTo>
                    <a:pt x="93" y="499"/>
                  </a:lnTo>
                  <a:lnTo>
                    <a:pt x="95" y="499"/>
                  </a:lnTo>
                  <a:lnTo>
                    <a:pt x="98" y="499"/>
                  </a:lnTo>
                  <a:lnTo>
                    <a:pt x="98" y="499"/>
                  </a:lnTo>
                  <a:lnTo>
                    <a:pt x="98" y="499"/>
                  </a:lnTo>
                  <a:lnTo>
                    <a:pt x="98" y="499"/>
                  </a:lnTo>
                  <a:lnTo>
                    <a:pt x="98" y="499"/>
                  </a:lnTo>
                  <a:lnTo>
                    <a:pt x="98" y="501"/>
                  </a:lnTo>
                  <a:lnTo>
                    <a:pt x="98" y="501"/>
                  </a:lnTo>
                  <a:lnTo>
                    <a:pt x="98" y="504"/>
                  </a:lnTo>
                  <a:lnTo>
                    <a:pt x="98" y="504"/>
                  </a:lnTo>
                  <a:lnTo>
                    <a:pt x="98" y="504"/>
                  </a:lnTo>
                  <a:lnTo>
                    <a:pt x="100" y="506"/>
                  </a:lnTo>
                  <a:lnTo>
                    <a:pt x="100" y="506"/>
                  </a:lnTo>
                  <a:lnTo>
                    <a:pt x="100" y="506"/>
                  </a:lnTo>
                  <a:lnTo>
                    <a:pt x="102" y="506"/>
                  </a:lnTo>
                  <a:lnTo>
                    <a:pt x="102" y="506"/>
                  </a:lnTo>
                  <a:lnTo>
                    <a:pt x="102" y="506"/>
                  </a:lnTo>
                  <a:lnTo>
                    <a:pt x="102" y="506"/>
                  </a:lnTo>
                  <a:lnTo>
                    <a:pt x="102" y="506"/>
                  </a:lnTo>
                  <a:lnTo>
                    <a:pt x="105" y="506"/>
                  </a:lnTo>
                  <a:lnTo>
                    <a:pt x="105" y="506"/>
                  </a:lnTo>
                  <a:lnTo>
                    <a:pt x="105" y="506"/>
                  </a:lnTo>
                  <a:lnTo>
                    <a:pt x="105" y="508"/>
                  </a:lnTo>
                  <a:lnTo>
                    <a:pt x="105" y="508"/>
                  </a:lnTo>
                  <a:lnTo>
                    <a:pt x="105" y="508"/>
                  </a:lnTo>
                  <a:lnTo>
                    <a:pt x="105" y="511"/>
                  </a:lnTo>
                  <a:lnTo>
                    <a:pt x="105" y="511"/>
                  </a:lnTo>
                  <a:lnTo>
                    <a:pt x="107" y="511"/>
                  </a:lnTo>
                  <a:lnTo>
                    <a:pt x="107" y="511"/>
                  </a:lnTo>
                  <a:lnTo>
                    <a:pt x="107" y="511"/>
                  </a:lnTo>
                  <a:lnTo>
                    <a:pt x="107" y="511"/>
                  </a:lnTo>
                  <a:lnTo>
                    <a:pt x="109" y="511"/>
                  </a:lnTo>
                  <a:lnTo>
                    <a:pt x="109" y="513"/>
                  </a:lnTo>
                  <a:lnTo>
                    <a:pt x="109" y="516"/>
                  </a:lnTo>
                  <a:lnTo>
                    <a:pt x="109" y="516"/>
                  </a:lnTo>
                  <a:lnTo>
                    <a:pt x="109" y="516"/>
                  </a:lnTo>
                  <a:lnTo>
                    <a:pt x="109" y="516"/>
                  </a:lnTo>
                  <a:lnTo>
                    <a:pt x="109" y="518"/>
                  </a:lnTo>
                  <a:lnTo>
                    <a:pt x="109" y="518"/>
                  </a:lnTo>
                  <a:lnTo>
                    <a:pt x="112" y="518"/>
                  </a:lnTo>
                  <a:lnTo>
                    <a:pt x="112" y="516"/>
                  </a:lnTo>
                  <a:lnTo>
                    <a:pt x="112" y="516"/>
                  </a:lnTo>
                  <a:lnTo>
                    <a:pt x="112" y="516"/>
                  </a:lnTo>
                  <a:lnTo>
                    <a:pt x="112" y="516"/>
                  </a:lnTo>
                  <a:lnTo>
                    <a:pt x="112" y="516"/>
                  </a:lnTo>
                  <a:lnTo>
                    <a:pt x="112" y="516"/>
                  </a:lnTo>
                  <a:lnTo>
                    <a:pt x="112" y="516"/>
                  </a:lnTo>
                  <a:lnTo>
                    <a:pt x="112" y="516"/>
                  </a:lnTo>
                  <a:lnTo>
                    <a:pt x="114" y="518"/>
                  </a:lnTo>
                  <a:lnTo>
                    <a:pt x="114" y="518"/>
                  </a:lnTo>
                  <a:lnTo>
                    <a:pt x="114" y="518"/>
                  </a:lnTo>
                  <a:lnTo>
                    <a:pt x="114" y="518"/>
                  </a:lnTo>
                  <a:lnTo>
                    <a:pt x="114" y="518"/>
                  </a:lnTo>
                  <a:lnTo>
                    <a:pt x="114" y="518"/>
                  </a:lnTo>
                  <a:lnTo>
                    <a:pt x="114" y="518"/>
                  </a:lnTo>
                  <a:lnTo>
                    <a:pt x="114" y="520"/>
                  </a:lnTo>
                  <a:lnTo>
                    <a:pt x="114" y="520"/>
                  </a:lnTo>
                  <a:lnTo>
                    <a:pt x="114" y="520"/>
                  </a:lnTo>
                  <a:lnTo>
                    <a:pt x="114" y="520"/>
                  </a:lnTo>
                  <a:lnTo>
                    <a:pt x="114" y="520"/>
                  </a:lnTo>
                  <a:lnTo>
                    <a:pt x="114" y="523"/>
                  </a:lnTo>
                  <a:lnTo>
                    <a:pt x="114" y="523"/>
                  </a:lnTo>
                  <a:lnTo>
                    <a:pt x="114" y="523"/>
                  </a:lnTo>
                  <a:lnTo>
                    <a:pt x="116" y="523"/>
                  </a:lnTo>
                  <a:lnTo>
                    <a:pt x="116" y="523"/>
                  </a:lnTo>
                  <a:lnTo>
                    <a:pt x="116" y="523"/>
                  </a:lnTo>
                  <a:lnTo>
                    <a:pt x="116" y="523"/>
                  </a:lnTo>
                  <a:lnTo>
                    <a:pt x="116" y="523"/>
                  </a:lnTo>
                  <a:lnTo>
                    <a:pt x="119" y="523"/>
                  </a:lnTo>
                  <a:lnTo>
                    <a:pt x="119" y="523"/>
                  </a:lnTo>
                  <a:lnTo>
                    <a:pt x="119" y="525"/>
                  </a:lnTo>
                  <a:lnTo>
                    <a:pt x="119" y="525"/>
                  </a:lnTo>
                  <a:lnTo>
                    <a:pt x="121" y="530"/>
                  </a:lnTo>
                  <a:lnTo>
                    <a:pt x="121" y="530"/>
                  </a:lnTo>
                  <a:lnTo>
                    <a:pt x="124" y="530"/>
                  </a:lnTo>
                  <a:lnTo>
                    <a:pt x="124" y="532"/>
                  </a:lnTo>
                  <a:lnTo>
                    <a:pt x="124" y="532"/>
                  </a:lnTo>
                  <a:lnTo>
                    <a:pt x="126" y="532"/>
                  </a:lnTo>
                  <a:lnTo>
                    <a:pt x="128" y="537"/>
                  </a:lnTo>
                  <a:lnTo>
                    <a:pt x="131" y="539"/>
                  </a:lnTo>
                  <a:lnTo>
                    <a:pt x="131" y="542"/>
                  </a:lnTo>
                  <a:lnTo>
                    <a:pt x="131" y="542"/>
                  </a:lnTo>
                  <a:lnTo>
                    <a:pt x="131" y="542"/>
                  </a:lnTo>
                  <a:lnTo>
                    <a:pt x="133" y="542"/>
                  </a:lnTo>
                  <a:lnTo>
                    <a:pt x="133" y="542"/>
                  </a:lnTo>
                  <a:lnTo>
                    <a:pt x="133" y="542"/>
                  </a:lnTo>
                  <a:lnTo>
                    <a:pt x="133" y="544"/>
                  </a:lnTo>
                  <a:lnTo>
                    <a:pt x="133" y="544"/>
                  </a:lnTo>
                  <a:lnTo>
                    <a:pt x="133" y="544"/>
                  </a:lnTo>
                  <a:lnTo>
                    <a:pt x="133" y="546"/>
                  </a:lnTo>
                  <a:lnTo>
                    <a:pt x="135" y="546"/>
                  </a:lnTo>
                  <a:lnTo>
                    <a:pt x="135" y="546"/>
                  </a:lnTo>
                  <a:lnTo>
                    <a:pt x="135" y="546"/>
                  </a:lnTo>
                  <a:lnTo>
                    <a:pt x="135" y="546"/>
                  </a:lnTo>
                  <a:lnTo>
                    <a:pt x="135" y="546"/>
                  </a:lnTo>
                  <a:lnTo>
                    <a:pt x="138" y="546"/>
                  </a:lnTo>
                  <a:lnTo>
                    <a:pt x="140" y="546"/>
                  </a:lnTo>
                  <a:lnTo>
                    <a:pt x="140" y="546"/>
                  </a:lnTo>
                  <a:lnTo>
                    <a:pt x="140" y="546"/>
                  </a:lnTo>
                  <a:lnTo>
                    <a:pt x="140" y="544"/>
                  </a:lnTo>
                  <a:lnTo>
                    <a:pt x="143" y="544"/>
                  </a:lnTo>
                  <a:lnTo>
                    <a:pt x="143" y="544"/>
                  </a:lnTo>
                  <a:lnTo>
                    <a:pt x="143" y="544"/>
                  </a:lnTo>
                  <a:lnTo>
                    <a:pt x="143" y="544"/>
                  </a:lnTo>
                  <a:lnTo>
                    <a:pt x="143" y="542"/>
                  </a:lnTo>
                  <a:lnTo>
                    <a:pt x="145" y="542"/>
                  </a:lnTo>
                  <a:lnTo>
                    <a:pt x="145" y="542"/>
                  </a:lnTo>
                  <a:lnTo>
                    <a:pt x="145" y="542"/>
                  </a:lnTo>
                  <a:lnTo>
                    <a:pt x="145" y="542"/>
                  </a:lnTo>
                  <a:lnTo>
                    <a:pt x="145" y="542"/>
                  </a:lnTo>
                  <a:lnTo>
                    <a:pt x="147" y="542"/>
                  </a:lnTo>
                  <a:lnTo>
                    <a:pt x="147" y="539"/>
                  </a:lnTo>
                  <a:lnTo>
                    <a:pt x="147" y="539"/>
                  </a:lnTo>
                  <a:lnTo>
                    <a:pt x="150" y="539"/>
                  </a:lnTo>
                  <a:lnTo>
                    <a:pt x="150" y="539"/>
                  </a:lnTo>
                  <a:lnTo>
                    <a:pt x="150" y="539"/>
                  </a:lnTo>
                  <a:lnTo>
                    <a:pt x="150" y="539"/>
                  </a:lnTo>
                  <a:lnTo>
                    <a:pt x="154" y="539"/>
                  </a:lnTo>
                  <a:lnTo>
                    <a:pt x="154" y="539"/>
                  </a:lnTo>
                  <a:lnTo>
                    <a:pt x="154" y="539"/>
                  </a:lnTo>
                  <a:lnTo>
                    <a:pt x="157" y="539"/>
                  </a:lnTo>
                  <a:lnTo>
                    <a:pt x="157" y="537"/>
                  </a:lnTo>
                  <a:lnTo>
                    <a:pt x="157" y="537"/>
                  </a:lnTo>
                  <a:lnTo>
                    <a:pt x="159" y="537"/>
                  </a:lnTo>
                  <a:lnTo>
                    <a:pt x="164" y="537"/>
                  </a:lnTo>
                  <a:lnTo>
                    <a:pt x="166" y="537"/>
                  </a:lnTo>
                  <a:lnTo>
                    <a:pt x="166" y="537"/>
                  </a:lnTo>
                  <a:lnTo>
                    <a:pt x="166" y="537"/>
                  </a:lnTo>
                  <a:lnTo>
                    <a:pt x="166" y="535"/>
                  </a:lnTo>
                  <a:lnTo>
                    <a:pt x="169" y="535"/>
                  </a:lnTo>
                  <a:lnTo>
                    <a:pt x="169" y="535"/>
                  </a:lnTo>
                  <a:lnTo>
                    <a:pt x="169" y="535"/>
                  </a:lnTo>
                  <a:lnTo>
                    <a:pt x="169" y="535"/>
                  </a:lnTo>
                  <a:lnTo>
                    <a:pt x="169" y="535"/>
                  </a:lnTo>
                  <a:lnTo>
                    <a:pt x="169" y="535"/>
                  </a:lnTo>
                  <a:lnTo>
                    <a:pt x="171" y="537"/>
                  </a:lnTo>
                  <a:lnTo>
                    <a:pt x="171" y="537"/>
                  </a:lnTo>
                  <a:lnTo>
                    <a:pt x="171" y="537"/>
                  </a:lnTo>
                  <a:lnTo>
                    <a:pt x="171" y="537"/>
                  </a:lnTo>
                  <a:lnTo>
                    <a:pt x="171" y="539"/>
                  </a:lnTo>
                  <a:lnTo>
                    <a:pt x="173" y="539"/>
                  </a:lnTo>
                  <a:lnTo>
                    <a:pt x="176" y="542"/>
                  </a:lnTo>
                  <a:lnTo>
                    <a:pt x="178" y="542"/>
                  </a:lnTo>
                  <a:lnTo>
                    <a:pt x="178" y="542"/>
                  </a:lnTo>
                  <a:lnTo>
                    <a:pt x="178" y="546"/>
                  </a:lnTo>
                  <a:lnTo>
                    <a:pt x="178" y="546"/>
                  </a:lnTo>
                  <a:lnTo>
                    <a:pt x="178" y="549"/>
                  </a:lnTo>
                  <a:lnTo>
                    <a:pt x="178" y="549"/>
                  </a:lnTo>
                  <a:lnTo>
                    <a:pt x="178" y="549"/>
                  </a:lnTo>
                  <a:lnTo>
                    <a:pt x="178" y="551"/>
                  </a:lnTo>
                  <a:lnTo>
                    <a:pt x="178" y="551"/>
                  </a:lnTo>
                  <a:lnTo>
                    <a:pt x="178" y="551"/>
                  </a:lnTo>
                  <a:lnTo>
                    <a:pt x="178" y="551"/>
                  </a:lnTo>
                  <a:lnTo>
                    <a:pt x="178" y="553"/>
                  </a:lnTo>
                  <a:lnTo>
                    <a:pt x="176" y="556"/>
                  </a:lnTo>
                  <a:lnTo>
                    <a:pt x="176" y="556"/>
                  </a:lnTo>
                  <a:lnTo>
                    <a:pt x="176" y="556"/>
                  </a:lnTo>
                  <a:lnTo>
                    <a:pt x="176" y="556"/>
                  </a:lnTo>
                  <a:lnTo>
                    <a:pt x="176" y="556"/>
                  </a:lnTo>
                  <a:lnTo>
                    <a:pt x="176" y="558"/>
                  </a:lnTo>
                  <a:lnTo>
                    <a:pt x="176" y="558"/>
                  </a:lnTo>
                  <a:lnTo>
                    <a:pt x="176" y="558"/>
                  </a:lnTo>
                  <a:lnTo>
                    <a:pt x="178" y="558"/>
                  </a:lnTo>
                  <a:lnTo>
                    <a:pt x="176" y="561"/>
                  </a:lnTo>
                  <a:lnTo>
                    <a:pt x="176" y="563"/>
                  </a:lnTo>
                  <a:lnTo>
                    <a:pt x="176" y="563"/>
                  </a:lnTo>
                  <a:lnTo>
                    <a:pt x="176" y="565"/>
                  </a:lnTo>
                  <a:lnTo>
                    <a:pt x="176" y="565"/>
                  </a:lnTo>
                  <a:lnTo>
                    <a:pt x="176" y="565"/>
                  </a:lnTo>
                  <a:lnTo>
                    <a:pt x="176" y="565"/>
                  </a:lnTo>
                  <a:lnTo>
                    <a:pt x="176" y="568"/>
                  </a:lnTo>
                  <a:lnTo>
                    <a:pt x="173" y="568"/>
                  </a:lnTo>
                  <a:lnTo>
                    <a:pt x="173" y="568"/>
                  </a:lnTo>
                  <a:lnTo>
                    <a:pt x="173" y="568"/>
                  </a:lnTo>
                  <a:lnTo>
                    <a:pt x="173" y="568"/>
                  </a:lnTo>
                  <a:lnTo>
                    <a:pt x="173" y="568"/>
                  </a:lnTo>
                  <a:lnTo>
                    <a:pt x="173" y="570"/>
                  </a:lnTo>
                  <a:lnTo>
                    <a:pt x="173" y="570"/>
                  </a:lnTo>
                  <a:lnTo>
                    <a:pt x="176" y="572"/>
                  </a:lnTo>
                  <a:lnTo>
                    <a:pt x="176" y="572"/>
                  </a:lnTo>
                  <a:lnTo>
                    <a:pt x="176" y="572"/>
                  </a:lnTo>
                  <a:lnTo>
                    <a:pt x="176" y="572"/>
                  </a:lnTo>
                  <a:lnTo>
                    <a:pt x="176" y="572"/>
                  </a:lnTo>
                  <a:lnTo>
                    <a:pt x="176" y="572"/>
                  </a:lnTo>
                  <a:lnTo>
                    <a:pt x="176" y="575"/>
                  </a:lnTo>
                  <a:lnTo>
                    <a:pt x="176" y="575"/>
                  </a:lnTo>
                  <a:lnTo>
                    <a:pt x="176" y="575"/>
                  </a:lnTo>
                  <a:lnTo>
                    <a:pt x="176" y="575"/>
                  </a:lnTo>
                  <a:lnTo>
                    <a:pt x="176" y="575"/>
                  </a:lnTo>
                  <a:lnTo>
                    <a:pt x="169" y="575"/>
                  </a:lnTo>
                  <a:lnTo>
                    <a:pt x="166" y="575"/>
                  </a:lnTo>
                  <a:lnTo>
                    <a:pt x="166" y="575"/>
                  </a:lnTo>
                  <a:lnTo>
                    <a:pt x="164" y="575"/>
                  </a:lnTo>
                  <a:lnTo>
                    <a:pt x="164" y="575"/>
                  </a:lnTo>
                  <a:lnTo>
                    <a:pt x="159" y="575"/>
                  </a:lnTo>
                  <a:lnTo>
                    <a:pt x="154" y="577"/>
                  </a:lnTo>
                  <a:lnTo>
                    <a:pt x="152" y="577"/>
                  </a:lnTo>
                  <a:lnTo>
                    <a:pt x="150" y="580"/>
                  </a:lnTo>
                  <a:lnTo>
                    <a:pt x="150" y="582"/>
                  </a:lnTo>
                  <a:lnTo>
                    <a:pt x="150" y="582"/>
                  </a:lnTo>
                  <a:lnTo>
                    <a:pt x="150" y="582"/>
                  </a:lnTo>
                  <a:lnTo>
                    <a:pt x="150" y="584"/>
                  </a:lnTo>
                  <a:lnTo>
                    <a:pt x="147" y="584"/>
                  </a:lnTo>
                  <a:lnTo>
                    <a:pt x="147" y="587"/>
                  </a:lnTo>
                  <a:lnTo>
                    <a:pt x="147" y="589"/>
                  </a:lnTo>
                  <a:lnTo>
                    <a:pt x="145" y="594"/>
                  </a:lnTo>
                  <a:lnTo>
                    <a:pt x="145" y="594"/>
                  </a:lnTo>
                  <a:lnTo>
                    <a:pt x="145" y="596"/>
                  </a:lnTo>
                  <a:lnTo>
                    <a:pt x="145" y="596"/>
                  </a:lnTo>
                  <a:lnTo>
                    <a:pt x="145" y="598"/>
                  </a:lnTo>
                  <a:lnTo>
                    <a:pt x="145" y="598"/>
                  </a:lnTo>
                  <a:lnTo>
                    <a:pt x="143" y="601"/>
                  </a:lnTo>
                  <a:lnTo>
                    <a:pt x="143" y="601"/>
                  </a:lnTo>
                  <a:lnTo>
                    <a:pt x="143" y="601"/>
                  </a:lnTo>
                  <a:lnTo>
                    <a:pt x="145" y="608"/>
                  </a:lnTo>
                  <a:lnTo>
                    <a:pt x="145" y="608"/>
                  </a:lnTo>
                  <a:lnTo>
                    <a:pt x="145" y="608"/>
                  </a:lnTo>
                  <a:lnTo>
                    <a:pt x="145" y="608"/>
                  </a:lnTo>
                  <a:lnTo>
                    <a:pt x="145" y="608"/>
                  </a:lnTo>
                  <a:lnTo>
                    <a:pt x="143" y="610"/>
                  </a:lnTo>
                  <a:lnTo>
                    <a:pt x="143" y="610"/>
                  </a:lnTo>
                  <a:lnTo>
                    <a:pt x="140" y="613"/>
                  </a:lnTo>
                  <a:lnTo>
                    <a:pt x="140" y="613"/>
                  </a:lnTo>
                  <a:lnTo>
                    <a:pt x="140" y="613"/>
                  </a:lnTo>
                  <a:lnTo>
                    <a:pt x="138" y="613"/>
                  </a:lnTo>
                  <a:lnTo>
                    <a:pt x="138" y="615"/>
                  </a:lnTo>
                  <a:lnTo>
                    <a:pt x="138" y="615"/>
                  </a:lnTo>
                  <a:lnTo>
                    <a:pt x="138" y="615"/>
                  </a:lnTo>
                  <a:lnTo>
                    <a:pt x="135" y="617"/>
                  </a:lnTo>
                  <a:lnTo>
                    <a:pt x="135" y="617"/>
                  </a:lnTo>
                  <a:lnTo>
                    <a:pt x="133" y="620"/>
                  </a:lnTo>
                  <a:lnTo>
                    <a:pt x="131" y="620"/>
                  </a:lnTo>
                  <a:lnTo>
                    <a:pt x="131" y="620"/>
                  </a:lnTo>
                  <a:lnTo>
                    <a:pt x="131" y="622"/>
                  </a:lnTo>
                  <a:lnTo>
                    <a:pt x="131" y="622"/>
                  </a:lnTo>
                  <a:lnTo>
                    <a:pt x="131" y="622"/>
                  </a:lnTo>
                  <a:lnTo>
                    <a:pt x="131" y="622"/>
                  </a:lnTo>
                  <a:lnTo>
                    <a:pt x="131" y="624"/>
                  </a:lnTo>
                  <a:lnTo>
                    <a:pt x="131" y="624"/>
                  </a:lnTo>
                  <a:lnTo>
                    <a:pt x="131" y="624"/>
                  </a:lnTo>
                  <a:lnTo>
                    <a:pt x="131" y="624"/>
                  </a:lnTo>
                  <a:lnTo>
                    <a:pt x="133" y="627"/>
                  </a:lnTo>
                  <a:lnTo>
                    <a:pt x="133" y="627"/>
                  </a:lnTo>
                  <a:lnTo>
                    <a:pt x="133" y="627"/>
                  </a:lnTo>
                  <a:lnTo>
                    <a:pt x="135" y="627"/>
                  </a:lnTo>
                  <a:lnTo>
                    <a:pt x="135" y="627"/>
                  </a:lnTo>
                  <a:lnTo>
                    <a:pt x="140" y="627"/>
                  </a:lnTo>
                  <a:lnTo>
                    <a:pt x="140" y="627"/>
                  </a:lnTo>
                  <a:lnTo>
                    <a:pt x="140" y="627"/>
                  </a:lnTo>
                  <a:lnTo>
                    <a:pt x="143" y="627"/>
                  </a:lnTo>
                  <a:lnTo>
                    <a:pt x="145" y="629"/>
                  </a:lnTo>
                  <a:lnTo>
                    <a:pt x="145" y="632"/>
                  </a:lnTo>
                  <a:lnTo>
                    <a:pt x="150" y="636"/>
                  </a:lnTo>
                  <a:lnTo>
                    <a:pt x="150" y="636"/>
                  </a:lnTo>
                  <a:lnTo>
                    <a:pt x="150" y="641"/>
                  </a:lnTo>
                  <a:lnTo>
                    <a:pt x="150" y="641"/>
                  </a:lnTo>
                  <a:lnTo>
                    <a:pt x="150" y="643"/>
                  </a:lnTo>
                  <a:lnTo>
                    <a:pt x="150" y="646"/>
                  </a:lnTo>
                  <a:lnTo>
                    <a:pt x="150" y="648"/>
                  </a:lnTo>
                  <a:lnTo>
                    <a:pt x="150" y="648"/>
                  </a:lnTo>
                  <a:lnTo>
                    <a:pt x="152" y="651"/>
                  </a:lnTo>
                  <a:lnTo>
                    <a:pt x="154" y="653"/>
                  </a:lnTo>
                  <a:lnTo>
                    <a:pt x="157" y="655"/>
                  </a:lnTo>
                  <a:lnTo>
                    <a:pt x="164" y="658"/>
                  </a:lnTo>
                  <a:lnTo>
                    <a:pt x="169" y="660"/>
                  </a:lnTo>
                  <a:lnTo>
                    <a:pt x="171" y="660"/>
                  </a:lnTo>
                  <a:lnTo>
                    <a:pt x="171" y="662"/>
                  </a:lnTo>
                  <a:lnTo>
                    <a:pt x="173" y="662"/>
                  </a:lnTo>
                  <a:lnTo>
                    <a:pt x="173" y="662"/>
                  </a:lnTo>
                  <a:lnTo>
                    <a:pt x="173" y="662"/>
                  </a:lnTo>
                  <a:lnTo>
                    <a:pt x="173" y="665"/>
                  </a:lnTo>
                  <a:lnTo>
                    <a:pt x="173" y="665"/>
                  </a:lnTo>
                  <a:lnTo>
                    <a:pt x="173" y="665"/>
                  </a:lnTo>
                  <a:lnTo>
                    <a:pt x="173" y="665"/>
                  </a:lnTo>
                  <a:lnTo>
                    <a:pt x="173" y="667"/>
                  </a:lnTo>
                  <a:lnTo>
                    <a:pt x="173" y="667"/>
                  </a:lnTo>
                  <a:lnTo>
                    <a:pt x="173" y="667"/>
                  </a:lnTo>
                  <a:lnTo>
                    <a:pt x="171" y="667"/>
                  </a:lnTo>
                  <a:lnTo>
                    <a:pt x="171" y="669"/>
                  </a:lnTo>
                  <a:lnTo>
                    <a:pt x="169" y="669"/>
                  </a:lnTo>
                  <a:lnTo>
                    <a:pt x="169" y="669"/>
                  </a:lnTo>
                  <a:lnTo>
                    <a:pt x="169" y="669"/>
                  </a:lnTo>
                  <a:lnTo>
                    <a:pt x="169" y="672"/>
                  </a:lnTo>
                  <a:lnTo>
                    <a:pt x="169" y="674"/>
                  </a:lnTo>
                  <a:lnTo>
                    <a:pt x="169" y="674"/>
                  </a:lnTo>
                  <a:lnTo>
                    <a:pt x="169" y="674"/>
                  </a:lnTo>
                  <a:lnTo>
                    <a:pt x="166" y="674"/>
                  </a:lnTo>
                  <a:lnTo>
                    <a:pt x="166" y="674"/>
                  </a:lnTo>
                  <a:lnTo>
                    <a:pt x="166" y="674"/>
                  </a:lnTo>
                  <a:lnTo>
                    <a:pt x="166" y="674"/>
                  </a:lnTo>
                  <a:lnTo>
                    <a:pt x="166" y="674"/>
                  </a:lnTo>
                  <a:lnTo>
                    <a:pt x="164" y="674"/>
                  </a:lnTo>
                  <a:lnTo>
                    <a:pt x="164" y="674"/>
                  </a:lnTo>
                  <a:lnTo>
                    <a:pt x="164" y="674"/>
                  </a:lnTo>
                  <a:lnTo>
                    <a:pt x="164" y="674"/>
                  </a:lnTo>
                  <a:lnTo>
                    <a:pt x="164" y="677"/>
                  </a:lnTo>
                  <a:lnTo>
                    <a:pt x="164" y="677"/>
                  </a:lnTo>
                  <a:lnTo>
                    <a:pt x="164" y="677"/>
                  </a:lnTo>
                  <a:lnTo>
                    <a:pt x="161" y="679"/>
                  </a:lnTo>
                  <a:lnTo>
                    <a:pt x="161" y="679"/>
                  </a:lnTo>
                  <a:lnTo>
                    <a:pt x="164" y="681"/>
                  </a:lnTo>
                  <a:lnTo>
                    <a:pt x="164" y="681"/>
                  </a:lnTo>
                  <a:lnTo>
                    <a:pt x="164" y="681"/>
                  </a:lnTo>
                  <a:lnTo>
                    <a:pt x="164" y="684"/>
                  </a:lnTo>
                  <a:lnTo>
                    <a:pt x="166" y="684"/>
                  </a:lnTo>
                  <a:lnTo>
                    <a:pt x="166" y="684"/>
                  </a:lnTo>
                  <a:lnTo>
                    <a:pt x="166" y="684"/>
                  </a:lnTo>
                  <a:lnTo>
                    <a:pt x="171" y="686"/>
                  </a:lnTo>
                  <a:lnTo>
                    <a:pt x="176" y="691"/>
                  </a:lnTo>
                  <a:lnTo>
                    <a:pt x="176" y="691"/>
                  </a:lnTo>
                  <a:lnTo>
                    <a:pt x="178" y="693"/>
                  </a:lnTo>
                  <a:lnTo>
                    <a:pt x="178" y="696"/>
                  </a:lnTo>
                  <a:lnTo>
                    <a:pt x="178" y="696"/>
                  </a:lnTo>
                  <a:lnTo>
                    <a:pt x="178" y="698"/>
                  </a:lnTo>
                  <a:lnTo>
                    <a:pt x="178" y="700"/>
                  </a:lnTo>
                  <a:lnTo>
                    <a:pt x="178" y="700"/>
                  </a:lnTo>
                  <a:lnTo>
                    <a:pt x="178" y="700"/>
                  </a:lnTo>
                  <a:lnTo>
                    <a:pt x="178" y="700"/>
                  </a:lnTo>
                  <a:lnTo>
                    <a:pt x="178" y="703"/>
                  </a:lnTo>
                  <a:lnTo>
                    <a:pt x="178" y="703"/>
                  </a:lnTo>
                  <a:lnTo>
                    <a:pt x="178" y="703"/>
                  </a:lnTo>
                  <a:lnTo>
                    <a:pt x="178" y="703"/>
                  </a:lnTo>
                  <a:lnTo>
                    <a:pt x="180" y="705"/>
                  </a:lnTo>
                  <a:lnTo>
                    <a:pt x="183" y="705"/>
                  </a:lnTo>
                  <a:lnTo>
                    <a:pt x="183" y="705"/>
                  </a:lnTo>
                  <a:lnTo>
                    <a:pt x="183" y="710"/>
                  </a:lnTo>
                  <a:lnTo>
                    <a:pt x="185" y="710"/>
                  </a:lnTo>
                  <a:lnTo>
                    <a:pt x="185" y="710"/>
                  </a:lnTo>
                  <a:lnTo>
                    <a:pt x="187" y="712"/>
                  </a:lnTo>
                  <a:lnTo>
                    <a:pt x="187" y="714"/>
                  </a:lnTo>
                  <a:lnTo>
                    <a:pt x="187" y="714"/>
                  </a:lnTo>
                  <a:lnTo>
                    <a:pt x="190" y="714"/>
                  </a:lnTo>
                  <a:lnTo>
                    <a:pt x="192" y="717"/>
                  </a:lnTo>
                  <a:lnTo>
                    <a:pt x="192" y="717"/>
                  </a:lnTo>
                  <a:lnTo>
                    <a:pt x="192" y="717"/>
                  </a:lnTo>
                  <a:lnTo>
                    <a:pt x="197" y="714"/>
                  </a:lnTo>
                  <a:lnTo>
                    <a:pt x="199" y="714"/>
                  </a:lnTo>
                  <a:lnTo>
                    <a:pt x="199" y="714"/>
                  </a:lnTo>
                  <a:lnTo>
                    <a:pt x="209" y="717"/>
                  </a:lnTo>
                  <a:lnTo>
                    <a:pt x="209" y="719"/>
                  </a:lnTo>
                  <a:lnTo>
                    <a:pt x="214" y="722"/>
                  </a:lnTo>
                  <a:lnTo>
                    <a:pt x="214" y="724"/>
                  </a:lnTo>
                  <a:lnTo>
                    <a:pt x="214" y="724"/>
                  </a:lnTo>
                  <a:lnTo>
                    <a:pt x="216" y="724"/>
                  </a:lnTo>
                  <a:lnTo>
                    <a:pt x="221" y="726"/>
                  </a:lnTo>
                  <a:lnTo>
                    <a:pt x="218" y="724"/>
                  </a:lnTo>
                  <a:lnTo>
                    <a:pt x="221" y="722"/>
                  </a:lnTo>
                  <a:lnTo>
                    <a:pt x="221" y="719"/>
                  </a:lnTo>
                  <a:lnTo>
                    <a:pt x="221" y="719"/>
                  </a:lnTo>
                  <a:lnTo>
                    <a:pt x="221" y="717"/>
                  </a:lnTo>
                  <a:lnTo>
                    <a:pt x="221" y="717"/>
                  </a:lnTo>
                  <a:lnTo>
                    <a:pt x="221" y="717"/>
                  </a:lnTo>
                  <a:lnTo>
                    <a:pt x="218" y="714"/>
                  </a:lnTo>
                  <a:lnTo>
                    <a:pt x="218" y="714"/>
                  </a:lnTo>
                  <a:lnTo>
                    <a:pt x="223" y="707"/>
                  </a:lnTo>
                  <a:lnTo>
                    <a:pt x="223" y="707"/>
                  </a:lnTo>
                  <a:lnTo>
                    <a:pt x="223" y="705"/>
                  </a:lnTo>
                  <a:lnTo>
                    <a:pt x="223" y="703"/>
                  </a:lnTo>
                  <a:lnTo>
                    <a:pt x="223" y="703"/>
                  </a:lnTo>
                  <a:lnTo>
                    <a:pt x="225" y="700"/>
                  </a:lnTo>
                  <a:lnTo>
                    <a:pt x="228" y="698"/>
                  </a:lnTo>
                  <a:lnTo>
                    <a:pt x="225" y="693"/>
                  </a:lnTo>
                  <a:lnTo>
                    <a:pt x="225" y="688"/>
                  </a:lnTo>
                  <a:lnTo>
                    <a:pt x="228" y="686"/>
                  </a:lnTo>
                  <a:lnTo>
                    <a:pt x="228" y="684"/>
                  </a:lnTo>
                  <a:lnTo>
                    <a:pt x="228" y="681"/>
                  </a:lnTo>
                  <a:lnTo>
                    <a:pt x="228" y="677"/>
                  </a:lnTo>
                  <a:lnTo>
                    <a:pt x="228" y="669"/>
                  </a:lnTo>
                  <a:lnTo>
                    <a:pt x="228" y="667"/>
                  </a:lnTo>
                  <a:lnTo>
                    <a:pt x="228" y="665"/>
                  </a:lnTo>
                  <a:lnTo>
                    <a:pt x="228" y="662"/>
                  </a:lnTo>
                  <a:lnTo>
                    <a:pt x="230" y="662"/>
                  </a:lnTo>
                  <a:lnTo>
                    <a:pt x="230" y="662"/>
                  </a:lnTo>
                  <a:lnTo>
                    <a:pt x="230" y="660"/>
                  </a:lnTo>
                  <a:lnTo>
                    <a:pt x="230" y="658"/>
                  </a:lnTo>
                  <a:lnTo>
                    <a:pt x="230" y="655"/>
                  </a:lnTo>
                  <a:lnTo>
                    <a:pt x="230" y="655"/>
                  </a:lnTo>
                  <a:lnTo>
                    <a:pt x="230" y="653"/>
                  </a:lnTo>
                  <a:lnTo>
                    <a:pt x="228" y="653"/>
                  </a:lnTo>
                  <a:lnTo>
                    <a:pt x="228" y="651"/>
                  </a:lnTo>
                  <a:lnTo>
                    <a:pt x="225" y="651"/>
                  </a:lnTo>
                  <a:lnTo>
                    <a:pt x="223" y="648"/>
                  </a:lnTo>
                  <a:lnTo>
                    <a:pt x="223" y="646"/>
                  </a:lnTo>
                  <a:lnTo>
                    <a:pt x="223" y="639"/>
                  </a:lnTo>
                  <a:lnTo>
                    <a:pt x="223" y="639"/>
                  </a:lnTo>
                  <a:lnTo>
                    <a:pt x="223" y="639"/>
                  </a:lnTo>
                  <a:lnTo>
                    <a:pt x="223" y="636"/>
                  </a:lnTo>
                  <a:lnTo>
                    <a:pt x="223" y="636"/>
                  </a:lnTo>
                  <a:lnTo>
                    <a:pt x="223" y="636"/>
                  </a:lnTo>
                  <a:lnTo>
                    <a:pt x="221" y="636"/>
                  </a:lnTo>
                  <a:lnTo>
                    <a:pt x="221" y="634"/>
                  </a:lnTo>
                  <a:lnTo>
                    <a:pt x="221" y="634"/>
                  </a:lnTo>
                  <a:lnTo>
                    <a:pt x="221" y="632"/>
                  </a:lnTo>
                  <a:lnTo>
                    <a:pt x="221" y="627"/>
                  </a:lnTo>
                  <a:lnTo>
                    <a:pt x="221" y="624"/>
                  </a:lnTo>
                  <a:lnTo>
                    <a:pt x="221" y="622"/>
                  </a:lnTo>
                  <a:lnTo>
                    <a:pt x="218" y="620"/>
                  </a:lnTo>
                  <a:lnTo>
                    <a:pt x="216" y="617"/>
                  </a:lnTo>
                  <a:lnTo>
                    <a:pt x="216" y="615"/>
                  </a:lnTo>
                  <a:lnTo>
                    <a:pt x="218" y="613"/>
                  </a:lnTo>
                  <a:lnTo>
                    <a:pt x="218" y="610"/>
                  </a:lnTo>
                  <a:lnTo>
                    <a:pt x="221" y="610"/>
                  </a:lnTo>
                  <a:lnTo>
                    <a:pt x="221" y="608"/>
                  </a:lnTo>
                  <a:lnTo>
                    <a:pt x="221" y="606"/>
                  </a:lnTo>
                  <a:lnTo>
                    <a:pt x="223" y="603"/>
                  </a:lnTo>
                  <a:lnTo>
                    <a:pt x="223" y="603"/>
                  </a:lnTo>
                  <a:lnTo>
                    <a:pt x="225" y="603"/>
                  </a:lnTo>
                  <a:lnTo>
                    <a:pt x="225" y="603"/>
                  </a:lnTo>
                  <a:lnTo>
                    <a:pt x="225" y="603"/>
                  </a:lnTo>
                  <a:lnTo>
                    <a:pt x="225" y="601"/>
                  </a:lnTo>
                  <a:lnTo>
                    <a:pt x="225" y="601"/>
                  </a:lnTo>
                  <a:lnTo>
                    <a:pt x="225" y="601"/>
                  </a:lnTo>
                  <a:lnTo>
                    <a:pt x="228" y="598"/>
                  </a:lnTo>
                  <a:lnTo>
                    <a:pt x="230" y="598"/>
                  </a:lnTo>
                  <a:lnTo>
                    <a:pt x="230" y="596"/>
                  </a:lnTo>
                  <a:lnTo>
                    <a:pt x="230" y="594"/>
                  </a:lnTo>
                  <a:lnTo>
                    <a:pt x="232" y="594"/>
                  </a:lnTo>
                  <a:lnTo>
                    <a:pt x="232" y="591"/>
                  </a:lnTo>
                  <a:lnTo>
                    <a:pt x="235" y="591"/>
                  </a:lnTo>
                  <a:lnTo>
                    <a:pt x="232" y="589"/>
                  </a:lnTo>
                  <a:lnTo>
                    <a:pt x="232" y="589"/>
                  </a:lnTo>
                  <a:lnTo>
                    <a:pt x="235" y="587"/>
                  </a:lnTo>
                  <a:lnTo>
                    <a:pt x="235" y="584"/>
                  </a:lnTo>
                  <a:lnTo>
                    <a:pt x="237" y="577"/>
                  </a:lnTo>
                  <a:lnTo>
                    <a:pt x="237" y="575"/>
                  </a:lnTo>
                  <a:lnTo>
                    <a:pt x="240" y="572"/>
                  </a:lnTo>
                  <a:lnTo>
                    <a:pt x="240" y="572"/>
                  </a:lnTo>
                  <a:lnTo>
                    <a:pt x="240" y="572"/>
                  </a:lnTo>
                  <a:lnTo>
                    <a:pt x="242" y="568"/>
                  </a:lnTo>
                  <a:lnTo>
                    <a:pt x="242" y="568"/>
                  </a:lnTo>
                  <a:lnTo>
                    <a:pt x="242" y="565"/>
                  </a:lnTo>
                  <a:lnTo>
                    <a:pt x="242" y="565"/>
                  </a:lnTo>
                  <a:lnTo>
                    <a:pt x="242" y="563"/>
                  </a:lnTo>
                  <a:lnTo>
                    <a:pt x="242" y="563"/>
                  </a:lnTo>
                  <a:lnTo>
                    <a:pt x="242" y="563"/>
                  </a:lnTo>
                  <a:lnTo>
                    <a:pt x="244" y="561"/>
                  </a:lnTo>
                  <a:lnTo>
                    <a:pt x="247" y="561"/>
                  </a:lnTo>
                  <a:lnTo>
                    <a:pt x="247" y="561"/>
                  </a:lnTo>
                  <a:lnTo>
                    <a:pt x="247" y="558"/>
                  </a:lnTo>
                  <a:lnTo>
                    <a:pt x="247" y="556"/>
                  </a:lnTo>
                  <a:lnTo>
                    <a:pt x="249" y="556"/>
                  </a:lnTo>
                  <a:lnTo>
                    <a:pt x="249" y="556"/>
                  </a:lnTo>
                  <a:lnTo>
                    <a:pt x="249" y="549"/>
                  </a:lnTo>
                  <a:lnTo>
                    <a:pt x="249" y="546"/>
                  </a:lnTo>
                  <a:lnTo>
                    <a:pt x="249" y="544"/>
                  </a:lnTo>
                  <a:lnTo>
                    <a:pt x="251" y="544"/>
                  </a:lnTo>
                  <a:lnTo>
                    <a:pt x="251" y="544"/>
                  </a:lnTo>
                  <a:lnTo>
                    <a:pt x="251" y="544"/>
                  </a:lnTo>
                  <a:lnTo>
                    <a:pt x="251" y="544"/>
                  </a:lnTo>
                  <a:lnTo>
                    <a:pt x="249" y="542"/>
                  </a:lnTo>
                  <a:lnTo>
                    <a:pt x="251" y="542"/>
                  </a:lnTo>
                  <a:lnTo>
                    <a:pt x="251" y="542"/>
                  </a:lnTo>
                  <a:lnTo>
                    <a:pt x="249" y="539"/>
                  </a:lnTo>
                  <a:lnTo>
                    <a:pt x="249" y="539"/>
                  </a:lnTo>
                  <a:lnTo>
                    <a:pt x="251" y="537"/>
                  </a:lnTo>
                  <a:lnTo>
                    <a:pt x="251" y="537"/>
                  </a:lnTo>
                  <a:lnTo>
                    <a:pt x="251" y="537"/>
                  </a:lnTo>
                  <a:lnTo>
                    <a:pt x="251" y="535"/>
                  </a:lnTo>
                  <a:lnTo>
                    <a:pt x="251" y="535"/>
                  </a:lnTo>
                  <a:lnTo>
                    <a:pt x="251" y="532"/>
                  </a:lnTo>
                  <a:lnTo>
                    <a:pt x="251" y="532"/>
                  </a:lnTo>
                  <a:lnTo>
                    <a:pt x="251" y="532"/>
                  </a:lnTo>
                  <a:lnTo>
                    <a:pt x="251" y="532"/>
                  </a:lnTo>
                  <a:lnTo>
                    <a:pt x="251" y="532"/>
                  </a:lnTo>
                  <a:lnTo>
                    <a:pt x="251" y="532"/>
                  </a:lnTo>
                  <a:lnTo>
                    <a:pt x="251" y="530"/>
                  </a:lnTo>
                  <a:lnTo>
                    <a:pt x="254" y="527"/>
                  </a:lnTo>
                  <a:lnTo>
                    <a:pt x="254" y="520"/>
                  </a:lnTo>
                  <a:lnTo>
                    <a:pt x="256" y="518"/>
                  </a:lnTo>
                  <a:lnTo>
                    <a:pt x="259" y="516"/>
                  </a:lnTo>
                  <a:lnTo>
                    <a:pt x="266" y="513"/>
                  </a:lnTo>
                  <a:lnTo>
                    <a:pt x="270" y="508"/>
                  </a:lnTo>
                  <a:lnTo>
                    <a:pt x="273" y="508"/>
                  </a:lnTo>
                  <a:lnTo>
                    <a:pt x="277" y="508"/>
                  </a:lnTo>
                  <a:lnTo>
                    <a:pt x="280" y="506"/>
                  </a:lnTo>
                  <a:lnTo>
                    <a:pt x="287" y="504"/>
                  </a:lnTo>
                  <a:lnTo>
                    <a:pt x="292" y="504"/>
                  </a:lnTo>
                  <a:lnTo>
                    <a:pt x="294" y="504"/>
                  </a:lnTo>
                  <a:lnTo>
                    <a:pt x="299" y="501"/>
                  </a:lnTo>
                  <a:lnTo>
                    <a:pt x="301" y="499"/>
                  </a:lnTo>
                  <a:lnTo>
                    <a:pt x="301" y="499"/>
                  </a:lnTo>
                  <a:lnTo>
                    <a:pt x="301" y="499"/>
                  </a:lnTo>
                  <a:lnTo>
                    <a:pt x="301" y="497"/>
                  </a:lnTo>
                  <a:lnTo>
                    <a:pt x="303" y="497"/>
                  </a:lnTo>
                  <a:lnTo>
                    <a:pt x="303" y="497"/>
                  </a:lnTo>
                  <a:lnTo>
                    <a:pt x="303" y="497"/>
                  </a:lnTo>
                  <a:lnTo>
                    <a:pt x="306" y="497"/>
                  </a:lnTo>
                  <a:lnTo>
                    <a:pt x="308" y="494"/>
                  </a:lnTo>
                  <a:lnTo>
                    <a:pt x="308" y="494"/>
                  </a:lnTo>
                  <a:lnTo>
                    <a:pt x="311" y="494"/>
                  </a:lnTo>
                  <a:lnTo>
                    <a:pt x="311" y="494"/>
                  </a:lnTo>
                  <a:lnTo>
                    <a:pt x="313" y="494"/>
                  </a:lnTo>
                  <a:lnTo>
                    <a:pt x="313" y="494"/>
                  </a:lnTo>
                  <a:lnTo>
                    <a:pt x="313" y="494"/>
                  </a:lnTo>
                  <a:lnTo>
                    <a:pt x="315" y="497"/>
                  </a:lnTo>
                  <a:lnTo>
                    <a:pt x="318" y="497"/>
                  </a:lnTo>
                  <a:lnTo>
                    <a:pt x="318" y="494"/>
                  </a:lnTo>
                  <a:lnTo>
                    <a:pt x="318" y="492"/>
                  </a:lnTo>
                  <a:lnTo>
                    <a:pt x="320" y="492"/>
                  </a:lnTo>
                  <a:lnTo>
                    <a:pt x="320" y="490"/>
                  </a:lnTo>
                  <a:lnTo>
                    <a:pt x="322" y="490"/>
                  </a:lnTo>
                  <a:lnTo>
                    <a:pt x="325" y="490"/>
                  </a:lnTo>
                  <a:lnTo>
                    <a:pt x="325" y="487"/>
                  </a:lnTo>
                  <a:lnTo>
                    <a:pt x="327" y="485"/>
                  </a:lnTo>
                  <a:lnTo>
                    <a:pt x="330" y="482"/>
                  </a:lnTo>
                  <a:lnTo>
                    <a:pt x="332" y="480"/>
                  </a:lnTo>
                  <a:lnTo>
                    <a:pt x="332" y="478"/>
                  </a:lnTo>
                  <a:lnTo>
                    <a:pt x="337" y="475"/>
                  </a:lnTo>
                  <a:lnTo>
                    <a:pt x="341" y="475"/>
                  </a:lnTo>
                  <a:lnTo>
                    <a:pt x="344" y="475"/>
                  </a:lnTo>
                  <a:lnTo>
                    <a:pt x="344" y="473"/>
                  </a:lnTo>
                  <a:lnTo>
                    <a:pt x="346" y="473"/>
                  </a:lnTo>
                  <a:lnTo>
                    <a:pt x="348" y="473"/>
                  </a:lnTo>
                  <a:lnTo>
                    <a:pt x="348" y="473"/>
                  </a:lnTo>
                  <a:lnTo>
                    <a:pt x="348" y="471"/>
                  </a:lnTo>
                  <a:lnTo>
                    <a:pt x="351" y="466"/>
                  </a:lnTo>
                  <a:lnTo>
                    <a:pt x="353" y="466"/>
                  </a:lnTo>
                  <a:lnTo>
                    <a:pt x="353" y="466"/>
                  </a:lnTo>
                  <a:lnTo>
                    <a:pt x="353" y="464"/>
                  </a:lnTo>
                  <a:lnTo>
                    <a:pt x="356" y="464"/>
                  </a:lnTo>
                  <a:lnTo>
                    <a:pt x="356" y="461"/>
                  </a:lnTo>
                  <a:lnTo>
                    <a:pt x="358" y="459"/>
                  </a:lnTo>
                  <a:lnTo>
                    <a:pt x="358" y="459"/>
                  </a:lnTo>
                  <a:lnTo>
                    <a:pt x="358" y="459"/>
                  </a:lnTo>
                  <a:lnTo>
                    <a:pt x="358" y="459"/>
                  </a:lnTo>
                  <a:lnTo>
                    <a:pt x="358" y="459"/>
                  </a:lnTo>
                  <a:lnTo>
                    <a:pt x="360" y="456"/>
                  </a:lnTo>
                  <a:lnTo>
                    <a:pt x="360" y="456"/>
                  </a:lnTo>
                  <a:lnTo>
                    <a:pt x="360" y="456"/>
                  </a:lnTo>
                  <a:lnTo>
                    <a:pt x="360" y="456"/>
                  </a:lnTo>
                  <a:lnTo>
                    <a:pt x="363" y="454"/>
                  </a:lnTo>
                  <a:lnTo>
                    <a:pt x="363" y="454"/>
                  </a:lnTo>
                  <a:lnTo>
                    <a:pt x="363" y="454"/>
                  </a:lnTo>
                  <a:lnTo>
                    <a:pt x="363" y="454"/>
                  </a:lnTo>
                  <a:lnTo>
                    <a:pt x="365" y="454"/>
                  </a:lnTo>
                  <a:lnTo>
                    <a:pt x="365" y="454"/>
                  </a:lnTo>
                  <a:lnTo>
                    <a:pt x="365" y="452"/>
                  </a:lnTo>
                  <a:lnTo>
                    <a:pt x="365" y="452"/>
                  </a:lnTo>
                  <a:lnTo>
                    <a:pt x="363" y="452"/>
                  </a:lnTo>
                  <a:lnTo>
                    <a:pt x="363" y="452"/>
                  </a:lnTo>
                  <a:lnTo>
                    <a:pt x="365" y="449"/>
                  </a:lnTo>
                  <a:lnTo>
                    <a:pt x="365" y="449"/>
                  </a:lnTo>
                  <a:lnTo>
                    <a:pt x="365" y="449"/>
                  </a:lnTo>
                  <a:lnTo>
                    <a:pt x="367" y="452"/>
                  </a:lnTo>
                  <a:lnTo>
                    <a:pt x="367" y="449"/>
                  </a:lnTo>
                  <a:lnTo>
                    <a:pt x="367" y="447"/>
                  </a:lnTo>
                  <a:lnTo>
                    <a:pt x="367" y="447"/>
                  </a:lnTo>
                  <a:lnTo>
                    <a:pt x="370" y="447"/>
                  </a:lnTo>
                  <a:lnTo>
                    <a:pt x="372" y="447"/>
                  </a:lnTo>
                  <a:lnTo>
                    <a:pt x="372" y="447"/>
                  </a:lnTo>
                  <a:lnTo>
                    <a:pt x="372" y="445"/>
                  </a:lnTo>
                  <a:lnTo>
                    <a:pt x="375" y="445"/>
                  </a:lnTo>
                  <a:lnTo>
                    <a:pt x="375" y="445"/>
                  </a:lnTo>
                  <a:lnTo>
                    <a:pt x="375" y="445"/>
                  </a:lnTo>
                  <a:lnTo>
                    <a:pt x="375" y="445"/>
                  </a:lnTo>
                  <a:lnTo>
                    <a:pt x="377" y="447"/>
                  </a:lnTo>
                  <a:lnTo>
                    <a:pt x="377" y="447"/>
                  </a:lnTo>
                  <a:lnTo>
                    <a:pt x="379" y="445"/>
                  </a:lnTo>
                  <a:lnTo>
                    <a:pt x="382" y="445"/>
                  </a:lnTo>
                  <a:lnTo>
                    <a:pt x="384" y="445"/>
                  </a:lnTo>
                  <a:lnTo>
                    <a:pt x="384" y="445"/>
                  </a:lnTo>
                  <a:lnTo>
                    <a:pt x="386" y="442"/>
                  </a:lnTo>
                  <a:lnTo>
                    <a:pt x="386" y="442"/>
                  </a:lnTo>
                  <a:lnTo>
                    <a:pt x="386" y="442"/>
                  </a:lnTo>
                  <a:lnTo>
                    <a:pt x="389" y="442"/>
                  </a:lnTo>
                  <a:lnTo>
                    <a:pt x="389" y="442"/>
                  </a:lnTo>
                  <a:lnTo>
                    <a:pt x="389" y="442"/>
                  </a:lnTo>
                  <a:lnTo>
                    <a:pt x="396" y="442"/>
                  </a:lnTo>
                  <a:lnTo>
                    <a:pt x="398" y="442"/>
                  </a:lnTo>
                  <a:lnTo>
                    <a:pt x="401" y="442"/>
                  </a:lnTo>
                  <a:lnTo>
                    <a:pt x="401" y="442"/>
                  </a:lnTo>
                  <a:lnTo>
                    <a:pt x="403" y="445"/>
                  </a:lnTo>
                  <a:lnTo>
                    <a:pt x="403" y="445"/>
                  </a:lnTo>
                  <a:lnTo>
                    <a:pt x="405" y="445"/>
                  </a:lnTo>
                  <a:lnTo>
                    <a:pt x="405" y="445"/>
                  </a:lnTo>
                  <a:lnTo>
                    <a:pt x="408" y="445"/>
                  </a:lnTo>
                  <a:lnTo>
                    <a:pt x="408" y="447"/>
                  </a:lnTo>
                  <a:lnTo>
                    <a:pt x="408" y="447"/>
                  </a:lnTo>
                  <a:lnTo>
                    <a:pt x="408" y="447"/>
                  </a:lnTo>
                  <a:lnTo>
                    <a:pt x="408" y="447"/>
                  </a:lnTo>
                  <a:lnTo>
                    <a:pt x="410" y="449"/>
                  </a:lnTo>
                  <a:lnTo>
                    <a:pt x="410" y="449"/>
                  </a:lnTo>
                  <a:lnTo>
                    <a:pt x="410" y="449"/>
                  </a:lnTo>
                  <a:lnTo>
                    <a:pt x="412" y="452"/>
                  </a:lnTo>
                  <a:lnTo>
                    <a:pt x="412" y="452"/>
                  </a:lnTo>
                  <a:lnTo>
                    <a:pt x="412" y="452"/>
                  </a:lnTo>
                  <a:lnTo>
                    <a:pt x="415" y="452"/>
                  </a:lnTo>
                  <a:lnTo>
                    <a:pt x="417" y="452"/>
                  </a:lnTo>
                  <a:lnTo>
                    <a:pt x="417" y="452"/>
                  </a:lnTo>
                  <a:lnTo>
                    <a:pt x="419" y="452"/>
                  </a:lnTo>
                  <a:lnTo>
                    <a:pt x="419" y="452"/>
                  </a:lnTo>
                  <a:lnTo>
                    <a:pt x="422" y="449"/>
                  </a:lnTo>
                  <a:lnTo>
                    <a:pt x="424" y="449"/>
                  </a:lnTo>
                  <a:lnTo>
                    <a:pt x="427" y="449"/>
                  </a:lnTo>
                  <a:lnTo>
                    <a:pt x="429" y="449"/>
                  </a:lnTo>
                  <a:lnTo>
                    <a:pt x="429" y="449"/>
                  </a:lnTo>
                  <a:lnTo>
                    <a:pt x="434" y="447"/>
                  </a:lnTo>
                  <a:lnTo>
                    <a:pt x="436" y="445"/>
                  </a:lnTo>
                  <a:lnTo>
                    <a:pt x="436" y="447"/>
                  </a:lnTo>
                  <a:lnTo>
                    <a:pt x="438" y="447"/>
                  </a:lnTo>
                  <a:lnTo>
                    <a:pt x="441" y="447"/>
                  </a:lnTo>
                  <a:lnTo>
                    <a:pt x="441" y="447"/>
                  </a:lnTo>
                  <a:lnTo>
                    <a:pt x="443" y="447"/>
                  </a:lnTo>
                  <a:lnTo>
                    <a:pt x="446" y="447"/>
                  </a:lnTo>
                  <a:lnTo>
                    <a:pt x="446" y="447"/>
                  </a:lnTo>
                  <a:lnTo>
                    <a:pt x="448" y="447"/>
                  </a:lnTo>
                  <a:lnTo>
                    <a:pt x="450" y="447"/>
                  </a:lnTo>
                  <a:lnTo>
                    <a:pt x="450" y="447"/>
                  </a:lnTo>
                  <a:lnTo>
                    <a:pt x="453" y="445"/>
                  </a:lnTo>
                  <a:lnTo>
                    <a:pt x="457" y="440"/>
                  </a:lnTo>
                  <a:lnTo>
                    <a:pt x="457" y="440"/>
                  </a:lnTo>
                  <a:lnTo>
                    <a:pt x="457" y="437"/>
                  </a:lnTo>
                  <a:lnTo>
                    <a:pt x="457" y="435"/>
                  </a:lnTo>
                  <a:lnTo>
                    <a:pt x="457" y="435"/>
                  </a:lnTo>
                  <a:lnTo>
                    <a:pt x="457" y="433"/>
                  </a:lnTo>
                  <a:lnTo>
                    <a:pt x="460" y="433"/>
                  </a:lnTo>
                  <a:lnTo>
                    <a:pt x="460" y="433"/>
                  </a:lnTo>
                  <a:lnTo>
                    <a:pt x="460" y="430"/>
                  </a:lnTo>
                  <a:lnTo>
                    <a:pt x="460" y="426"/>
                  </a:lnTo>
                  <a:lnTo>
                    <a:pt x="460" y="426"/>
                  </a:lnTo>
                  <a:lnTo>
                    <a:pt x="462" y="426"/>
                  </a:lnTo>
                  <a:lnTo>
                    <a:pt x="462" y="426"/>
                  </a:lnTo>
                  <a:lnTo>
                    <a:pt x="462" y="423"/>
                  </a:lnTo>
                  <a:lnTo>
                    <a:pt x="462" y="423"/>
                  </a:lnTo>
                  <a:lnTo>
                    <a:pt x="460" y="421"/>
                  </a:lnTo>
                  <a:lnTo>
                    <a:pt x="460" y="421"/>
                  </a:lnTo>
                  <a:lnTo>
                    <a:pt x="462" y="416"/>
                  </a:lnTo>
                  <a:lnTo>
                    <a:pt x="462" y="416"/>
                  </a:lnTo>
                  <a:lnTo>
                    <a:pt x="464" y="414"/>
                  </a:lnTo>
                  <a:lnTo>
                    <a:pt x="464" y="414"/>
                  </a:lnTo>
                  <a:lnTo>
                    <a:pt x="462" y="414"/>
                  </a:lnTo>
                  <a:lnTo>
                    <a:pt x="462" y="414"/>
                  </a:lnTo>
                  <a:lnTo>
                    <a:pt x="462" y="411"/>
                  </a:lnTo>
                  <a:lnTo>
                    <a:pt x="462" y="407"/>
                  </a:lnTo>
                  <a:lnTo>
                    <a:pt x="462" y="404"/>
                  </a:lnTo>
                  <a:lnTo>
                    <a:pt x="457" y="404"/>
                  </a:lnTo>
                  <a:lnTo>
                    <a:pt x="457" y="404"/>
                  </a:lnTo>
                  <a:lnTo>
                    <a:pt x="455" y="402"/>
                  </a:lnTo>
                  <a:lnTo>
                    <a:pt x="455" y="402"/>
                  </a:lnTo>
                  <a:lnTo>
                    <a:pt x="455" y="402"/>
                  </a:lnTo>
                  <a:lnTo>
                    <a:pt x="453" y="402"/>
                  </a:lnTo>
                  <a:lnTo>
                    <a:pt x="453" y="400"/>
                  </a:lnTo>
                  <a:lnTo>
                    <a:pt x="453" y="400"/>
                  </a:lnTo>
                  <a:lnTo>
                    <a:pt x="450" y="397"/>
                  </a:lnTo>
                  <a:lnTo>
                    <a:pt x="450" y="397"/>
                  </a:lnTo>
                  <a:lnTo>
                    <a:pt x="450" y="397"/>
                  </a:lnTo>
                  <a:lnTo>
                    <a:pt x="450" y="395"/>
                  </a:lnTo>
                  <a:lnTo>
                    <a:pt x="448" y="395"/>
                  </a:lnTo>
                  <a:lnTo>
                    <a:pt x="448" y="395"/>
                  </a:lnTo>
                  <a:lnTo>
                    <a:pt x="446" y="395"/>
                  </a:lnTo>
                  <a:lnTo>
                    <a:pt x="446" y="392"/>
                  </a:lnTo>
                  <a:lnTo>
                    <a:pt x="446" y="390"/>
                  </a:lnTo>
                  <a:lnTo>
                    <a:pt x="446" y="390"/>
                  </a:lnTo>
                  <a:lnTo>
                    <a:pt x="446" y="388"/>
                  </a:lnTo>
                  <a:lnTo>
                    <a:pt x="446" y="385"/>
                  </a:lnTo>
                  <a:lnTo>
                    <a:pt x="443" y="383"/>
                  </a:lnTo>
                  <a:lnTo>
                    <a:pt x="443" y="383"/>
                  </a:lnTo>
                  <a:lnTo>
                    <a:pt x="443" y="381"/>
                  </a:lnTo>
                  <a:lnTo>
                    <a:pt x="443" y="378"/>
                  </a:lnTo>
                  <a:lnTo>
                    <a:pt x="443" y="378"/>
                  </a:lnTo>
                  <a:lnTo>
                    <a:pt x="443" y="376"/>
                  </a:lnTo>
                  <a:lnTo>
                    <a:pt x="443" y="376"/>
                  </a:lnTo>
                  <a:lnTo>
                    <a:pt x="443" y="374"/>
                  </a:lnTo>
                  <a:lnTo>
                    <a:pt x="443" y="369"/>
                  </a:lnTo>
                  <a:lnTo>
                    <a:pt x="443" y="366"/>
                  </a:lnTo>
                  <a:lnTo>
                    <a:pt x="443" y="366"/>
                  </a:lnTo>
                  <a:lnTo>
                    <a:pt x="443" y="366"/>
                  </a:lnTo>
                  <a:lnTo>
                    <a:pt x="443" y="364"/>
                  </a:lnTo>
                  <a:lnTo>
                    <a:pt x="443" y="364"/>
                  </a:lnTo>
                  <a:lnTo>
                    <a:pt x="443" y="364"/>
                  </a:lnTo>
                  <a:lnTo>
                    <a:pt x="443" y="362"/>
                  </a:lnTo>
                  <a:lnTo>
                    <a:pt x="443" y="362"/>
                  </a:lnTo>
                  <a:lnTo>
                    <a:pt x="443" y="362"/>
                  </a:lnTo>
                  <a:lnTo>
                    <a:pt x="443" y="362"/>
                  </a:lnTo>
                  <a:lnTo>
                    <a:pt x="443" y="359"/>
                  </a:lnTo>
                  <a:lnTo>
                    <a:pt x="443" y="359"/>
                  </a:lnTo>
                  <a:lnTo>
                    <a:pt x="443" y="357"/>
                  </a:lnTo>
                  <a:lnTo>
                    <a:pt x="443" y="357"/>
                  </a:lnTo>
                  <a:lnTo>
                    <a:pt x="443" y="355"/>
                  </a:lnTo>
                  <a:lnTo>
                    <a:pt x="443" y="355"/>
                  </a:lnTo>
                  <a:lnTo>
                    <a:pt x="446" y="355"/>
                  </a:lnTo>
                  <a:lnTo>
                    <a:pt x="446" y="355"/>
                  </a:lnTo>
                  <a:lnTo>
                    <a:pt x="448" y="355"/>
                  </a:lnTo>
                  <a:lnTo>
                    <a:pt x="448" y="352"/>
                  </a:lnTo>
                  <a:lnTo>
                    <a:pt x="448" y="352"/>
                  </a:lnTo>
                  <a:lnTo>
                    <a:pt x="448" y="352"/>
                  </a:lnTo>
                  <a:lnTo>
                    <a:pt x="453" y="345"/>
                  </a:lnTo>
                  <a:lnTo>
                    <a:pt x="453" y="345"/>
                  </a:lnTo>
                  <a:lnTo>
                    <a:pt x="455" y="343"/>
                  </a:lnTo>
                  <a:lnTo>
                    <a:pt x="455" y="343"/>
                  </a:lnTo>
                  <a:lnTo>
                    <a:pt x="457" y="340"/>
                  </a:lnTo>
                  <a:lnTo>
                    <a:pt x="457" y="338"/>
                  </a:lnTo>
                  <a:lnTo>
                    <a:pt x="462" y="336"/>
                  </a:lnTo>
                  <a:lnTo>
                    <a:pt x="464" y="333"/>
                  </a:lnTo>
                  <a:lnTo>
                    <a:pt x="464" y="329"/>
                  </a:lnTo>
                  <a:lnTo>
                    <a:pt x="464" y="326"/>
                  </a:lnTo>
                  <a:lnTo>
                    <a:pt x="464" y="326"/>
                  </a:lnTo>
                  <a:lnTo>
                    <a:pt x="464" y="326"/>
                  </a:lnTo>
                  <a:lnTo>
                    <a:pt x="464" y="324"/>
                  </a:lnTo>
                  <a:lnTo>
                    <a:pt x="467" y="324"/>
                  </a:lnTo>
                  <a:lnTo>
                    <a:pt x="467" y="321"/>
                  </a:lnTo>
                  <a:lnTo>
                    <a:pt x="467" y="321"/>
                  </a:lnTo>
                  <a:lnTo>
                    <a:pt x="464" y="317"/>
                  </a:lnTo>
                  <a:lnTo>
                    <a:pt x="464" y="317"/>
                  </a:lnTo>
                  <a:lnTo>
                    <a:pt x="464" y="312"/>
                  </a:lnTo>
                  <a:lnTo>
                    <a:pt x="462" y="310"/>
                  </a:lnTo>
                  <a:lnTo>
                    <a:pt x="462" y="307"/>
                  </a:lnTo>
                  <a:lnTo>
                    <a:pt x="462" y="305"/>
                  </a:lnTo>
                  <a:lnTo>
                    <a:pt x="462" y="305"/>
                  </a:lnTo>
                  <a:lnTo>
                    <a:pt x="462" y="305"/>
                  </a:lnTo>
                  <a:lnTo>
                    <a:pt x="462" y="303"/>
                  </a:lnTo>
                  <a:lnTo>
                    <a:pt x="462" y="303"/>
                  </a:lnTo>
                  <a:lnTo>
                    <a:pt x="462" y="303"/>
                  </a:lnTo>
                  <a:lnTo>
                    <a:pt x="460" y="300"/>
                  </a:lnTo>
                  <a:lnTo>
                    <a:pt x="460" y="300"/>
                  </a:lnTo>
                  <a:lnTo>
                    <a:pt x="460" y="298"/>
                  </a:lnTo>
                  <a:lnTo>
                    <a:pt x="457" y="295"/>
                  </a:lnTo>
                  <a:lnTo>
                    <a:pt x="457" y="293"/>
                  </a:lnTo>
                  <a:lnTo>
                    <a:pt x="455" y="293"/>
                  </a:lnTo>
                  <a:lnTo>
                    <a:pt x="455" y="293"/>
                  </a:lnTo>
                  <a:lnTo>
                    <a:pt x="455" y="291"/>
                  </a:lnTo>
                  <a:lnTo>
                    <a:pt x="455" y="288"/>
                  </a:lnTo>
                  <a:lnTo>
                    <a:pt x="455" y="288"/>
                  </a:lnTo>
                  <a:lnTo>
                    <a:pt x="455" y="286"/>
                  </a:lnTo>
                  <a:lnTo>
                    <a:pt x="455" y="286"/>
                  </a:lnTo>
                  <a:lnTo>
                    <a:pt x="455" y="284"/>
                  </a:lnTo>
                  <a:lnTo>
                    <a:pt x="455" y="281"/>
                  </a:lnTo>
                  <a:lnTo>
                    <a:pt x="455" y="281"/>
                  </a:lnTo>
                  <a:lnTo>
                    <a:pt x="457" y="279"/>
                  </a:lnTo>
                  <a:lnTo>
                    <a:pt x="457" y="279"/>
                  </a:lnTo>
                  <a:lnTo>
                    <a:pt x="460" y="279"/>
                  </a:lnTo>
                  <a:lnTo>
                    <a:pt x="460" y="274"/>
                  </a:lnTo>
                  <a:lnTo>
                    <a:pt x="462" y="272"/>
                  </a:lnTo>
                  <a:lnTo>
                    <a:pt x="462" y="269"/>
                  </a:lnTo>
                  <a:lnTo>
                    <a:pt x="462" y="267"/>
                  </a:lnTo>
                  <a:lnTo>
                    <a:pt x="460" y="267"/>
                  </a:lnTo>
                  <a:lnTo>
                    <a:pt x="460" y="262"/>
                  </a:lnTo>
                  <a:lnTo>
                    <a:pt x="460" y="262"/>
                  </a:lnTo>
                  <a:lnTo>
                    <a:pt x="457" y="260"/>
                  </a:lnTo>
                  <a:lnTo>
                    <a:pt x="457" y="260"/>
                  </a:lnTo>
                  <a:lnTo>
                    <a:pt x="455" y="260"/>
                  </a:lnTo>
                  <a:lnTo>
                    <a:pt x="455" y="260"/>
                  </a:lnTo>
                  <a:lnTo>
                    <a:pt x="453" y="260"/>
                  </a:lnTo>
                  <a:lnTo>
                    <a:pt x="453" y="255"/>
                  </a:lnTo>
                  <a:lnTo>
                    <a:pt x="453" y="253"/>
                  </a:lnTo>
                  <a:lnTo>
                    <a:pt x="453" y="253"/>
                  </a:lnTo>
                  <a:lnTo>
                    <a:pt x="450" y="248"/>
                  </a:lnTo>
                  <a:lnTo>
                    <a:pt x="453" y="248"/>
                  </a:lnTo>
                  <a:lnTo>
                    <a:pt x="455" y="243"/>
                  </a:lnTo>
                  <a:lnTo>
                    <a:pt x="457" y="243"/>
                  </a:lnTo>
                  <a:lnTo>
                    <a:pt x="457" y="241"/>
                  </a:lnTo>
                  <a:lnTo>
                    <a:pt x="457" y="241"/>
                  </a:lnTo>
                  <a:lnTo>
                    <a:pt x="460" y="241"/>
                  </a:lnTo>
                  <a:lnTo>
                    <a:pt x="460" y="239"/>
                  </a:lnTo>
                  <a:lnTo>
                    <a:pt x="460" y="239"/>
                  </a:lnTo>
                  <a:lnTo>
                    <a:pt x="462" y="236"/>
                  </a:lnTo>
                  <a:lnTo>
                    <a:pt x="462" y="236"/>
                  </a:lnTo>
                  <a:lnTo>
                    <a:pt x="462" y="234"/>
                  </a:lnTo>
                  <a:lnTo>
                    <a:pt x="462" y="234"/>
                  </a:lnTo>
                  <a:lnTo>
                    <a:pt x="462" y="232"/>
                  </a:lnTo>
                  <a:lnTo>
                    <a:pt x="467" y="229"/>
                  </a:lnTo>
                  <a:lnTo>
                    <a:pt x="467" y="227"/>
                  </a:lnTo>
                  <a:lnTo>
                    <a:pt x="467" y="227"/>
                  </a:lnTo>
                  <a:lnTo>
                    <a:pt x="469" y="227"/>
                  </a:lnTo>
                  <a:lnTo>
                    <a:pt x="469" y="224"/>
                  </a:lnTo>
                  <a:lnTo>
                    <a:pt x="472" y="224"/>
                  </a:lnTo>
                  <a:lnTo>
                    <a:pt x="472" y="222"/>
                  </a:lnTo>
                  <a:lnTo>
                    <a:pt x="474" y="222"/>
                  </a:lnTo>
                  <a:lnTo>
                    <a:pt x="474" y="220"/>
                  </a:lnTo>
                  <a:lnTo>
                    <a:pt x="474" y="217"/>
                  </a:lnTo>
                  <a:lnTo>
                    <a:pt x="474" y="217"/>
                  </a:lnTo>
                  <a:lnTo>
                    <a:pt x="476" y="215"/>
                  </a:lnTo>
                  <a:lnTo>
                    <a:pt x="476" y="213"/>
                  </a:lnTo>
                  <a:lnTo>
                    <a:pt x="476" y="208"/>
                  </a:lnTo>
                  <a:lnTo>
                    <a:pt x="476" y="205"/>
                  </a:lnTo>
                  <a:lnTo>
                    <a:pt x="476" y="203"/>
                  </a:lnTo>
                  <a:lnTo>
                    <a:pt x="479" y="201"/>
                  </a:lnTo>
                  <a:lnTo>
                    <a:pt x="483" y="196"/>
                  </a:lnTo>
                  <a:lnTo>
                    <a:pt x="486" y="194"/>
                  </a:lnTo>
                  <a:lnTo>
                    <a:pt x="488" y="191"/>
                  </a:lnTo>
                  <a:lnTo>
                    <a:pt x="488" y="189"/>
                  </a:lnTo>
                  <a:lnTo>
                    <a:pt x="488" y="189"/>
                  </a:lnTo>
                  <a:lnTo>
                    <a:pt x="491" y="187"/>
                  </a:lnTo>
                  <a:lnTo>
                    <a:pt x="491" y="187"/>
                  </a:lnTo>
                  <a:lnTo>
                    <a:pt x="491" y="187"/>
                  </a:lnTo>
                  <a:lnTo>
                    <a:pt x="491" y="189"/>
                  </a:lnTo>
                  <a:lnTo>
                    <a:pt x="491" y="189"/>
                  </a:lnTo>
                  <a:lnTo>
                    <a:pt x="493" y="189"/>
                  </a:lnTo>
                  <a:lnTo>
                    <a:pt x="493" y="189"/>
                  </a:lnTo>
                  <a:lnTo>
                    <a:pt x="493" y="189"/>
                  </a:lnTo>
                  <a:lnTo>
                    <a:pt x="495" y="189"/>
                  </a:lnTo>
                  <a:lnTo>
                    <a:pt x="495" y="189"/>
                  </a:lnTo>
                  <a:lnTo>
                    <a:pt x="495" y="189"/>
                  </a:lnTo>
                  <a:lnTo>
                    <a:pt x="498" y="189"/>
                  </a:lnTo>
                  <a:lnTo>
                    <a:pt x="500" y="189"/>
                  </a:lnTo>
                  <a:lnTo>
                    <a:pt x="500" y="189"/>
                  </a:lnTo>
                  <a:lnTo>
                    <a:pt x="500" y="187"/>
                  </a:lnTo>
                  <a:lnTo>
                    <a:pt x="500" y="187"/>
                  </a:lnTo>
                  <a:lnTo>
                    <a:pt x="500" y="187"/>
                  </a:lnTo>
                  <a:lnTo>
                    <a:pt x="502" y="187"/>
                  </a:lnTo>
                  <a:lnTo>
                    <a:pt x="502" y="187"/>
                  </a:lnTo>
                  <a:lnTo>
                    <a:pt x="502" y="187"/>
                  </a:lnTo>
                  <a:lnTo>
                    <a:pt x="507" y="187"/>
                  </a:lnTo>
                  <a:lnTo>
                    <a:pt x="509" y="187"/>
                  </a:lnTo>
                  <a:lnTo>
                    <a:pt x="509" y="187"/>
                  </a:lnTo>
                  <a:lnTo>
                    <a:pt x="512" y="187"/>
                  </a:lnTo>
                  <a:lnTo>
                    <a:pt x="514" y="184"/>
                  </a:lnTo>
                  <a:lnTo>
                    <a:pt x="521" y="175"/>
                  </a:lnTo>
                  <a:lnTo>
                    <a:pt x="521" y="175"/>
                  </a:lnTo>
                  <a:lnTo>
                    <a:pt x="521" y="175"/>
                  </a:lnTo>
                  <a:lnTo>
                    <a:pt x="519" y="172"/>
                  </a:lnTo>
                  <a:lnTo>
                    <a:pt x="519" y="172"/>
                  </a:lnTo>
                  <a:lnTo>
                    <a:pt x="521" y="172"/>
                  </a:lnTo>
                  <a:lnTo>
                    <a:pt x="528" y="170"/>
                  </a:lnTo>
                  <a:lnTo>
                    <a:pt x="531" y="170"/>
                  </a:lnTo>
                  <a:lnTo>
                    <a:pt x="531" y="168"/>
                  </a:lnTo>
                  <a:lnTo>
                    <a:pt x="531" y="168"/>
                  </a:lnTo>
                  <a:lnTo>
                    <a:pt x="531" y="168"/>
                  </a:lnTo>
                  <a:lnTo>
                    <a:pt x="531" y="168"/>
                  </a:lnTo>
                  <a:lnTo>
                    <a:pt x="531" y="165"/>
                  </a:lnTo>
                  <a:lnTo>
                    <a:pt x="533" y="165"/>
                  </a:lnTo>
                  <a:lnTo>
                    <a:pt x="533" y="165"/>
                  </a:lnTo>
                  <a:lnTo>
                    <a:pt x="533" y="165"/>
                  </a:lnTo>
                  <a:lnTo>
                    <a:pt x="533" y="161"/>
                  </a:lnTo>
                  <a:lnTo>
                    <a:pt x="535" y="161"/>
                  </a:lnTo>
                  <a:lnTo>
                    <a:pt x="538" y="158"/>
                  </a:lnTo>
                  <a:lnTo>
                    <a:pt x="538" y="158"/>
                  </a:lnTo>
                  <a:lnTo>
                    <a:pt x="540" y="156"/>
                  </a:lnTo>
                  <a:lnTo>
                    <a:pt x="540" y="153"/>
                  </a:lnTo>
                  <a:lnTo>
                    <a:pt x="543" y="153"/>
                  </a:lnTo>
                  <a:lnTo>
                    <a:pt x="543" y="151"/>
                  </a:lnTo>
                  <a:lnTo>
                    <a:pt x="543" y="151"/>
                  </a:lnTo>
                  <a:lnTo>
                    <a:pt x="543" y="149"/>
                  </a:lnTo>
                  <a:lnTo>
                    <a:pt x="543" y="149"/>
                  </a:lnTo>
                  <a:lnTo>
                    <a:pt x="543" y="146"/>
                  </a:lnTo>
                  <a:close/>
                  <a:moveTo>
                    <a:pt x="384" y="108"/>
                  </a:moveTo>
                  <a:lnTo>
                    <a:pt x="386" y="108"/>
                  </a:lnTo>
                  <a:lnTo>
                    <a:pt x="384" y="111"/>
                  </a:lnTo>
                  <a:lnTo>
                    <a:pt x="384" y="111"/>
                  </a:lnTo>
                  <a:lnTo>
                    <a:pt x="384" y="113"/>
                  </a:lnTo>
                  <a:lnTo>
                    <a:pt x="384" y="113"/>
                  </a:lnTo>
                  <a:lnTo>
                    <a:pt x="384" y="113"/>
                  </a:lnTo>
                  <a:lnTo>
                    <a:pt x="386" y="113"/>
                  </a:lnTo>
                  <a:lnTo>
                    <a:pt x="386" y="113"/>
                  </a:lnTo>
                  <a:lnTo>
                    <a:pt x="389" y="113"/>
                  </a:lnTo>
                  <a:lnTo>
                    <a:pt x="391" y="113"/>
                  </a:lnTo>
                  <a:lnTo>
                    <a:pt x="391" y="111"/>
                  </a:lnTo>
                  <a:lnTo>
                    <a:pt x="391" y="111"/>
                  </a:lnTo>
                  <a:lnTo>
                    <a:pt x="391" y="108"/>
                  </a:lnTo>
                  <a:lnTo>
                    <a:pt x="391" y="108"/>
                  </a:lnTo>
                  <a:lnTo>
                    <a:pt x="389" y="108"/>
                  </a:lnTo>
                  <a:lnTo>
                    <a:pt x="389" y="108"/>
                  </a:lnTo>
                  <a:lnTo>
                    <a:pt x="389" y="108"/>
                  </a:lnTo>
                  <a:lnTo>
                    <a:pt x="389" y="108"/>
                  </a:lnTo>
                  <a:lnTo>
                    <a:pt x="389" y="108"/>
                  </a:lnTo>
                  <a:lnTo>
                    <a:pt x="386" y="108"/>
                  </a:lnTo>
                  <a:lnTo>
                    <a:pt x="386" y="108"/>
                  </a:lnTo>
                  <a:lnTo>
                    <a:pt x="386" y="108"/>
                  </a:lnTo>
                  <a:lnTo>
                    <a:pt x="386" y="106"/>
                  </a:lnTo>
                  <a:lnTo>
                    <a:pt x="386" y="106"/>
                  </a:lnTo>
                  <a:lnTo>
                    <a:pt x="386" y="106"/>
                  </a:lnTo>
                  <a:lnTo>
                    <a:pt x="384" y="106"/>
                  </a:lnTo>
                  <a:lnTo>
                    <a:pt x="384" y="106"/>
                  </a:lnTo>
                  <a:lnTo>
                    <a:pt x="384" y="106"/>
                  </a:lnTo>
                  <a:lnTo>
                    <a:pt x="384" y="108"/>
                  </a:lnTo>
                  <a:lnTo>
                    <a:pt x="384" y="108"/>
                  </a:lnTo>
                  <a:close/>
                  <a:moveTo>
                    <a:pt x="332" y="137"/>
                  </a:moveTo>
                  <a:lnTo>
                    <a:pt x="332" y="137"/>
                  </a:lnTo>
                  <a:lnTo>
                    <a:pt x="334" y="132"/>
                  </a:lnTo>
                  <a:lnTo>
                    <a:pt x="334" y="130"/>
                  </a:lnTo>
                  <a:lnTo>
                    <a:pt x="332" y="130"/>
                  </a:lnTo>
                  <a:lnTo>
                    <a:pt x="330" y="132"/>
                  </a:lnTo>
                  <a:lnTo>
                    <a:pt x="327" y="137"/>
                  </a:lnTo>
                  <a:lnTo>
                    <a:pt x="327" y="139"/>
                  </a:lnTo>
                  <a:lnTo>
                    <a:pt x="327" y="139"/>
                  </a:lnTo>
                  <a:lnTo>
                    <a:pt x="327" y="142"/>
                  </a:lnTo>
                  <a:lnTo>
                    <a:pt x="327" y="144"/>
                  </a:lnTo>
                  <a:lnTo>
                    <a:pt x="327" y="146"/>
                  </a:lnTo>
                  <a:lnTo>
                    <a:pt x="327" y="146"/>
                  </a:lnTo>
                  <a:lnTo>
                    <a:pt x="327" y="149"/>
                  </a:lnTo>
                  <a:lnTo>
                    <a:pt x="327" y="151"/>
                  </a:lnTo>
                  <a:lnTo>
                    <a:pt x="327" y="151"/>
                  </a:lnTo>
                  <a:lnTo>
                    <a:pt x="325" y="151"/>
                  </a:lnTo>
                  <a:lnTo>
                    <a:pt x="325" y="153"/>
                  </a:lnTo>
                  <a:lnTo>
                    <a:pt x="325" y="153"/>
                  </a:lnTo>
                  <a:lnTo>
                    <a:pt x="325" y="156"/>
                  </a:lnTo>
                  <a:lnTo>
                    <a:pt x="325" y="156"/>
                  </a:lnTo>
                  <a:lnTo>
                    <a:pt x="325" y="156"/>
                  </a:lnTo>
                  <a:lnTo>
                    <a:pt x="325" y="156"/>
                  </a:lnTo>
                  <a:lnTo>
                    <a:pt x="325" y="156"/>
                  </a:lnTo>
                  <a:lnTo>
                    <a:pt x="325" y="156"/>
                  </a:lnTo>
                  <a:lnTo>
                    <a:pt x="325" y="156"/>
                  </a:lnTo>
                  <a:lnTo>
                    <a:pt x="325" y="156"/>
                  </a:lnTo>
                  <a:lnTo>
                    <a:pt x="327" y="156"/>
                  </a:lnTo>
                  <a:lnTo>
                    <a:pt x="327" y="156"/>
                  </a:lnTo>
                  <a:lnTo>
                    <a:pt x="330" y="151"/>
                  </a:lnTo>
                  <a:lnTo>
                    <a:pt x="330" y="149"/>
                  </a:lnTo>
                  <a:lnTo>
                    <a:pt x="332" y="149"/>
                  </a:lnTo>
                  <a:lnTo>
                    <a:pt x="334" y="149"/>
                  </a:lnTo>
                  <a:lnTo>
                    <a:pt x="332" y="146"/>
                  </a:lnTo>
                  <a:lnTo>
                    <a:pt x="332" y="144"/>
                  </a:lnTo>
                  <a:lnTo>
                    <a:pt x="334" y="144"/>
                  </a:lnTo>
                  <a:lnTo>
                    <a:pt x="334" y="142"/>
                  </a:lnTo>
                  <a:lnTo>
                    <a:pt x="334" y="137"/>
                  </a:lnTo>
                  <a:lnTo>
                    <a:pt x="332" y="139"/>
                  </a:lnTo>
                  <a:lnTo>
                    <a:pt x="332" y="139"/>
                  </a:lnTo>
                  <a:lnTo>
                    <a:pt x="332" y="139"/>
                  </a:lnTo>
                  <a:lnTo>
                    <a:pt x="332" y="137"/>
                  </a:lnTo>
                  <a:lnTo>
                    <a:pt x="332" y="137"/>
                  </a:lnTo>
                  <a:close/>
                  <a:moveTo>
                    <a:pt x="294" y="26"/>
                  </a:moveTo>
                  <a:lnTo>
                    <a:pt x="296" y="28"/>
                  </a:lnTo>
                  <a:lnTo>
                    <a:pt x="296" y="26"/>
                  </a:lnTo>
                  <a:lnTo>
                    <a:pt x="296" y="26"/>
                  </a:lnTo>
                  <a:lnTo>
                    <a:pt x="296" y="26"/>
                  </a:lnTo>
                  <a:lnTo>
                    <a:pt x="299" y="26"/>
                  </a:lnTo>
                  <a:lnTo>
                    <a:pt x="299" y="26"/>
                  </a:lnTo>
                  <a:lnTo>
                    <a:pt x="299" y="23"/>
                  </a:lnTo>
                  <a:lnTo>
                    <a:pt x="299" y="23"/>
                  </a:lnTo>
                  <a:lnTo>
                    <a:pt x="301" y="23"/>
                  </a:lnTo>
                  <a:lnTo>
                    <a:pt x="301" y="23"/>
                  </a:lnTo>
                  <a:lnTo>
                    <a:pt x="301" y="21"/>
                  </a:lnTo>
                  <a:lnTo>
                    <a:pt x="301" y="21"/>
                  </a:lnTo>
                  <a:lnTo>
                    <a:pt x="301" y="21"/>
                  </a:lnTo>
                  <a:lnTo>
                    <a:pt x="301" y="21"/>
                  </a:lnTo>
                  <a:lnTo>
                    <a:pt x="301" y="21"/>
                  </a:lnTo>
                  <a:lnTo>
                    <a:pt x="301" y="21"/>
                  </a:lnTo>
                  <a:lnTo>
                    <a:pt x="301" y="21"/>
                  </a:lnTo>
                  <a:lnTo>
                    <a:pt x="301" y="21"/>
                  </a:lnTo>
                  <a:lnTo>
                    <a:pt x="301" y="21"/>
                  </a:lnTo>
                  <a:lnTo>
                    <a:pt x="303" y="21"/>
                  </a:lnTo>
                  <a:lnTo>
                    <a:pt x="303" y="18"/>
                  </a:lnTo>
                  <a:lnTo>
                    <a:pt x="303" y="18"/>
                  </a:lnTo>
                  <a:lnTo>
                    <a:pt x="301" y="16"/>
                  </a:lnTo>
                  <a:lnTo>
                    <a:pt x="301" y="16"/>
                  </a:lnTo>
                  <a:lnTo>
                    <a:pt x="301" y="16"/>
                  </a:lnTo>
                  <a:lnTo>
                    <a:pt x="299" y="16"/>
                  </a:lnTo>
                  <a:lnTo>
                    <a:pt x="299" y="16"/>
                  </a:lnTo>
                  <a:lnTo>
                    <a:pt x="299" y="16"/>
                  </a:lnTo>
                  <a:lnTo>
                    <a:pt x="299" y="16"/>
                  </a:lnTo>
                  <a:lnTo>
                    <a:pt x="296" y="16"/>
                  </a:lnTo>
                  <a:lnTo>
                    <a:pt x="294" y="16"/>
                  </a:lnTo>
                  <a:lnTo>
                    <a:pt x="294" y="18"/>
                  </a:lnTo>
                  <a:lnTo>
                    <a:pt x="294" y="18"/>
                  </a:lnTo>
                  <a:lnTo>
                    <a:pt x="296" y="18"/>
                  </a:lnTo>
                  <a:lnTo>
                    <a:pt x="296" y="21"/>
                  </a:lnTo>
                  <a:lnTo>
                    <a:pt x="294" y="23"/>
                  </a:lnTo>
                  <a:lnTo>
                    <a:pt x="294" y="23"/>
                  </a:lnTo>
                  <a:lnTo>
                    <a:pt x="294" y="21"/>
                  </a:lnTo>
                  <a:lnTo>
                    <a:pt x="294" y="21"/>
                  </a:lnTo>
                  <a:lnTo>
                    <a:pt x="292" y="21"/>
                  </a:lnTo>
                  <a:lnTo>
                    <a:pt x="292" y="21"/>
                  </a:lnTo>
                  <a:lnTo>
                    <a:pt x="292" y="23"/>
                  </a:lnTo>
                  <a:lnTo>
                    <a:pt x="292" y="23"/>
                  </a:lnTo>
                  <a:lnTo>
                    <a:pt x="292" y="26"/>
                  </a:lnTo>
                  <a:lnTo>
                    <a:pt x="294" y="2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3697" y="1940"/>
              <a:ext cx="575" cy="575"/>
            </a:xfrm>
            <a:custGeom>
              <a:avLst/>
              <a:gdLst>
                <a:gd name="T0" fmla="*/ 566 w 575"/>
                <a:gd name="T1" fmla="*/ 151 h 575"/>
                <a:gd name="T2" fmla="*/ 558 w 575"/>
                <a:gd name="T3" fmla="*/ 76 h 575"/>
                <a:gd name="T4" fmla="*/ 561 w 575"/>
                <a:gd name="T5" fmla="*/ 45 h 575"/>
                <a:gd name="T6" fmla="*/ 506 w 575"/>
                <a:gd name="T7" fmla="*/ 52 h 575"/>
                <a:gd name="T8" fmla="*/ 450 w 575"/>
                <a:gd name="T9" fmla="*/ 69 h 575"/>
                <a:gd name="T10" fmla="*/ 440 w 575"/>
                <a:gd name="T11" fmla="*/ 59 h 575"/>
                <a:gd name="T12" fmla="*/ 419 w 575"/>
                <a:gd name="T13" fmla="*/ 69 h 575"/>
                <a:gd name="T14" fmla="*/ 400 w 575"/>
                <a:gd name="T15" fmla="*/ 52 h 575"/>
                <a:gd name="T16" fmla="*/ 357 w 575"/>
                <a:gd name="T17" fmla="*/ 73 h 575"/>
                <a:gd name="T18" fmla="*/ 348 w 575"/>
                <a:gd name="T19" fmla="*/ 47 h 575"/>
                <a:gd name="T20" fmla="*/ 322 w 575"/>
                <a:gd name="T21" fmla="*/ 26 h 575"/>
                <a:gd name="T22" fmla="*/ 232 w 575"/>
                <a:gd name="T23" fmla="*/ 40 h 575"/>
                <a:gd name="T24" fmla="*/ 234 w 575"/>
                <a:gd name="T25" fmla="*/ 5 h 575"/>
                <a:gd name="T26" fmla="*/ 220 w 575"/>
                <a:gd name="T27" fmla="*/ 21 h 575"/>
                <a:gd name="T28" fmla="*/ 210 w 575"/>
                <a:gd name="T29" fmla="*/ 50 h 575"/>
                <a:gd name="T30" fmla="*/ 208 w 575"/>
                <a:gd name="T31" fmla="*/ 66 h 575"/>
                <a:gd name="T32" fmla="*/ 196 w 575"/>
                <a:gd name="T33" fmla="*/ 88 h 575"/>
                <a:gd name="T34" fmla="*/ 187 w 575"/>
                <a:gd name="T35" fmla="*/ 114 h 575"/>
                <a:gd name="T36" fmla="*/ 187 w 575"/>
                <a:gd name="T37" fmla="*/ 137 h 575"/>
                <a:gd name="T38" fmla="*/ 175 w 575"/>
                <a:gd name="T39" fmla="*/ 161 h 575"/>
                <a:gd name="T40" fmla="*/ 170 w 575"/>
                <a:gd name="T41" fmla="*/ 187 h 575"/>
                <a:gd name="T42" fmla="*/ 149 w 575"/>
                <a:gd name="T43" fmla="*/ 206 h 575"/>
                <a:gd name="T44" fmla="*/ 123 w 575"/>
                <a:gd name="T45" fmla="*/ 232 h 575"/>
                <a:gd name="T46" fmla="*/ 106 w 575"/>
                <a:gd name="T47" fmla="*/ 272 h 575"/>
                <a:gd name="T48" fmla="*/ 71 w 575"/>
                <a:gd name="T49" fmla="*/ 294 h 575"/>
                <a:gd name="T50" fmla="*/ 45 w 575"/>
                <a:gd name="T51" fmla="*/ 312 h 575"/>
                <a:gd name="T52" fmla="*/ 42 w 575"/>
                <a:gd name="T53" fmla="*/ 339 h 575"/>
                <a:gd name="T54" fmla="*/ 12 w 575"/>
                <a:gd name="T55" fmla="*/ 376 h 575"/>
                <a:gd name="T56" fmla="*/ 0 w 575"/>
                <a:gd name="T57" fmla="*/ 412 h 575"/>
                <a:gd name="T58" fmla="*/ 19 w 575"/>
                <a:gd name="T59" fmla="*/ 485 h 575"/>
                <a:gd name="T60" fmla="*/ 42 w 575"/>
                <a:gd name="T61" fmla="*/ 511 h 575"/>
                <a:gd name="T62" fmla="*/ 102 w 575"/>
                <a:gd name="T63" fmla="*/ 533 h 575"/>
                <a:gd name="T64" fmla="*/ 161 w 575"/>
                <a:gd name="T65" fmla="*/ 559 h 575"/>
                <a:gd name="T66" fmla="*/ 184 w 575"/>
                <a:gd name="T67" fmla="*/ 568 h 575"/>
                <a:gd name="T68" fmla="*/ 215 w 575"/>
                <a:gd name="T69" fmla="*/ 537 h 575"/>
                <a:gd name="T70" fmla="*/ 248 w 575"/>
                <a:gd name="T71" fmla="*/ 504 h 575"/>
                <a:gd name="T72" fmla="*/ 296 w 575"/>
                <a:gd name="T73" fmla="*/ 499 h 575"/>
                <a:gd name="T74" fmla="*/ 400 w 575"/>
                <a:gd name="T75" fmla="*/ 485 h 575"/>
                <a:gd name="T76" fmla="*/ 440 w 575"/>
                <a:gd name="T77" fmla="*/ 476 h 575"/>
                <a:gd name="T78" fmla="*/ 466 w 575"/>
                <a:gd name="T79" fmla="*/ 457 h 575"/>
                <a:gd name="T80" fmla="*/ 461 w 575"/>
                <a:gd name="T81" fmla="*/ 436 h 575"/>
                <a:gd name="T82" fmla="*/ 461 w 575"/>
                <a:gd name="T83" fmla="*/ 412 h 575"/>
                <a:gd name="T84" fmla="*/ 447 w 575"/>
                <a:gd name="T85" fmla="*/ 410 h 575"/>
                <a:gd name="T86" fmla="*/ 454 w 575"/>
                <a:gd name="T87" fmla="*/ 398 h 575"/>
                <a:gd name="T88" fmla="*/ 461 w 575"/>
                <a:gd name="T89" fmla="*/ 388 h 575"/>
                <a:gd name="T90" fmla="*/ 468 w 575"/>
                <a:gd name="T91" fmla="*/ 379 h 575"/>
                <a:gd name="T92" fmla="*/ 473 w 575"/>
                <a:gd name="T93" fmla="*/ 369 h 575"/>
                <a:gd name="T94" fmla="*/ 468 w 575"/>
                <a:gd name="T95" fmla="*/ 343 h 575"/>
                <a:gd name="T96" fmla="*/ 454 w 575"/>
                <a:gd name="T97" fmla="*/ 329 h 575"/>
                <a:gd name="T98" fmla="*/ 395 w 575"/>
                <a:gd name="T99" fmla="*/ 294 h 575"/>
                <a:gd name="T100" fmla="*/ 393 w 575"/>
                <a:gd name="T101" fmla="*/ 270 h 575"/>
                <a:gd name="T102" fmla="*/ 457 w 575"/>
                <a:gd name="T103" fmla="*/ 251 h 575"/>
                <a:gd name="T104" fmla="*/ 461 w 575"/>
                <a:gd name="T105" fmla="*/ 282 h 575"/>
                <a:gd name="T106" fmla="*/ 473 w 575"/>
                <a:gd name="T107" fmla="*/ 291 h 575"/>
                <a:gd name="T108" fmla="*/ 485 w 575"/>
                <a:gd name="T109" fmla="*/ 284 h 575"/>
                <a:gd name="T110" fmla="*/ 502 w 575"/>
                <a:gd name="T111" fmla="*/ 272 h 575"/>
                <a:gd name="T112" fmla="*/ 497 w 575"/>
                <a:gd name="T113" fmla="*/ 239 h 575"/>
                <a:gd name="T114" fmla="*/ 499 w 575"/>
                <a:gd name="T115" fmla="*/ 211 h 575"/>
                <a:gd name="T116" fmla="*/ 523 w 575"/>
                <a:gd name="T117" fmla="*/ 204 h 575"/>
                <a:gd name="T118" fmla="*/ 530 w 575"/>
                <a:gd name="T119" fmla="*/ 185 h 575"/>
                <a:gd name="T120" fmla="*/ 561 w 575"/>
                <a:gd name="T121" fmla="*/ 20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575">
                  <a:moveTo>
                    <a:pt x="573" y="182"/>
                  </a:moveTo>
                  <a:lnTo>
                    <a:pt x="573" y="180"/>
                  </a:lnTo>
                  <a:lnTo>
                    <a:pt x="573" y="178"/>
                  </a:lnTo>
                  <a:lnTo>
                    <a:pt x="573" y="175"/>
                  </a:lnTo>
                  <a:lnTo>
                    <a:pt x="570" y="173"/>
                  </a:lnTo>
                  <a:lnTo>
                    <a:pt x="570" y="173"/>
                  </a:lnTo>
                  <a:lnTo>
                    <a:pt x="570" y="170"/>
                  </a:lnTo>
                  <a:lnTo>
                    <a:pt x="570" y="168"/>
                  </a:lnTo>
                  <a:lnTo>
                    <a:pt x="570" y="168"/>
                  </a:lnTo>
                  <a:lnTo>
                    <a:pt x="570" y="166"/>
                  </a:lnTo>
                  <a:lnTo>
                    <a:pt x="570" y="166"/>
                  </a:lnTo>
                  <a:lnTo>
                    <a:pt x="573" y="161"/>
                  </a:lnTo>
                  <a:lnTo>
                    <a:pt x="573" y="159"/>
                  </a:lnTo>
                  <a:lnTo>
                    <a:pt x="573" y="156"/>
                  </a:lnTo>
                  <a:lnTo>
                    <a:pt x="573" y="156"/>
                  </a:lnTo>
                  <a:lnTo>
                    <a:pt x="573" y="156"/>
                  </a:lnTo>
                  <a:lnTo>
                    <a:pt x="573" y="156"/>
                  </a:lnTo>
                  <a:lnTo>
                    <a:pt x="573" y="156"/>
                  </a:lnTo>
                  <a:lnTo>
                    <a:pt x="573" y="154"/>
                  </a:lnTo>
                  <a:lnTo>
                    <a:pt x="570" y="154"/>
                  </a:lnTo>
                  <a:lnTo>
                    <a:pt x="568" y="151"/>
                  </a:lnTo>
                  <a:lnTo>
                    <a:pt x="566" y="151"/>
                  </a:lnTo>
                  <a:lnTo>
                    <a:pt x="566" y="151"/>
                  </a:lnTo>
                  <a:lnTo>
                    <a:pt x="563" y="149"/>
                  </a:lnTo>
                  <a:lnTo>
                    <a:pt x="563" y="147"/>
                  </a:lnTo>
                  <a:lnTo>
                    <a:pt x="563" y="147"/>
                  </a:lnTo>
                  <a:lnTo>
                    <a:pt x="558" y="144"/>
                  </a:lnTo>
                  <a:lnTo>
                    <a:pt x="558" y="144"/>
                  </a:lnTo>
                  <a:lnTo>
                    <a:pt x="558" y="142"/>
                  </a:lnTo>
                  <a:lnTo>
                    <a:pt x="556" y="142"/>
                  </a:lnTo>
                  <a:lnTo>
                    <a:pt x="554" y="135"/>
                  </a:lnTo>
                  <a:lnTo>
                    <a:pt x="554" y="133"/>
                  </a:lnTo>
                  <a:lnTo>
                    <a:pt x="549" y="128"/>
                  </a:lnTo>
                  <a:lnTo>
                    <a:pt x="547" y="118"/>
                  </a:lnTo>
                  <a:lnTo>
                    <a:pt x="547" y="109"/>
                  </a:lnTo>
                  <a:lnTo>
                    <a:pt x="547" y="99"/>
                  </a:lnTo>
                  <a:lnTo>
                    <a:pt x="547" y="99"/>
                  </a:lnTo>
                  <a:lnTo>
                    <a:pt x="547" y="99"/>
                  </a:lnTo>
                  <a:lnTo>
                    <a:pt x="547" y="95"/>
                  </a:lnTo>
                  <a:lnTo>
                    <a:pt x="549" y="90"/>
                  </a:lnTo>
                  <a:lnTo>
                    <a:pt x="551" y="85"/>
                  </a:lnTo>
                  <a:lnTo>
                    <a:pt x="551" y="80"/>
                  </a:lnTo>
                  <a:lnTo>
                    <a:pt x="554" y="80"/>
                  </a:lnTo>
                  <a:lnTo>
                    <a:pt x="556" y="78"/>
                  </a:lnTo>
                  <a:lnTo>
                    <a:pt x="556" y="78"/>
                  </a:lnTo>
                  <a:lnTo>
                    <a:pt x="558" y="76"/>
                  </a:lnTo>
                  <a:lnTo>
                    <a:pt x="561" y="76"/>
                  </a:lnTo>
                  <a:lnTo>
                    <a:pt x="561" y="73"/>
                  </a:lnTo>
                  <a:lnTo>
                    <a:pt x="561" y="73"/>
                  </a:lnTo>
                  <a:lnTo>
                    <a:pt x="561" y="73"/>
                  </a:lnTo>
                  <a:lnTo>
                    <a:pt x="561" y="71"/>
                  </a:lnTo>
                  <a:lnTo>
                    <a:pt x="561" y="69"/>
                  </a:lnTo>
                  <a:lnTo>
                    <a:pt x="561" y="69"/>
                  </a:lnTo>
                  <a:lnTo>
                    <a:pt x="561" y="69"/>
                  </a:lnTo>
                  <a:lnTo>
                    <a:pt x="561" y="69"/>
                  </a:lnTo>
                  <a:lnTo>
                    <a:pt x="561" y="69"/>
                  </a:lnTo>
                  <a:lnTo>
                    <a:pt x="556" y="66"/>
                  </a:lnTo>
                  <a:lnTo>
                    <a:pt x="554" y="64"/>
                  </a:lnTo>
                  <a:lnTo>
                    <a:pt x="554" y="64"/>
                  </a:lnTo>
                  <a:lnTo>
                    <a:pt x="554" y="64"/>
                  </a:lnTo>
                  <a:lnTo>
                    <a:pt x="554" y="62"/>
                  </a:lnTo>
                  <a:lnTo>
                    <a:pt x="554" y="52"/>
                  </a:lnTo>
                  <a:lnTo>
                    <a:pt x="556" y="50"/>
                  </a:lnTo>
                  <a:lnTo>
                    <a:pt x="556" y="50"/>
                  </a:lnTo>
                  <a:lnTo>
                    <a:pt x="556" y="50"/>
                  </a:lnTo>
                  <a:lnTo>
                    <a:pt x="561" y="47"/>
                  </a:lnTo>
                  <a:lnTo>
                    <a:pt x="561" y="47"/>
                  </a:lnTo>
                  <a:lnTo>
                    <a:pt x="561" y="47"/>
                  </a:lnTo>
                  <a:lnTo>
                    <a:pt x="561" y="45"/>
                  </a:lnTo>
                  <a:lnTo>
                    <a:pt x="563" y="45"/>
                  </a:lnTo>
                  <a:lnTo>
                    <a:pt x="563" y="45"/>
                  </a:lnTo>
                  <a:lnTo>
                    <a:pt x="563" y="45"/>
                  </a:lnTo>
                  <a:lnTo>
                    <a:pt x="563" y="43"/>
                  </a:lnTo>
                  <a:lnTo>
                    <a:pt x="563" y="43"/>
                  </a:lnTo>
                  <a:lnTo>
                    <a:pt x="561" y="43"/>
                  </a:lnTo>
                  <a:lnTo>
                    <a:pt x="561" y="40"/>
                  </a:lnTo>
                  <a:lnTo>
                    <a:pt x="551" y="35"/>
                  </a:lnTo>
                  <a:lnTo>
                    <a:pt x="549" y="33"/>
                  </a:lnTo>
                  <a:lnTo>
                    <a:pt x="549" y="31"/>
                  </a:lnTo>
                  <a:lnTo>
                    <a:pt x="544" y="35"/>
                  </a:lnTo>
                  <a:lnTo>
                    <a:pt x="539" y="35"/>
                  </a:lnTo>
                  <a:lnTo>
                    <a:pt x="532" y="35"/>
                  </a:lnTo>
                  <a:lnTo>
                    <a:pt x="532" y="35"/>
                  </a:lnTo>
                  <a:lnTo>
                    <a:pt x="532" y="35"/>
                  </a:lnTo>
                  <a:lnTo>
                    <a:pt x="530" y="38"/>
                  </a:lnTo>
                  <a:lnTo>
                    <a:pt x="525" y="38"/>
                  </a:lnTo>
                  <a:lnTo>
                    <a:pt x="521" y="40"/>
                  </a:lnTo>
                  <a:lnTo>
                    <a:pt x="518" y="40"/>
                  </a:lnTo>
                  <a:lnTo>
                    <a:pt x="518" y="40"/>
                  </a:lnTo>
                  <a:lnTo>
                    <a:pt x="516" y="43"/>
                  </a:lnTo>
                  <a:lnTo>
                    <a:pt x="509" y="50"/>
                  </a:lnTo>
                  <a:lnTo>
                    <a:pt x="506" y="52"/>
                  </a:lnTo>
                  <a:lnTo>
                    <a:pt x="506" y="52"/>
                  </a:lnTo>
                  <a:lnTo>
                    <a:pt x="504" y="52"/>
                  </a:lnTo>
                  <a:lnTo>
                    <a:pt x="502" y="54"/>
                  </a:lnTo>
                  <a:lnTo>
                    <a:pt x="499" y="54"/>
                  </a:lnTo>
                  <a:lnTo>
                    <a:pt x="495" y="54"/>
                  </a:lnTo>
                  <a:lnTo>
                    <a:pt x="492" y="54"/>
                  </a:lnTo>
                  <a:lnTo>
                    <a:pt x="492" y="52"/>
                  </a:lnTo>
                  <a:lnTo>
                    <a:pt x="490" y="52"/>
                  </a:lnTo>
                  <a:lnTo>
                    <a:pt x="485" y="54"/>
                  </a:lnTo>
                  <a:lnTo>
                    <a:pt x="483" y="54"/>
                  </a:lnTo>
                  <a:lnTo>
                    <a:pt x="468" y="62"/>
                  </a:lnTo>
                  <a:lnTo>
                    <a:pt x="466" y="64"/>
                  </a:lnTo>
                  <a:lnTo>
                    <a:pt x="466" y="64"/>
                  </a:lnTo>
                  <a:lnTo>
                    <a:pt x="466" y="64"/>
                  </a:lnTo>
                  <a:lnTo>
                    <a:pt x="464" y="64"/>
                  </a:lnTo>
                  <a:lnTo>
                    <a:pt x="464" y="64"/>
                  </a:lnTo>
                  <a:lnTo>
                    <a:pt x="464" y="64"/>
                  </a:lnTo>
                  <a:lnTo>
                    <a:pt x="457" y="66"/>
                  </a:lnTo>
                  <a:lnTo>
                    <a:pt x="457" y="66"/>
                  </a:lnTo>
                  <a:lnTo>
                    <a:pt x="454" y="69"/>
                  </a:lnTo>
                  <a:lnTo>
                    <a:pt x="450" y="69"/>
                  </a:lnTo>
                  <a:lnTo>
                    <a:pt x="450" y="69"/>
                  </a:lnTo>
                  <a:lnTo>
                    <a:pt x="450" y="69"/>
                  </a:lnTo>
                  <a:lnTo>
                    <a:pt x="450" y="69"/>
                  </a:lnTo>
                  <a:lnTo>
                    <a:pt x="450" y="69"/>
                  </a:lnTo>
                  <a:lnTo>
                    <a:pt x="450" y="69"/>
                  </a:lnTo>
                  <a:lnTo>
                    <a:pt x="447" y="71"/>
                  </a:lnTo>
                  <a:lnTo>
                    <a:pt x="447" y="71"/>
                  </a:lnTo>
                  <a:lnTo>
                    <a:pt x="447" y="71"/>
                  </a:lnTo>
                  <a:lnTo>
                    <a:pt x="447" y="71"/>
                  </a:lnTo>
                  <a:lnTo>
                    <a:pt x="447" y="71"/>
                  </a:lnTo>
                  <a:lnTo>
                    <a:pt x="447" y="71"/>
                  </a:lnTo>
                  <a:lnTo>
                    <a:pt x="445" y="69"/>
                  </a:lnTo>
                  <a:lnTo>
                    <a:pt x="445" y="69"/>
                  </a:lnTo>
                  <a:lnTo>
                    <a:pt x="445" y="69"/>
                  </a:lnTo>
                  <a:lnTo>
                    <a:pt x="445" y="69"/>
                  </a:lnTo>
                  <a:lnTo>
                    <a:pt x="445" y="69"/>
                  </a:lnTo>
                  <a:lnTo>
                    <a:pt x="445" y="66"/>
                  </a:lnTo>
                  <a:lnTo>
                    <a:pt x="442" y="64"/>
                  </a:lnTo>
                  <a:lnTo>
                    <a:pt x="442" y="64"/>
                  </a:lnTo>
                  <a:lnTo>
                    <a:pt x="442" y="64"/>
                  </a:lnTo>
                  <a:lnTo>
                    <a:pt x="442" y="64"/>
                  </a:lnTo>
                  <a:lnTo>
                    <a:pt x="442" y="62"/>
                  </a:lnTo>
                  <a:lnTo>
                    <a:pt x="442" y="62"/>
                  </a:lnTo>
                  <a:lnTo>
                    <a:pt x="442" y="62"/>
                  </a:lnTo>
                  <a:lnTo>
                    <a:pt x="440" y="59"/>
                  </a:lnTo>
                  <a:lnTo>
                    <a:pt x="440" y="59"/>
                  </a:lnTo>
                  <a:lnTo>
                    <a:pt x="438" y="57"/>
                  </a:lnTo>
                  <a:lnTo>
                    <a:pt x="438" y="57"/>
                  </a:lnTo>
                  <a:lnTo>
                    <a:pt x="438" y="57"/>
                  </a:lnTo>
                  <a:lnTo>
                    <a:pt x="438" y="57"/>
                  </a:lnTo>
                  <a:lnTo>
                    <a:pt x="438" y="57"/>
                  </a:lnTo>
                  <a:lnTo>
                    <a:pt x="438" y="57"/>
                  </a:lnTo>
                  <a:lnTo>
                    <a:pt x="435" y="57"/>
                  </a:lnTo>
                  <a:lnTo>
                    <a:pt x="433" y="59"/>
                  </a:lnTo>
                  <a:lnTo>
                    <a:pt x="433" y="59"/>
                  </a:lnTo>
                  <a:lnTo>
                    <a:pt x="433" y="59"/>
                  </a:lnTo>
                  <a:lnTo>
                    <a:pt x="433" y="62"/>
                  </a:lnTo>
                  <a:lnTo>
                    <a:pt x="433" y="62"/>
                  </a:lnTo>
                  <a:lnTo>
                    <a:pt x="433" y="62"/>
                  </a:lnTo>
                  <a:lnTo>
                    <a:pt x="433" y="64"/>
                  </a:lnTo>
                  <a:lnTo>
                    <a:pt x="438" y="73"/>
                  </a:lnTo>
                  <a:lnTo>
                    <a:pt x="438" y="73"/>
                  </a:lnTo>
                  <a:lnTo>
                    <a:pt x="438" y="76"/>
                  </a:lnTo>
                  <a:lnTo>
                    <a:pt x="438" y="76"/>
                  </a:lnTo>
                  <a:lnTo>
                    <a:pt x="438" y="76"/>
                  </a:lnTo>
                  <a:lnTo>
                    <a:pt x="435" y="76"/>
                  </a:lnTo>
                  <a:lnTo>
                    <a:pt x="421" y="71"/>
                  </a:lnTo>
                  <a:lnTo>
                    <a:pt x="419" y="69"/>
                  </a:lnTo>
                  <a:lnTo>
                    <a:pt x="416" y="69"/>
                  </a:lnTo>
                  <a:lnTo>
                    <a:pt x="416" y="66"/>
                  </a:lnTo>
                  <a:lnTo>
                    <a:pt x="414" y="66"/>
                  </a:lnTo>
                  <a:lnTo>
                    <a:pt x="414" y="66"/>
                  </a:lnTo>
                  <a:lnTo>
                    <a:pt x="414" y="69"/>
                  </a:lnTo>
                  <a:lnTo>
                    <a:pt x="412" y="69"/>
                  </a:lnTo>
                  <a:lnTo>
                    <a:pt x="412" y="69"/>
                  </a:lnTo>
                  <a:lnTo>
                    <a:pt x="409" y="69"/>
                  </a:lnTo>
                  <a:lnTo>
                    <a:pt x="407" y="66"/>
                  </a:lnTo>
                  <a:lnTo>
                    <a:pt x="405" y="64"/>
                  </a:lnTo>
                  <a:lnTo>
                    <a:pt x="402" y="64"/>
                  </a:lnTo>
                  <a:lnTo>
                    <a:pt x="400" y="62"/>
                  </a:lnTo>
                  <a:lnTo>
                    <a:pt x="400" y="62"/>
                  </a:lnTo>
                  <a:lnTo>
                    <a:pt x="397" y="62"/>
                  </a:lnTo>
                  <a:lnTo>
                    <a:pt x="397" y="62"/>
                  </a:lnTo>
                  <a:lnTo>
                    <a:pt x="397" y="62"/>
                  </a:lnTo>
                  <a:lnTo>
                    <a:pt x="397" y="59"/>
                  </a:lnTo>
                  <a:lnTo>
                    <a:pt x="400" y="54"/>
                  </a:lnTo>
                  <a:lnTo>
                    <a:pt x="400" y="54"/>
                  </a:lnTo>
                  <a:lnTo>
                    <a:pt x="400" y="54"/>
                  </a:lnTo>
                  <a:lnTo>
                    <a:pt x="400" y="54"/>
                  </a:lnTo>
                  <a:lnTo>
                    <a:pt x="400" y="54"/>
                  </a:lnTo>
                  <a:lnTo>
                    <a:pt x="400" y="52"/>
                  </a:lnTo>
                  <a:lnTo>
                    <a:pt x="397" y="52"/>
                  </a:lnTo>
                  <a:lnTo>
                    <a:pt x="395" y="54"/>
                  </a:lnTo>
                  <a:lnTo>
                    <a:pt x="393" y="54"/>
                  </a:lnTo>
                  <a:lnTo>
                    <a:pt x="386" y="62"/>
                  </a:lnTo>
                  <a:lnTo>
                    <a:pt x="383" y="62"/>
                  </a:lnTo>
                  <a:lnTo>
                    <a:pt x="381" y="64"/>
                  </a:lnTo>
                  <a:lnTo>
                    <a:pt x="381" y="64"/>
                  </a:lnTo>
                  <a:lnTo>
                    <a:pt x="379" y="64"/>
                  </a:lnTo>
                  <a:lnTo>
                    <a:pt x="374" y="64"/>
                  </a:lnTo>
                  <a:lnTo>
                    <a:pt x="369" y="64"/>
                  </a:lnTo>
                  <a:lnTo>
                    <a:pt x="367" y="62"/>
                  </a:lnTo>
                  <a:lnTo>
                    <a:pt x="364" y="59"/>
                  </a:lnTo>
                  <a:lnTo>
                    <a:pt x="364" y="59"/>
                  </a:lnTo>
                  <a:lnTo>
                    <a:pt x="362" y="59"/>
                  </a:lnTo>
                  <a:lnTo>
                    <a:pt x="360" y="59"/>
                  </a:lnTo>
                  <a:lnTo>
                    <a:pt x="360" y="62"/>
                  </a:lnTo>
                  <a:lnTo>
                    <a:pt x="360" y="62"/>
                  </a:lnTo>
                  <a:lnTo>
                    <a:pt x="360" y="62"/>
                  </a:lnTo>
                  <a:lnTo>
                    <a:pt x="360" y="62"/>
                  </a:lnTo>
                  <a:lnTo>
                    <a:pt x="357" y="64"/>
                  </a:lnTo>
                  <a:lnTo>
                    <a:pt x="357" y="69"/>
                  </a:lnTo>
                  <a:lnTo>
                    <a:pt x="357" y="73"/>
                  </a:lnTo>
                  <a:lnTo>
                    <a:pt x="357" y="73"/>
                  </a:lnTo>
                  <a:lnTo>
                    <a:pt x="357" y="76"/>
                  </a:lnTo>
                  <a:lnTo>
                    <a:pt x="357" y="76"/>
                  </a:lnTo>
                  <a:lnTo>
                    <a:pt x="355" y="76"/>
                  </a:lnTo>
                  <a:lnTo>
                    <a:pt x="355" y="76"/>
                  </a:lnTo>
                  <a:lnTo>
                    <a:pt x="352" y="78"/>
                  </a:lnTo>
                  <a:lnTo>
                    <a:pt x="352" y="78"/>
                  </a:lnTo>
                  <a:lnTo>
                    <a:pt x="352" y="78"/>
                  </a:lnTo>
                  <a:lnTo>
                    <a:pt x="350" y="78"/>
                  </a:lnTo>
                  <a:lnTo>
                    <a:pt x="350" y="78"/>
                  </a:lnTo>
                  <a:lnTo>
                    <a:pt x="350" y="76"/>
                  </a:lnTo>
                  <a:lnTo>
                    <a:pt x="350" y="76"/>
                  </a:lnTo>
                  <a:lnTo>
                    <a:pt x="350" y="73"/>
                  </a:lnTo>
                  <a:lnTo>
                    <a:pt x="350" y="73"/>
                  </a:lnTo>
                  <a:lnTo>
                    <a:pt x="350" y="71"/>
                  </a:lnTo>
                  <a:lnTo>
                    <a:pt x="350" y="71"/>
                  </a:lnTo>
                  <a:lnTo>
                    <a:pt x="350" y="64"/>
                  </a:lnTo>
                  <a:lnTo>
                    <a:pt x="350" y="54"/>
                  </a:lnTo>
                  <a:lnTo>
                    <a:pt x="350" y="54"/>
                  </a:lnTo>
                  <a:lnTo>
                    <a:pt x="348" y="50"/>
                  </a:lnTo>
                  <a:lnTo>
                    <a:pt x="348" y="50"/>
                  </a:lnTo>
                  <a:lnTo>
                    <a:pt x="348" y="50"/>
                  </a:lnTo>
                  <a:lnTo>
                    <a:pt x="348" y="47"/>
                  </a:lnTo>
                  <a:lnTo>
                    <a:pt x="348" y="47"/>
                  </a:lnTo>
                  <a:lnTo>
                    <a:pt x="348" y="45"/>
                  </a:lnTo>
                  <a:lnTo>
                    <a:pt x="348" y="43"/>
                  </a:lnTo>
                  <a:lnTo>
                    <a:pt x="348" y="43"/>
                  </a:lnTo>
                  <a:lnTo>
                    <a:pt x="348" y="40"/>
                  </a:lnTo>
                  <a:lnTo>
                    <a:pt x="345" y="38"/>
                  </a:lnTo>
                  <a:lnTo>
                    <a:pt x="345" y="35"/>
                  </a:lnTo>
                  <a:lnTo>
                    <a:pt x="343" y="35"/>
                  </a:lnTo>
                  <a:lnTo>
                    <a:pt x="338" y="31"/>
                  </a:lnTo>
                  <a:lnTo>
                    <a:pt x="331" y="28"/>
                  </a:lnTo>
                  <a:lnTo>
                    <a:pt x="331" y="28"/>
                  </a:lnTo>
                  <a:lnTo>
                    <a:pt x="331" y="26"/>
                  </a:lnTo>
                  <a:lnTo>
                    <a:pt x="331" y="26"/>
                  </a:lnTo>
                  <a:lnTo>
                    <a:pt x="331" y="26"/>
                  </a:lnTo>
                  <a:lnTo>
                    <a:pt x="331" y="26"/>
                  </a:lnTo>
                  <a:lnTo>
                    <a:pt x="331" y="24"/>
                  </a:lnTo>
                  <a:lnTo>
                    <a:pt x="331" y="21"/>
                  </a:lnTo>
                  <a:lnTo>
                    <a:pt x="331" y="21"/>
                  </a:lnTo>
                  <a:lnTo>
                    <a:pt x="331" y="21"/>
                  </a:lnTo>
                  <a:lnTo>
                    <a:pt x="331" y="19"/>
                  </a:lnTo>
                  <a:lnTo>
                    <a:pt x="331" y="19"/>
                  </a:lnTo>
                  <a:lnTo>
                    <a:pt x="331" y="21"/>
                  </a:lnTo>
                  <a:lnTo>
                    <a:pt x="326" y="21"/>
                  </a:lnTo>
                  <a:lnTo>
                    <a:pt x="322" y="26"/>
                  </a:lnTo>
                  <a:lnTo>
                    <a:pt x="310" y="47"/>
                  </a:lnTo>
                  <a:lnTo>
                    <a:pt x="303" y="59"/>
                  </a:lnTo>
                  <a:lnTo>
                    <a:pt x="303" y="62"/>
                  </a:lnTo>
                  <a:lnTo>
                    <a:pt x="303" y="62"/>
                  </a:lnTo>
                  <a:lnTo>
                    <a:pt x="303" y="66"/>
                  </a:lnTo>
                  <a:lnTo>
                    <a:pt x="303" y="66"/>
                  </a:lnTo>
                  <a:lnTo>
                    <a:pt x="303" y="66"/>
                  </a:lnTo>
                  <a:lnTo>
                    <a:pt x="303" y="66"/>
                  </a:lnTo>
                  <a:lnTo>
                    <a:pt x="303" y="69"/>
                  </a:lnTo>
                  <a:lnTo>
                    <a:pt x="300" y="69"/>
                  </a:lnTo>
                  <a:lnTo>
                    <a:pt x="298" y="69"/>
                  </a:lnTo>
                  <a:lnTo>
                    <a:pt x="291" y="64"/>
                  </a:lnTo>
                  <a:lnTo>
                    <a:pt x="289" y="64"/>
                  </a:lnTo>
                  <a:lnTo>
                    <a:pt x="279" y="62"/>
                  </a:lnTo>
                  <a:lnTo>
                    <a:pt x="260" y="54"/>
                  </a:lnTo>
                  <a:lnTo>
                    <a:pt x="255" y="50"/>
                  </a:lnTo>
                  <a:lnTo>
                    <a:pt x="255" y="50"/>
                  </a:lnTo>
                  <a:lnTo>
                    <a:pt x="255" y="50"/>
                  </a:lnTo>
                  <a:lnTo>
                    <a:pt x="253" y="50"/>
                  </a:lnTo>
                  <a:lnTo>
                    <a:pt x="248" y="50"/>
                  </a:lnTo>
                  <a:lnTo>
                    <a:pt x="234" y="43"/>
                  </a:lnTo>
                  <a:lnTo>
                    <a:pt x="234" y="40"/>
                  </a:lnTo>
                  <a:lnTo>
                    <a:pt x="232" y="40"/>
                  </a:lnTo>
                  <a:lnTo>
                    <a:pt x="232" y="40"/>
                  </a:lnTo>
                  <a:lnTo>
                    <a:pt x="232" y="31"/>
                  </a:lnTo>
                  <a:lnTo>
                    <a:pt x="232" y="31"/>
                  </a:lnTo>
                  <a:lnTo>
                    <a:pt x="232" y="28"/>
                  </a:lnTo>
                  <a:lnTo>
                    <a:pt x="234" y="28"/>
                  </a:lnTo>
                  <a:lnTo>
                    <a:pt x="236" y="21"/>
                  </a:lnTo>
                  <a:lnTo>
                    <a:pt x="239" y="21"/>
                  </a:lnTo>
                  <a:lnTo>
                    <a:pt x="239" y="19"/>
                  </a:lnTo>
                  <a:lnTo>
                    <a:pt x="239" y="17"/>
                  </a:lnTo>
                  <a:lnTo>
                    <a:pt x="236" y="14"/>
                  </a:lnTo>
                  <a:lnTo>
                    <a:pt x="236" y="12"/>
                  </a:lnTo>
                  <a:lnTo>
                    <a:pt x="239" y="12"/>
                  </a:lnTo>
                  <a:lnTo>
                    <a:pt x="239" y="12"/>
                  </a:lnTo>
                  <a:lnTo>
                    <a:pt x="239" y="9"/>
                  </a:lnTo>
                  <a:lnTo>
                    <a:pt x="244" y="7"/>
                  </a:lnTo>
                  <a:lnTo>
                    <a:pt x="244" y="5"/>
                  </a:lnTo>
                  <a:lnTo>
                    <a:pt x="244" y="5"/>
                  </a:lnTo>
                  <a:lnTo>
                    <a:pt x="244" y="2"/>
                  </a:lnTo>
                  <a:lnTo>
                    <a:pt x="244" y="2"/>
                  </a:lnTo>
                  <a:lnTo>
                    <a:pt x="244" y="2"/>
                  </a:lnTo>
                  <a:lnTo>
                    <a:pt x="244" y="0"/>
                  </a:lnTo>
                  <a:lnTo>
                    <a:pt x="241" y="0"/>
                  </a:lnTo>
                  <a:lnTo>
                    <a:pt x="234" y="5"/>
                  </a:lnTo>
                  <a:lnTo>
                    <a:pt x="234" y="5"/>
                  </a:lnTo>
                  <a:lnTo>
                    <a:pt x="232" y="7"/>
                  </a:lnTo>
                  <a:lnTo>
                    <a:pt x="229" y="7"/>
                  </a:lnTo>
                  <a:lnTo>
                    <a:pt x="229" y="7"/>
                  </a:lnTo>
                  <a:lnTo>
                    <a:pt x="229" y="7"/>
                  </a:lnTo>
                  <a:lnTo>
                    <a:pt x="229" y="9"/>
                  </a:lnTo>
                  <a:lnTo>
                    <a:pt x="229" y="9"/>
                  </a:lnTo>
                  <a:lnTo>
                    <a:pt x="229" y="9"/>
                  </a:lnTo>
                  <a:lnTo>
                    <a:pt x="227" y="9"/>
                  </a:lnTo>
                  <a:lnTo>
                    <a:pt x="227" y="9"/>
                  </a:lnTo>
                  <a:lnTo>
                    <a:pt x="227" y="9"/>
                  </a:lnTo>
                  <a:lnTo>
                    <a:pt x="227" y="9"/>
                  </a:lnTo>
                  <a:lnTo>
                    <a:pt x="227" y="12"/>
                  </a:lnTo>
                  <a:lnTo>
                    <a:pt x="225" y="12"/>
                  </a:lnTo>
                  <a:lnTo>
                    <a:pt x="225" y="12"/>
                  </a:lnTo>
                  <a:lnTo>
                    <a:pt x="225" y="14"/>
                  </a:lnTo>
                  <a:lnTo>
                    <a:pt x="225" y="14"/>
                  </a:lnTo>
                  <a:lnTo>
                    <a:pt x="222" y="17"/>
                  </a:lnTo>
                  <a:lnTo>
                    <a:pt x="222" y="19"/>
                  </a:lnTo>
                  <a:lnTo>
                    <a:pt x="222" y="19"/>
                  </a:lnTo>
                  <a:lnTo>
                    <a:pt x="222" y="19"/>
                  </a:lnTo>
                  <a:lnTo>
                    <a:pt x="220" y="21"/>
                  </a:lnTo>
                  <a:lnTo>
                    <a:pt x="220" y="21"/>
                  </a:lnTo>
                  <a:lnTo>
                    <a:pt x="220" y="24"/>
                  </a:lnTo>
                  <a:lnTo>
                    <a:pt x="220" y="24"/>
                  </a:lnTo>
                  <a:lnTo>
                    <a:pt x="218" y="24"/>
                  </a:lnTo>
                  <a:lnTo>
                    <a:pt x="218" y="26"/>
                  </a:lnTo>
                  <a:lnTo>
                    <a:pt x="218" y="26"/>
                  </a:lnTo>
                  <a:lnTo>
                    <a:pt x="218" y="26"/>
                  </a:lnTo>
                  <a:lnTo>
                    <a:pt x="218" y="28"/>
                  </a:lnTo>
                  <a:lnTo>
                    <a:pt x="218" y="28"/>
                  </a:lnTo>
                  <a:lnTo>
                    <a:pt x="218" y="31"/>
                  </a:lnTo>
                  <a:lnTo>
                    <a:pt x="218" y="33"/>
                  </a:lnTo>
                  <a:lnTo>
                    <a:pt x="215" y="35"/>
                  </a:lnTo>
                  <a:lnTo>
                    <a:pt x="215" y="35"/>
                  </a:lnTo>
                  <a:lnTo>
                    <a:pt x="215" y="38"/>
                  </a:lnTo>
                  <a:lnTo>
                    <a:pt x="215" y="38"/>
                  </a:lnTo>
                  <a:lnTo>
                    <a:pt x="215" y="45"/>
                  </a:lnTo>
                  <a:lnTo>
                    <a:pt x="215" y="45"/>
                  </a:lnTo>
                  <a:lnTo>
                    <a:pt x="213" y="45"/>
                  </a:lnTo>
                  <a:lnTo>
                    <a:pt x="213" y="47"/>
                  </a:lnTo>
                  <a:lnTo>
                    <a:pt x="213" y="47"/>
                  </a:lnTo>
                  <a:lnTo>
                    <a:pt x="210" y="47"/>
                  </a:lnTo>
                  <a:lnTo>
                    <a:pt x="210" y="50"/>
                  </a:lnTo>
                  <a:lnTo>
                    <a:pt x="210" y="50"/>
                  </a:lnTo>
                  <a:lnTo>
                    <a:pt x="210" y="50"/>
                  </a:lnTo>
                  <a:lnTo>
                    <a:pt x="210" y="50"/>
                  </a:lnTo>
                  <a:lnTo>
                    <a:pt x="210" y="50"/>
                  </a:lnTo>
                  <a:lnTo>
                    <a:pt x="210" y="50"/>
                  </a:lnTo>
                  <a:lnTo>
                    <a:pt x="210" y="52"/>
                  </a:lnTo>
                  <a:lnTo>
                    <a:pt x="210" y="52"/>
                  </a:lnTo>
                  <a:lnTo>
                    <a:pt x="210" y="52"/>
                  </a:lnTo>
                  <a:lnTo>
                    <a:pt x="210" y="52"/>
                  </a:lnTo>
                  <a:lnTo>
                    <a:pt x="210" y="52"/>
                  </a:lnTo>
                  <a:lnTo>
                    <a:pt x="208" y="52"/>
                  </a:lnTo>
                  <a:lnTo>
                    <a:pt x="208" y="52"/>
                  </a:lnTo>
                  <a:lnTo>
                    <a:pt x="208" y="54"/>
                  </a:lnTo>
                  <a:lnTo>
                    <a:pt x="208" y="54"/>
                  </a:lnTo>
                  <a:lnTo>
                    <a:pt x="208" y="54"/>
                  </a:lnTo>
                  <a:lnTo>
                    <a:pt x="208" y="54"/>
                  </a:lnTo>
                  <a:lnTo>
                    <a:pt x="208" y="57"/>
                  </a:lnTo>
                  <a:lnTo>
                    <a:pt x="208" y="57"/>
                  </a:lnTo>
                  <a:lnTo>
                    <a:pt x="208" y="57"/>
                  </a:lnTo>
                  <a:lnTo>
                    <a:pt x="208" y="62"/>
                  </a:lnTo>
                  <a:lnTo>
                    <a:pt x="208" y="62"/>
                  </a:lnTo>
                  <a:lnTo>
                    <a:pt x="208" y="64"/>
                  </a:lnTo>
                  <a:lnTo>
                    <a:pt x="208" y="64"/>
                  </a:lnTo>
                  <a:lnTo>
                    <a:pt x="208" y="66"/>
                  </a:lnTo>
                  <a:lnTo>
                    <a:pt x="208" y="66"/>
                  </a:lnTo>
                  <a:lnTo>
                    <a:pt x="208" y="66"/>
                  </a:lnTo>
                  <a:lnTo>
                    <a:pt x="208" y="66"/>
                  </a:lnTo>
                  <a:lnTo>
                    <a:pt x="208" y="69"/>
                  </a:lnTo>
                  <a:lnTo>
                    <a:pt x="206" y="71"/>
                  </a:lnTo>
                  <a:lnTo>
                    <a:pt x="206" y="73"/>
                  </a:lnTo>
                  <a:lnTo>
                    <a:pt x="203" y="76"/>
                  </a:lnTo>
                  <a:lnTo>
                    <a:pt x="203" y="76"/>
                  </a:lnTo>
                  <a:lnTo>
                    <a:pt x="201" y="78"/>
                  </a:lnTo>
                  <a:lnTo>
                    <a:pt x="201" y="78"/>
                  </a:lnTo>
                  <a:lnTo>
                    <a:pt x="201" y="78"/>
                  </a:lnTo>
                  <a:lnTo>
                    <a:pt x="201" y="83"/>
                  </a:lnTo>
                  <a:lnTo>
                    <a:pt x="201" y="83"/>
                  </a:lnTo>
                  <a:lnTo>
                    <a:pt x="201" y="83"/>
                  </a:lnTo>
                  <a:lnTo>
                    <a:pt x="201" y="83"/>
                  </a:lnTo>
                  <a:lnTo>
                    <a:pt x="199" y="85"/>
                  </a:lnTo>
                  <a:lnTo>
                    <a:pt x="199" y="85"/>
                  </a:lnTo>
                  <a:lnTo>
                    <a:pt x="199" y="85"/>
                  </a:lnTo>
                  <a:lnTo>
                    <a:pt x="199" y="85"/>
                  </a:lnTo>
                  <a:lnTo>
                    <a:pt x="199" y="88"/>
                  </a:lnTo>
                  <a:lnTo>
                    <a:pt x="196" y="88"/>
                  </a:lnTo>
                  <a:lnTo>
                    <a:pt x="196" y="88"/>
                  </a:lnTo>
                  <a:lnTo>
                    <a:pt x="196" y="88"/>
                  </a:lnTo>
                  <a:lnTo>
                    <a:pt x="196" y="88"/>
                  </a:lnTo>
                  <a:lnTo>
                    <a:pt x="196" y="90"/>
                  </a:lnTo>
                  <a:lnTo>
                    <a:pt x="194" y="90"/>
                  </a:lnTo>
                  <a:lnTo>
                    <a:pt x="194" y="90"/>
                  </a:lnTo>
                  <a:lnTo>
                    <a:pt x="194" y="97"/>
                  </a:lnTo>
                  <a:lnTo>
                    <a:pt x="191" y="102"/>
                  </a:lnTo>
                  <a:lnTo>
                    <a:pt x="191" y="102"/>
                  </a:lnTo>
                  <a:lnTo>
                    <a:pt x="191" y="102"/>
                  </a:lnTo>
                  <a:lnTo>
                    <a:pt x="191" y="102"/>
                  </a:lnTo>
                  <a:lnTo>
                    <a:pt x="189" y="102"/>
                  </a:lnTo>
                  <a:lnTo>
                    <a:pt x="189" y="104"/>
                  </a:lnTo>
                  <a:lnTo>
                    <a:pt x="189" y="104"/>
                  </a:lnTo>
                  <a:lnTo>
                    <a:pt x="189" y="104"/>
                  </a:lnTo>
                  <a:lnTo>
                    <a:pt x="187" y="104"/>
                  </a:lnTo>
                  <a:lnTo>
                    <a:pt x="187" y="104"/>
                  </a:lnTo>
                  <a:lnTo>
                    <a:pt x="187" y="104"/>
                  </a:lnTo>
                  <a:lnTo>
                    <a:pt x="184" y="104"/>
                  </a:lnTo>
                  <a:lnTo>
                    <a:pt x="184" y="107"/>
                  </a:lnTo>
                  <a:lnTo>
                    <a:pt x="187" y="107"/>
                  </a:lnTo>
                  <a:lnTo>
                    <a:pt x="187" y="107"/>
                  </a:lnTo>
                  <a:lnTo>
                    <a:pt x="187" y="109"/>
                  </a:lnTo>
                  <a:lnTo>
                    <a:pt x="187" y="109"/>
                  </a:lnTo>
                  <a:lnTo>
                    <a:pt x="187" y="114"/>
                  </a:lnTo>
                  <a:lnTo>
                    <a:pt x="187" y="114"/>
                  </a:lnTo>
                  <a:lnTo>
                    <a:pt x="187" y="116"/>
                  </a:lnTo>
                  <a:lnTo>
                    <a:pt x="187" y="116"/>
                  </a:lnTo>
                  <a:lnTo>
                    <a:pt x="187" y="118"/>
                  </a:lnTo>
                  <a:lnTo>
                    <a:pt x="187" y="118"/>
                  </a:lnTo>
                  <a:lnTo>
                    <a:pt x="187" y="121"/>
                  </a:lnTo>
                  <a:lnTo>
                    <a:pt x="187" y="125"/>
                  </a:lnTo>
                  <a:lnTo>
                    <a:pt x="187" y="125"/>
                  </a:lnTo>
                  <a:lnTo>
                    <a:pt x="187" y="125"/>
                  </a:lnTo>
                  <a:lnTo>
                    <a:pt x="187" y="128"/>
                  </a:lnTo>
                  <a:lnTo>
                    <a:pt x="187" y="128"/>
                  </a:lnTo>
                  <a:lnTo>
                    <a:pt x="187" y="128"/>
                  </a:lnTo>
                  <a:lnTo>
                    <a:pt x="187" y="130"/>
                  </a:lnTo>
                  <a:lnTo>
                    <a:pt x="187" y="130"/>
                  </a:lnTo>
                  <a:lnTo>
                    <a:pt x="187" y="133"/>
                  </a:lnTo>
                  <a:lnTo>
                    <a:pt x="187" y="133"/>
                  </a:lnTo>
                  <a:lnTo>
                    <a:pt x="187" y="133"/>
                  </a:lnTo>
                  <a:lnTo>
                    <a:pt x="187" y="133"/>
                  </a:lnTo>
                  <a:lnTo>
                    <a:pt x="187" y="135"/>
                  </a:lnTo>
                  <a:lnTo>
                    <a:pt x="187" y="135"/>
                  </a:lnTo>
                  <a:lnTo>
                    <a:pt x="187" y="135"/>
                  </a:lnTo>
                  <a:lnTo>
                    <a:pt x="187" y="135"/>
                  </a:lnTo>
                  <a:lnTo>
                    <a:pt x="187" y="135"/>
                  </a:lnTo>
                  <a:lnTo>
                    <a:pt x="187" y="137"/>
                  </a:lnTo>
                  <a:lnTo>
                    <a:pt x="184" y="137"/>
                  </a:lnTo>
                  <a:lnTo>
                    <a:pt x="182" y="137"/>
                  </a:lnTo>
                  <a:lnTo>
                    <a:pt x="182" y="137"/>
                  </a:lnTo>
                  <a:lnTo>
                    <a:pt x="182" y="137"/>
                  </a:lnTo>
                  <a:lnTo>
                    <a:pt x="182" y="137"/>
                  </a:lnTo>
                  <a:lnTo>
                    <a:pt x="182" y="137"/>
                  </a:lnTo>
                  <a:lnTo>
                    <a:pt x="182" y="137"/>
                  </a:lnTo>
                  <a:lnTo>
                    <a:pt x="182" y="140"/>
                  </a:lnTo>
                  <a:lnTo>
                    <a:pt x="182" y="140"/>
                  </a:lnTo>
                  <a:lnTo>
                    <a:pt x="182" y="140"/>
                  </a:lnTo>
                  <a:lnTo>
                    <a:pt x="182" y="140"/>
                  </a:lnTo>
                  <a:lnTo>
                    <a:pt x="182" y="142"/>
                  </a:lnTo>
                  <a:lnTo>
                    <a:pt x="177" y="147"/>
                  </a:lnTo>
                  <a:lnTo>
                    <a:pt x="177" y="151"/>
                  </a:lnTo>
                  <a:lnTo>
                    <a:pt x="177" y="151"/>
                  </a:lnTo>
                  <a:lnTo>
                    <a:pt x="177" y="151"/>
                  </a:lnTo>
                  <a:lnTo>
                    <a:pt x="177" y="154"/>
                  </a:lnTo>
                  <a:lnTo>
                    <a:pt x="177" y="154"/>
                  </a:lnTo>
                  <a:lnTo>
                    <a:pt x="177" y="154"/>
                  </a:lnTo>
                  <a:lnTo>
                    <a:pt x="177" y="156"/>
                  </a:lnTo>
                  <a:lnTo>
                    <a:pt x="175" y="159"/>
                  </a:lnTo>
                  <a:lnTo>
                    <a:pt x="175" y="159"/>
                  </a:lnTo>
                  <a:lnTo>
                    <a:pt x="175" y="161"/>
                  </a:lnTo>
                  <a:lnTo>
                    <a:pt x="175" y="161"/>
                  </a:lnTo>
                  <a:lnTo>
                    <a:pt x="175" y="161"/>
                  </a:lnTo>
                  <a:lnTo>
                    <a:pt x="175" y="161"/>
                  </a:lnTo>
                  <a:lnTo>
                    <a:pt x="175" y="163"/>
                  </a:lnTo>
                  <a:lnTo>
                    <a:pt x="177" y="163"/>
                  </a:lnTo>
                  <a:lnTo>
                    <a:pt x="177" y="163"/>
                  </a:lnTo>
                  <a:lnTo>
                    <a:pt x="177" y="168"/>
                  </a:lnTo>
                  <a:lnTo>
                    <a:pt x="177" y="168"/>
                  </a:lnTo>
                  <a:lnTo>
                    <a:pt x="177" y="170"/>
                  </a:lnTo>
                  <a:lnTo>
                    <a:pt x="177" y="170"/>
                  </a:lnTo>
                  <a:lnTo>
                    <a:pt x="177" y="173"/>
                  </a:lnTo>
                  <a:lnTo>
                    <a:pt x="175" y="173"/>
                  </a:lnTo>
                  <a:lnTo>
                    <a:pt x="177" y="173"/>
                  </a:lnTo>
                  <a:lnTo>
                    <a:pt x="175" y="173"/>
                  </a:lnTo>
                  <a:lnTo>
                    <a:pt x="175" y="175"/>
                  </a:lnTo>
                  <a:lnTo>
                    <a:pt x="175" y="175"/>
                  </a:lnTo>
                  <a:lnTo>
                    <a:pt x="175" y="178"/>
                  </a:lnTo>
                  <a:lnTo>
                    <a:pt x="175" y="178"/>
                  </a:lnTo>
                  <a:lnTo>
                    <a:pt x="175" y="178"/>
                  </a:lnTo>
                  <a:lnTo>
                    <a:pt x="173" y="180"/>
                  </a:lnTo>
                  <a:lnTo>
                    <a:pt x="173" y="180"/>
                  </a:lnTo>
                  <a:lnTo>
                    <a:pt x="173" y="182"/>
                  </a:lnTo>
                  <a:lnTo>
                    <a:pt x="170" y="187"/>
                  </a:lnTo>
                  <a:lnTo>
                    <a:pt x="170" y="187"/>
                  </a:lnTo>
                  <a:lnTo>
                    <a:pt x="170" y="192"/>
                  </a:lnTo>
                  <a:lnTo>
                    <a:pt x="170" y="192"/>
                  </a:lnTo>
                  <a:lnTo>
                    <a:pt x="168" y="194"/>
                  </a:lnTo>
                  <a:lnTo>
                    <a:pt x="168" y="194"/>
                  </a:lnTo>
                  <a:lnTo>
                    <a:pt x="168" y="199"/>
                  </a:lnTo>
                  <a:lnTo>
                    <a:pt x="168" y="199"/>
                  </a:lnTo>
                  <a:lnTo>
                    <a:pt x="165" y="201"/>
                  </a:lnTo>
                  <a:lnTo>
                    <a:pt x="163" y="201"/>
                  </a:lnTo>
                  <a:lnTo>
                    <a:pt x="163" y="201"/>
                  </a:lnTo>
                  <a:lnTo>
                    <a:pt x="163" y="204"/>
                  </a:lnTo>
                  <a:lnTo>
                    <a:pt x="163" y="204"/>
                  </a:lnTo>
                  <a:lnTo>
                    <a:pt x="163" y="204"/>
                  </a:lnTo>
                  <a:lnTo>
                    <a:pt x="163" y="206"/>
                  </a:lnTo>
                  <a:lnTo>
                    <a:pt x="161" y="206"/>
                  </a:lnTo>
                  <a:lnTo>
                    <a:pt x="158" y="208"/>
                  </a:lnTo>
                  <a:lnTo>
                    <a:pt x="156" y="208"/>
                  </a:lnTo>
                  <a:lnTo>
                    <a:pt x="156" y="211"/>
                  </a:lnTo>
                  <a:lnTo>
                    <a:pt x="154" y="211"/>
                  </a:lnTo>
                  <a:lnTo>
                    <a:pt x="151" y="208"/>
                  </a:lnTo>
                  <a:lnTo>
                    <a:pt x="151" y="208"/>
                  </a:lnTo>
                  <a:lnTo>
                    <a:pt x="151" y="206"/>
                  </a:lnTo>
                  <a:lnTo>
                    <a:pt x="149" y="206"/>
                  </a:lnTo>
                  <a:lnTo>
                    <a:pt x="147" y="206"/>
                  </a:lnTo>
                  <a:lnTo>
                    <a:pt x="147" y="208"/>
                  </a:lnTo>
                  <a:lnTo>
                    <a:pt x="144" y="208"/>
                  </a:lnTo>
                  <a:lnTo>
                    <a:pt x="142" y="208"/>
                  </a:lnTo>
                  <a:lnTo>
                    <a:pt x="142" y="208"/>
                  </a:lnTo>
                  <a:lnTo>
                    <a:pt x="139" y="211"/>
                  </a:lnTo>
                  <a:lnTo>
                    <a:pt x="137" y="213"/>
                  </a:lnTo>
                  <a:lnTo>
                    <a:pt x="135" y="213"/>
                  </a:lnTo>
                  <a:lnTo>
                    <a:pt x="132" y="215"/>
                  </a:lnTo>
                  <a:lnTo>
                    <a:pt x="130" y="220"/>
                  </a:lnTo>
                  <a:lnTo>
                    <a:pt x="130" y="220"/>
                  </a:lnTo>
                  <a:lnTo>
                    <a:pt x="128" y="220"/>
                  </a:lnTo>
                  <a:lnTo>
                    <a:pt x="125" y="223"/>
                  </a:lnTo>
                  <a:lnTo>
                    <a:pt x="125" y="223"/>
                  </a:lnTo>
                  <a:lnTo>
                    <a:pt x="125" y="225"/>
                  </a:lnTo>
                  <a:lnTo>
                    <a:pt x="123" y="225"/>
                  </a:lnTo>
                  <a:lnTo>
                    <a:pt x="123" y="227"/>
                  </a:lnTo>
                  <a:lnTo>
                    <a:pt x="125" y="227"/>
                  </a:lnTo>
                  <a:lnTo>
                    <a:pt x="125" y="230"/>
                  </a:lnTo>
                  <a:lnTo>
                    <a:pt x="123" y="230"/>
                  </a:lnTo>
                  <a:lnTo>
                    <a:pt x="123" y="232"/>
                  </a:lnTo>
                  <a:lnTo>
                    <a:pt x="123" y="232"/>
                  </a:lnTo>
                  <a:lnTo>
                    <a:pt x="123" y="232"/>
                  </a:lnTo>
                  <a:lnTo>
                    <a:pt x="120" y="234"/>
                  </a:lnTo>
                  <a:lnTo>
                    <a:pt x="120" y="234"/>
                  </a:lnTo>
                  <a:lnTo>
                    <a:pt x="120" y="234"/>
                  </a:lnTo>
                  <a:lnTo>
                    <a:pt x="123" y="237"/>
                  </a:lnTo>
                  <a:lnTo>
                    <a:pt x="123" y="239"/>
                  </a:lnTo>
                  <a:lnTo>
                    <a:pt x="123" y="239"/>
                  </a:lnTo>
                  <a:lnTo>
                    <a:pt x="120" y="241"/>
                  </a:lnTo>
                  <a:lnTo>
                    <a:pt x="120" y="241"/>
                  </a:lnTo>
                  <a:lnTo>
                    <a:pt x="120" y="246"/>
                  </a:lnTo>
                  <a:lnTo>
                    <a:pt x="118" y="246"/>
                  </a:lnTo>
                  <a:lnTo>
                    <a:pt x="118" y="249"/>
                  </a:lnTo>
                  <a:lnTo>
                    <a:pt x="116" y="251"/>
                  </a:lnTo>
                  <a:lnTo>
                    <a:pt x="116" y="251"/>
                  </a:lnTo>
                  <a:lnTo>
                    <a:pt x="113" y="251"/>
                  </a:lnTo>
                  <a:lnTo>
                    <a:pt x="113" y="251"/>
                  </a:lnTo>
                  <a:lnTo>
                    <a:pt x="113" y="253"/>
                  </a:lnTo>
                  <a:lnTo>
                    <a:pt x="113" y="256"/>
                  </a:lnTo>
                  <a:lnTo>
                    <a:pt x="113" y="258"/>
                  </a:lnTo>
                  <a:lnTo>
                    <a:pt x="113" y="260"/>
                  </a:lnTo>
                  <a:lnTo>
                    <a:pt x="113" y="260"/>
                  </a:lnTo>
                  <a:lnTo>
                    <a:pt x="111" y="267"/>
                  </a:lnTo>
                  <a:lnTo>
                    <a:pt x="106" y="270"/>
                  </a:lnTo>
                  <a:lnTo>
                    <a:pt x="106" y="272"/>
                  </a:lnTo>
                  <a:lnTo>
                    <a:pt x="106" y="275"/>
                  </a:lnTo>
                  <a:lnTo>
                    <a:pt x="104" y="275"/>
                  </a:lnTo>
                  <a:lnTo>
                    <a:pt x="104" y="275"/>
                  </a:lnTo>
                  <a:lnTo>
                    <a:pt x="102" y="275"/>
                  </a:lnTo>
                  <a:lnTo>
                    <a:pt x="102" y="272"/>
                  </a:lnTo>
                  <a:lnTo>
                    <a:pt x="99" y="272"/>
                  </a:lnTo>
                  <a:lnTo>
                    <a:pt x="99" y="272"/>
                  </a:lnTo>
                  <a:lnTo>
                    <a:pt x="99" y="275"/>
                  </a:lnTo>
                  <a:lnTo>
                    <a:pt x="99" y="275"/>
                  </a:lnTo>
                  <a:lnTo>
                    <a:pt x="99" y="275"/>
                  </a:lnTo>
                  <a:lnTo>
                    <a:pt x="97" y="277"/>
                  </a:lnTo>
                  <a:lnTo>
                    <a:pt x="94" y="279"/>
                  </a:lnTo>
                  <a:lnTo>
                    <a:pt x="92" y="279"/>
                  </a:lnTo>
                  <a:lnTo>
                    <a:pt x="85" y="279"/>
                  </a:lnTo>
                  <a:lnTo>
                    <a:pt x="80" y="279"/>
                  </a:lnTo>
                  <a:lnTo>
                    <a:pt x="78" y="282"/>
                  </a:lnTo>
                  <a:lnTo>
                    <a:pt x="78" y="282"/>
                  </a:lnTo>
                  <a:lnTo>
                    <a:pt x="78" y="282"/>
                  </a:lnTo>
                  <a:lnTo>
                    <a:pt x="78" y="282"/>
                  </a:lnTo>
                  <a:lnTo>
                    <a:pt x="75" y="284"/>
                  </a:lnTo>
                  <a:lnTo>
                    <a:pt x="73" y="289"/>
                  </a:lnTo>
                  <a:lnTo>
                    <a:pt x="71" y="294"/>
                  </a:lnTo>
                  <a:lnTo>
                    <a:pt x="71" y="294"/>
                  </a:lnTo>
                  <a:lnTo>
                    <a:pt x="71" y="294"/>
                  </a:lnTo>
                  <a:lnTo>
                    <a:pt x="68" y="294"/>
                  </a:lnTo>
                  <a:lnTo>
                    <a:pt x="68" y="294"/>
                  </a:lnTo>
                  <a:lnTo>
                    <a:pt x="66" y="296"/>
                  </a:lnTo>
                  <a:lnTo>
                    <a:pt x="64" y="296"/>
                  </a:lnTo>
                  <a:lnTo>
                    <a:pt x="61" y="296"/>
                  </a:lnTo>
                  <a:lnTo>
                    <a:pt x="61" y="298"/>
                  </a:lnTo>
                  <a:lnTo>
                    <a:pt x="61" y="298"/>
                  </a:lnTo>
                  <a:lnTo>
                    <a:pt x="57" y="301"/>
                  </a:lnTo>
                  <a:lnTo>
                    <a:pt x="57" y="301"/>
                  </a:lnTo>
                  <a:lnTo>
                    <a:pt x="54" y="301"/>
                  </a:lnTo>
                  <a:lnTo>
                    <a:pt x="54" y="303"/>
                  </a:lnTo>
                  <a:lnTo>
                    <a:pt x="54" y="303"/>
                  </a:lnTo>
                  <a:lnTo>
                    <a:pt x="54" y="308"/>
                  </a:lnTo>
                  <a:lnTo>
                    <a:pt x="54" y="308"/>
                  </a:lnTo>
                  <a:lnTo>
                    <a:pt x="54" y="308"/>
                  </a:lnTo>
                  <a:lnTo>
                    <a:pt x="54" y="308"/>
                  </a:lnTo>
                  <a:lnTo>
                    <a:pt x="54" y="308"/>
                  </a:lnTo>
                  <a:lnTo>
                    <a:pt x="54" y="310"/>
                  </a:lnTo>
                  <a:lnTo>
                    <a:pt x="52" y="310"/>
                  </a:lnTo>
                  <a:lnTo>
                    <a:pt x="47" y="310"/>
                  </a:lnTo>
                  <a:lnTo>
                    <a:pt x="47" y="312"/>
                  </a:lnTo>
                  <a:lnTo>
                    <a:pt x="45" y="312"/>
                  </a:lnTo>
                  <a:lnTo>
                    <a:pt x="45" y="312"/>
                  </a:lnTo>
                  <a:lnTo>
                    <a:pt x="45" y="315"/>
                  </a:lnTo>
                  <a:lnTo>
                    <a:pt x="42" y="315"/>
                  </a:lnTo>
                  <a:lnTo>
                    <a:pt x="42" y="317"/>
                  </a:lnTo>
                  <a:lnTo>
                    <a:pt x="42" y="320"/>
                  </a:lnTo>
                  <a:lnTo>
                    <a:pt x="42" y="320"/>
                  </a:lnTo>
                  <a:lnTo>
                    <a:pt x="45" y="320"/>
                  </a:lnTo>
                  <a:lnTo>
                    <a:pt x="45" y="322"/>
                  </a:lnTo>
                  <a:lnTo>
                    <a:pt x="45" y="322"/>
                  </a:lnTo>
                  <a:lnTo>
                    <a:pt x="45" y="322"/>
                  </a:lnTo>
                  <a:lnTo>
                    <a:pt x="45" y="322"/>
                  </a:lnTo>
                  <a:lnTo>
                    <a:pt x="47" y="322"/>
                  </a:lnTo>
                  <a:lnTo>
                    <a:pt x="47" y="322"/>
                  </a:lnTo>
                  <a:lnTo>
                    <a:pt x="47" y="324"/>
                  </a:lnTo>
                  <a:lnTo>
                    <a:pt x="49" y="324"/>
                  </a:lnTo>
                  <a:lnTo>
                    <a:pt x="47" y="327"/>
                  </a:lnTo>
                  <a:lnTo>
                    <a:pt x="47" y="331"/>
                  </a:lnTo>
                  <a:lnTo>
                    <a:pt x="47" y="331"/>
                  </a:lnTo>
                  <a:lnTo>
                    <a:pt x="47" y="334"/>
                  </a:lnTo>
                  <a:lnTo>
                    <a:pt x="45" y="334"/>
                  </a:lnTo>
                  <a:lnTo>
                    <a:pt x="42" y="336"/>
                  </a:lnTo>
                  <a:lnTo>
                    <a:pt x="42" y="336"/>
                  </a:lnTo>
                  <a:lnTo>
                    <a:pt x="42" y="339"/>
                  </a:lnTo>
                  <a:lnTo>
                    <a:pt x="42" y="341"/>
                  </a:lnTo>
                  <a:lnTo>
                    <a:pt x="40" y="343"/>
                  </a:lnTo>
                  <a:lnTo>
                    <a:pt x="40" y="343"/>
                  </a:lnTo>
                  <a:lnTo>
                    <a:pt x="35" y="346"/>
                  </a:lnTo>
                  <a:lnTo>
                    <a:pt x="33" y="350"/>
                  </a:lnTo>
                  <a:lnTo>
                    <a:pt x="31" y="350"/>
                  </a:lnTo>
                  <a:lnTo>
                    <a:pt x="31" y="353"/>
                  </a:lnTo>
                  <a:lnTo>
                    <a:pt x="31" y="353"/>
                  </a:lnTo>
                  <a:lnTo>
                    <a:pt x="26" y="353"/>
                  </a:lnTo>
                  <a:lnTo>
                    <a:pt x="21" y="355"/>
                  </a:lnTo>
                  <a:lnTo>
                    <a:pt x="19" y="357"/>
                  </a:lnTo>
                  <a:lnTo>
                    <a:pt x="16" y="360"/>
                  </a:lnTo>
                  <a:lnTo>
                    <a:pt x="16" y="362"/>
                  </a:lnTo>
                  <a:lnTo>
                    <a:pt x="16" y="367"/>
                  </a:lnTo>
                  <a:lnTo>
                    <a:pt x="16" y="369"/>
                  </a:lnTo>
                  <a:lnTo>
                    <a:pt x="14" y="369"/>
                  </a:lnTo>
                  <a:lnTo>
                    <a:pt x="16" y="369"/>
                  </a:lnTo>
                  <a:lnTo>
                    <a:pt x="16" y="372"/>
                  </a:lnTo>
                  <a:lnTo>
                    <a:pt x="16" y="372"/>
                  </a:lnTo>
                  <a:lnTo>
                    <a:pt x="16" y="374"/>
                  </a:lnTo>
                  <a:lnTo>
                    <a:pt x="14" y="376"/>
                  </a:lnTo>
                  <a:lnTo>
                    <a:pt x="14" y="376"/>
                  </a:lnTo>
                  <a:lnTo>
                    <a:pt x="12" y="376"/>
                  </a:lnTo>
                  <a:lnTo>
                    <a:pt x="12" y="379"/>
                  </a:lnTo>
                  <a:lnTo>
                    <a:pt x="9" y="381"/>
                  </a:lnTo>
                  <a:lnTo>
                    <a:pt x="7" y="383"/>
                  </a:lnTo>
                  <a:lnTo>
                    <a:pt x="7" y="383"/>
                  </a:lnTo>
                  <a:lnTo>
                    <a:pt x="7" y="386"/>
                  </a:lnTo>
                  <a:lnTo>
                    <a:pt x="7" y="388"/>
                  </a:lnTo>
                  <a:lnTo>
                    <a:pt x="7" y="388"/>
                  </a:lnTo>
                  <a:lnTo>
                    <a:pt x="4" y="391"/>
                  </a:lnTo>
                  <a:lnTo>
                    <a:pt x="2" y="391"/>
                  </a:lnTo>
                  <a:lnTo>
                    <a:pt x="2" y="393"/>
                  </a:lnTo>
                  <a:lnTo>
                    <a:pt x="2" y="393"/>
                  </a:lnTo>
                  <a:lnTo>
                    <a:pt x="2" y="398"/>
                  </a:lnTo>
                  <a:lnTo>
                    <a:pt x="2" y="398"/>
                  </a:lnTo>
                  <a:lnTo>
                    <a:pt x="2" y="400"/>
                  </a:lnTo>
                  <a:lnTo>
                    <a:pt x="4" y="400"/>
                  </a:lnTo>
                  <a:lnTo>
                    <a:pt x="2" y="400"/>
                  </a:lnTo>
                  <a:lnTo>
                    <a:pt x="2" y="402"/>
                  </a:lnTo>
                  <a:lnTo>
                    <a:pt x="2" y="402"/>
                  </a:lnTo>
                  <a:lnTo>
                    <a:pt x="2" y="405"/>
                  </a:lnTo>
                  <a:lnTo>
                    <a:pt x="0" y="407"/>
                  </a:lnTo>
                  <a:lnTo>
                    <a:pt x="0" y="410"/>
                  </a:lnTo>
                  <a:lnTo>
                    <a:pt x="0" y="412"/>
                  </a:lnTo>
                  <a:lnTo>
                    <a:pt x="0" y="412"/>
                  </a:lnTo>
                  <a:lnTo>
                    <a:pt x="0" y="417"/>
                  </a:lnTo>
                  <a:lnTo>
                    <a:pt x="0" y="419"/>
                  </a:lnTo>
                  <a:lnTo>
                    <a:pt x="0" y="421"/>
                  </a:lnTo>
                  <a:lnTo>
                    <a:pt x="0" y="424"/>
                  </a:lnTo>
                  <a:lnTo>
                    <a:pt x="4" y="431"/>
                  </a:lnTo>
                  <a:lnTo>
                    <a:pt x="7" y="433"/>
                  </a:lnTo>
                  <a:lnTo>
                    <a:pt x="7" y="436"/>
                  </a:lnTo>
                  <a:lnTo>
                    <a:pt x="7" y="436"/>
                  </a:lnTo>
                  <a:lnTo>
                    <a:pt x="7" y="438"/>
                  </a:lnTo>
                  <a:lnTo>
                    <a:pt x="9" y="443"/>
                  </a:lnTo>
                  <a:lnTo>
                    <a:pt x="12" y="450"/>
                  </a:lnTo>
                  <a:lnTo>
                    <a:pt x="14" y="455"/>
                  </a:lnTo>
                  <a:lnTo>
                    <a:pt x="14" y="457"/>
                  </a:lnTo>
                  <a:lnTo>
                    <a:pt x="14" y="457"/>
                  </a:lnTo>
                  <a:lnTo>
                    <a:pt x="14" y="459"/>
                  </a:lnTo>
                  <a:lnTo>
                    <a:pt x="14" y="476"/>
                  </a:lnTo>
                  <a:lnTo>
                    <a:pt x="14" y="478"/>
                  </a:lnTo>
                  <a:lnTo>
                    <a:pt x="14" y="478"/>
                  </a:lnTo>
                  <a:lnTo>
                    <a:pt x="14" y="481"/>
                  </a:lnTo>
                  <a:lnTo>
                    <a:pt x="16" y="481"/>
                  </a:lnTo>
                  <a:lnTo>
                    <a:pt x="16" y="483"/>
                  </a:lnTo>
                  <a:lnTo>
                    <a:pt x="19" y="483"/>
                  </a:lnTo>
                  <a:lnTo>
                    <a:pt x="19" y="485"/>
                  </a:lnTo>
                  <a:lnTo>
                    <a:pt x="21" y="483"/>
                  </a:lnTo>
                  <a:lnTo>
                    <a:pt x="21" y="483"/>
                  </a:lnTo>
                  <a:lnTo>
                    <a:pt x="23" y="481"/>
                  </a:lnTo>
                  <a:lnTo>
                    <a:pt x="26" y="481"/>
                  </a:lnTo>
                  <a:lnTo>
                    <a:pt x="26" y="481"/>
                  </a:lnTo>
                  <a:lnTo>
                    <a:pt x="26" y="481"/>
                  </a:lnTo>
                  <a:lnTo>
                    <a:pt x="26" y="481"/>
                  </a:lnTo>
                  <a:lnTo>
                    <a:pt x="28" y="481"/>
                  </a:lnTo>
                  <a:lnTo>
                    <a:pt x="35" y="485"/>
                  </a:lnTo>
                  <a:lnTo>
                    <a:pt x="35" y="485"/>
                  </a:lnTo>
                  <a:lnTo>
                    <a:pt x="35" y="485"/>
                  </a:lnTo>
                  <a:lnTo>
                    <a:pt x="35" y="488"/>
                  </a:lnTo>
                  <a:lnTo>
                    <a:pt x="35" y="490"/>
                  </a:lnTo>
                  <a:lnTo>
                    <a:pt x="35" y="490"/>
                  </a:lnTo>
                  <a:lnTo>
                    <a:pt x="31" y="497"/>
                  </a:lnTo>
                  <a:lnTo>
                    <a:pt x="31" y="497"/>
                  </a:lnTo>
                  <a:lnTo>
                    <a:pt x="26" y="504"/>
                  </a:lnTo>
                  <a:lnTo>
                    <a:pt x="26" y="507"/>
                  </a:lnTo>
                  <a:lnTo>
                    <a:pt x="26" y="507"/>
                  </a:lnTo>
                  <a:lnTo>
                    <a:pt x="26" y="507"/>
                  </a:lnTo>
                  <a:lnTo>
                    <a:pt x="28" y="509"/>
                  </a:lnTo>
                  <a:lnTo>
                    <a:pt x="38" y="511"/>
                  </a:lnTo>
                  <a:lnTo>
                    <a:pt x="42" y="511"/>
                  </a:lnTo>
                  <a:lnTo>
                    <a:pt x="47" y="511"/>
                  </a:lnTo>
                  <a:lnTo>
                    <a:pt x="49" y="511"/>
                  </a:lnTo>
                  <a:lnTo>
                    <a:pt x="57" y="511"/>
                  </a:lnTo>
                  <a:lnTo>
                    <a:pt x="59" y="511"/>
                  </a:lnTo>
                  <a:lnTo>
                    <a:pt x="59" y="511"/>
                  </a:lnTo>
                  <a:lnTo>
                    <a:pt x="61" y="511"/>
                  </a:lnTo>
                  <a:lnTo>
                    <a:pt x="68" y="518"/>
                  </a:lnTo>
                  <a:lnTo>
                    <a:pt x="68" y="518"/>
                  </a:lnTo>
                  <a:lnTo>
                    <a:pt x="71" y="518"/>
                  </a:lnTo>
                  <a:lnTo>
                    <a:pt x="71" y="518"/>
                  </a:lnTo>
                  <a:lnTo>
                    <a:pt x="75" y="518"/>
                  </a:lnTo>
                  <a:lnTo>
                    <a:pt x="75" y="518"/>
                  </a:lnTo>
                  <a:lnTo>
                    <a:pt x="78" y="521"/>
                  </a:lnTo>
                  <a:lnTo>
                    <a:pt x="83" y="523"/>
                  </a:lnTo>
                  <a:lnTo>
                    <a:pt x="90" y="526"/>
                  </a:lnTo>
                  <a:lnTo>
                    <a:pt x="90" y="528"/>
                  </a:lnTo>
                  <a:lnTo>
                    <a:pt x="90" y="528"/>
                  </a:lnTo>
                  <a:lnTo>
                    <a:pt x="90" y="528"/>
                  </a:lnTo>
                  <a:lnTo>
                    <a:pt x="92" y="530"/>
                  </a:lnTo>
                  <a:lnTo>
                    <a:pt x="92" y="530"/>
                  </a:lnTo>
                  <a:lnTo>
                    <a:pt x="94" y="530"/>
                  </a:lnTo>
                  <a:lnTo>
                    <a:pt x="97" y="533"/>
                  </a:lnTo>
                  <a:lnTo>
                    <a:pt x="102" y="533"/>
                  </a:lnTo>
                  <a:lnTo>
                    <a:pt x="104" y="533"/>
                  </a:lnTo>
                  <a:lnTo>
                    <a:pt x="106" y="535"/>
                  </a:lnTo>
                  <a:lnTo>
                    <a:pt x="109" y="537"/>
                  </a:lnTo>
                  <a:lnTo>
                    <a:pt x="109" y="537"/>
                  </a:lnTo>
                  <a:lnTo>
                    <a:pt x="125" y="544"/>
                  </a:lnTo>
                  <a:lnTo>
                    <a:pt x="125" y="544"/>
                  </a:lnTo>
                  <a:lnTo>
                    <a:pt x="130" y="547"/>
                  </a:lnTo>
                  <a:lnTo>
                    <a:pt x="132" y="547"/>
                  </a:lnTo>
                  <a:lnTo>
                    <a:pt x="132" y="547"/>
                  </a:lnTo>
                  <a:lnTo>
                    <a:pt x="139" y="547"/>
                  </a:lnTo>
                  <a:lnTo>
                    <a:pt x="142" y="547"/>
                  </a:lnTo>
                  <a:lnTo>
                    <a:pt x="142" y="547"/>
                  </a:lnTo>
                  <a:lnTo>
                    <a:pt x="144" y="549"/>
                  </a:lnTo>
                  <a:lnTo>
                    <a:pt x="149" y="554"/>
                  </a:lnTo>
                  <a:lnTo>
                    <a:pt x="149" y="554"/>
                  </a:lnTo>
                  <a:lnTo>
                    <a:pt x="151" y="556"/>
                  </a:lnTo>
                  <a:lnTo>
                    <a:pt x="151" y="556"/>
                  </a:lnTo>
                  <a:lnTo>
                    <a:pt x="154" y="556"/>
                  </a:lnTo>
                  <a:lnTo>
                    <a:pt x="154" y="556"/>
                  </a:lnTo>
                  <a:lnTo>
                    <a:pt x="156" y="556"/>
                  </a:lnTo>
                  <a:lnTo>
                    <a:pt x="158" y="556"/>
                  </a:lnTo>
                  <a:lnTo>
                    <a:pt x="161" y="559"/>
                  </a:lnTo>
                  <a:lnTo>
                    <a:pt x="161" y="559"/>
                  </a:lnTo>
                  <a:lnTo>
                    <a:pt x="163" y="559"/>
                  </a:lnTo>
                  <a:lnTo>
                    <a:pt x="163" y="559"/>
                  </a:lnTo>
                  <a:lnTo>
                    <a:pt x="165" y="559"/>
                  </a:lnTo>
                  <a:lnTo>
                    <a:pt x="165" y="559"/>
                  </a:lnTo>
                  <a:lnTo>
                    <a:pt x="168" y="559"/>
                  </a:lnTo>
                  <a:lnTo>
                    <a:pt x="168" y="561"/>
                  </a:lnTo>
                  <a:lnTo>
                    <a:pt x="173" y="566"/>
                  </a:lnTo>
                  <a:lnTo>
                    <a:pt x="177" y="573"/>
                  </a:lnTo>
                  <a:lnTo>
                    <a:pt x="180" y="573"/>
                  </a:lnTo>
                  <a:lnTo>
                    <a:pt x="180" y="573"/>
                  </a:lnTo>
                  <a:lnTo>
                    <a:pt x="182" y="573"/>
                  </a:lnTo>
                  <a:lnTo>
                    <a:pt x="182" y="573"/>
                  </a:lnTo>
                  <a:lnTo>
                    <a:pt x="184" y="573"/>
                  </a:lnTo>
                  <a:lnTo>
                    <a:pt x="184" y="575"/>
                  </a:lnTo>
                  <a:lnTo>
                    <a:pt x="184" y="575"/>
                  </a:lnTo>
                  <a:lnTo>
                    <a:pt x="184" y="575"/>
                  </a:lnTo>
                  <a:lnTo>
                    <a:pt x="184" y="575"/>
                  </a:lnTo>
                  <a:lnTo>
                    <a:pt x="187" y="575"/>
                  </a:lnTo>
                  <a:lnTo>
                    <a:pt x="187" y="573"/>
                  </a:lnTo>
                  <a:lnTo>
                    <a:pt x="187" y="573"/>
                  </a:lnTo>
                  <a:lnTo>
                    <a:pt x="187" y="573"/>
                  </a:lnTo>
                  <a:lnTo>
                    <a:pt x="187" y="570"/>
                  </a:lnTo>
                  <a:lnTo>
                    <a:pt x="184" y="568"/>
                  </a:lnTo>
                  <a:lnTo>
                    <a:pt x="184" y="568"/>
                  </a:lnTo>
                  <a:lnTo>
                    <a:pt x="187" y="563"/>
                  </a:lnTo>
                  <a:lnTo>
                    <a:pt x="187" y="563"/>
                  </a:lnTo>
                  <a:lnTo>
                    <a:pt x="187" y="561"/>
                  </a:lnTo>
                  <a:lnTo>
                    <a:pt x="187" y="559"/>
                  </a:lnTo>
                  <a:lnTo>
                    <a:pt x="189" y="556"/>
                  </a:lnTo>
                  <a:lnTo>
                    <a:pt x="189" y="556"/>
                  </a:lnTo>
                  <a:lnTo>
                    <a:pt x="191" y="554"/>
                  </a:lnTo>
                  <a:lnTo>
                    <a:pt x="194" y="554"/>
                  </a:lnTo>
                  <a:lnTo>
                    <a:pt x="194" y="552"/>
                  </a:lnTo>
                  <a:lnTo>
                    <a:pt x="194" y="549"/>
                  </a:lnTo>
                  <a:lnTo>
                    <a:pt x="196" y="549"/>
                  </a:lnTo>
                  <a:lnTo>
                    <a:pt x="196" y="547"/>
                  </a:lnTo>
                  <a:lnTo>
                    <a:pt x="199" y="547"/>
                  </a:lnTo>
                  <a:lnTo>
                    <a:pt x="201" y="544"/>
                  </a:lnTo>
                  <a:lnTo>
                    <a:pt x="203" y="544"/>
                  </a:lnTo>
                  <a:lnTo>
                    <a:pt x="206" y="544"/>
                  </a:lnTo>
                  <a:lnTo>
                    <a:pt x="208" y="544"/>
                  </a:lnTo>
                  <a:lnTo>
                    <a:pt x="210" y="544"/>
                  </a:lnTo>
                  <a:lnTo>
                    <a:pt x="210" y="544"/>
                  </a:lnTo>
                  <a:lnTo>
                    <a:pt x="213" y="542"/>
                  </a:lnTo>
                  <a:lnTo>
                    <a:pt x="213" y="540"/>
                  </a:lnTo>
                  <a:lnTo>
                    <a:pt x="215" y="537"/>
                  </a:lnTo>
                  <a:lnTo>
                    <a:pt x="215" y="537"/>
                  </a:lnTo>
                  <a:lnTo>
                    <a:pt x="215" y="537"/>
                  </a:lnTo>
                  <a:lnTo>
                    <a:pt x="215" y="537"/>
                  </a:lnTo>
                  <a:lnTo>
                    <a:pt x="215" y="537"/>
                  </a:lnTo>
                  <a:lnTo>
                    <a:pt x="215" y="535"/>
                  </a:lnTo>
                  <a:lnTo>
                    <a:pt x="215" y="535"/>
                  </a:lnTo>
                  <a:lnTo>
                    <a:pt x="215" y="533"/>
                  </a:lnTo>
                  <a:lnTo>
                    <a:pt x="215" y="533"/>
                  </a:lnTo>
                  <a:lnTo>
                    <a:pt x="215" y="530"/>
                  </a:lnTo>
                  <a:lnTo>
                    <a:pt x="213" y="530"/>
                  </a:lnTo>
                  <a:lnTo>
                    <a:pt x="213" y="530"/>
                  </a:lnTo>
                  <a:lnTo>
                    <a:pt x="213" y="530"/>
                  </a:lnTo>
                  <a:lnTo>
                    <a:pt x="215" y="530"/>
                  </a:lnTo>
                  <a:lnTo>
                    <a:pt x="215" y="528"/>
                  </a:lnTo>
                  <a:lnTo>
                    <a:pt x="215" y="528"/>
                  </a:lnTo>
                  <a:lnTo>
                    <a:pt x="215" y="528"/>
                  </a:lnTo>
                  <a:lnTo>
                    <a:pt x="218" y="526"/>
                  </a:lnTo>
                  <a:lnTo>
                    <a:pt x="227" y="511"/>
                  </a:lnTo>
                  <a:lnTo>
                    <a:pt x="229" y="509"/>
                  </a:lnTo>
                  <a:lnTo>
                    <a:pt x="232" y="509"/>
                  </a:lnTo>
                  <a:lnTo>
                    <a:pt x="244" y="507"/>
                  </a:lnTo>
                  <a:lnTo>
                    <a:pt x="246" y="507"/>
                  </a:lnTo>
                  <a:lnTo>
                    <a:pt x="248" y="504"/>
                  </a:lnTo>
                  <a:lnTo>
                    <a:pt x="251" y="504"/>
                  </a:lnTo>
                  <a:lnTo>
                    <a:pt x="253" y="502"/>
                  </a:lnTo>
                  <a:lnTo>
                    <a:pt x="253" y="502"/>
                  </a:lnTo>
                  <a:lnTo>
                    <a:pt x="263" y="504"/>
                  </a:lnTo>
                  <a:lnTo>
                    <a:pt x="267" y="504"/>
                  </a:lnTo>
                  <a:lnTo>
                    <a:pt x="270" y="504"/>
                  </a:lnTo>
                  <a:lnTo>
                    <a:pt x="286" y="497"/>
                  </a:lnTo>
                  <a:lnTo>
                    <a:pt x="286" y="497"/>
                  </a:lnTo>
                  <a:lnTo>
                    <a:pt x="289" y="495"/>
                  </a:lnTo>
                  <a:lnTo>
                    <a:pt x="289" y="495"/>
                  </a:lnTo>
                  <a:lnTo>
                    <a:pt x="291" y="495"/>
                  </a:lnTo>
                  <a:lnTo>
                    <a:pt x="291" y="492"/>
                  </a:lnTo>
                  <a:lnTo>
                    <a:pt x="291" y="492"/>
                  </a:lnTo>
                  <a:lnTo>
                    <a:pt x="291" y="492"/>
                  </a:lnTo>
                  <a:lnTo>
                    <a:pt x="293" y="492"/>
                  </a:lnTo>
                  <a:lnTo>
                    <a:pt x="293" y="492"/>
                  </a:lnTo>
                  <a:lnTo>
                    <a:pt x="293" y="492"/>
                  </a:lnTo>
                  <a:lnTo>
                    <a:pt x="293" y="492"/>
                  </a:lnTo>
                  <a:lnTo>
                    <a:pt x="293" y="492"/>
                  </a:lnTo>
                  <a:lnTo>
                    <a:pt x="293" y="495"/>
                  </a:lnTo>
                  <a:lnTo>
                    <a:pt x="293" y="495"/>
                  </a:lnTo>
                  <a:lnTo>
                    <a:pt x="296" y="497"/>
                  </a:lnTo>
                  <a:lnTo>
                    <a:pt x="296" y="499"/>
                  </a:lnTo>
                  <a:lnTo>
                    <a:pt x="298" y="502"/>
                  </a:lnTo>
                  <a:lnTo>
                    <a:pt x="300" y="504"/>
                  </a:lnTo>
                  <a:lnTo>
                    <a:pt x="300" y="504"/>
                  </a:lnTo>
                  <a:lnTo>
                    <a:pt x="303" y="504"/>
                  </a:lnTo>
                  <a:lnTo>
                    <a:pt x="303" y="504"/>
                  </a:lnTo>
                  <a:lnTo>
                    <a:pt x="317" y="490"/>
                  </a:lnTo>
                  <a:lnTo>
                    <a:pt x="319" y="488"/>
                  </a:lnTo>
                  <a:lnTo>
                    <a:pt x="319" y="488"/>
                  </a:lnTo>
                  <a:lnTo>
                    <a:pt x="322" y="485"/>
                  </a:lnTo>
                  <a:lnTo>
                    <a:pt x="331" y="483"/>
                  </a:lnTo>
                  <a:lnTo>
                    <a:pt x="336" y="478"/>
                  </a:lnTo>
                  <a:lnTo>
                    <a:pt x="338" y="478"/>
                  </a:lnTo>
                  <a:lnTo>
                    <a:pt x="343" y="481"/>
                  </a:lnTo>
                  <a:lnTo>
                    <a:pt x="345" y="481"/>
                  </a:lnTo>
                  <a:lnTo>
                    <a:pt x="362" y="481"/>
                  </a:lnTo>
                  <a:lnTo>
                    <a:pt x="381" y="481"/>
                  </a:lnTo>
                  <a:lnTo>
                    <a:pt x="388" y="481"/>
                  </a:lnTo>
                  <a:lnTo>
                    <a:pt x="390" y="481"/>
                  </a:lnTo>
                  <a:lnTo>
                    <a:pt x="393" y="483"/>
                  </a:lnTo>
                  <a:lnTo>
                    <a:pt x="397" y="483"/>
                  </a:lnTo>
                  <a:lnTo>
                    <a:pt x="400" y="485"/>
                  </a:lnTo>
                  <a:lnTo>
                    <a:pt x="400" y="485"/>
                  </a:lnTo>
                  <a:lnTo>
                    <a:pt x="400" y="485"/>
                  </a:lnTo>
                  <a:lnTo>
                    <a:pt x="400" y="485"/>
                  </a:lnTo>
                  <a:lnTo>
                    <a:pt x="402" y="485"/>
                  </a:lnTo>
                  <a:lnTo>
                    <a:pt x="405" y="485"/>
                  </a:lnTo>
                  <a:lnTo>
                    <a:pt x="405" y="485"/>
                  </a:lnTo>
                  <a:lnTo>
                    <a:pt x="405" y="485"/>
                  </a:lnTo>
                  <a:lnTo>
                    <a:pt x="407" y="485"/>
                  </a:lnTo>
                  <a:lnTo>
                    <a:pt x="407" y="485"/>
                  </a:lnTo>
                  <a:lnTo>
                    <a:pt x="407" y="485"/>
                  </a:lnTo>
                  <a:lnTo>
                    <a:pt x="407" y="488"/>
                  </a:lnTo>
                  <a:lnTo>
                    <a:pt x="407" y="488"/>
                  </a:lnTo>
                  <a:lnTo>
                    <a:pt x="407" y="488"/>
                  </a:lnTo>
                  <a:lnTo>
                    <a:pt x="407" y="488"/>
                  </a:lnTo>
                  <a:lnTo>
                    <a:pt x="409" y="488"/>
                  </a:lnTo>
                  <a:lnTo>
                    <a:pt x="409" y="488"/>
                  </a:lnTo>
                  <a:lnTo>
                    <a:pt x="412" y="488"/>
                  </a:lnTo>
                  <a:lnTo>
                    <a:pt x="414" y="490"/>
                  </a:lnTo>
                  <a:lnTo>
                    <a:pt x="416" y="490"/>
                  </a:lnTo>
                  <a:lnTo>
                    <a:pt x="416" y="490"/>
                  </a:lnTo>
                  <a:lnTo>
                    <a:pt x="416" y="490"/>
                  </a:lnTo>
                  <a:lnTo>
                    <a:pt x="419" y="490"/>
                  </a:lnTo>
                  <a:lnTo>
                    <a:pt x="438" y="478"/>
                  </a:lnTo>
                  <a:lnTo>
                    <a:pt x="440" y="478"/>
                  </a:lnTo>
                  <a:lnTo>
                    <a:pt x="440" y="476"/>
                  </a:lnTo>
                  <a:lnTo>
                    <a:pt x="442" y="473"/>
                  </a:lnTo>
                  <a:lnTo>
                    <a:pt x="442" y="471"/>
                  </a:lnTo>
                  <a:lnTo>
                    <a:pt x="445" y="471"/>
                  </a:lnTo>
                  <a:lnTo>
                    <a:pt x="445" y="469"/>
                  </a:lnTo>
                  <a:lnTo>
                    <a:pt x="454" y="466"/>
                  </a:lnTo>
                  <a:lnTo>
                    <a:pt x="454" y="466"/>
                  </a:lnTo>
                  <a:lnTo>
                    <a:pt x="457" y="464"/>
                  </a:lnTo>
                  <a:lnTo>
                    <a:pt x="457" y="464"/>
                  </a:lnTo>
                  <a:lnTo>
                    <a:pt x="457" y="464"/>
                  </a:lnTo>
                  <a:lnTo>
                    <a:pt x="457" y="464"/>
                  </a:lnTo>
                  <a:lnTo>
                    <a:pt x="457" y="464"/>
                  </a:lnTo>
                  <a:lnTo>
                    <a:pt x="459" y="464"/>
                  </a:lnTo>
                  <a:lnTo>
                    <a:pt x="459" y="464"/>
                  </a:lnTo>
                  <a:lnTo>
                    <a:pt x="459" y="462"/>
                  </a:lnTo>
                  <a:lnTo>
                    <a:pt x="459" y="462"/>
                  </a:lnTo>
                  <a:lnTo>
                    <a:pt x="461" y="462"/>
                  </a:lnTo>
                  <a:lnTo>
                    <a:pt x="461" y="462"/>
                  </a:lnTo>
                  <a:lnTo>
                    <a:pt x="461" y="462"/>
                  </a:lnTo>
                  <a:lnTo>
                    <a:pt x="461" y="459"/>
                  </a:lnTo>
                  <a:lnTo>
                    <a:pt x="461" y="459"/>
                  </a:lnTo>
                  <a:lnTo>
                    <a:pt x="464" y="459"/>
                  </a:lnTo>
                  <a:lnTo>
                    <a:pt x="464" y="459"/>
                  </a:lnTo>
                  <a:lnTo>
                    <a:pt x="466" y="457"/>
                  </a:lnTo>
                  <a:lnTo>
                    <a:pt x="466" y="457"/>
                  </a:lnTo>
                  <a:lnTo>
                    <a:pt x="466" y="457"/>
                  </a:lnTo>
                  <a:lnTo>
                    <a:pt x="466" y="452"/>
                  </a:lnTo>
                  <a:lnTo>
                    <a:pt x="464" y="452"/>
                  </a:lnTo>
                  <a:lnTo>
                    <a:pt x="464" y="450"/>
                  </a:lnTo>
                  <a:lnTo>
                    <a:pt x="464" y="450"/>
                  </a:lnTo>
                  <a:lnTo>
                    <a:pt x="464" y="450"/>
                  </a:lnTo>
                  <a:lnTo>
                    <a:pt x="464" y="447"/>
                  </a:lnTo>
                  <a:lnTo>
                    <a:pt x="464" y="447"/>
                  </a:lnTo>
                  <a:lnTo>
                    <a:pt x="464" y="445"/>
                  </a:lnTo>
                  <a:lnTo>
                    <a:pt x="464" y="445"/>
                  </a:lnTo>
                  <a:lnTo>
                    <a:pt x="461" y="445"/>
                  </a:lnTo>
                  <a:lnTo>
                    <a:pt x="461" y="443"/>
                  </a:lnTo>
                  <a:lnTo>
                    <a:pt x="461" y="443"/>
                  </a:lnTo>
                  <a:lnTo>
                    <a:pt x="461" y="440"/>
                  </a:lnTo>
                  <a:lnTo>
                    <a:pt x="461" y="440"/>
                  </a:lnTo>
                  <a:lnTo>
                    <a:pt x="461" y="438"/>
                  </a:lnTo>
                  <a:lnTo>
                    <a:pt x="461" y="438"/>
                  </a:lnTo>
                  <a:lnTo>
                    <a:pt x="461" y="438"/>
                  </a:lnTo>
                  <a:lnTo>
                    <a:pt x="461" y="436"/>
                  </a:lnTo>
                  <a:lnTo>
                    <a:pt x="461" y="436"/>
                  </a:lnTo>
                  <a:lnTo>
                    <a:pt x="461" y="436"/>
                  </a:lnTo>
                  <a:lnTo>
                    <a:pt x="461" y="436"/>
                  </a:lnTo>
                  <a:lnTo>
                    <a:pt x="461" y="436"/>
                  </a:lnTo>
                  <a:lnTo>
                    <a:pt x="464" y="433"/>
                  </a:lnTo>
                  <a:lnTo>
                    <a:pt x="464" y="433"/>
                  </a:lnTo>
                  <a:lnTo>
                    <a:pt x="464" y="431"/>
                  </a:lnTo>
                  <a:lnTo>
                    <a:pt x="464" y="431"/>
                  </a:lnTo>
                  <a:lnTo>
                    <a:pt x="464" y="431"/>
                  </a:lnTo>
                  <a:lnTo>
                    <a:pt x="464" y="431"/>
                  </a:lnTo>
                  <a:lnTo>
                    <a:pt x="464" y="428"/>
                  </a:lnTo>
                  <a:lnTo>
                    <a:pt x="466" y="426"/>
                  </a:lnTo>
                  <a:lnTo>
                    <a:pt x="466" y="426"/>
                  </a:lnTo>
                  <a:lnTo>
                    <a:pt x="466" y="426"/>
                  </a:lnTo>
                  <a:lnTo>
                    <a:pt x="468" y="426"/>
                  </a:lnTo>
                  <a:lnTo>
                    <a:pt x="468" y="426"/>
                  </a:lnTo>
                  <a:lnTo>
                    <a:pt x="468" y="424"/>
                  </a:lnTo>
                  <a:lnTo>
                    <a:pt x="468" y="424"/>
                  </a:lnTo>
                  <a:lnTo>
                    <a:pt x="468" y="421"/>
                  </a:lnTo>
                  <a:lnTo>
                    <a:pt x="468" y="419"/>
                  </a:lnTo>
                  <a:lnTo>
                    <a:pt x="468" y="419"/>
                  </a:lnTo>
                  <a:lnTo>
                    <a:pt x="466" y="417"/>
                  </a:lnTo>
                  <a:lnTo>
                    <a:pt x="466" y="414"/>
                  </a:lnTo>
                  <a:lnTo>
                    <a:pt x="466" y="414"/>
                  </a:lnTo>
                  <a:lnTo>
                    <a:pt x="464" y="414"/>
                  </a:lnTo>
                  <a:lnTo>
                    <a:pt x="461" y="412"/>
                  </a:lnTo>
                  <a:lnTo>
                    <a:pt x="461" y="412"/>
                  </a:lnTo>
                  <a:lnTo>
                    <a:pt x="461" y="412"/>
                  </a:lnTo>
                  <a:lnTo>
                    <a:pt x="459" y="412"/>
                  </a:lnTo>
                  <a:lnTo>
                    <a:pt x="459" y="412"/>
                  </a:lnTo>
                  <a:lnTo>
                    <a:pt x="459" y="412"/>
                  </a:lnTo>
                  <a:lnTo>
                    <a:pt x="457" y="412"/>
                  </a:lnTo>
                  <a:lnTo>
                    <a:pt x="457" y="412"/>
                  </a:lnTo>
                  <a:lnTo>
                    <a:pt x="457" y="412"/>
                  </a:lnTo>
                  <a:lnTo>
                    <a:pt x="457" y="412"/>
                  </a:lnTo>
                  <a:lnTo>
                    <a:pt x="457" y="412"/>
                  </a:lnTo>
                  <a:lnTo>
                    <a:pt x="454" y="412"/>
                  </a:lnTo>
                  <a:lnTo>
                    <a:pt x="454" y="412"/>
                  </a:lnTo>
                  <a:lnTo>
                    <a:pt x="454" y="412"/>
                  </a:lnTo>
                  <a:lnTo>
                    <a:pt x="454" y="412"/>
                  </a:lnTo>
                  <a:lnTo>
                    <a:pt x="454" y="414"/>
                  </a:lnTo>
                  <a:lnTo>
                    <a:pt x="452" y="414"/>
                  </a:lnTo>
                  <a:lnTo>
                    <a:pt x="452" y="414"/>
                  </a:lnTo>
                  <a:lnTo>
                    <a:pt x="452" y="414"/>
                  </a:lnTo>
                  <a:lnTo>
                    <a:pt x="452" y="414"/>
                  </a:lnTo>
                  <a:lnTo>
                    <a:pt x="452" y="414"/>
                  </a:lnTo>
                  <a:lnTo>
                    <a:pt x="450" y="412"/>
                  </a:lnTo>
                  <a:lnTo>
                    <a:pt x="447" y="410"/>
                  </a:lnTo>
                  <a:lnTo>
                    <a:pt x="447" y="410"/>
                  </a:lnTo>
                  <a:lnTo>
                    <a:pt x="447" y="407"/>
                  </a:lnTo>
                  <a:lnTo>
                    <a:pt x="447" y="405"/>
                  </a:lnTo>
                  <a:lnTo>
                    <a:pt x="447" y="405"/>
                  </a:lnTo>
                  <a:lnTo>
                    <a:pt x="447" y="405"/>
                  </a:lnTo>
                  <a:lnTo>
                    <a:pt x="447" y="402"/>
                  </a:lnTo>
                  <a:lnTo>
                    <a:pt x="447" y="402"/>
                  </a:lnTo>
                  <a:lnTo>
                    <a:pt x="447" y="402"/>
                  </a:lnTo>
                  <a:lnTo>
                    <a:pt x="450" y="400"/>
                  </a:lnTo>
                  <a:lnTo>
                    <a:pt x="450" y="400"/>
                  </a:lnTo>
                  <a:lnTo>
                    <a:pt x="450" y="398"/>
                  </a:lnTo>
                  <a:lnTo>
                    <a:pt x="450" y="398"/>
                  </a:lnTo>
                  <a:lnTo>
                    <a:pt x="450" y="398"/>
                  </a:lnTo>
                  <a:lnTo>
                    <a:pt x="452" y="398"/>
                  </a:lnTo>
                  <a:lnTo>
                    <a:pt x="452" y="398"/>
                  </a:lnTo>
                  <a:lnTo>
                    <a:pt x="452" y="398"/>
                  </a:lnTo>
                  <a:lnTo>
                    <a:pt x="452" y="398"/>
                  </a:lnTo>
                  <a:lnTo>
                    <a:pt x="454" y="398"/>
                  </a:lnTo>
                  <a:lnTo>
                    <a:pt x="454" y="398"/>
                  </a:lnTo>
                  <a:lnTo>
                    <a:pt x="454" y="398"/>
                  </a:lnTo>
                  <a:lnTo>
                    <a:pt x="454" y="398"/>
                  </a:lnTo>
                  <a:lnTo>
                    <a:pt x="454" y="398"/>
                  </a:lnTo>
                  <a:lnTo>
                    <a:pt x="454" y="398"/>
                  </a:lnTo>
                  <a:lnTo>
                    <a:pt x="454" y="398"/>
                  </a:lnTo>
                  <a:lnTo>
                    <a:pt x="454" y="398"/>
                  </a:lnTo>
                  <a:lnTo>
                    <a:pt x="454" y="398"/>
                  </a:lnTo>
                  <a:lnTo>
                    <a:pt x="454" y="395"/>
                  </a:lnTo>
                  <a:lnTo>
                    <a:pt x="457" y="395"/>
                  </a:lnTo>
                  <a:lnTo>
                    <a:pt x="457" y="395"/>
                  </a:lnTo>
                  <a:lnTo>
                    <a:pt x="457" y="395"/>
                  </a:lnTo>
                  <a:lnTo>
                    <a:pt x="457" y="395"/>
                  </a:lnTo>
                  <a:lnTo>
                    <a:pt x="457" y="393"/>
                  </a:lnTo>
                  <a:lnTo>
                    <a:pt x="457" y="393"/>
                  </a:lnTo>
                  <a:lnTo>
                    <a:pt x="457" y="393"/>
                  </a:lnTo>
                  <a:lnTo>
                    <a:pt x="457" y="393"/>
                  </a:lnTo>
                  <a:lnTo>
                    <a:pt x="457" y="391"/>
                  </a:lnTo>
                  <a:lnTo>
                    <a:pt x="457" y="391"/>
                  </a:lnTo>
                  <a:lnTo>
                    <a:pt x="457" y="391"/>
                  </a:lnTo>
                  <a:lnTo>
                    <a:pt x="457" y="391"/>
                  </a:lnTo>
                  <a:lnTo>
                    <a:pt x="459" y="391"/>
                  </a:lnTo>
                  <a:lnTo>
                    <a:pt x="459" y="391"/>
                  </a:lnTo>
                  <a:lnTo>
                    <a:pt x="459" y="391"/>
                  </a:lnTo>
                  <a:lnTo>
                    <a:pt x="459" y="391"/>
                  </a:lnTo>
                  <a:lnTo>
                    <a:pt x="459" y="391"/>
                  </a:lnTo>
                  <a:lnTo>
                    <a:pt x="459" y="388"/>
                  </a:lnTo>
                  <a:lnTo>
                    <a:pt x="461" y="388"/>
                  </a:lnTo>
                  <a:lnTo>
                    <a:pt x="461" y="388"/>
                  </a:lnTo>
                  <a:lnTo>
                    <a:pt x="461" y="386"/>
                  </a:lnTo>
                  <a:lnTo>
                    <a:pt x="461" y="386"/>
                  </a:lnTo>
                  <a:lnTo>
                    <a:pt x="461" y="386"/>
                  </a:lnTo>
                  <a:lnTo>
                    <a:pt x="461" y="386"/>
                  </a:lnTo>
                  <a:lnTo>
                    <a:pt x="461" y="386"/>
                  </a:lnTo>
                  <a:lnTo>
                    <a:pt x="464" y="386"/>
                  </a:lnTo>
                  <a:lnTo>
                    <a:pt x="461" y="383"/>
                  </a:lnTo>
                  <a:lnTo>
                    <a:pt x="461" y="383"/>
                  </a:lnTo>
                  <a:lnTo>
                    <a:pt x="464" y="383"/>
                  </a:lnTo>
                  <a:lnTo>
                    <a:pt x="464" y="383"/>
                  </a:lnTo>
                  <a:lnTo>
                    <a:pt x="464" y="383"/>
                  </a:lnTo>
                  <a:lnTo>
                    <a:pt x="464" y="383"/>
                  </a:lnTo>
                  <a:lnTo>
                    <a:pt x="464" y="381"/>
                  </a:lnTo>
                  <a:lnTo>
                    <a:pt x="464" y="381"/>
                  </a:lnTo>
                  <a:lnTo>
                    <a:pt x="466" y="381"/>
                  </a:lnTo>
                  <a:lnTo>
                    <a:pt x="466" y="381"/>
                  </a:lnTo>
                  <a:lnTo>
                    <a:pt x="466" y="383"/>
                  </a:lnTo>
                  <a:lnTo>
                    <a:pt x="466" y="383"/>
                  </a:lnTo>
                  <a:lnTo>
                    <a:pt x="466" y="383"/>
                  </a:lnTo>
                  <a:lnTo>
                    <a:pt x="466" y="381"/>
                  </a:lnTo>
                  <a:lnTo>
                    <a:pt x="466" y="381"/>
                  </a:lnTo>
                  <a:lnTo>
                    <a:pt x="468" y="381"/>
                  </a:lnTo>
                  <a:lnTo>
                    <a:pt x="468" y="379"/>
                  </a:lnTo>
                  <a:lnTo>
                    <a:pt x="468" y="379"/>
                  </a:lnTo>
                  <a:lnTo>
                    <a:pt x="468" y="379"/>
                  </a:lnTo>
                  <a:lnTo>
                    <a:pt x="471" y="379"/>
                  </a:lnTo>
                  <a:lnTo>
                    <a:pt x="471" y="376"/>
                  </a:lnTo>
                  <a:lnTo>
                    <a:pt x="471" y="376"/>
                  </a:lnTo>
                  <a:lnTo>
                    <a:pt x="471" y="376"/>
                  </a:lnTo>
                  <a:lnTo>
                    <a:pt x="473" y="376"/>
                  </a:lnTo>
                  <a:lnTo>
                    <a:pt x="473" y="376"/>
                  </a:lnTo>
                  <a:lnTo>
                    <a:pt x="473" y="376"/>
                  </a:lnTo>
                  <a:lnTo>
                    <a:pt x="473" y="376"/>
                  </a:lnTo>
                  <a:lnTo>
                    <a:pt x="471" y="374"/>
                  </a:lnTo>
                  <a:lnTo>
                    <a:pt x="471" y="374"/>
                  </a:lnTo>
                  <a:lnTo>
                    <a:pt x="471" y="374"/>
                  </a:lnTo>
                  <a:lnTo>
                    <a:pt x="471" y="374"/>
                  </a:lnTo>
                  <a:lnTo>
                    <a:pt x="471" y="372"/>
                  </a:lnTo>
                  <a:lnTo>
                    <a:pt x="471" y="372"/>
                  </a:lnTo>
                  <a:lnTo>
                    <a:pt x="471" y="372"/>
                  </a:lnTo>
                  <a:lnTo>
                    <a:pt x="471" y="372"/>
                  </a:lnTo>
                  <a:lnTo>
                    <a:pt x="473" y="372"/>
                  </a:lnTo>
                  <a:lnTo>
                    <a:pt x="473" y="369"/>
                  </a:lnTo>
                  <a:lnTo>
                    <a:pt x="473" y="369"/>
                  </a:lnTo>
                  <a:lnTo>
                    <a:pt x="473" y="369"/>
                  </a:lnTo>
                  <a:lnTo>
                    <a:pt x="473" y="369"/>
                  </a:lnTo>
                  <a:lnTo>
                    <a:pt x="476" y="369"/>
                  </a:lnTo>
                  <a:lnTo>
                    <a:pt x="476" y="369"/>
                  </a:lnTo>
                  <a:lnTo>
                    <a:pt x="476" y="369"/>
                  </a:lnTo>
                  <a:lnTo>
                    <a:pt x="476" y="369"/>
                  </a:lnTo>
                  <a:lnTo>
                    <a:pt x="476" y="369"/>
                  </a:lnTo>
                  <a:lnTo>
                    <a:pt x="476" y="369"/>
                  </a:lnTo>
                  <a:lnTo>
                    <a:pt x="478" y="369"/>
                  </a:lnTo>
                  <a:lnTo>
                    <a:pt x="478" y="369"/>
                  </a:lnTo>
                  <a:lnTo>
                    <a:pt x="478" y="367"/>
                  </a:lnTo>
                  <a:lnTo>
                    <a:pt x="478" y="367"/>
                  </a:lnTo>
                  <a:lnTo>
                    <a:pt x="476" y="365"/>
                  </a:lnTo>
                  <a:lnTo>
                    <a:pt x="476" y="362"/>
                  </a:lnTo>
                  <a:lnTo>
                    <a:pt x="476" y="362"/>
                  </a:lnTo>
                  <a:lnTo>
                    <a:pt x="476" y="360"/>
                  </a:lnTo>
                  <a:lnTo>
                    <a:pt x="473" y="357"/>
                  </a:lnTo>
                  <a:lnTo>
                    <a:pt x="473" y="357"/>
                  </a:lnTo>
                  <a:lnTo>
                    <a:pt x="473" y="357"/>
                  </a:lnTo>
                  <a:lnTo>
                    <a:pt x="473" y="355"/>
                  </a:lnTo>
                  <a:lnTo>
                    <a:pt x="473" y="355"/>
                  </a:lnTo>
                  <a:lnTo>
                    <a:pt x="471" y="348"/>
                  </a:lnTo>
                  <a:lnTo>
                    <a:pt x="468" y="346"/>
                  </a:lnTo>
                  <a:lnTo>
                    <a:pt x="468" y="346"/>
                  </a:lnTo>
                  <a:lnTo>
                    <a:pt x="468" y="343"/>
                  </a:lnTo>
                  <a:lnTo>
                    <a:pt x="468" y="343"/>
                  </a:lnTo>
                  <a:lnTo>
                    <a:pt x="466" y="343"/>
                  </a:lnTo>
                  <a:lnTo>
                    <a:pt x="466" y="343"/>
                  </a:lnTo>
                  <a:lnTo>
                    <a:pt x="466" y="341"/>
                  </a:lnTo>
                  <a:lnTo>
                    <a:pt x="466" y="341"/>
                  </a:lnTo>
                  <a:lnTo>
                    <a:pt x="466" y="341"/>
                  </a:lnTo>
                  <a:lnTo>
                    <a:pt x="466" y="341"/>
                  </a:lnTo>
                  <a:lnTo>
                    <a:pt x="464" y="341"/>
                  </a:lnTo>
                  <a:lnTo>
                    <a:pt x="464" y="339"/>
                  </a:lnTo>
                  <a:lnTo>
                    <a:pt x="464" y="339"/>
                  </a:lnTo>
                  <a:lnTo>
                    <a:pt x="464" y="339"/>
                  </a:lnTo>
                  <a:lnTo>
                    <a:pt x="461" y="339"/>
                  </a:lnTo>
                  <a:lnTo>
                    <a:pt x="461" y="339"/>
                  </a:lnTo>
                  <a:lnTo>
                    <a:pt x="461" y="339"/>
                  </a:lnTo>
                  <a:lnTo>
                    <a:pt x="461" y="336"/>
                  </a:lnTo>
                  <a:lnTo>
                    <a:pt x="459" y="336"/>
                  </a:lnTo>
                  <a:lnTo>
                    <a:pt x="457" y="336"/>
                  </a:lnTo>
                  <a:lnTo>
                    <a:pt x="457" y="336"/>
                  </a:lnTo>
                  <a:lnTo>
                    <a:pt x="454" y="331"/>
                  </a:lnTo>
                  <a:lnTo>
                    <a:pt x="454" y="331"/>
                  </a:lnTo>
                  <a:lnTo>
                    <a:pt x="454" y="329"/>
                  </a:lnTo>
                  <a:lnTo>
                    <a:pt x="454" y="329"/>
                  </a:lnTo>
                  <a:lnTo>
                    <a:pt x="454" y="329"/>
                  </a:lnTo>
                  <a:lnTo>
                    <a:pt x="454" y="329"/>
                  </a:lnTo>
                  <a:lnTo>
                    <a:pt x="454" y="329"/>
                  </a:lnTo>
                  <a:lnTo>
                    <a:pt x="454" y="324"/>
                  </a:lnTo>
                  <a:lnTo>
                    <a:pt x="454" y="322"/>
                  </a:lnTo>
                  <a:lnTo>
                    <a:pt x="457" y="320"/>
                  </a:lnTo>
                  <a:lnTo>
                    <a:pt x="459" y="320"/>
                  </a:lnTo>
                  <a:lnTo>
                    <a:pt x="459" y="317"/>
                  </a:lnTo>
                  <a:lnTo>
                    <a:pt x="459" y="317"/>
                  </a:lnTo>
                  <a:lnTo>
                    <a:pt x="459" y="317"/>
                  </a:lnTo>
                  <a:lnTo>
                    <a:pt x="459" y="317"/>
                  </a:lnTo>
                  <a:lnTo>
                    <a:pt x="459" y="317"/>
                  </a:lnTo>
                  <a:lnTo>
                    <a:pt x="461" y="315"/>
                  </a:lnTo>
                  <a:lnTo>
                    <a:pt x="464" y="310"/>
                  </a:lnTo>
                  <a:lnTo>
                    <a:pt x="464" y="308"/>
                  </a:lnTo>
                  <a:lnTo>
                    <a:pt x="464" y="308"/>
                  </a:lnTo>
                  <a:lnTo>
                    <a:pt x="461" y="301"/>
                  </a:lnTo>
                  <a:lnTo>
                    <a:pt x="461" y="301"/>
                  </a:lnTo>
                  <a:lnTo>
                    <a:pt x="464" y="298"/>
                  </a:lnTo>
                  <a:lnTo>
                    <a:pt x="464" y="296"/>
                  </a:lnTo>
                  <a:lnTo>
                    <a:pt x="466" y="294"/>
                  </a:lnTo>
                  <a:lnTo>
                    <a:pt x="442" y="294"/>
                  </a:lnTo>
                  <a:lnTo>
                    <a:pt x="421" y="294"/>
                  </a:lnTo>
                  <a:lnTo>
                    <a:pt x="395" y="294"/>
                  </a:lnTo>
                  <a:lnTo>
                    <a:pt x="390" y="291"/>
                  </a:lnTo>
                  <a:lnTo>
                    <a:pt x="390" y="291"/>
                  </a:lnTo>
                  <a:lnTo>
                    <a:pt x="390" y="291"/>
                  </a:lnTo>
                  <a:lnTo>
                    <a:pt x="390" y="291"/>
                  </a:lnTo>
                  <a:lnTo>
                    <a:pt x="390" y="289"/>
                  </a:lnTo>
                  <a:lnTo>
                    <a:pt x="390" y="289"/>
                  </a:lnTo>
                  <a:lnTo>
                    <a:pt x="393" y="286"/>
                  </a:lnTo>
                  <a:lnTo>
                    <a:pt x="393" y="286"/>
                  </a:lnTo>
                  <a:lnTo>
                    <a:pt x="393" y="284"/>
                  </a:lnTo>
                  <a:lnTo>
                    <a:pt x="390" y="284"/>
                  </a:lnTo>
                  <a:lnTo>
                    <a:pt x="390" y="284"/>
                  </a:lnTo>
                  <a:lnTo>
                    <a:pt x="390" y="284"/>
                  </a:lnTo>
                  <a:lnTo>
                    <a:pt x="390" y="282"/>
                  </a:lnTo>
                  <a:lnTo>
                    <a:pt x="388" y="277"/>
                  </a:lnTo>
                  <a:lnTo>
                    <a:pt x="388" y="275"/>
                  </a:lnTo>
                  <a:lnTo>
                    <a:pt x="388" y="275"/>
                  </a:lnTo>
                  <a:lnTo>
                    <a:pt x="390" y="275"/>
                  </a:lnTo>
                  <a:lnTo>
                    <a:pt x="390" y="275"/>
                  </a:lnTo>
                  <a:lnTo>
                    <a:pt x="390" y="275"/>
                  </a:lnTo>
                  <a:lnTo>
                    <a:pt x="393" y="272"/>
                  </a:lnTo>
                  <a:lnTo>
                    <a:pt x="393" y="272"/>
                  </a:lnTo>
                  <a:lnTo>
                    <a:pt x="393" y="272"/>
                  </a:lnTo>
                  <a:lnTo>
                    <a:pt x="393" y="270"/>
                  </a:lnTo>
                  <a:lnTo>
                    <a:pt x="395" y="267"/>
                  </a:lnTo>
                  <a:lnTo>
                    <a:pt x="393" y="267"/>
                  </a:lnTo>
                  <a:lnTo>
                    <a:pt x="393" y="265"/>
                  </a:lnTo>
                  <a:lnTo>
                    <a:pt x="393" y="265"/>
                  </a:lnTo>
                  <a:lnTo>
                    <a:pt x="393" y="265"/>
                  </a:lnTo>
                  <a:lnTo>
                    <a:pt x="393" y="260"/>
                  </a:lnTo>
                  <a:lnTo>
                    <a:pt x="393" y="260"/>
                  </a:lnTo>
                  <a:lnTo>
                    <a:pt x="393" y="260"/>
                  </a:lnTo>
                  <a:lnTo>
                    <a:pt x="393" y="260"/>
                  </a:lnTo>
                  <a:lnTo>
                    <a:pt x="393" y="260"/>
                  </a:lnTo>
                  <a:lnTo>
                    <a:pt x="393" y="260"/>
                  </a:lnTo>
                  <a:lnTo>
                    <a:pt x="393" y="258"/>
                  </a:lnTo>
                  <a:lnTo>
                    <a:pt x="395" y="251"/>
                  </a:lnTo>
                  <a:lnTo>
                    <a:pt x="395" y="249"/>
                  </a:lnTo>
                  <a:lnTo>
                    <a:pt x="397" y="249"/>
                  </a:lnTo>
                  <a:lnTo>
                    <a:pt x="407" y="249"/>
                  </a:lnTo>
                  <a:lnTo>
                    <a:pt x="428" y="249"/>
                  </a:lnTo>
                  <a:lnTo>
                    <a:pt x="457" y="249"/>
                  </a:lnTo>
                  <a:lnTo>
                    <a:pt x="457" y="249"/>
                  </a:lnTo>
                  <a:lnTo>
                    <a:pt x="457" y="251"/>
                  </a:lnTo>
                  <a:lnTo>
                    <a:pt x="457" y="251"/>
                  </a:lnTo>
                  <a:lnTo>
                    <a:pt x="457" y="251"/>
                  </a:lnTo>
                  <a:lnTo>
                    <a:pt x="457" y="251"/>
                  </a:lnTo>
                  <a:lnTo>
                    <a:pt x="457" y="253"/>
                  </a:lnTo>
                  <a:lnTo>
                    <a:pt x="459" y="253"/>
                  </a:lnTo>
                  <a:lnTo>
                    <a:pt x="459" y="253"/>
                  </a:lnTo>
                  <a:lnTo>
                    <a:pt x="461" y="253"/>
                  </a:lnTo>
                  <a:lnTo>
                    <a:pt x="464" y="256"/>
                  </a:lnTo>
                  <a:lnTo>
                    <a:pt x="464" y="256"/>
                  </a:lnTo>
                  <a:lnTo>
                    <a:pt x="464" y="256"/>
                  </a:lnTo>
                  <a:lnTo>
                    <a:pt x="464" y="256"/>
                  </a:lnTo>
                  <a:lnTo>
                    <a:pt x="464" y="256"/>
                  </a:lnTo>
                  <a:lnTo>
                    <a:pt x="464" y="258"/>
                  </a:lnTo>
                  <a:lnTo>
                    <a:pt x="464" y="258"/>
                  </a:lnTo>
                  <a:lnTo>
                    <a:pt x="464" y="263"/>
                  </a:lnTo>
                  <a:lnTo>
                    <a:pt x="464" y="263"/>
                  </a:lnTo>
                  <a:lnTo>
                    <a:pt x="464" y="265"/>
                  </a:lnTo>
                  <a:lnTo>
                    <a:pt x="464" y="265"/>
                  </a:lnTo>
                  <a:lnTo>
                    <a:pt x="464" y="265"/>
                  </a:lnTo>
                  <a:lnTo>
                    <a:pt x="464" y="270"/>
                  </a:lnTo>
                  <a:lnTo>
                    <a:pt x="464" y="272"/>
                  </a:lnTo>
                  <a:lnTo>
                    <a:pt x="464" y="275"/>
                  </a:lnTo>
                  <a:lnTo>
                    <a:pt x="461" y="275"/>
                  </a:lnTo>
                  <a:lnTo>
                    <a:pt x="461" y="277"/>
                  </a:lnTo>
                  <a:lnTo>
                    <a:pt x="461" y="279"/>
                  </a:lnTo>
                  <a:lnTo>
                    <a:pt x="461" y="282"/>
                  </a:lnTo>
                  <a:lnTo>
                    <a:pt x="461" y="282"/>
                  </a:lnTo>
                  <a:lnTo>
                    <a:pt x="461" y="282"/>
                  </a:lnTo>
                  <a:lnTo>
                    <a:pt x="461" y="284"/>
                  </a:lnTo>
                  <a:lnTo>
                    <a:pt x="461" y="286"/>
                  </a:lnTo>
                  <a:lnTo>
                    <a:pt x="461" y="286"/>
                  </a:lnTo>
                  <a:lnTo>
                    <a:pt x="461" y="289"/>
                  </a:lnTo>
                  <a:lnTo>
                    <a:pt x="461" y="289"/>
                  </a:lnTo>
                  <a:lnTo>
                    <a:pt x="461" y="289"/>
                  </a:lnTo>
                  <a:lnTo>
                    <a:pt x="461" y="289"/>
                  </a:lnTo>
                  <a:lnTo>
                    <a:pt x="461" y="289"/>
                  </a:lnTo>
                  <a:lnTo>
                    <a:pt x="464" y="291"/>
                  </a:lnTo>
                  <a:lnTo>
                    <a:pt x="464" y="291"/>
                  </a:lnTo>
                  <a:lnTo>
                    <a:pt x="466" y="294"/>
                  </a:lnTo>
                  <a:lnTo>
                    <a:pt x="468" y="291"/>
                  </a:lnTo>
                  <a:lnTo>
                    <a:pt x="468" y="291"/>
                  </a:lnTo>
                  <a:lnTo>
                    <a:pt x="471" y="291"/>
                  </a:lnTo>
                  <a:lnTo>
                    <a:pt x="471" y="291"/>
                  </a:lnTo>
                  <a:lnTo>
                    <a:pt x="471" y="291"/>
                  </a:lnTo>
                  <a:lnTo>
                    <a:pt x="471" y="291"/>
                  </a:lnTo>
                  <a:lnTo>
                    <a:pt x="471" y="291"/>
                  </a:lnTo>
                  <a:lnTo>
                    <a:pt x="471" y="291"/>
                  </a:lnTo>
                  <a:lnTo>
                    <a:pt x="473" y="291"/>
                  </a:lnTo>
                  <a:lnTo>
                    <a:pt x="473" y="291"/>
                  </a:lnTo>
                  <a:lnTo>
                    <a:pt x="473" y="289"/>
                  </a:lnTo>
                  <a:lnTo>
                    <a:pt x="473" y="289"/>
                  </a:lnTo>
                  <a:lnTo>
                    <a:pt x="473" y="289"/>
                  </a:lnTo>
                  <a:lnTo>
                    <a:pt x="476" y="289"/>
                  </a:lnTo>
                  <a:lnTo>
                    <a:pt x="476" y="289"/>
                  </a:lnTo>
                  <a:lnTo>
                    <a:pt x="476" y="286"/>
                  </a:lnTo>
                  <a:lnTo>
                    <a:pt x="478" y="284"/>
                  </a:lnTo>
                  <a:lnTo>
                    <a:pt x="478" y="284"/>
                  </a:lnTo>
                  <a:lnTo>
                    <a:pt x="478" y="284"/>
                  </a:lnTo>
                  <a:lnTo>
                    <a:pt x="478" y="284"/>
                  </a:lnTo>
                  <a:lnTo>
                    <a:pt x="478" y="284"/>
                  </a:lnTo>
                  <a:lnTo>
                    <a:pt x="480" y="284"/>
                  </a:lnTo>
                  <a:lnTo>
                    <a:pt x="480" y="284"/>
                  </a:lnTo>
                  <a:lnTo>
                    <a:pt x="480" y="284"/>
                  </a:lnTo>
                  <a:lnTo>
                    <a:pt x="480" y="284"/>
                  </a:lnTo>
                  <a:lnTo>
                    <a:pt x="480" y="284"/>
                  </a:lnTo>
                  <a:lnTo>
                    <a:pt x="480" y="284"/>
                  </a:lnTo>
                  <a:lnTo>
                    <a:pt x="480" y="284"/>
                  </a:lnTo>
                  <a:lnTo>
                    <a:pt x="483" y="284"/>
                  </a:lnTo>
                  <a:lnTo>
                    <a:pt x="483" y="284"/>
                  </a:lnTo>
                  <a:lnTo>
                    <a:pt x="483" y="284"/>
                  </a:lnTo>
                  <a:lnTo>
                    <a:pt x="485" y="284"/>
                  </a:lnTo>
                  <a:lnTo>
                    <a:pt x="485" y="284"/>
                  </a:lnTo>
                  <a:lnTo>
                    <a:pt x="485" y="284"/>
                  </a:lnTo>
                  <a:lnTo>
                    <a:pt x="485" y="282"/>
                  </a:lnTo>
                  <a:lnTo>
                    <a:pt x="485" y="282"/>
                  </a:lnTo>
                  <a:lnTo>
                    <a:pt x="487" y="282"/>
                  </a:lnTo>
                  <a:lnTo>
                    <a:pt x="487" y="282"/>
                  </a:lnTo>
                  <a:lnTo>
                    <a:pt x="487" y="282"/>
                  </a:lnTo>
                  <a:lnTo>
                    <a:pt x="490" y="282"/>
                  </a:lnTo>
                  <a:lnTo>
                    <a:pt x="492" y="282"/>
                  </a:lnTo>
                  <a:lnTo>
                    <a:pt x="492" y="282"/>
                  </a:lnTo>
                  <a:lnTo>
                    <a:pt x="492" y="282"/>
                  </a:lnTo>
                  <a:lnTo>
                    <a:pt x="495" y="282"/>
                  </a:lnTo>
                  <a:lnTo>
                    <a:pt x="495" y="282"/>
                  </a:lnTo>
                  <a:lnTo>
                    <a:pt x="495" y="282"/>
                  </a:lnTo>
                  <a:lnTo>
                    <a:pt x="495" y="282"/>
                  </a:lnTo>
                  <a:lnTo>
                    <a:pt x="497" y="282"/>
                  </a:lnTo>
                  <a:lnTo>
                    <a:pt x="497" y="279"/>
                  </a:lnTo>
                  <a:lnTo>
                    <a:pt x="499" y="279"/>
                  </a:lnTo>
                  <a:lnTo>
                    <a:pt x="499" y="279"/>
                  </a:lnTo>
                  <a:lnTo>
                    <a:pt x="502" y="279"/>
                  </a:lnTo>
                  <a:lnTo>
                    <a:pt x="502" y="279"/>
                  </a:lnTo>
                  <a:lnTo>
                    <a:pt x="502" y="277"/>
                  </a:lnTo>
                  <a:lnTo>
                    <a:pt x="502" y="277"/>
                  </a:lnTo>
                  <a:lnTo>
                    <a:pt x="502" y="272"/>
                  </a:lnTo>
                  <a:lnTo>
                    <a:pt x="502" y="272"/>
                  </a:lnTo>
                  <a:lnTo>
                    <a:pt x="502" y="270"/>
                  </a:lnTo>
                  <a:lnTo>
                    <a:pt x="502" y="270"/>
                  </a:lnTo>
                  <a:lnTo>
                    <a:pt x="502" y="267"/>
                  </a:lnTo>
                  <a:lnTo>
                    <a:pt x="499" y="267"/>
                  </a:lnTo>
                  <a:lnTo>
                    <a:pt x="499" y="256"/>
                  </a:lnTo>
                  <a:lnTo>
                    <a:pt x="499" y="256"/>
                  </a:lnTo>
                  <a:lnTo>
                    <a:pt x="499" y="256"/>
                  </a:lnTo>
                  <a:lnTo>
                    <a:pt x="499" y="256"/>
                  </a:lnTo>
                  <a:lnTo>
                    <a:pt x="497" y="256"/>
                  </a:lnTo>
                  <a:lnTo>
                    <a:pt x="497" y="256"/>
                  </a:lnTo>
                  <a:lnTo>
                    <a:pt x="495" y="253"/>
                  </a:lnTo>
                  <a:lnTo>
                    <a:pt x="495" y="253"/>
                  </a:lnTo>
                  <a:lnTo>
                    <a:pt x="495" y="253"/>
                  </a:lnTo>
                  <a:lnTo>
                    <a:pt x="495" y="253"/>
                  </a:lnTo>
                  <a:lnTo>
                    <a:pt x="495" y="253"/>
                  </a:lnTo>
                  <a:lnTo>
                    <a:pt x="495" y="244"/>
                  </a:lnTo>
                  <a:lnTo>
                    <a:pt x="495" y="244"/>
                  </a:lnTo>
                  <a:lnTo>
                    <a:pt x="495" y="241"/>
                  </a:lnTo>
                  <a:lnTo>
                    <a:pt x="495" y="241"/>
                  </a:lnTo>
                  <a:lnTo>
                    <a:pt x="495" y="241"/>
                  </a:lnTo>
                  <a:lnTo>
                    <a:pt x="497" y="239"/>
                  </a:lnTo>
                  <a:lnTo>
                    <a:pt x="497" y="239"/>
                  </a:lnTo>
                  <a:lnTo>
                    <a:pt x="497" y="239"/>
                  </a:lnTo>
                  <a:lnTo>
                    <a:pt x="499" y="237"/>
                  </a:lnTo>
                  <a:lnTo>
                    <a:pt x="499" y="237"/>
                  </a:lnTo>
                  <a:lnTo>
                    <a:pt x="499" y="234"/>
                  </a:lnTo>
                  <a:lnTo>
                    <a:pt x="499" y="234"/>
                  </a:lnTo>
                  <a:lnTo>
                    <a:pt x="499" y="234"/>
                  </a:lnTo>
                  <a:lnTo>
                    <a:pt x="499" y="232"/>
                  </a:lnTo>
                  <a:lnTo>
                    <a:pt x="499" y="230"/>
                  </a:lnTo>
                  <a:lnTo>
                    <a:pt x="499" y="230"/>
                  </a:lnTo>
                  <a:lnTo>
                    <a:pt x="497" y="227"/>
                  </a:lnTo>
                  <a:lnTo>
                    <a:pt x="497" y="227"/>
                  </a:lnTo>
                  <a:lnTo>
                    <a:pt x="497" y="227"/>
                  </a:lnTo>
                  <a:lnTo>
                    <a:pt x="497" y="227"/>
                  </a:lnTo>
                  <a:lnTo>
                    <a:pt x="495" y="227"/>
                  </a:lnTo>
                  <a:lnTo>
                    <a:pt x="495" y="227"/>
                  </a:lnTo>
                  <a:lnTo>
                    <a:pt x="495" y="227"/>
                  </a:lnTo>
                  <a:lnTo>
                    <a:pt x="497" y="213"/>
                  </a:lnTo>
                  <a:lnTo>
                    <a:pt x="497" y="213"/>
                  </a:lnTo>
                  <a:lnTo>
                    <a:pt x="497" y="213"/>
                  </a:lnTo>
                  <a:lnTo>
                    <a:pt x="497" y="213"/>
                  </a:lnTo>
                  <a:lnTo>
                    <a:pt x="497" y="211"/>
                  </a:lnTo>
                  <a:lnTo>
                    <a:pt x="499" y="211"/>
                  </a:lnTo>
                  <a:lnTo>
                    <a:pt x="499" y="211"/>
                  </a:lnTo>
                  <a:lnTo>
                    <a:pt x="499" y="211"/>
                  </a:lnTo>
                  <a:lnTo>
                    <a:pt x="502" y="211"/>
                  </a:lnTo>
                  <a:lnTo>
                    <a:pt x="502" y="208"/>
                  </a:lnTo>
                  <a:lnTo>
                    <a:pt x="504" y="208"/>
                  </a:lnTo>
                  <a:lnTo>
                    <a:pt x="506" y="208"/>
                  </a:lnTo>
                  <a:lnTo>
                    <a:pt x="509" y="211"/>
                  </a:lnTo>
                  <a:lnTo>
                    <a:pt x="509" y="211"/>
                  </a:lnTo>
                  <a:lnTo>
                    <a:pt x="518" y="213"/>
                  </a:lnTo>
                  <a:lnTo>
                    <a:pt x="518" y="215"/>
                  </a:lnTo>
                  <a:lnTo>
                    <a:pt x="521" y="215"/>
                  </a:lnTo>
                  <a:lnTo>
                    <a:pt x="521" y="215"/>
                  </a:lnTo>
                  <a:lnTo>
                    <a:pt x="521" y="215"/>
                  </a:lnTo>
                  <a:lnTo>
                    <a:pt x="523" y="213"/>
                  </a:lnTo>
                  <a:lnTo>
                    <a:pt x="525" y="211"/>
                  </a:lnTo>
                  <a:lnTo>
                    <a:pt x="525" y="211"/>
                  </a:lnTo>
                  <a:lnTo>
                    <a:pt x="525" y="211"/>
                  </a:lnTo>
                  <a:lnTo>
                    <a:pt x="523" y="208"/>
                  </a:lnTo>
                  <a:lnTo>
                    <a:pt x="523" y="206"/>
                  </a:lnTo>
                  <a:lnTo>
                    <a:pt x="523" y="204"/>
                  </a:lnTo>
                  <a:lnTo>
                    <a:pt x="523" y="204"/>
                  </a:lnTo>
                  <a:lnTo>
                    <a:pt x="523" y="204"/>
                  </a:lnTo>
                  <a:lnTo>
                    <a:pt x="523" y="204"/>
                  </a:lnTo>
                  <a:lnTo>
                    <a:pt x="523" y="204"/>
                  </a:lnTo>
                  <a:lnTo>
                    <a:pt x="523" y="201"/>
                  </a:lnTo>
                  <a:lnTo>
                    <a:pt x="523" y="201"/>
                  </a:lnTo>
                  <a:lnTo>
                    <a:pt x="523" y="201"/>
                  </a:lnTo>
                  <a:lnTo>
                    <a:pt x="523" y="201"/>
                  </a:lnTo>
                  <a:lnTo>
                    <a:pt x="523" y="201"/>
                  </a:lnTo>
                  <a:lnTo>
                    <a:pt x="523" y="199"/>
                  </a:lnTo>
                  <a:lnTo>
                    <a:pt x="523" y="199"/>
                  </a:lnTo>
                  <a:lnTo>
                    <a:pt x="523" y="199"/>
                  </a:lnTo>
                  <a:lnTo>
                    <a:pt x="523" y="196"/>
                  </a:lnTo>
                  <a:lnTo>
                    <a:pt x="523" y="196"/>
                  </a:lnTo>
                  <a:lnTo>
                    <a:pt x="523" y="196"/>
                  </a:lnTo>
                  <a:lnTo>
                    <a:pt x="523" y="194"/>
                  </a:lnTo>
                  <a:lnTo>
                    <a:pt x="523" y="194"/>
                  </a:lnTo>
                  <a:lnTo>
                    <a:pt x="523" y="194"/>
                  </a:lnTo>
                  <a:lnTo>
                    <a:pt x="521" y="192"/>
                  </a:lnTo>
                  <a:lnTo>
                    <a:pt x="521" y="192"/>
                  </a:lnTo>
                  <a:lnTo>
                    <a:pt x="521" y="192"/>
                  </a:lnTo>
                  <a:lnTo>
                    <a:pt x="523" y="192"/>
                  </a:lnTo>
                  <a:lnTo>
                    <a:pt x="523" y="189"/>
                  </a:lnTo>
                  <a:lnTo>
                    <a:pt x="528" y="185"/>
                  </a:lnTo>
                  <a:lnTo>
                    <a:pt x="528" y="185"/>
                  </a:lnTo>
                  <a:lnTo>
                    <a:pt x="528" y="185"/>
                  </a:lnTo>
                  <a:lnTo>
                    <a:pt x="530" y="185"/>
                  </a:lnTo>
                  <a:lnTo>
                    <a:pt x="530" y="187"/>
                  </a:lnTo>
                  <a:lnTo>
                    <a:pt x="537" y="189"/>
                  </a:lnTo>
                  <a:lnTo>
                    <a:pt x="537" y="192"/>
                  </a:lnTo>
                  <a:lnTo>
                    <a:pt x="539" y="192"/>
                  </a:lnTo>
                  <a:lnTo>
                    <a:pt x="542" y="194"/>
                  </a:lnTo>
                  <a:lnTo>
                    <a:pt x="542" y="196"/>
                  </a:lnTo>
                  <a:lnTo>
                    <a:pt x="542" y="196"/>
                  </a:lnTo>
                  <a:lnTo>
                    <a:pt x="544" y="201"/>
                  </a:lnTo>
                  <a:lnTo>
                    <a:pt x="544" y="201"/>
                  </a:lnTo>
                  <a:lnTo>
                    <a:pt x="544" y="201"/>
                  </a:lnTo>
                  <a:lnTo>
                    <a:pt x="547" y="201"/>
                  </a:lnTo>
                  <a:lnTo>
                    <a:pt x="549" y="201"/>
                  </a:lnTo>
                  <a:lnTo>
                    <a:pt x="549" y="201"/>
                  </a:lnTo>
                  <a:lnTo>
                    <a:pt x="551" y="201"/>
                  </a:lnTo>
                  <a:lnTo>
                    <a:pt x="551" y="201"/>
                  </a:lnTo>
                  <a:lnTo>
                    <a:pt x="551" y="204"/>
                  </a:lnTo>
                  <a:lnTo>
                    <a:pt x="551" y="204"/>
                  </a:lnTo>
                  <a:lnTo>
                    <a:pt x="554" y="204"/>
                  </a:lnTo>
                  <a:lnTo>
                    <a:pt x="556" y="204"/>
                  </a:lnTo>
                  <a:lnTo>
                    <a:pt x="558" y="201"/>
                  </a:lnTo>
                  <a:lnTo>
                    <a:pt x="558" y="201"/>
                  </a:lnTo>
                  <a:lnTo>
                    <a:pt x="558" y="204"/>
                  </a:lnTo>
                  <a:lnTo>
                    <a:pt x="561" y="204"/>
                  </a:lnTo>
                  <a:lnTo>
                    <a:pt x="561" y="204"/>
                  </a:lnTo>
                  <a:lnTo>
                    <a:pt x="561" y="201"/>
                  </a:lnTo>
                  <a:lnTo>
                    <a:pt x="561" y="201"/>
                  </a:lnTo>
                  <a:lnTo>
                    <a:pt x="563" y="199"/>
                  </a:lnTo>
                  <a:lnTo>
                    <a:pt x="563" y="199"/>
                  </a:lnTo>
                  <a:lnTo>
                    <a:pt x="566" y="199"/>
                  </a:lnTo>
                  <a:lnTo>
                    <a:pt x="570" y="192"/>
                  </a:lnTo>
                  <a:lnTo>
                    <a:pt x="570" y="189"/>
                  </a:lnTo>
                  <a:lnTo>
                    <a:pt x="573" y="187"/>
                  </a:lnTo>
                  <a:lnTo>
                    <a:pt x="573" y="187"/>
                  </a:lnTo>
                  <a:lnTo>
                    <a:pt x="573" y="187"/>
                  </a:lnTo>
                  <a:lnTo>
                    <a:pt x="575" y="185"/>
                  </a:lnTo>
                  <a:lnTo>
                    <a:pt x="575" y="185"/>
                  </a:lnTo>
                  <a:lnTo>
                    <a:pt x="573" y="18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noEditPoints="1"/>
            </p:cNvSpPr>
            <p:nvPr/>
          </p:nvSpPr>
          <p:spPr bwMode="auto">
            <a:xfrm>
              <a:off x="4587" y="2383"/>
              <a:ext cx="1020" cy="281"/>
            </a:xfrm>
            <a:custGeom>
              <a:avLst/>
              <a:gdLst>
                <a:gd name="T0" fmla="*/ 173 w 1020"/>
                <a:gd name="T1" fmla="*/ 35 h 281"/>
                <a:gd name="T2" fmla="*/ 128 w 1020"/>
                <a:gd name="T3" fmla="*/ 4 h 281"/>
                <a:gd name="T4" fmla="*/ 123 w 1020"/>
                <a:gd name="T5" fmla="*/ 4 h 281"/>
                <a:gd name="T6" fmla="*/ 113 w 1020"/>
                <a:gd name="T7" fmla="*/ 0 h 281"/>
                <a:gd name="T8" fmla="*/ 111 w 1020"/>
                <a:gd name="T9" fmla="*/ 2 h 281"/>
                <a:gd name="T10" fmla="*/ 106 w 1020"/>
                <a:gd name="T11" fmla="*/ 2 h 281"/>
                <a:gd name="T12" fmla="*/ 92 w 1020"/>
                <a:gd name="T13" fmla="*/ 4 h 281"/>
                <a:gd name="T14" fmla="*/ 85 w 1020"/>
                <a:gd name="T15" fmla="*/ 7 h 281"/>
                <a:gd name="T16" fmla="*/ 78 w 1020"/>
                <a:gd name="T17" fmla="*/ 7 h 281"/>
                <a:gd name="T18" fmla="*/ 87 w 1020"/>
                <a:gd name="T19" fmla="*/ 16 h 281"/>
                <a:gd name="T20" fmla="*/ 83 w 1020"/>
                <a:gd name="T21" fmla="*/ 21 h 281"/>
                <a:gd name="T22" fmla="*/ 78 w 1020"/>
                <a:gd name="T23" fmla="*/ 19 h 281"/>
                <a:gd name="T24" fmla="*/ 69 w 1020"/>
                <a:gd name="T25" fmla="*/ 23 h 281"/>
                <a:gd name="T26" fmla="*/ 59 w 1020"/>
                <a:gd name="T27" fmla="*/ 33 h 281"/>
                <a:gd name="T28" fmla="*/ 61 w 1020"/>
                <a:gd name="T29" fmla="*/ 38 h 281"/>
                <a:gd name="T30" fmla="*/ 69 w 1020"/>
                <a:gd name="T31" fmla="*/ 45 h 281"/>
                <a:gd name="T32" fmla="*/ 69 w 1020"/>
                <a:gd name="T33" fmla="*/ 64 h 281"/>
                <a:gd name="T34" fmla="*/ 76 w 1020"/>
                <a:gd name="T35" fmla="*/ 66 h 281"/>
                <a:gd name="T36" fmla="*/ 73 w 1020"/>
                <a:gd name="T37" fmla="*/ 75 h 281"/>
                <a:gd name="T38" fmla="*/ 59 w 1020"/>
                <a:gd name="T39" fmla="*/ 75 h 281"/>
                <a:gd name="T40" fmla="*/ 50 w 1020"/>
                <a:gd name="T41" fmla="*/ 78 h 281"/>
                <a:gd name="T42" fmla="*/ 57 w 1020"/>
                <a:gd name="T43" fmla="*/ 85 h 281"/>
                <a:gd name="T44" fmla="*/ 61 w 1020"/>
                <a:gd name="T45" fmla="*/ 83 h 281"/>
                <a:gd name="T46" fmla="*/ 66 w 1020"/>
                <a:gd name="T47" fmla="*/ 87 h 281"/>
                <a:gd name="T48" fmla="*/ 66 w 1020"/>
                <a:gd name="T49" fmla="*/ 92 h 281"/>
                <a:gd name="T50" fmla="*/ 73 w 1020"/>
                <a:gd name="T51" fmla="*/ 101 h 281"/>
                <a:gd name="T52" fmla="*/ 76 w 1020"/>
                <a:gd name="T53" fmla="*/ 116 h 281"/>
                <a:gd name="T54" fmla="*/ 73 w 1020"/>
                <a:gd name="T55" fmla="*/ 127 h 281"/>
                <a:gd name="T56" fmla="*/ 69 w 1020"/>
                <a:gd name="T57" fmla="*/ 132 h 281"/>
                <a:gd name="T58" fmla="*/ 66 w 1020"/>
                <a:gd name="T59" fmla="*/ 137 h 281"/>
                <a:gd name="T60" fmla="*/ 61 w 1020"/>
                <a:gd name="T61" fmla="*/ 142 h 281"/>
                <a:gd name="T62" fmla="*/ 54 w 1020"/>
                <a:gd name="T63" fmla="*/ 163 h 281"/>
                <a:gd name="T64" fmla="*/ 47 w 1020"/>
                <a:gd name="T65" fmla="*/ 168 h 281"/>
                <a:gd name="T66" fmla="*/ 45 w 1020"/>
                <a:gd name="T67" fmla="*/ 175 h 281"/>
                <a:gd name="T68" fmla="*/ 38 w 1020"/>
                <a:gd name="T69" fmla="*/ 191 h 281"/>
                <a:gd name="T70" fmla="*/ 9 w 1020"/>
                <a:gd name="T71" fmla="*/ 199 h 281"/>
                <a:gd name="T72" fmla="*/ 2 w 1020"/>
                <a:gd name="T73" fmla="*/ 206 h 281"/>
                <a:gd name="T74" fmla="*/ 7 w 1020"/>
                <a:gd name="T75" fmla="*/ 217 h 281"/>
                <a:gd name="T76" fmla="*/ 2 w 1020"/>
                <a:gd name="T77" fmla="*/ 227 h 281"/>
                <a:gd name="T78" fmla="*/ 7 w 1020"/>
                <a:gd name="T79" fmla="*/ 227 h 281"/>
                <a:gd name="T80" fmla="*/ 0 w 1020"/>
                <a:gd name="T81" fmla="*/ 239 h 281"/>
                <a:gd name="T82" fmla="*/ 12 w 1020"/>
                <a:gd name="T83" fmla="*/ 246 h 281"/>
                <a:gd name="T84" fmla="*/ 12 w 1020"/>
                <a:gd name="T85" fmla="*/ 251 h 281"/>
                <a:gd name="T86" fmla="*/ 12 w 1020"/>
                <a:gd name="T87" fmla="*/ 260 h 281"/>
                <a:gd name="T88" fmla="*/ 14 w 1020"/>
                <a:gd name="T89" fmla="*/ 265 h 281"/>
                <a:gd name="T90" fmla="*/ 16 w 1020"/>
                <a:gd name="T91" fmla="*/ 267 h 281"/>
                <a:gd name="T92" fmla="*/ 26 w 1020"/>
                <a:gd name="T93" fmla="*/ 272 h 281"/>
                <a:gd name="T94" fmla="*/ 33 w 1020"/>
                <a:gd name="T95" fmla="*/ 274 h 281"/>
                <a:gd name="T96" fmla="*/ 45 w 1020"/>
                <a:gd name="T97" fmla="*/ 274 h 281"/>
                <a:gd name="T98" fmla="*/ 57 w 1020"/>
                <a:gd name="T99" fmla="*/ 277 h 281"/>
                <a:gd name="T100" fmla="*/ 73 w 1020"/>
                <a:gd name="T101" fmla="*/ 281 h 281"/>
                <a:gd name="T102" fmla="*/ 85 w 1020"/>
                <a:gd name="T103" fmla="*/ 258 h 281"/>
                <a:gd name="T104" fmla="*/ 92 w 1020"/>
                <a:gd name="T105" fmla="*/ 243 h 281"/>
                <a:gd name="T106" fmla="*/ 102 w 1020"/>
                <a:gd name="T107" fmla="*/ 241 h 281"/>
                <a:gd name="T108" fmla="*/ 116 w 1020"/>
                <a:gd name="T109" fmla="*/ 222 h 281"/>
                <a:gd name="T110" fmla="*/ 123 w 1020"/>
                <a:gd name="T111" fmla="*/ 201 h 281"/>
                <a:gd name="T112" fmla="*/ 118 w 1020"/>
                <a:gd name="T113" fmla="*/ 196 h 281"/>
                <a:gd name="T114" fmla="*/ 125 w 1020"/>
                <a:gd name="T115" fmla="*/ 199 h 281"/>
                <a:gd name="T116" fmla="*/ 132 w 1020"/>
                <a:gd name="T117" fmla="*/ 191 h 281"/>
                <a:gd name="T118" fmla="*/ 135 w 1020"/>
                <a:gd name="T119" fmla="*/ 177 h 281"/>
                <a:gd name="T120" fmla="*/ 142 w 1020"/>
                <a:gd name="T121" fmla="*/ 165 h 281"/>
                <a:gd name="T122" fmla="*/ 170 w 1020"/>
                <a:gd name="T123" fmla="*/ 99 h 281"/>
                <a:gd name="T124" fmla="*/ 1020 w 1020"/>
                <a:gd name="T125" fmla="*/ 2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281">
                  <a:moveTo>
                    <a:pt x="985" y="220"/>
                  </a:moveTo>
                  <a:lnTo>
                    <a:pt x="982" y="220"/>
                  </a:lnTo>
                  <a:lnTo>
                    <a:pt x="985" y="222"/>
                  </a:lnTo>
                  <a:lnTo>
                    <a:pt x="985" y="222"/>
                  </a:lnTo>
                  <a:lnTo>
                    <a:pt x="985" y="222"/>
                  </a:lnTo>
                  <a:lnTo>
                    <a:pt x="985" y="222"/>
                  </a:lnTo>
                  <a:lnTo>
                    <a:pt x="985" y="222"/>
                  </a:lnTo>
                  <a:lnTo>
                    <a:pt x="985" y="220"/>
                  </a:lnTo>
                  <a:lnTo>
                    <a:pt x="985" y="220"/>
                  </a:lnTo>
                  <a:close/>
                  <a:moveTo>
                    <a:pt x="173" y="35"/>
                  </a:moveTo>
                  <a:lnTo>
                    <a:pt x="132" y="9"/>
                  </a:lnTo>
                  <a:lnTo>
                    <a:pt x="132" y="7"/>
                  </a:lnTo>
                  <a:lnTo>
                    <a:pt x="130" y="7"/>
                  </a:lnTo>
                  <a:lnTo>
                    <a:pt x="130" y="7"/>
                  </a:lnTo>
                  <a:lnTo>
                    <a:pt x="130" y="7"/>
                  </a:lnTo>
                  <a:lnTo>
                    <a:pt x="128" y="7"/>
                  </a:lnTo>
                  <a:lnTo>
                    <a:pt x="128" y="4"/>
                  </a:lnTo>
                  <a:lnTo>
                    <a:pt x="128" y="4"/>
                  </a:lnTo>
                  <a:lnTo>
                    <a:pt x="128" y="4"/>
                  </a:lnTo>
                  <a:lnTo>
                    <a:pt x="128" y="4"/>
                  </a:lnTo>
                  <a:lnTo>
                    <a:pt x="128" y="4"/>
                  </a:lnTo>
                  <a:lnTo>
                    <a:pt x="125" y="4"/>
                  </a:lnTo>
                  <a:lnTo>
                    <a:pt x="125" y="4"/>
                  </a:lnTo>
                  <a:lnTo>
                    <a:pt x="125" y="4"/>
                  </a:lnTo>
                  <a:lnTo>
                    <a:pt x="123" y="4"/>
                  </a:lnTo>
                  <a:lnTo>
                    <a:pt x="123" y="4"/>
                  </a:lnTo>
                  <a:lnTo>
                    <a:pt x="123" y="4"/>
                  </a:lnTo>
                  <a:lnTo>
                    <a:pt x="123" y="4"/>
                  </a:lnTo>
                  <a:lnTo>
                    <a:pt x="123" y="4"/>
                  </a:lnTo>
                  <a:lnTo>
                    <a:pt x="123" y="4"/>
                  </a:lnTo>
                  <a:lnTo>
                    <a:pt x="123" y="2"/>
                  </a:lnTo>
                  <a:lnTo>
                    <a:pt x="121" y="2"/>
                  </a:lnTo>
                  <a:lnTo>
                    <a:pt x="121" y="2"/>
                  </a:lnTo>
                  <a:lnTo>
                    <a:pt x="121" y="2"/>
                  </a:lnTo>
                  <a:lnTo>
                    <a:pt x="118" y="2"/>
                  </a:lnTo>
                  <a:lnTo>
                    <a:pt x="118" y="2"/>
                  </a:lnTo>
                  <a:lnTo>
                    <a:pt x="116" y="2"/>
                  </a:lnTo>
                  <a:lnTo>
                    <a:pt x="116" y="2"/>
                  </a:lnTo>
                  <a:lnTo>
                    <a:pt x="113" y="0"/>
                  </a:lnTo>
                  <a:lnTo>
                    <a:pt x="113" y="0"/>
                  </a:lnTo>
                  <a:lnTo>
                    <a:pt x="113" y="0"/>
                  </a:lnTo>
                  <a:lnTo>
                    <a:pt x="113" y="0"/>
                  </a:lnTo>
                  <a:lnTo>
                    <a:pt x="113" y="0"/>
                  </a:lnTo>
                  <a:lnTo>
                    <a:pt x="113" y="0"/>
                  </a:lnTo>
                  <a:lnTo>
                    <a:pt x="113" y="0"/>
                  </a:lnTo>
                  <a:lnTo>
                    <a:pt x="111" y="0"/>
                  </a:lnTo>
                  <a:lnTo>
                    <a:pt x="111" y="2"/>
                  </a:lnTo>
                  <a:lnTo>
                    <a:pt x="113" y="2"/>
                  </a:lnTo>
                  <a:lnTo>
                    <a:pt x="113" y="2"/>
                  </a:lnTo>
                  <a:lnTo>
                    <a:pt x="111" y="2"/>
                  </a:lnTo>
                  <a:lnTo>
                    <a:pt x="111" y="4"/>
                  </a:lnTo>
                  <a:lnTo>
                    <a:pt x="111" y="4"/>
                  </a:lnTo>
                  <a:lnTo>
                    <a:pt x="111" y="4"/>
                  </a:lnTo>
                  <a:lnTo>
                    <a:pt x="111" y="4"/>
                  </a:lnTo>
                  <a:lnTo>
                    <a:pt x="111" y="4"/>
                  </a:lnTo>
                  <a:lnTo>
                    <a:pt x="109" y="2"/>
                  </a:lnTo>
                  <a:lnTo>
                    <a:pt x="109" y="2"/>
                  </a:lnTo>
                  <a:lnTo>
                    <a:pt x="106" y="2"/>
                  </a:lnTo>
                  <a:lnTo>
                    <a:pt x="106" y="2"/>
                  </a:lnTo>
                  <a:lnTo>
                    <a:pt x="106" y="2"/>
                  </a:lnTo>
                  <a:lnTo>
                    <a:pt x="106" y="2"/>
                  </a:lnTo>
                  <a:lnTo>
                    <a:pt x="104" y="2"/>
                  </a:lnTo>
                  <a:lnTo>
                    <a:pt x="102" y="2"/>
                  </a:lnTo>
                  <a:lnTo>
                    <a:pt x="102" y="2"/>
                  </a:lnTo>
                  <a:lnTo>
                    <a:pt x="97" y="4"/>
                  </a:lnTo>
                  <a:lnTo>
                    <a:pt x="97" y="4"/>
                  </a:lnTo>
                  <a:lnTo>
                    <a:pt x="95" y="7"/>
                  </a:lnTo>
                  <a:lnTo>
                    <a:pt x="95" y="7"/>
                  </a:lnTo>
                  <a:lnTo>
                    <a:pt x="95" y="4"/>
                  </a:lnTo>
                  <a:lnTo>
                    <a:pt x="92" y="4"/>
                  </a:lnTo>
                  <a:lnTo>
                    <a:pt x="90" y="4"/>
                  </a:lnTo>
                  <a:lnTo>
                    <a:pt x="90" y="4"/>
                  </a:lnTo>
                  <a:lnTo>
                    <a:pt x="90" y="4"/>
                  </a:lnTo>
                  <a:lnTo>
                    <a:pt x="87" y="7"/>
                  </a:lnTo>
                  <a:lnTo>
                    <a:pt x="87" y="7"/>
                  </a:lnTo>
                  <a:lnTo>
                    <a:pt x="85" y="7"/>
                  </a:lnTo>
                  <a:lnTo>
                    <a:pt x="85" y="7"/>
                  </a:lnTo>
                  <a:lnTo>
                    <a:pt x="85" y="7"/>
                  </a:lnTo>
                  <a:lnTo>
                    <a:pt x="85" y="7"/>
                  </a:lnTo>
                  <a:lnTo>
                    <a:pt x="85" y="7"/>
                  </a:lnTo>
                  <a:lnTo>
                    <a:pt x="83" y="7"/>
                  </a:lnTo>
                  <a:lnTo>
                    <a:pt x="83" y="7"/>
                  </a:lnTo>
                  <a:lnTo>
                    <a:pt x="83" y="7"/>
                  </a:lnTo>
                  <a:lnTo>
                    <a:pt x="83" y="7"/>
                  </a:lnTo>
                  <a:lnTo>
                    <a:pt x="83" y="7"/>
                  </a:lnTo>
                  <a:lnTo>
                    <a:pt x="80" y="7"/>
                  </a:lnTo>
                  <a:lnTo>
                    <a:pt x="80" y="7"/>
                  </a:lnTo>
                  <a:lnTo>
                    <a:pt x="80" y="7"/>
                  </a:lnTo>
                  <a:lnTo>
                    <a:pt x="78" y="7"/>
                  </a:lnTo>
                  <a:lnTo>
                    <a:pt x="78" y="7"/>
                  </a:lnTo>
                  <a:lnTo>
                    <a:pt x="78" y="7"/>
                  </a:lnTo>
                  <a:lnTo>
                    <a:pt x="78" y="4"/>
                  </a:lnTo>
                  <a:lnTo>
                    <a:pt x="78" y="4"/>
                  </a:lnTo>
                  <a:lnTo>
                    <a:pt x="76" y="4"/>
                  </a:lnTo>
                  <a:lnTo>
                    <a:pt x="76" y="4"/>
                  </a:lnTo>
                  <a:lnTo>
                    <a:pt x="76" y="7"/>
                  </a:lnTo>
                  <a:lnTo>
                    <a:pt x="76" y="7"/>
                  </a:lnTo>
                  <a:lnTo>
                    <a:pt x="76" y="7"/>
                  </a:lnTo>
                  <a:lnTo>
                    <a:pt x="87" y="16"/>
                  </a:lnTo>
                  <a:lnTo>
                    <a:pt x="87" y="16"/>
                  </a:lnTo>
                  <a:lnTo>
                    <a:pt x="87" y="19"/>
                  </a:lnTo>
                  <a:lnTo>
                    <a:pt x="87" y="19"/>
                  </a:lnTo>
                  <a:lnTo>
                    <a:pt x="87" y="19"/>
                  </a:lnTo>
                  <a:lnTo>
                    <a:pt x="87" y="21"/>
                  </a:lnTo>
                  <a:lnTo>
                    <a:pt x="87" y="21"/>
                  </a:lnTo>
                  <a:lnTo>
                    <a:pt x="87" y="21"/>
                  </a:lnTo>
                  <a:lnTo>
                    <a:pt x="87" y="21"/>
                  </a:lnTo>
                  <a:lnTo>
                    <a:pt x="85" y="21"/>
                  </a:lnTo>
                  <a:lnTo>
                    <a:pt x="85" y="21"/>
                  </a:lnTo>
                  <a:lnTo>
                    <a:pt x="83" y="21"/>
                  </a:lnTo>
                  <a:lnTo>
                    <a:pt x="83" y="21"/>
                  </a:lnTo>
                  <a:lnTo>
                    <a:pt x="83" y="21"/>
                  </a:lnTo>
                  <a:lnTo>
                    <a:pt x="80" y="21"/>
                  </a:lnTo>
                  <a:lnTo>
                    <a:pt x="80" y="21"/>
                  </a:lnTo>
                  <a:lnTo>
                    <a:pt x="80" y="21"/>
                  </a:lnTo>
                  <a:lnTo>
                    <a:pt x="80" y="21"/>
                  </a:lnTo>
                  <a:lnTo>
                    <a:pt x="78" y="19"/>
                  </a:lnTo>
                  <a:lnTo>
                    <a:pt x="78" y="19"/>
                  </a:lnTo>
                  <a:lnTo>
                    <a:pt x="78" y="19"/>
                  </a:lnTo>
                  <a:lnTo>
                    <a:pt x="78" y="19"/>
                  </a:lnTo>
                  <a:lnTo>
                    <a:pt x="78" y="19"/>
                  </a:lnTo>
                  <a:lnTo>
                    <a:pt x="76" y="19"/>
                  </a:lnTo>
                  <a:lnTo>
                    <a:pt x="76" y="19"/>
                  </a:lnTo>
                  <a:lnTo>
                    <a:pt x="76" y="19"/>
                  </a:lnTo>
                  <a:lnTo>
                    <a:pt x="76" y="19"/>
                  </a:lnTo>
                  <a:lnTo>
                    <a:pt x="76" y="19"/>
                  </a:lnTo>
                  <a:lnTo>
                    <a:pt x="73" y="19"/>
                  </a:lnTo>
                  <a:lnTo>
                    <a:pt x="73" y="19"/>
                  </a:lnTo>
                  <a:lnTo>
                    <a:pt x="69" y="23"/>
                  </a:lnTo>
                  <a:lnTo>
                    <a:pt x="69" y="23"/>
                  </a:lnTo>
                  <a:lnTo>
                    <a:pt x="69" y="23"/>
                  </a:lnTo>
                  <a:lnTo>
                    <a:pt x="66" y="23"/>
                  </a:lnTo>
                  <a:lnTo>
                    <a:pt x="66" y="23"/>
                  </a:lnTo>
                  <a:lnTo>
                    <a:pt x="64" y="23"/>
                  </a:lnTo>
                  <a:lnTo>
                    <a:pt x="64" y="26"/>
                  </a:lnTo>
                  <a:lnTo>
                    <a:pt x="64" y="26"/>
                  </a:lnTo>
                  <a:lnTo>
                    <a:pt x="61" y="28"/>
                  </a:lnTo>
                  <a:lnTo>
                    <a:pt x="61" y="30"/>
                  </a:lnTo>
                  <a:lnTo>
                    <a:pt x="59" y="33"/>
                  </a:lnTo>
                  <a:lnTo>
                    <a:pt x="59" y="33"/>
                  </a:lnTo>
                  <a:lnTo>
                    <a:pt x="59" y="33"/>
                  </a:lnTo>
                  <a:lnTo>
                    <a:pt x="59" y="35"/>
                  </a:lnTo>
                  <a:lnTo>
                    <a:pt x="59" y="35"/>
                  </a:lnTo>
                  <a:lnTo>
                    <a:pt x="59" y="38"/>
                  </a:lnTo>
                  <a:lnTo>
                    <a:pt x="59" y="38"/>
                  </a:lnTo>
                  <a:lnTo>
                    <a:pt x="57" y="42"/>
                  </a:lnTo>
                  <a:lnTo>
                    <a:pt x="59" y="42"/>
                  </a:lnTo>
                  <a:lnTo>
                    <a:pt x="59" y="42"/>
                  </a:lnTo>
                  <a:lnTo>
                    <a:pt x="59" y="40"/>
                  </a:lnTo>
                  <a:lnTo>
                    <a:pt x="61" y="38"/>
                  </a:lnTo>
                  <a:lnTo>
                    <a:pt x="64" y="40"/>
                  </a:lnTo>
                  <a:lnTo>
                    <a:pt x="64" y="40"/>
                  </a:lnTo>
                  <a:lnTo>
                    <a:pt x="64" y="40"/>
                  </a:lnTo>
                  <a:lnTo>
                    <a:pt x="66" y="40"/>
                  </a:lnTo>
                  <a:lnTo>
                    <a:pt x="66" y="40"/>
                  </a:lnTo>
                  <a:lnTo>
                    <a:pt x="66" y="42"/>
                  </a:lnTo>
                  <a:lnTo>
                    <a:pt x="69" y="42"/>
                  </a:lnTo>
                  <a:lnTo>
                    <a:pt x="69" y="45"/>
                  </a:lnTo>
                  <a:lnTo>
                    <a:pt x="69" y="45"/>
                  </a:lnTo>
                  <a:lnTo>
                    <a:pt x="69" y="45"/>
                  </a:lnTo>
                  <a:lnTo>
                    <a:pt x="69" y="47"/>
                  </a:lnTo>
                  <a:lnTo>
                    <a:pt x="69" y="47"/>
                  </a:lnTo>
                  <a:lnTo>
                    <a:pt x="69" y="49"/>
                  </a:lnTo>
                  <a:lnTo>
                    <a:pt x="69" y="54"/>
                  </a:lnTo>
                  <a:lnTo>
                    <a:pt x="69" y="59"/>
                  </a:lnTo>
                  <a:lnTo>
                    <a:pt x="66" y="61"/>
                  </a:lnTo>
                  <a:lnTo>
                    <a:pt x="66" y="61"/>
                  </a:lnTo>
                  <a:lnTo>
                    <a:pt x="66" y="64"/>
                  </a:lnTo>
                  <a:lnTo>
                    <a:pt x="69" y="64"/>
                  </a:lnTo>
                  <a:lnTo>
                    <a:pt x="69" y="64"/>
                  </a:lnTo>
                  <a:lnTo>
                    <a:pt x="69" y="64"/>
                  </a:lnTo>
                  <a:lnTo>
                    <a:pt x="69" y="64"/>
                  </a:lnTo>
                  <a:lnTo>
                    <a:pt x="69" y="64"/>
                  </a:lnTo>
                  <a:lnTo>
                    <a:pt x="73" y="64"/>
                  </a:lnTo>
                  <a:lnTo>
                    <a:pt x="73" y="64"/>
                  </a:lnTo>
                  <a:lnTo>
                    <a:pt x="73" y="64"/>
                  </a:lnTo>
                  <a:lnTo>
                    <a:pt x="73" y="66"/>
                  </a:lnTo>
                  <a:lnTo>
                    <a:pt x="76" y="66"/>
                  </a:lnTo>
                  <a:lnTo>
                    <a:pt x="76" y="66"/>
                  </a:lnTo>
                  <a:lnTo>
                    <a:pt x="76" y="66"/>
                  </a:lnTo>
                  <a:lnTo>
                    <a:pt x="76" y="66"/>
                  </a:lnTo>
                  <a:lnTo>
                    <a:pt x="76" y="71"/>
                  </a:lnTo>
                  <a:lnTo>
                    <a:pt x="76" y="73"/>
                  </a:lnTo>
                  <a:lnTo>
                    <a:pt x="76" y="73"/>
                  </a:lnTo>
                  <a:lnTo>
                    <a:pt x="76" y="73"/>
                  </a:lnTo>
                  <a:lnTo>
                    <a:pt x="76" y="75"/>
                  </a:lnTo>
                  <a:lnTo>
                    <a:pt x="76" y="75"/>
                  </a:lnTo>
                  <a:lnTo>
                    <a:pt x="76" y="75"/>
                  </a:lnTo>
                  <a:lnTo>
                    <a:pt x="73" y="75"/>
                  </a:lnTo>
                  <a:lnTo>
                    <a:pt x="73" y="75"/>
                  </a:lnTo>
                  <a:lnTo>
                    <a:pt x="73" y="78"/>
                  </a:lnTo>
                  <a:lnTo>
                    <a:pt x="71" y="78"/>
                  </a:lnTo>
                  <a:lnTo>
                    <a:pt x="61" y="78"/>
                  </a:lnTo>
                  <a:lnTo>
                    <a:pt x="61" y="78"/>
                  </a:lnTo>
                  <a:lnTo>
                    <a:pt x="61" y="78"/>
                  </a:lnTo>
                  <a:lnTo>
                    <a:pt x="61" y="75"/>
                  </a:lnTo>
                  <a:lnTo>
                    <a:pt x="61" y="75"/>
                  </a:lnTo>
                  <a:lnTo>
                    <a:pt x="61" y="75"/>
                  </a:lnTo>
                  <a:lnTo>
                    <a:pt x="61" y="75"/>
                  </a:lnTo>
                  <a:lnTo>
                    <a:pt x="59" y="75"/>
                  </a:lnTo>
                  <a:lnTo>
                    <a:pt x="59" y="75"/>
                  </a:lnTo>
                  <a:lnTo>
                    <a:pt x="57" y="75"/>
                  </a:lnTo>
                  <a:lnTo>
                    <a:pt x="54" y="75"/>
                  </a:lnTo>
                  <a:lnTo>
                    <a:pt x="52" y="75"/>
                  </a:lnTo>
                  <a:lnTo>
                    <a:pt x="52" y="75"/>
                  </a:lnTo>
                  <a:lnTo>
                    <a:pt x="52" y="75"/>
                  </a:lnTo>
                  <a:lnTo>
                    <a:pt x="52" y="78"/>
                  </a:lnTo>
                  <a:lnTo>
                    <a:pt x="52" y="78"/>
                  </a:lnTo>
                  <a:lnTo>
                    <a:pt x="52" y="78"/>
                  </a:lnTo>
                  <a:lnTo>
                    <a:pt x="50" y="78"/>
                  </a:lnTo>
                  <a:lnTo>
                    <a:pt x="50" y="78"/>
                  </a:lnTo>
                  <a:lnTo>
                    <a:pt x="50" y="80"/>
                  </a:lnTo>
                  <a:lnTo>
                    <a:pt x="52" y="80"/>
                  </a:lnTo>
                  <a:lnTo>
                    <a:pt x="52" y="80"/>
                  </a:lnTo>
                  <a:lnTo>
                    <a:pt x="52" y="83"/>
                  </a:lnTo>
                  <a:lnTo>
                    <a:pt x="54" y="83"/>
                  </a:lnTo>
                  <a:lnTo>
                    <a:pt x="54" y="83"/>
                  </a:lnTo>
                  <a:lnTo>
                    <a:pt x="54" y="83"/>
                  </a:lnTo>
                  <a:lnTo>
                    <a:pt x="54" y="83"/>
                  </a:lnTo>
                  <a:lnTo>
                    <a:pt x="57" y="85"/>
                  </a:lnTo>
                  <a:lnTo>
                    <a:pt x="57" y="85"/>
                  </a:lnTo>
                  <a:lnTo>
                    <a:pt x="57" y="85"/>
                  </a:lnTo>
                  <a:lnTo>
                    <a:pt x="57" y="85"/>
                  </a:lnTo>
                  <a:lnTo>
                    <a:pt x="59" y="83"/>
                  </a:lnTo>
                  <a:lnTo>
                    <a:pt x="59" y="83"/>
                  </a:lnTo>
                  <a:lnTo>
                    <a:pt x="59" y="83"/>
                  </a:lnTo>
                  <a:lnTo>
                    <a:pt x="59" y="83"/>
                  </a:lnTo>
                  <a:lnTo>
                    <a:pt x="61" y="83"/>
                  </a:lnTo>
                  <a:lnTo>
                    <a:pt x="61" y="83"/>
                  </a:lnTo>
                  <a:lnTo>
                    <a:pt x="61" y="83"/>
                  </a:lnTo>
                  <a:lnTo>
                    <a:pt x="61" y="83"/>
                  </a:lnTo>
                  <a:lnTo>
                    <a:pt x="61" y="83"/>
                  </a:lnTo>
                  <a:lnTo>
                    <a:pt x="61" y="83"/>
                  </a:lnTo>
                  <a:lnTo>
                    <a:pt x="64" y="85"/>
                  </a:lnTo>
                  <a:lnTo>
                    <a:pt x="64" y="85"/>
                  </a:lnTo>
                  <a:lnTo>
                    <a:pt x="64" y="85"/>
                  </a:lnTo>
                  <a:lnTo>
                    <a:pt x="64" y="85"/>
                  </a:lnTo>
                  <a:lnTo>
                    <a:pt x="66" y="85"/>
                  </a:lnTo>
                  <a:lnTo>
                    <a:pt x="66" y="85"/>
                  </a:lnTo>
                  <a:lnTo>
                    <a:pt x="66" y="87"/>
                  </a:lnTo>
                  <a:lnTo>
                    <a:pt x="66" y="87"/>
                  </a:lnTo>
                  <a:lnTo>
                    <a:pt x="66" y="87"/>
                  </a:lnTo>
                  <a:lnTo>
                    <a:pt x="66" y="87"/>
                  </a:lnTo>
                  <a:lnTo>
                    <a:pt x="66" y="90"/>
                  </a:lnTo>
                  <a:lnTo>
                    <a:pt x="66" y="90"/>
                  </a:lnTo>
                  <a:lnTo>
                    <a:pt x="66" y="90"/>
                  </a:lnTo>
                  <a:lnTo>
                    <a:pt x="66" y="90"/>
                  </a:lnTo>
                  <a:lnTo>
                    <a:pt x="66" y="90"/>
                  </a:lnTo>
                  <a:lnTo>
                    <a:pt x="69" y="90"/>
                  </a:lnTo>
                  <a:lnTo>
                    <a:pt x="66" y="92"/>
                  </a:lnTo>
                  <a:lnTo>
                    <a:pt x="66" y="94"/>
                  </a:lnTo>
                  <a:lnTo>
                    <a:pt x="66" y="94"/>
                  </a:lnTo>
                  <a:lnTo>
                    <a:pt x="66" y="94"/>
                  </a:lnTo>
                  <a:lnTo>
                    <a:pt x="66" y="97"/>
                  </a:lnTo>
                  <a:lnTo>
                    <a:pt x="66" y="97"/>
                  </a:lnTo>
                  <a:lnTo>
                    <a:pt x="66" y="97"/>
                  </a:lnTo>
                  <a:lnTo>
                    <a:pt x="69" y="97"/>
                  </a:lnTo>
                  <a:lnTo>
                    <a:pt x="69" y="97"/>
                  </a:lnTo>
                  <a:lnTo>
                    <a:pt x="73" y="101"/>
                  </a:lnTo>
                  <a:lnTo>
                    <a:pt x="73" y="101"/>
                  </a:lnTo>
                  <a:lnTo>
                    <a:pt x="73" y="104"/>
                  </a:lnTo>
                  <a:lnTo>
                    <a:pt x="73" y="104"/>
                  </a:lnTo>
                  <a:lnTo>
                    <a:pt x="76" y="106"/>
                  </a:lnTo>
                  <a:lnTo>
                    <a:pt x="76" y="109"/>
                  </a:lnTo>
                  <a:lnTo>
                    <a:pt x="76" y="111"/>
                  </a:lnTo>
                  <a:lnTo>
                    <a:pt x="73" y="113"/>
                  </a:lnTo>
                  <a:lnTo>
                    <a:pt x="73" y="113"/>
                  </a:lnTo>
                  <a:lnTo>
                    <a:pt x="73" y="113"/>
                  </a:lnTo>
                  <a:lnTo>
                    <a:pt x="76" y="113"/>
                  </a:lnTo>
                  <a:lnTo>
                    <a:pt x="76" y="116"/>
                  </a:lnTo>
                  <a:lnTo>
                    <a:pt x="76" y="116"/>
                  </a:lnTo>
                  <a:lnTo>
                    <a:pt x="76" y="116"/>
                  </a:lnTo>
                  <a:lnTo>
                    <a:pt x="76" y="118"/>
                  </a:lnTo>
                  <a:lnTo>
                    <a:pt x="76" y="120"/>
                  </a:lnTo>
                  <a:lnTo>
                    <a:pt x="76" y="120"/>
                  </a:lnTo>
                  <a:lnTo>
                    <a:pt x="76" y="123"/>
                  </a:lnTo>
                  <a:lnTo>
                    <a:pt x="73" y="125"/>
                  </a:lnTo>
                  <a:lnTo>
                    <a:pt x="73" y="127"/>
                  </a:lnTo>
                  <a:lnTo>
                    <a:pt x="73" y="127"/>
                  </a:lnTo>
                  <a:lnTo>
                    <a:pt x="73" y="127"/>
                  </a:lnTo>
                  <a:lnTo>
                    <a:pt x="73" y="130"/>
                  </a:lnTo>
                  <a:lnTo>
                    <a:pt x="73" y="130"/>
                  </a:lnTo>
                  <a:lnTo>
                    <a:pt x="73" y="130"/>
                  </a:lnTo>
                  <a:lnTo>
                    <a:pt x="73" y="130"/>
                  </a:lnTo>
                  <a:lnTo>
                    <a:pt x="73" y="130"/>
                  </a:lnTo>
                  <a:lnTo>
                    <a:pt x="71" y="132"/>
                  </a:lnTo>
                  <a:lnTo>
                    <a:pt x="71" y="132"/>
                  </a:lnTo>
                  <a:lnTo>
                    <a:pt x="71" y="132"/>
                  </a:lnTo>
                  <a:lnTo>
                    <a:pt x="69" y="132"/>
                  </a:lnTo>
                  <a:lnTo>
                    <a:pt x="69" y="132"/>
                  </a:lnTo>
                  <a:lnTo>
                    <a:pt x="69" y="132"/>
                  </a:lnTo>
                  <a:lnTo>
                    <a:pt x="69" y="132"/>
                  </a:lnTo>
                  <a:lnTo>
                    <a:pt x="66" y="132"/>
                  </a:lnTo>
                  <a:lnTo>
                    <a:pt x="66" y="132"/>
                  </a:lnTo>
                  <a:lnTo>
                    <a:pt x="66" y="132"/>
                  </a:lnTo>
                  <a:lnTo>
                    <a:pt x="66" y="132"/>
                  </a:lnTo>
                  <a:lnTo>
                    <a:pt x="66" y="132"/>
                  </a:lnTo>
                  <a:lnTo>
                    <a:pt x="66" y="135"/>
                  </a:lnTo>
                  <a:lnTo>
                    <a:pt x="66" y="135"/>
                  </a:lnTo>
                  <a:lnTo>
                    <a:pt x="66" y="137"/>
                  </a:lnTo>
                  <a:lnTo>
                    <a:pt x="66" y="137"/>
                  </a:lnTo>
                  <a:lnTo>
                    <a:pt x="66" y="137"/>
                  </a:lnTo>
                  <a:lnTo>
                    <a:pt x="66" y="137"/>
                  </a:lnTo>
                  <a:lnTo>
                    <a:pt x="64" y="142"/>
                  </a:lnTo>
                  <a:lnTo>
                    <a:pt x="64" y="142"/>
                  </a:lnTo>
                  <a:lnTo>
                    <a:pt x="64" y="142"/>
                  </a:lnTo>
                  <a:lnTo>
                    <a:pt x="64" y="142"/>
                  </a:lnTo>
                  <a:lnTo>
                    <a:pt x="64" y="142"/>
                  </a:lnTo>
                  <a:lnTo>
                    <a:pt x="61" y="142"/>
                  </a:lnTo>
                  <a:lnTo>
                    <a:pt x="61" y="142"/>
                  </a:lnTo>
                  <a:lnTo>
                    <a:pt x="61" y="144"/>
                  </a:lnTo>
                  <a:lnTo>
                    <a:pt x="61" y="144"/>
                  </a:lnTo>
                  <a:lnTo>
                    <a:pt x="59" y="144"/>
                  </a:lnTo>
                  <a:lnTo>
                    <a:pt x="57" y="146"/>
                  </a:lnTo>
                  <a:lnTo>
                    <a:pt x="57" y="146"/>
                  </a:lnTo>
                  <a:lnTo>
                    <a:pt x="57" y="149"/>
                  </a:lnTo>
                  <a:lnTo>
                    <a:pt x="54" y="156"/>
                  </a:lnTo>
                  <a:lnTo>
                    <a:pt x="57" y="158"/>
                  </a:lnTo>
                  <a:lnTo>
                    <a:pt x="57" y="158"/>
                  </a:lnTo>
                  <a:lnTo>
                    <a:pt x="54" y="163"/>
                  </a:lnTo>
                  <a:lnTo>
                    <a:pt x="54" y="163"/>
                  </a:lnTo>
                  <a:lnTo>
                    <a:pt x="54" y="163"/>
                  </a:lnTo>
                  <a:lnTo>
                    <a:pt x="52" y="165"/>
                  </a:lnTo>
                  <a:lnTo>
                    <a:pt x="52" y="165"/>
                  </a:lnTo>
                  <a:lnTo>
                    <a:pt x="52" y="168"/>
                  </a:lnTo>
                  <a:lnTo>
                    <a:pt x="50" y="168"/>
                  </a:lnTo>
                  <a:lnTo>
                    <a:pt x="50" y="168"/>
                  </a:lnTo>
                  <a:lnTo>
                    <a:pt x="50" y="168"/>
                  </a:lnTo>
                  <a:lnTo>
                    <a:pt x="50" y="168"/>
                  </a:lnTo>
                  <a:lnTo>
                    <a:pt x="47" y="168"/>
                  </a:lnTo>
                  <a:lnTo>
                    <a:pt x="47" y="168"/>
                  </a:lnTo>
                  <a:lnTo>
                    <a:pt x="47" y="168"/>
                  </a:lnTo>
                  <a:lnTo>
                    <a:pt x="47" y="168"/>
                  </a:lnTo>
                  <a:lnTo>
                    <a:pt x="47" y="170"/>
                  </a:lnTo>
                  <a:lnTo>
                    <a:pt x="45" y="170"/>
                  </a:lnTo>
                  <a:lnTo>
                    <a:pt x="45" y="170"/>
                  </a:lnTo>
                  <a:lnTo>
                    <a:pt x="45" y="170"/>
                  </a:lnTo>
                  <a:lnTo>
                    <a:pt x="45" y="172"/>
                  </a:lnTo>
                  <a:lnTo>
                    <a:pt x="45" y="175"/>
                  </a:lnTo>
                  <a:lnTo>
                    <a:pt x="45" y="175"/>
                  </a:lnTo>
                  <a:lnTo>
                    <a:pt x="45" y="175"/>
                  </a:lnTo>
                  <a:lnTo>
                    <a:pt x="42" y="180"/>
                  </a:lnTo>
                  <a:lnTo>
                    <a:pt x="42" y="182"/>
                  </a:lnTo>
                  <a:lnTo>
                    <a:pt x="42" y="184"/>
                  </a:lnTo>
                  <a:lnTo>
                    <a:pt x="42" y="184"/>
                  </a:lnTo>
                  <a:lnTo>
                    <a:pt x="42" y="184"/>
                  </a:lnTo>
                  <a:lnTo>
                    <a:pt x="40" y="189"/>
                  </a:lnTo>
                  <a:lnTo>
                    <a:pt x="40" y="189"/>
                  </a:lnTo>
                  <a:lnTo>
                    <a:pt x="40" y="191"/>
                  </a:lnTo>
                  <a:lnTo>
                    <a:pt x="38" y="191"/>
                  </a:lnTo>
                  <a:lnTo>
                    <a:pt x="38" y="191"/>
                  </a:lnTo>
                  <a:lnTo>
                    <a:pt x="35" y="191"/>
                  </a:lnTo>
                  <a:lnTo>
                    <a:pt x="14" y="191"/>
                  </a:lnTo>
                  <a:lnTo>
                    <a:pt x="12" y="191"/>
                  </a:lnTo>
                  <a:lnTo>
                    <a:pt x="12" y="191"/>
                  </a:lnTo>
                  <a:lnTo>
                    <a:pt x="12" y="191"/>
                  </a:lnTo>
                  <a:lnTo>
                    <a:pt x="12" y="194"/>
                  </a:lnTo>
                  <a:lnTo>
                    <a:pt x="9" y="194"/>
                  </a:lnTo>
                  <a:lnTo>
                    <a:pt x="9" y="194"/>
                  </a:lnTo>
                  <a:lnTo>
                    <a:pt x="9" y="199"/>
                  </a:lnTo>
                  <a:lnTo>
                    <a:pt x="9" y="199"/>
                  </a:lnTo>
                  <a:lnTo>
                    <a:pt x="7" y="199"/>
                  </a:lnTo>
                  <a:lnTo>
                    <a:pt x="5" y="201"/>
                  </a:lnTo>
                  <a:lnTo>
                    <a:pt x="5" y="201"/>
                  </a:lnTo>
                  <a:lnTo>
                    <a:pt x="5" y="201"/>
                  </a:lnTo>
                  <a:lnTo>
                    <a:pt x="2" y="203"/>
                  </a:lnTo>
                  <a:lnTo>
                    <a:pt x="2" y="203"/>
                  </a:lnTo>
                  <a:lnTo>
                    <a:pt x="2" y="203"/>
                  </a:lnTo>
                  <a:lnTo>
                    <a:pt x="2" y="203"/>
                  </a:lnTo>
                  <a:lnTo>
                    <a:pt x="2" y="206"/>
                  </a:lnTo>
                  <a:lnTo>
                    <a:pt x="2" y="206"/>
                  </a:lnTo>
                  <a:lnTo>
                    <a:pt x="2" y="206"/>
                  </a:lnTo>
                  <a:lnTo>
                    <a:pt x="5" y="208"/>
                  </a:lnTo>
                  <a:lnTo>
                    <a:pt x="5" y="208"/>
                  </a:lnTo>
                  <a:lnTo>
                    <a:pt x="5" y="208"/>
                  </a:lnTo>
                  <a:lnTo>
                    <a:pt x="7" y="210"/>
                  </a:lnTo>
                  <a:lnTo>
                    <a:pt x="7" y="213"/>
                  </a:lnTo>
                  <a:lnTo>
                    <a:pt x="7" y="215"/>
                  </a:lnTo>
                  <a:lnTo>
                    <a:pt x="7" y="217"/>
                  </a:lnTo>
                  <a:lnTo>
                    <a:pt x="7" y="217"/>
                  </a:lnTo>
                  <a:lnTo>
                    <a:pt x="7" y="217"/>
                  </a:lnTo>
                  <a:lnTo>
                    <a:pt x="7" y="220"/>
                  </a:lnTo>
                  <a:lnTo>
                    <a:pt x="7" y="220"/>
                  </a:lnTo>
                  <a:lnTo>
                    <a:pt x="5" y="220"/>
                  </a:lnTo>
                  <a:lnTo>
                    <a:pt x="5" y="220"/>
                  </a:lnTo>
                  <a:lnTo>
                    <a:pt x="5" y="220"/>
                  </a:lnTo>
                  <a:lnTo>
                    <a:pt x="5" y="225"/>
                  </a:lnTo>
                  <a:lnTo>
                    <a:pt x="5" y="225"/>
                  </a:lnTo>
                  <a:lnTo>
                    <a:pt x="2" y="227"/>
                  </a:lnTo>
                  <a:lnTo>
                    <a:pt x="2" y="227"/>
                  </a:lnTo>
                  <a:lnTo>
                    <a:pt x="2" y="227"/>
                  </a:lnTo>
                  <a:lnTo>
                    <a:pt x="2" y="227"/>
                  </a:lnTo>
                  <a:lnTo>
                    <a:pt x="2" y="227"/>
                  </a:lnTo>
                  <a:lnTo>
                    <a:pt x="5" y="227"/>
                  </a:lnTo>
                  <a:lnTo>
                    <a:pt x="5" y="227"/>
                  </a:lnTo>
                  <a:lnTo>
                    <a:pt x="5" y="227"/>
                  </a:lnTo>
                  <a:lnTo>
                    <a:pt x="5" y="227"/>
                  </a:lnTo>
                  <a:lnTo>
                    <a:pt x="5" y="227"/>
                  </a:lnTo>
                  <a:lnTo>
                    <a:pt x="7" y="227"/>
                  </a:lnTo>
                  <a:lnTo>
                    <a:pt x="7" y="227"/>
                  </a:lnTo>
                  <a:lnTo>
                    <a:pt x="7" y="227"/>
                  </a:lnTo>
                  <a:lnTo>
                    <a:pt x="5" y="229"/>
                  </a:lnTo>
                  <a:lnTo>
                    <a:pt x="5" y="232"/>
                  </a:lnTo>
                  <a:lnTo>
                    <a:pt x="2" y="234"/>
                  </a:lnTo>
                  <a:lnTo>
                    <a:pt x="2" y="236"/>
                  </a:lnTo>
                  <a:lnTo>
                    <a:pt x="0" y="236"/>
                  </a:lnTo>
                  <a:lnTo>
                    <a:pt x="0" y="236"/>
                  </a:lnTo>
                  <a:lnTo>
                    <a:pt x="0" y="236"/>
                  </a:lnTo>
                  <a:lnTo>
                    <a:pt x="0" y="239"/>
                  </a:lnTo>
                  <a:lnTo>
                    <a:pt x="0" y="239"/>
                  </a:lnTo>
                  <a:lnTo>
                    <a:pt x="2" y="239"/>
                  </a:lnTo>
                  <a:lnTo>
                    <a:pt x="7" y="241"/>
                  </a:lnTo>
                  <a:lnTo>
                    <a:pt x="9" y="241"/>
                  </a:lnTo>
                  <a:lnTo>
                    <a:pt x="12" y="241"/>
                  </a:lnTo>
                  <a:lnTo>
                    <a:pt x="12" y="241"/>
                  </a:lnTo>
                  <a:lnTo>
                    <a:pt x="12" y="243"/>
                  </a:lnTo>
                  <a:lnTo>
                    <a:pt x="12" y="243"/>
                  </a:lnTo>
                  <a:lnTo>
                    <a:pt x="12" y="243"/>
                  </a:lnTo>
                  <a:lnTo>
                    <a:pt x="12" y="246"/>
                  </a:lnTo>
                  <a:lnTo>
                    <a:pt x="12" y="246"/>
                  </a:lnTo>
                  <a:lnTo>
                    <a:pt x="12" y="246"/>
                  </a:lnTo>
                  <a:lnTo>
                    <a:pt x="12" y="246"/>
                  </a:lnTo>
                  <a:lnTo>
                    <a:pt x="14" y="246"/>
                  </a:lnTo>
                  <a:lnTo>
                    <a:pt x="14" y="246"/>
                  </a:lnTo>
                  <a:lnTo>
                    <a:pt x="14" y="248"/>
                  </a:lnTo>
                  <a:lnTo>
                    <a:pt x="12" y="248"/>
                  </a:lnTo>
                  <a:lnTo>
                    <a:pt x="12" y="248"/>
                  </a:lnTo>
                  <a:lnTo>
                    <a:pt x="12" y="251"/>
                  </a:lnTo>
                  <a:lnTo>
                    <a:pt x="12" y="251"/>
                  </a:lnTo>
                  <a:lnTo>
                    <a:pt x="12" y="251"/>
                  </a:lnTo>
                  <a:lnTo>
                    <a:pt x="12" y="251"/>
                  </a:lnTo>
                  <a:lnTo>
                    <a:pt x="12" y="253"/>
                  </a:lnTo>
                  <a:lnTo>
                    <a:pt x="14" y="253"/>
                  </a:lnTo>
                  <a:lnTo>
                    <a:pt x="14" y="255"/>
                  </a:lnTo>
                  <a:lnTo>
                    <a:pt x="14" y="255"/>
                  </a:lnTo>
                  <a:lnTo>
                    <a:pt x="14" y="255"/>
                  </a:lnTo>
                  <a:lnTo>
                    <a:pt x="14" y="258"/>
                  </a:lnTo>
                  <a:lnTo>
                    <a:pt x="14" y="258"/>
                  </a:lnTo>
                  <a:lnTo>
                    <a:pt x="14" y="258"/>
                  </a:lnTo>
                  <a:lnTo>
                    <a:pt x="12" y="260"/>
                  </a:lnTo>
                  <a:lnTo>
                    <a:pt x="12" y="260"/>
                  </a:lnTo>
                  <a:lnTo>
                    <a:pt x="12" y="260"/>
                  </a:lnTo>
                  <a:lnTo>
                    <a:pt x="12" y="260"/>
                  </a:lnTo>
                  <a:lnTo>
                    <a:pt x="12" y="260"/>
                  </a:lnTo>
                  <a:lnTo>
                    <a:pt x="12" y="262"/>
                  </a:lnTo>
                  <a:lnTo>
                    <a:pt x="12" y="262"/>
                  </a:lnTo>
                  <a:lnTo>
                    <a:pt x="12" y="265"/>
                  </a:lnTo>
                  <a:lnTo>
                    <a:pt x="12" y="265"/>
                  </a:lnTo>
                  <a:lnTo>
                    <a:pt x="12" y="265"/>
                  </a:lnTo>
                  <a:lnTo>
                    <a:pt x="14" y="265"/>
                  </a:lnTo>
                  <a:lnTo>
                    <a:pt x="14" y="265"/>
                  </a:lnTo>
                  <a:lnTo>
                    <a:pt x="14" y="267"/>
                  </a:lnTo>
                  <a:lnTo>
                    <a:pt x="14" y="267"/>
                  </a:lnTo>
                  <a:lnTo>
                    <a:pt x="14" y="267"/>
                  </a:lnTo>
                  <a:lnTo>
                    <a:pt x="14" y="267"/>
                  </a:lnTo>
                  <a:lnTo>
                    <a:pt x="14" y="267"/>
                  </a:lnTo>
                  <a:lnTo>
                    <a:pt x="14" y="267"/>
                  </a:lnTo>
                  <a:lnTo>
                    <a:pt x="14" y="267"/>
                  </a:lnTo>
                  <a:lnTo>
                    <a:pt x="16" y="267"/>
                  </a:lnTo>
                  <a:lnTo>
                    <a:pt x="16" y="267"/>
                  </a:lnTo>
                  <a:lnTo>
                    <a:pt x="16" y="267"/>
                  </a:lnTo>
                  <a:lnTo>
                    <a:pt x="19" y="267"/>
                  </a:lnTo>
                  <a:lnTo>
                    <a:pt x="19" y="270"/>
                  </a:lnTo>
                  <a:lnTo>
                    <a:pt x="21" y="270"/>
                  </a:lnTo>
                  <a:lnTo>
                    <a:pt x="21" y="270"/>
                  </a:lnTo>
                  <a:lnTo>
                    <a:pt x="24" y="270"/>
                  </a:lnTo>
                  <a:lnTo>
                    <a:pt x="24" y="272"/>
                  </a:lnTo>
                  <a:lnTo>
                    <a:pt x="26" y="272"/>
                  </a:lnTo>
                  <a:lnTo>
                    <a:pt x="26" y="272"/>
                  </a:lnTo>
                  <a:lnTo>
                    <a:pt x="26" y="272"/>
                  </a:lnTo>
                  <a:lnTo>
                    <a:pt x="26" y="272"/>
                  </a:lnTo>
                  <a:lnTo>
                    <a:pt x="28" y="272"/>
                  </a:lnTo>
                  <a:lnTo>
                    <a:pt x="28" y="272"/>
                  </a:lnTo>
                  <a:lnTo>
                    <a:pt x="28" y="272"/>
                  </a:lnTo>
                  <a:lnTo>
                    <a:pt x="28" y="272"/>
                  </a:lnTo>
                  <a:lnTo>
                    <a:pt x="31" y="272"/>
                  </a:lnTo>
                  <a:lnTo>
                    <a:pt x="31" y="272"/>
                  </a:lnTo>
                  <a:lnTo>
                    <a:pt x="31" y="272"/>
                  </a:lnTo>
                  <a:lnTo>
                    <a:pt x="31" y="272"/>
                  </a:lnTo>
                  <a:lnTo>
                    <a:pt x="33" y="274"/>
                  </a:lnTo>
                  <a:lnTo>
                    <a:pt x="33" y="274"/>
                  </a:lnTo>
                  <a:lnTo>
                    <a:pt x="35" y="274"/>
                  </a:lnTo>
                  <a:lnTo>
                    <a:pt x="35" y="274"/>
                  </a:lnTo>
                  <a:lnTo>
                    <a:pt x="35" y="274"/>
                  </a:lnTo>
                  <a:lnTo>
                    <a:pt x="35" y="274"/>
                  </a:lnTo>
                  <a:lnTo>
                    <a:pt x="38" y="274"/>
                  </a:lnTo>
                  <a:lnTo>
                    <a:pt x="38" y="274"/>
                  </a:lnTo>
                  <a:lnTo>
                    <a:pt x="38" y="274"/>
                  </a:lnTo>
                  <a:lnTo>
                    <a:pt x="40" y="274"/>
                  </a:lnTo>
                  <a:lnTo>
                    <a:pt x="45" y="274"/>
                  </a:lnTo>
                  <a:lnTo>
                    <a:pt x="45" y="274"/>
                  </a:lnTo>
                  <a:lnTo>
                    <a:pt x="45" y="274"/>
                  </a:lnTo>
                  <a:lnTo>
                    <a:pt x="45" y="274"/>
                  </a:lnTo>
                  <a:lnTo>
                    <a:pt x="45" y="277"/>
                  </a:lnTo>
                  <a:lnTo>
                    <a:pt x="47" y="277"/>
                  </a:lnTo>
                  <a:lnTo>
                    <a:pt x="50" y="277"/>
                  </a:lnTo>
                  <a:lnTo>
                    <a:pt x="50" y="277"/>
                  </a:lnTo>
                  <a:lnTo>
                    <a:pt x="50" y="277"/>
                  </a:lnTo>
                  <a:lnTo>
                    <a:pt x="52" y="277"/>
                  </a:lnTo>
                  <a:lnTo>
                    <a:pt x="57" y="277"/>
                  </a:lnTo>
                  <a:lnTo>
                    <a:pt x="61" y="274"/>
                  </a:lnTo>
                  <a:lnTo>
                    <a:pt x="64" y="274"/>
                  </a:lnTo>
                  <a:lnTo>
                    <a:pt x="64" y="277"/>
                  </a:lnTo>
                  <a:lnTo>
                    <a:pt x="66" y="277"/>
                  </a:lnTo>
                  <a:lnTo>
                    <a:pt x="66" y="277"/>
                  </a:lnTo>
                  <a:lnTo>
                    <a:pt x="71" y="279"/>
                  </a:lnTo>
                  <a:lnTo>
                    <a:pt x="71" y="279"/>
                  </a:lnTo>
                  <a:lnTo>
                    <a:pt x="71" y="279"/>
                  </a:lnTo>
                  <a:lnTo>
                    <a:pt x="71" y="279"/>
                  </a:lnTo>
                  <a:lnTo>
                    <a:pt x="73" y="281"/>
                  </a:lnTo>
                  <a:lnTo>
                    <a:pt x="73" y="281"/>
                  </a:lnTo>
                  <a:lnTo>
                    <a:pt x="73" y="277"/>
                  </a:lnTo>
                  <a:lnTo>
                    <a:pt x="76" y="274"/>
                  </a:lnTo>
                  <a:lnTo>
                    <a:pt x="80" y="265"/>
                  </a:lnTo>
                  <a:lnTo>
                    <a:pt x="83" y="265"/>
                  </a:lnTo>
                  <a:lnTo>
                    <a:pt x="83" y="262"/>
                  </a:lnTo>
                  <a:lnTo>
                    <a:pt x="83" y="262"/>
                  </a:lnTo>
                  <a:lnTo>
                    <a:pt x="85" y="260"/>
                  </a:lnTo>
                  <a:lnTo>
                    <a:pt x="85" y="260"/>
                  </a:lnTo>
                  <a:lnTo>
                    <a:pt x="85" y="258"/>
                  </a:lnTo>
                  <a:lnTo>
                    <a:pt x="85" y="255"/>
                  </a:lnTo>
                  <a:lnTo>
                    <a:pt x="85" y="251"/>
                  </a:lnTo>
                  <a:lnTo>
                    <a:pt x="85" y="251"/>
                  </a:lnTo>
                  <a:lnTo>
                    <a:pt x="87" y="248"/>
                  </a:lnTo>
                  <a:lnTo>
                    <a:pt x="87" y="248"/>
                  </a:lnTo>
                  <a:lnTo>
                    <a:pt x="87" y="248"/>
                  </a:lnTo>
                  <a:lnTo>
                    <a:pt x="87" y="246"/>
                  </a:lnTo>
                  <a:lnTo>
                    <a:pt x="90" y="246"/>
                  </a:lnTo>
                  <a:lnTo>
                    <a:pt x="90" y="243"/>
                  </a:lnTo>
                  <a:lnTo>
                    <a:pt x="92" y="243"/>
                  </a:lnTo>
                  <a:lnTo>
                    <a:pt x="95" y="241"/>
                  </a:lnTo>
                  <a:lnTo>
                    <a:pt x="97" y="241"/>
                  </a:lnTo>
                  <a:lnTo>
                    <a:pt x="97" y="241"/>
                  </a:lnTo>
                  <a:lnTo>
                    <a:pt x="97" y="241"/>
                  </a:lnTo>
                  <a:lnTo>
                    <a:pt x="97" y="243"/>
                  </a:lnTo>
                  <a:lnTo>
                    <a:pt x="99" y="243"/>
                  </a:lnTo>
                  <a:lnTo>
                    <a:pt x="99" y="243"/>
                  </a:lnTo>
                  <a:lnTo>
                    <a:pt x="99" y="243"/>
                  </a:lnTo>
                  <a:lnTo>
                    <a:pt x="99" y="241"/>
                  </a:lnTo>
                  <a:lnTo>
                    <a:pt x="102" y="241"/>
                  </a:lnTo>
                  <a:lnTo>
                    <a:pt x="104" y="236"/>
                  </a:lnTo>
                  <a:lnTo>
                    <a:pt x="104" y="236"/>
                  </a:lnTo>
                  <a:lnTo>
                    <a:pt x="106" y="234"/>
                  </a:lnTo>
                  <a:lnTo>
                    <a:pt x="106" y="234"/>
                  </a:lnTo>
                  <a:lnTo>
                    <a:pt x="109" y="229"/>
                  </a:lnTo>
                  <a:lnTo>
                    <a:pt x="111" y="227"/>
                  </a:lnTo>
                  <a:lnTo>
                    <a:pt x="113" y="225"/>
                  </a:lnTo>
                  <a:lnTo>
                    <a:pt x="113" y="227"/>
                  </a:lnTo>
                  <a:lnTo>
                    <a:pt x="116" y="225"/>
                  </a:lnTo>
                  <a:lnTo>
                    <a:pt x="116" y="222"/>
                  </a:lnTo>
                  <a:lnTo>
                    <a:pt x="121" y="215"/>
                  </a:lnTo>
                  <a:lnTo>
                    <a:pt x="121" y="213"/>
                  </a:lnTo>
                  <a:lnTo>
                    <a:pt x="123" y="208"/>
                  </a:lnTo>
                  <a:lnTo>
                    <a:pt x="123" y="206"/>
                  </a:lnTo>
                  <a:lnTo>
                    <a:pt x="125" y="203"/>
                  </a:lnTo>
                  <a:lnTo>
                    <a:pt x="125" y="201"/>
                  </a:lnTo>
                  <a:lnTo>
                    <a:pt x="128" y="201"/>
                  </a:lnTo>
                  <a:lnTo>
                    <a:pt x="125" y="201"/>
                  </a:lnTo>
                  <a:lnTo>
                    <a:pt x="125" y="201"/>
                  </a:lnTo>
                  <a:lnTo>
                    <a:pt x="123" y="201"/>
                  </a:lnTo>
                  <a:lnTo>
                    <a:pt x="123" y="203"/>
                  </a:lnTo>
                  <a:lnTo>
                    <a:pt x="123" y="201"/>
                  </a:lnTo>
                  <a:lnTo>
                    <a:pt x="121" y="201"/>
                  </a:lnTo>
                  <a:lnTo>
                    <a:pt x="118" y="201"/>
                  </a:lnTo>
                  <a:lnTo>
                    <a:pt x="118" y="199"/>
                  </a:lnTo>
                  <a:lnTo>
                    <a:pt x="121" y="199"/>
                  </a:lnTo>
                  <a:lnTo>
                    <a:pt x="118" y="196"/>
                  </a:lnTo>
                  <a:lnTo>
                    <a:pt x="118" y="196"/>
                  </a:lnTo>
                  <a:lnTo>
                    <a:pt x="118" y="196"/>
                  </a:lnTo>
                  <a:lnTo>
                    <a:pt x="118" y="196"/>
                  </a:lnTo>
                  <a:lnTo>
                    <a:pt x="121" y="196"/>
                  </a:lnTo>
                  <a:lnTo>
                    <a:pt x="121" y="196"/>
                  </a:lnTo>
                  <a:lnTo>
                    <a:pt x="121" y="194"/>
                  </a:lnTo>
                  <a:lnTo>
                    <a:pt x="118" y="194"/>
                  </a:lnTo>
                  <a:lnTo>
                    <a:pt x="121" y="194"/>
                  </a:lnTo>
                  <a:lnTo>
                    <a:pt x="123" y="194"/>
                  </a:lnTo>
                  <a:lnTo>
                    <a:pt x="125" y="194"/>
                  </a:lnTo>
                  <a:lnTo>
                    <a:pt x="125" y="194"/>
                  </a:lnTo>
                  <a:lnTo>
                    <a:pt x="125" y="196"/>
                  </a:lnTo>
                  <a:lnTo>
                    <a:pt x="125" y="199"/>
                  </a:lnTo>
                  <a:lnTo>
                    <a:pt x="125" y="196"/>
                  </a:lnTo>
                  <a:lnTo>
                    <a:pt x="125" y="196"/>
                  </a:lnTo>
                  <a:lnTo>
                    <a:pt x="128" y="196"/>
                  </a:lnTo>
                  <a:lnTo>
                    <a:pt x="128" y="196"/>
                  </a:lnTo>
                  <a:lnTo>
                    <a:pt x="128" y="196"/>
                  </a:lnTo>
                  <a:lnTo>
                    <a:pt x="128" y="196"/>
                  </a:lnTo>
                  <a:lnTo>
                    <a:pt x="130" y="196"/>
                  </a:lnTo>
                  <a:lnTo>
                    <a:pt x="130" y="196"/>
                  </a:lnTo>
                  <a:lnTo>
                    <a:pt x="130" y="196"/>
                  </a:lnTo>
                  <a:lnTo>
                    <a:pt x="132" y="191"/>
                  </a:lnTo>
                  <a:lnTo>
                    <a:pt x="132" y="191"/>
                  </a:lnTo>
                  <a:lnTo>
                    <a:pt x="132" y="189"/>
                  </a:lnTo>
                  <a:lnTo>
                    <a:pt x="135" y="184"/>
                  </a:lnTo>
                  <a:lnTo>
                    <a:pt x="135" y="182"/>
                  </a:lnTo>
                  <a:lnTo>
                    <a:pt x="135" y="182"/>
                  </a:lnTo>
                  <a:lnTo>
                    <a:pt x="135" y="182"/>
                  </a:lnTo>
                  <a:lnTo>
                    <a:pt x="135" y="180"/>
                  </a:lnTo>
                  <a:lnTo>
                    <a:pt x="135" y="180"/>
                  </a:lnTo>
                  <a:lnTo>
                    <a:pt x="135" y="177"/>
                  </a:lnTo>
                  <a:lnTo>
                    <a:pt x="135" y="177"/>
                  </a:lnTo>
                  <a:lnTo>
                    <a:pt x="135" y="177"/>
                  </a:lnTo>
                  <a:lnTo>
                    <a:pt x="135" y="177"/>
                  </a:lnTo>
                  <a:lnTo>
                    <a:pt x="137" y="177"/>
                  </a:lnTo>
                  <a:lnTo>
                    <a:pt x="137" y="172"/>
                  </a:lnTo>
                  <a:lnTo>
                    <a:pt x="137" y="170"/>
                  </a:lnTo>
                  <a:lnTo>
                    <a:pt x="135" y="170"/>
                  </a:lnTo>
                  <a:lnTo>
                    <a:pt x="137" y="170"/>
                  </a:lnTo>
                  <a:lnTo>
                    <a:pt x="140" y="168"/>
                  </a:lnTo>
                  <a:lnTo>
                    <a:pt x="142" y="168"/>
                  </a:lnTo>
                  <a:lnTo>
                    <a:pt x="142" y="165"/>
                  </a:lnTo>
                  <a:lnTo>
                    <a:pt x="147" y="154"/>
                  </a:lnTo>
                  <a:lnTo>
                    <a:pt x="147" y="154"/>
                  </a:lnTo>
                  <a:lnTo>
                    <a:pt x="151" y="149"/>
                  </a:lnTo>
                  <a:lnTo>
                    <a:pt x="161" y="146"/>
                  </a:lnTo>
                  <a:lnTo>
                    <a:pt x="163" y="144"/>
                  </a:lnTo>
                  <a:lnTo>
                    <a:pt x="166" y="142"/>
                  </a:lnTo>
                  <a:lnTo>
                    <a:pt x="170" y="125"/>
                  </a:lnTo>
                  <a:lnTo>
                    <a:pt x="170" y="123"/>
                  </a:lnTo>
                  <a:lnTo>
                    <a:pt x="173" y="111"/>
                  </a:lnTo>
                  <a:lnTo>
                    <a:pt x="170" y="99"/>
                  </a:lnTo>
                  <a:lnTo>
                    <a:pt x="168" y="83"/>
                  </a:lnTo>
                  <a:lnTo>
                    <a:pt x="168" y="66"/>
                  </a:lnTo>
                  <a:lnTo>
                    <a:pt x="170" y="52"/>
                  </a:lnTo>
                  <a:lnTo>
                    <a:pt x="173" y="35"/>
                  </a:lnTo>
                  <a:close/>
                  <a:moveTo>
                    <a:pt x="1020" y="217"/>
                  </a:moveTo>
                  <a:lnTo>
                    <a:pt x="1020" y="217"/>
                  </a:lnTo>
                  <a:lnTo>
                    <a:pt x="1020" y="217"/>
                  </a:lnTo>
                  <a:lnTo>
                    <a:pt x="1020" y="217"/>
                  </a:lnTo>
                  <a:lnTo>
                    <a:pt x="1020" y="217"/>
                  </a:lnTo>
                  <a:lnTo>
                    <a:pt x="1020" y="217"/>
                  </a:lnTo>
                  <a:lnTo>
                    <a:pt x="1020" y="217"/>
                  </a:lnTo>
                  <a:lnTo>
                    <a:pt x="1020" y="217"/>
                  </a:lnTo>
                  <a:lnTo>
                    <a:pt x="1020" y="2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4085" y="2189"/>
              <a:ext cx="78" cy="45"/>
            </a:xfrm>
            <a:custGeom>
              <a:avLst/>
              <a:gdLst>
                <a:gd name="T0" fmla="*/ 76 w 78"/>
                <a:gd name="T1" fmla="*/ 42 h 45"/>
                <a:gd name="T2" fmla="*/ 73 w 78"/>
                <a:gd name="T3" fmla="*/ 40 h 45"/>
                <a:gd name="T4" fmla="*/ 73 w 78"/>
                <a:gd name="T5" fmla="*/ 40 h 45"/>
                <a:gd name="T6" fmla="*/ 73 w 78"/>
                <a:gd name="T7" fmla="*/ 37 h 45"/>
                <a:gd name="T8" fmla="*/ 73 w 78"/>
                <a:gd name="T9" fmla="*/ 35 h 45"/>
                <a:gd name="T10" fmla="*/ 73 w 78"/>
                <a:gd name="T11" fmla="*/ 33 h 45"/>
                <a:gd name="T12" fmla="*/ 73 w 78"/>
                <a:gd name="T13" fmla="*/ 30 h 45"/>
                <a:gd name="T14" fmla="*/ 73 w 78"/>
                <a:gd name="T15" fmla="*/ 26 h 45"/>
                <a:gd name="T16" fmla="*/ 76 w 78"/>
                <a:gd name="T17" fmla="*/ 23 h 45"/>
                <a:gd name="T18" fmla="*/ 76 w 78"/>
                <a:gd name="T19" fmla="*/ 16 h 45"/>
                <a:gd name="T20" fmla="*/ 76 w 78"/>
                <a:gd name="T21" fmla="*/ 16 h 45"/>
                <a:gd name="T22" fmla="*/ 76 w 78"/>
                <a:gd name="T23" fmla="*/ 14 h 45"/>
                <a:gd name="T24" fmla="*/ 76 w 78"/>
                <a:gd name="T25" fmla="*/ 9 h 45"/>
                <a:gd name="T26" fmla="*/ 76 w 78"/>
                <a:gd name="T27" fmla="*/ 7 h 45"/>
                <a:gd name="T28" fmla="*/ 76 w 78"/>
                <a:gd name="T29" fmla="*/ 7 h 45"/>
                <a:gd name="T30" fmla="*/ 73 w 78"/>
                <a:gd name="T31" fmla="*/ 4 h 45"/>
                <a:gd name="T32" fmla="*/ 71 w 78"/>
                <a:gd name="T33" fmla="*/ 4 h 45"/>
                <a:gd name="T34" fmla="*/ 69 w 78"/>
                <a:gd name="T35" fmla="*/ 2 h 45"/>
                <a:gd name="T36" fmla="*/ 69 w 78"/>
                <a:gd name="T37" fmla="*/ 2 h 45"/>
                <a:gd name="T38" fmla="*/ 69 w 78"/>
                <a:gd name="T39" fmla="*/ 0 h 45"/>
                <a:gd name="T40" fmla="*/ 40 w 78"/>
                <a:gd name="T41" fmla="*/ 0 h 45"/>
                <a:gd name="T42" fmla="*/ 9 w 78"/>
                <a:gd name="T43" fmla="*/ 0 h 45"/>
                <a:gd name="T44" fmla="*/ 7 w 78"/>
                <a:gd name="T45" fmla="*/ 2 h 45"/>
                <a:gd name="T46" fmla="*/ 5 w 78"/>
                <a:gd name="T47" fmla="*/ 11 h 45"/>
                <a:gd name="T48" fmla="*/ 5 w 78"/>
                <a:gd name="T49" fmla="*/ 11 h 45"/>
                <a:gd name="T50" fmla="*/ 5 w 78"/>
                <a:gd name="T51" fmla="*/ 11 h 45"/>
                <a:gd name="T52" fmla="*/ 5 w 78"/>
                <a:gd name="T53" fmla="*/ 16 h 45"/>
                <a:gd name="T54" fmla="*/ 5 w 78"/>
                <a:gd name="T55" fmla="*/ 16 h 45"/>
                <a:gd name="T56" fmla="*/ 7 w 78"/>
                <a:gd name="T57" fmla="*/ 18 h 45"/>
                <a:gd name="T58" fmla="*/ 5 w 78"/>
                <a:gd name="T59" fmla="*/ 23 h 45"/>
                <a:gd name="T60" fmla="*/ 5 w 78"/>
                <a:gd name="T61" fmla="*/ 23 h 45"/>
                <a:gd name="T62" fmla="*/ 2 w 78"/>
                <a:gd name="T63" fmla="*/ 26 h 45"/>
                <a:gd name="T64" fmla="*/ 0 w 78"/>
                <a:gd name="T65" fmla="*/ 26 h 45"/>
                <a:gd name="T66" fmla="*/ 0 w 78"/>
                <a:gd name="T67" fmla="*/ 28 h 45"/>
                <a:gd name="T68" fmla="*/ 2 w 78"/>
                <a:gd name="T69" fmla="*/ 35 h 45"/>
                <a:gd name="T70" fmla="*/ 2 w 78"/>
                <a:gd name="T71" fmla="*/ 35 h 45"/>
                <a:gd name="T72" fmla="*/ 5 w 78"/>
                <a:gd name="T73" fmla="*/ 37 h 45"/>
                <a:gd name="T74" fmla="*/ 2 w 78"/>
                <a:gd name="T75" fmla="*/ 40 h 45"/>
                <a:gd name="T76" fmla="*/ 2 w 78"/>
                <a:gd name="T77" fmla="*/ 42 h 45"/>
                <a:gd name="T78" fmla="*/ 2 w 78"/>
                <a:gd name="T79" fmla="*/ 42 h 45"/>
                <a:gd name="T80" fmla="*/ 7 w 78"/>
                <a:gd name="T81" fmla="*/ 45 h 45"/>
                <a:gd name="T82" fmla="*/ 54 w 78"/>
                <a:gd name="T83" fmla="*/ 45 h 45"/>
                <a:gd name="T84" fmla="*/ 76 w 7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5">
                  <a:moveTo>
                    <a:pt x="76" y="42"/>
                  </a:moveTo>
                  <a:lnTo>
                    <a:pt x="76" y="42"/>
                  </a:lnTo>
                  <a:lnTo>
                    <a:pt x="73" y="40"/>
                  </a:lnTo>
                  <a:lnTo>
                    <a:pt x="73" y="40"/>
                  </a:lnTo>
                  <a:lnTo>
                    <a:pt x="73" y="40"/>
                  </a:lnTo>
                  <a:lnTo>
                    <a:pt x="73" y="40"/>
                  </a:lnTo>
                  <a:lnTo>
                    <a:pt x="73" y="40"/>
                  </a:lnTo>
                  <a:lnTo>
                    <a:pt x="73" y="37"/>
                  </a:lnTo>
                  <a:lnTo>
                    <a:pt x="73" y="37"/>
                  </a:lnTo>
                  <a:lnTo>
                    <a:pt x="73" y="35"/>
                  </a:lnTo>
                  <a:lnTo>
                    <a:pt x="73" y="33"/>
                  </a:lnTo>
                  <a:lnTo>
                    <a:pt x="73" y="33"/>
                  </a:lnTo>
                  <a:lnTo>
                    <a:pt x="73" y="33"/>
                  </a:lnTo>
                  <a:lnTo>
                    <a:pt x="73" y="30"/>
                  </a:lnTo>
                  <a:lnTo>
                    <a:pt x="73" y="28"/>
                  </a:lnTo>
                  <a:lnTo>
                    <a:pt x="73" y="26"/>
                  </a:lnTo>
                  <a:lnTo>
                    <a:pt x="76" y="26"/>
                  </a:lnTo>
                  <a:lnTo>
                    <a:pt x="76" y="23"/>
                  </a:lnTo>
                  <a:lnTo>
                    <a:pt x="76" y="21"/>
                  </a:lnTo>
                  <a:lnTo>
                    <a:pt x="76" y="16"/>
                  </a:lnTo>
                  <a:lnTo>
                    <a:pt x="76" y="16"/>
                  </a:lnTo>
                  <a:lnTo>
                    <a:pt x="76" y="16"/>
                  </a:lnTo>
                  <a:lnTo>
                    <a:pt x="76" y="14"/>
                  </a:lnTo>
                  <a:lnTo>
                    <a:pt x="76" y="14"/>
                  </a:lnTo>
                  <a:lnTo>
                    <a:pt x="76" y="9"/>
                  </a:lnTo>
                  <a:lnTo>
                    <a:pt x="76" y="9"/>
                  </a:lnTo>
                  <a:lnTo>
                    <a:pt x="76" y="7"/>
                  </a:lnTo>
                  <a:lnTo>
                    <a:pt x="76" y="7"/>
                  </a:lnTo>
                  <a:lnTo>
                    <a:pt x="76" y="7"/>
                  </a:lnTo>
                  <a:lnTo>
                    <a:pt x="76" y="7"/>
                  </a:lnTo>
                  <a:lnTo>
                    <a:pt x="76" y="7"/>
                  </a:lnTo>
                  <a:lnTo>
                    <a:pt x="73" y="4"/>
                  </a:lnTo>
                  <a:lnTo>
                    <a:pt x="71" y="4"/>
                  </a:lnTo>
                  <a:lnTo>
                    <a:pt x="71" y="4"/>
                  </a:lnTo>
                  <a:lnTo>
                    <a:pt x="69" y="4"/>
                  </a:lnTo>
                  <a:lnTo>
                    <a:pt x="69" y="2"/>
                  </a:lnTo>
                  <a:lnTo>
                    <a:pt x="69" y="2"/>
                  </a:lnTo>
                  <a:lnTo>
                    <a:pt x="69" y="2"/>
                  </a:lnTo>
                  <a:lnTo>
                    <a:pt x="69" y="2"/>
                  </a:lnTo>
                  <a:lnTo>
                    <a:pt x="69" y="0"/>
                  </a:lnTo>
                  <a:lnTo>
                    <a:pt x="69" y="0"/>
                  </a:lnTo>
                  <a:lnTo>
                    <a:pt x="40" y="0"/>
                  </a:lnTo>
                  <a:lnTo>
                    <a:pt x="19" y="0"/>
                  </a:lnTo>
                  <a:lnTo>
                    <a:pt x="9" y="0"/>
                  </a:lnTo>
                  <a:lnTo>
                    <a:pt x="7" y="0"/>
                  </a:lnTo>
                  <a:lnTo>
                    <a:pt x="7" y="2"/>
                  </a:lnTo>
                  <a:lnTo>
                    <a:pt x="5" y="9"/>
                  </a:lnTo>
                  <a:lnTo>
                    <a:pt x="5" y="11"/>
                  </a:lnTo>
                  <a:lnTo>
                    <a:pt x="5" y="11"/>
                  </a:lnTo>
                  <a:lnTo>
                    <a:pt x="5" y="11"/>
                  </a:lnTo>
                  <a:lnTo>
                    <a:pt x="5" y="11"/>
                  </a:lnTo>
                  <a:lnTo>
                    <a:pt x="5" y="11"/>
                  </a:lnTo>
                  <a:lnTo>
                    <a:pt x="5" y="11"/>
                  </a:lnTo>
                  <a:lnTo>
                    <a:pt x="5" y="16"/>
                  </a:lnTo>
                  <a:lnTo>
                    <a:pt x="5" y="16"/>
                  </a:lnTo>
                  <a:lnTo>
                    <a:pt x="5" y="16"/>
                  </a:lnTo>
                  <a:lnTo>
                    <a:pt x="5" y="18"/>
                  </a:lnTo>
                  <a:lnTo>
                    <a:pt x="7" y="18"/>
                  </a:lnTo>
                  <a:lnTo>
                    <a:pt x="5" y="21"/>
                  </a:lnTo>
                  <a:lnTo>
                    <a:pt x="5" y="23"/>
                  </a:lnTo>
                  <a:lnTo>
                    <a:pt x="5" y="23"/>
                  </a:lnTo>
                  <a:lnTo>
                    <a:pt x="5" y="23"/>
                  </a:lnTo>
                  <a:lnTo>
                    <a:pt x="2" y="26"/>
                  </a:lnTo>
                  <a:lnTo>
                    <a:pt x="2" y="26"/>
                  </a:lnTo>
                  <a:lnTo>
                    <a:pt x="2" y="26"/>
                  </a:lnTo>
                  <a:lnTo>
                    <a:pt x="0" y="26"/>
                  </a:lnTo>
                  <a:lnTo>
                    <a:pt x="0" y="26"/>
                  </a:lnTo>
                  <a:lnTo>
                    <a:pt x="0" y="28"/>
                  </a:lnTo>
                  <a:lnTo>
                    <a:pt x="2" y="33"/>
                  </a:lnTo>
                  <a:lnTo>
                    <a:pt x="2" y="35"/>
                  </a:lnTo>
                  <a:lnTo>
                    <a:pt x="2" y="35"/>
                  </a:lnTo>
                  <a:lnTo>
                    <a:pt x="2" y="35"/>
                  </a:lnTo>
                  <a:lnTo>
                    <a:pt x="5" y="35"/>
                  </a:lnTo>
                  <a:lnTo>
                    <a:pt x="5" y="37"/>
                  </a:lnTo>
                  <a:lnTo>
                    <a:pt x="5" y="37"/>
                  </a:lnTo>
                  <a:lnTo>
                    <a:pt x="2" y="40"/>
                  </a:lnTo>
                  <a:lnTo>
                    <a:pt x="2" y="40"/>
                  </a:lnTo>
                  <a:lnTo>
                    <a:pt x="2" y="42"/>
                  </a:lnTo>
                  <a:lnTo>
                    <a:pt x="2" y="42"/>
                  </a:lnTo>
                  <a:lnTo>
                    <a:pt x="2" y="42"/>
                  </a:lnTo>
                  <a:lnTo>
                    <a:pt x="2" y="42"/>
                  </a:lnTo>
                  <a:lnTo>
                    <a:pt x="7" y="45"/>
                  </a:lnTo>
                  <a:lnTo>
                    <a:pt x="33" y="45"/>
                  </a:lnTo>
                  <a:lnTo>
                    <a:pt x="54" y="45"/>
                  </a:lnTo>
                  <a:lnTo>
                    <a:pt x="78" y="45"/>
                  </a:lnTo>
                  <a:lnTo>
                    <a:pt x="76" y="4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20" y="1182"/>
              <a:ext cx="331" cy="398"/>
            </a:xfrm>
            <a:custGeom>
              <a:avLst/>
              <a:gdLst>
                <a:gd name="T0" fmla="*/ 305 w 331"/>
                <a:gd name="T1" fmla="*/ 145 h 398"/>
                <a:gd name="T2" fmla="*/ 284 w 331"/>
                <a:gd name="T3" fmla="*/ 126 h 398"/>
                <a:gd name="T4" fmla="*/ 246 w 331"/>
                <a:gd name="T5" fmla="*/ 90 h 398"/>
                <a:gd name="T6" fmla="*/ 234 w 331"/>
                <a:gd name="T7" fmla="*/ 71 h 398"/>
                <a:gd name="T8" fmla="*/ 213 w 331"/>
                <a:gd name="T9" fmla="*/ 64 h 398"/>
                <a:gd name="T10" fmla="*/ 196 w 331"/>
                <a:gd name="T11" fmla="*/ 50 h 398"/>
                <a:gd name="T12" fmla="*/ 182 w 331"/>
                <a:gd name="T13" fmla="*/ 43 h 398"/>
                <a:gd name="T14" fmla="*/ 173 w 331"/>
                <a:gd name="T15" fmla="*/ 36 h 398"/>
                <a:gd name="T16" fmla="*/ 163 w 331"/>
                <a:gd name="T17" fmla="*/ 31 h 398"/>
                <a:gd name="T18" fmla="*/ 144 w 331"/>
                <a:gd name="T19" fmla="*/ 22 h 398"/>
                <a:gd name="T20" fmla="*/ 137 w 331"/>
                <a:gd name="T21" fmla="*/ 22 h 398"/>
                <a:gd name="T22" fmla="*/ 125 w 331"/>
                <a:gd name="T23" fmla="*/ 10 h 398"/>
                <a:gd name="T24" fmla="*/ 107 w 331"/>
                <a:gd name="T25" fmla="*/ 5 h 398"/>
                <a:gd name="T26" fmla="*/ 78 w 331"/>
                <a:gd name="T27" fmla="*/ 3 h 398"/>
                <a:gd name="T28" fmla="*/ 57 w 331"/>
                <a:gd name="T29" fmla="*/ 5 h 398"/>
                <a:gd name="T30" fmla="*/ 45 w 331"/>
                <a:gd name="T31" fmla="*/ 8 h 398"/>
                <a:gd name="T32" fmla="*/ 31 w 331"/>
                <a:gd name="T33" fmla="*/ 10 h 398"/>
                <a:gd name="T34" fmla="*/ 12 w 331"/>
                <a:gd name="T35" fmla="*/ 10 h 398"/>
                <a:gd name="T36" fmla="*/ 17 w 331"/>
                <a:gd name="T37" fmla="*/ 15 h 398"/>
                <a:gd name="T38" fmla="*/ 2 w 331"/>
                <a:gd name="T39" fmla="*/ 43 h 398"/>
                <a:gd name="T40" fmla="*/ 7 w 331"/>
                <a:gd name="T41" fmla="*/ 64 h 398"/>
                <a:gd name="T42" fmla="*/ 17 w 331"/>
                <a:gd name="T43" fmla="*/ 86 h 398"/>
                <a:gd name="T44" fmla="*/ 28 w 331"/>
                <a:gd name="T45" fmla="*/ 114 h 398"/>
                <a:gd name="T46" fmla="*/ 19 w 331"/>
                <a:gd name="T47" fmla="*/ 138 h 398"/>
                <a:gd name="T48" fmla="*/ 21 w 331"/>
                <a:gd name="T49" fmla="*/ 157 h 398"/>
                <a:gd name="T50" fmla="*/ 28 w 331"/>
                <a:gd name="T51" fmla="*/ 178 h 398"/>
                <a:gd name="T52" fmla="*/ 31 w 331"/>
                <a:gd name="T53" fmla="*/ 197 h 398"/>
                <a:gd name="T54" fmla="*/ 40 w 331"/>
                <a:gd name="T55" fmla="*/ 209 h 398"/>
                <a:gd name="T56" fmla="*/ 45 w 331"/>
                <a:gd name="T57" fmla="*/ 249 h 398"/>
                <a:gd name="T58" fmla="*/ 52 w 331"/>
                <a:gd name="T59" fmla="*/ 275 h 398"/>
                <a:gd name="T60" fmla="*/ 59 w 331"/>
                <a:gd name="T61" fmla="*/ 296 h 398"/>
                <a:gd name="T62" fmla="*/ 78 w 331"/>
                <a:gd name="T63" fmla="*/ 311 h 398"/>
                <a:gd name="T64" fmla="*/ 83 w 331"/>
                <a:gd name="T65" fmla="*/ 315 h 398"/>
                <a:gd name="T66" fmla="*/ 69 w 331"/>
                <a:gd name="T67" fmla="*/ 348 h 398"/>
                <a:gd name="T68" fmla="*/ 92 w 331"/>
                <a:gd name="T69" fmla="*/ 363 h 398"/>
                <a:gd name="T70" fmla="*/ 118 w 331"/>
                <a:gd name="T71" fmla="*/ 360 h 398"/>
                <a:gd name="T72" fmla="*/ 152 w 331"/>
                <a:gd name="T73" fmla="*/ 370 h 398"/>
                <a:gd name="T74" fmla="*/ 166 w 331"/>
                <a:gd name="T75" fmla="*/ 374 h 398"/>
                <a:gd name="T76" fmla="*/ 180 w 331"/>
                <a:gd name="T77" fmla="*/ 386 h 398"/>
                <a:gd name="T78" fmla="*/ 187 w 331"/>
                <a:gd name="T79" fmla="*/ 398 h 398"/>
                <a:gd name="T80" fmla="*/ 194 w 331"/>
                <a:gd name="T81" fmla="*/ 398 h 398"/>
                <a:gd name="T82" fmla="*/ 204 w 331"/>
                <a:gd name="T83" fmla="*/ 386 h 398"/>
                <a:gd name="T84" fmla="*/ 206 w 331"/>
                <a:gd name="T85" fmla="*/ 386 h 398"/>
                <a:gd name="T86" fmla="*/ 213 w 331"/>
                <a:gd name="T87" fmla="*/ 382 h 398"/>
                <a:gd name="T88" fmla="*/ 218 w 331"/>
                <a:gd name="T89" fmla="*/ 377 h 398"/>
                <a:gd name="T90" fmla="*/ 223 w 331"/>
                <a:gd name="T91" fmla="*/ 367 h 398"/>
                <a:gd name="T92" fmla="*/ 230 w 331"/>
                <a:gd name="T93" fmla="*/ 356 h 398"/>
                <a:gd name="T94" fmla="*/ 225 w 331"/>
                <a:gd name="T95" fmla="*/ 348 h 398"/>
                <a:gd name="T96" fmla="*/ 218 w 331"/>
                <a:gd name="T97" fmla="*/ 344 h 398"/>
                <a:gd name="T98" fmla="*/ 218 w 331"/>
                <a:gd name="T99" fmla="*/ 332 h 398"/>
                <a:gd name="T100" fmla="*/ 215 w 331"/>
                <a:gd name="T101" fmla="*/ 322 h 398"/>
                <a:gd name="T102" fmla="*/ 223 w 331"/>
                <a:gd name="T103" fmla="*/ 313 h 398"/>
                <a:gd name="T104" fmla="*/ 223 w 331"/>
                <a:gd name="T105" fmla="*/ 303 h 398"/>
                <a:gd name="T106" fmla="*/ 227 w 331"/>
                <a:gd name="T107" fmla="*/ 285 h 398"/>
                <a:gd name="T108" fmla="*/ 225 w 331"/>
                <a:gd name="T109" fmla="*/ 280 h 398"/>
                <a:gd name="T110" fmla="*/ 230 w 331"/>
                <a:gd name="T111" fmla="*/ 270 h 398"/>
                <a:gd name="T112" fmla="*/ 237 w 331"/>
                <a:gd name="T113" fmla="*/ 258 h 398"/>
                <a:gd name="T114" fmla="*/ 246 w 331"/>
                <a:gd name="T115" fmla="*/ 258 h 398"/>
                <a:gd name="T116" fmla="*/ 263 w 331"/>
                <a:gd name="T117" fmla="*/ 242 h 398"/>
                <a:gd name="T118" fmla="*/ 265 w 331"/>
                <a:gd name="T119" fmla="*/ 228 h 398"/>
                <a:gd name="T120" fmla="*/ 294 w 331"/>
                <a:gd name="T121" fmla="*/ 17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1" h="398">
                  <a:moveTo>
                    <a:pt x="329" y="154"/>
                  </a:moveTo>
                  <a:lnTo>
                    <a:pt x="327" y="152"/>
                  </a:lnTo>
                  <a:lnTo>
                    <a:pt x="324" y="150"/>
                  </a:lnTo>
                  <a:lnTo>
                    <a:pt x="317" y="147"/>
                  </a:lnTo>
                  <a:lnTo>
                    <a:pt x="312" y="145"/>
                  </a:lnTo>
                  <a:lnTo>
                    <a:pt x="310" y="145"/>
                  </a:lnTo>
                  <a:lnTo>
                    <a:pt x="310" y="145"/>
                  </a:lnTo>
                  <a:lnTo>
                    <a:pt x="308" y="145"/>
                  </a:lnTo>
                  <a:lnTo>
                    <a:pt x="305" y="145"/>
                  </a:lnTo>
                  <a:lnTo>
                    <a:pt x="303" y="143"/>
                  </a:lnTo>
                  <a:lnTo>
                    <a:pt x="298" y="140"/>
                  </a:lnTo>
                  <a:lnTo>
                    <a:pt x="296" y="138"/>
                  </a:lnTo>
                  <a:lnTo>
                    <a:pt x="294" y="135"/>
                  </a:lnTo>
                  <a:lnTo>
                    <a:pt x="289" y="126"/>
                  </a:lnTo>
                  <a:lnTo>
                    <a:pt x="289" y="126"/>
                  </a:lnTo>
                  <a:lnTo>
                    <a:pt x="286" y="126"/>
                  </a:lnTo>
                  <a:lnTo>
                    <a:pt x="284" y="126"/>
                  </a:lnTo>
                  <a:lnTo>
                    <a:pt x="284" y="126"/>
                  </a:lnTo>
                  <a:lnTo>
                    <a:pt x="277" y="121"/>
                  </a:lnTo>
                  <a:lnTo>
                    <a:pt x="277" y="119"/>
                  </a:lnTo>
                  <a:lnTo>
                    <a:pt x="270" y="114"/>
                  </a:lnTo>
                  <a:lnTo>
                    <a:pt x="263" y="109"/>
                  </a:lnTo>
                  <a:lnTo>
                    <a:pt x="258" y="100"/>
                  </a:lnTo>
                  <a:lnTo>
                    <a:pt x="251" y="93"/>
                  </a:lnTo>
                  <a:lnTo>
                    <a:pt x="251" y="93"/>
                  </a:lnTo>
                  <a:lnTo>
                    <a:pt x="249" y="90"/>
                  </a:lnTo>
                  <a:lnTo>
                    <a:pt x="246" y="90"/>
                  </a:lnTo>
                  <a:lnTo>
                    <a:pt x="241" y="86"/>
                  </a:lnTo>
                  <a:lnTo>
                    <a:pt x="241" y="86"/>
                  </a:lnTo>
                  <a:lnTo>
                    <a:pt x="241" y="83"/>
                  </a:lnTo>
                  <a:lnTo>
                    <a:pt x="239" y="81"/>
                  </a:lnTo>
                  <a:lnTo>
                    <a:pt x="239" y="81"/>
                  </a:lnTo>
                  <a:lnTo>
                    <a:pt x="237" y="76"/>
                  </a:lnTo>
                  <a:lnTo>
                    <a:pt x="237" y="74"/>
                  </a:lnTo>
                  <a:lnTo>
                    <a:pt x="234" y="74"/>
                  </a:lnTo>
                  <a:lnTo>
                    <a:pt x="234" y="71"/>
                  </a:lnTo>
                  <a:lnTo>
                    <a:pt x="232" y="74"/>
                  </a:lnTo>
                  <a:lnTo>
                    <a:pt x="230" y="74"/>
                  </a:lnTo>
                  <a:lnTo>
                    <a:pt x="225" y="71"/>
                  </a:lnTo>
                  <a:lnTo>
                    <a:pt x="220" y="71"/>
                  </a:lnTo>
                  <a:lnTo>
                    <a:pt x="220" y="69"/>
                  </a:lnTo>
                  <a:lnTo>
                    <a:pt x="218" y="67"/>
                  </a:lnTo>
                  <a:lnTo>
                    <a:pt x="215" y="67"/>
                  </a:lnTo>
                  <a:lnTo>
                    <a:pt x="215" y="67"/>
                  </a:lnTo>
                  <a:lnTo>
                    <a:pt x="213" y="64"/>
                  </a:lnTo>
                  <a:lnTo>
                    <a:pt x="211" y="62"/>
                  </a:lnTo>
                  <a:lnTo>
                    <a:pt x="208" y="60"/>
                  </a:lnTo>
                  <a:lnTo>
                    <a:pt x="204" y="60"/>
                  </a:lnTo>
                  <a:lnTo>
                    <a:pt x="204" y="60"/>
                  </a:lnTo>
                  <a:lnTo>
                    <a:pt x="204" y="57"/>
                  </a:lnTo>
                  <a:lnTo>
                    <a:pt x="201" y="57"/>
                  </a:lnTo>
                  <a:lnTo>
                    <a:pt x="199" y="57"/>
                  </a:lnTo>
                  <a:lnTo>
                    <a:pt x="199" y="53"/>
                  </a:lnTo>
                  <a:lnTo>
                    <a:pt x="196" y="50"/>
                  </a:lnTo>
                  <a:lnTo>
                    <a:pt x="194" y="48"/>
                  </a:lnTo>
                  <a:lnTo>
                    <a:pt x="194" y="48"/>
                  </a:lnTo>
                  <a:lnTo>
                    <a:pt x="192" y="48"/>
                  </a:lnTo>
                  <a:lnTo>
                    <a:pt x="189" y="48"/>
                  </a:lnTo>
                  <a:lnTo>
                    <a:pt x="187" y="48"/>
                  </a:lnTo>
                  <a:lnTo>
                    <a:pt x="187" y="45"/>
                  </a:lnTo>
                  <a:lnTo>
                    <a:pt x="185" y="45"/>
                  </a:lnTo>
                  <a:lnTo>
                    <a:pt x="185" y="43"/>
                  </a:lnTo>
                  <a:lnTo>
                    <a:pt x="182" y="43"/>
                  </a:lnTo>
                  <a:lnTo>
                    <a:pt x="182" y="43"/>
                  </a:lnTo>
                  <a:lnTo>
                    <a:pt x="180" y="43"/>
                  </a:lnTo>
                  <a:lnTo>
                    <a:pt x="180" y="43"/>
                  </a:lnTo>
                  <a:lnTo>
                    <a:pt x="178" y="41"/>
                  </a:lnTo>
                  <a:lnTo>
                    <a:pt x="173" y="38"/>
                  </a:lnTo>
                  <a:lnTo>
                    <a:pt x="173" y="38"/>
                  </a:lnTo>
                  <a:lnTo>
                    <a:pt x="173" y="36"/>
                  </a:lnTo>
                  <a:lnTo>
                    <a:pt x="173" y="36"/>
                  </a:lnTo>
                  <a:lnTo>
                    <a:pt x="173" y="36"/>
                  </a:lnTo>
                  <a:lnTo>
                    <a:pt x="170" y="36"/>
                  </a:lnTo>
                  <a:lnTo>
                    <a:pt x="170" y="36"/>
                  </a:lnTo>
                  <a:lnTo>
                    <a:pt x="168" y="34"/>
                  </a:lnTo>
                  <a:lnTo>
                    <a:pt x="166" y="34"/>
                  </a:lnTo>
                  <a:lnTo>
                    <a:pt x="166" y="34"/>
                  </a:lnTo>
                  <a:lnTo>
                    <a:pt x="166" y="34"/>
                  </a:lnTo>
                  <a:lnTo>
                    <a:pt x="166" y="31"/>
                  </a:lnTo>
                  <a:lnTo>
                    <a:pt x="163" y="31"/>
                  </a:lnTo>
                  <a:lnTo>
                    <a:pt x="163" y="31"/>
                  </a:lnTo>
                  <a:lnTo>
                    <a:pt x="163" y="31"/>
                  </a:lnTo>
                  <a:lnTo>
                    <a:pt x="163" y="31"/>
                  </a:lnTo>
                  <a:lnTo>
                    <a:pt x="156" y="29"/>
                  </a:lnTo>
                  <a:lnTo>
                    <a:pt x="154" y="29"/>
                  </a:lnTo>
                  <a:lnTo>
                    <a:pt x="149" y="24"/>
                  </a:lnTo>
                  <a:lnTo>
                    <a:pt x="144" y="22"/>
                  </a:lnTo>
                  <a:lnTo>
                    <a:pt x="144" y="22"/>
                  </a:lnTo>
                  <a:lnTo>
                    <a:pt x="144" y="22"/>
                  </a:lnTo>
                  <a:lnTo>
                    <a:pt x="144" y="22"/>
                  </a:lnTo>
                  <a:lnTo>
                    <a:pt x="144" y="22"/>
                  </a:lnTo>
                  <a:lnTo>
                    <a:pt x="142" y="22"/>
                  </a:lnTo>
                  <a:lnTo>
                    <a:pt x="140" y="19"/>
                  </a:lnTo>
                  <a:lnTo>
                    <a:pt x="140" y="19"/>
                  </a:lnTo>
                  <a:lnTo>
                    <a:pt x="137" y="19"/>
                  </a:lnTo>
                  <a:lnTo>
                    <a:pt x="137" y="22"/>
                  </a:lnTo>
                  <a:lnTo>
                    <a:pt x="137" y="22"/>
                  </a:lnTo>
                  <a:lnTo>
                    <a:pt x="137" y="22"/>
                  </a:lnTo>
                  <a:lnTo>
                    <a:pt x="137" y="22"/>
                  </a:lnTo>
                  <a:lnTo>
                    <a:pt x="135" y="19"/>
                  </a:lnTo>
                  <a:lnTo>
                    <a:pt x="137" y="19"/>
                  </a:lnTo>
                  <a:lnTo>
                    <a:pt x="135" y="17"/>
                  </a:lnTo>
                  <a:lnTo>
                    <a:pt x="133" y="17"/>
                  </a:lnTo>
                  <a:lnTo>
                    <a:pt x="133" y="17"/>
                  </a:lnTo>
                  <a:lnTo>
                    <a:pt x="130" y="17"/>
                  </a:lnTo>
                  <a:lnTo>
                    <a:pt x="130" y="15"/>
                  </a:lnTo>
                  <a:lnTo>
                    <a:pt x="125" y="12"/>
                  </a:lnTo>
                  <a:lnTo>
                    <a:pt x="125" y="10"/>
                  </a:lnTo>
                  <a:lnTo>
                    <a:pt x="123" y="10"/>
                  </a:lnTo>
                  <a:lnTo>
                    <a:pt x="116" y="5"/>
                  </a:lnTo>
                  <a:lnTo>
                    <a:pt x="114" y="5"/>
                  </a:lnTo>
                  <a:lnTo>
                    <a:pt x="111" y="5"/>
                  </a:lnTo>
                  <a:lnTo>
                    <a:pt x="109" y="5"/>
                  </a:lnTo>
                  <a:lnTo>
                    <a:pt x="109" y="5"/>
                  </a:lnTo>
                  <a:lnTo>
                    <a:pt x="107" y="5"/>
                  </a:lnTo>
                  <a:lnTo>
                    <a:pt x="107" y="5"/>
                  </a:lnTo>
                  <a:lnTo>
                    <a:pt x="107" y="5"/>
                  </a:lnTo>
                  <a:lnTo>
                    <a:pt x="104" y="5"/>
                  </a:lnTo>
                  <a:lnTo>
                    <a:pt x="104" y="5"/>
                  </a:lnTo>
                  <a:lnTo>
                    <a:pt x="104" y="5"/>
                  </a:lnTo>
                  <a:lnTo>
                    <a:pt x="102" y="5"/>
                  </a:lnTo>
                  <a:lnTo>
                    <a:pt x="102" y="5"/>
                  </a:lnTo>
                  <a:lnTo>
                    <a:pt x="99" y="3"/>
                  </a:lnTo>
                  <a:lnTo>
                    <a:pt x="92" y="3"/>
                  </a:lnTo>
                  <a:lnTo>
                    <a:pt x="83" y="3"/>
                  </a:lnTo>
                  <a:lnTo>
                    <a:pt x="78" y="3"/>
                  </a:lnTo>
                  <a:lnTo>
                    <a:pt x="76" y="0"/>
                  </a:lnTo>
                  <a:lnTo>
                    <a:pt x="76" y="0"/>
                  </a:lnTo>
                  <a:lnTo>
                    <a:pt x="76" y="0"/>
                  </a:lnTo>
                  <a:lnTo>
                    <a:pt x="76" y="0"/>
                  </a:lnTo>
                  <a:lnTo>
                    <a:pt x="76" y="3"/>
                  </a:lnTo>
                  <a:lnTo>
                    <a:pt x="76" y="3"/>
                  </a:lnTo>
                  <a:lnTo>
                    <a:pt x="73" y="3"/>
                  </a:lnTo>
                  <a:lnTo>
                    <a:pt x="69" y="5"/>
                  </a:lnTo>
                  <a:lnTo>
                    <a:pt x="57" y="5"/>
                  </a:lnTo>
                  <a:lnTo>
                    <a:pt x="54" y="5"/>
                  </a:lnTo>
                  <a:lnTo>
                    <a:pt x="50" y="8"/>
                  </a:lnTo>
                  <a:lnTo>
                    <a:pt x="50" y="8"/>
                  </a:lnTo>
                  <a:lnTo>
                    <a:pt x="50" y="8"/>
                  </a:lnTo>
                  <a:lnTo>
                    <a:pt x="50" y="8"/>
                  </a:lnTo>
                  <a:lnTo>
                    <a:pt x="47" y="8"/>
                  </a:lnTo>
                  <a:lnTo>
                    <a:pt x="45" y="8"/>
                  </a:lnTo>
                  <a:lnTo>
                    <a:pt x="45" y="8"/>
                  </a:lnTo>
                  <a:lnTo>
                    <a:pt x="45" y="8"/>
                  </a:lnTo>
                  <a:lnTo>
                    <a:pt x="45" y="8"/>
                  </a:lnTo>
                  <a:lnTo>
                    <a:pt x="43" y="8"/>
                  </a:lnTo>
                  <a:lnTo>
                    <a:pt x="43" y="8"/>
                  </a:lnTo>
                  <a:lnTo>
                    <a:pt x="40" y="8"/>
                  </a:lnTo>
                  <a:lnTo>
                    <a:pt x="31" y="8"/>
                  </a:lnTo>
                  <a:lnTo>
                    <a:pt x="28" y="8"/>
                  </a:lnTo>
                  <a:lnTo>
                    <a:pt x="28" y="8"/>
                  </a:lnTo>
                  <a:lnTo>
                    <a:pt x="28" y="10"/>
                  </a:lnTo>
                  <a:lnTo>
                    <a:pt x="31" y="10"/>
                  </a:lnTo>
                  <a:lnTo>
                    <a:pt x="31" y="12"/>
                  </a:lnTo>
                  <a:lnTo>
                    <a:pt x="28" y="12"/>
                  </a:lnTo>
                  <a:lnTo>
                    <a:pt x="28" y="10"/>
                  </a:lnTo>
                  <a:lnTo>
                    <a:pt x="26" y="10"/>
                  </a:lnTo>
                  <a:lnTo>
                    <a:pt x="24" y="8"/>
                  </a:lnTo>
                  <a:lnTo>
                    <a:pt x="21" y="8"/>
                  </a:lnTo>
                  <a:lnTo>
                    <a:pt x="17" y="8"/>
                  </a:lnTo>
                  <a:lnTo>
                    <a:pt x="14" y="8"/>
                  </a:lnTo>
                  <a:lnTo>
                    <a:pt x="12" y="10"/>
                  </a:lnTo>
                  <a:lnTo>
                    <a:pt x="12" y="10"/>
                  </a:lnTo>
                  <a:lnTo>
                    <a:pt x="12" y="10"/>
                  </a:lnTo>
                  <a:lnTo>
                    <a:pt x="12" y="10"/>
                  </a:lnTo>
                  <a:lnTo>
                    <a:pt x="14" y="10"/>
                  </a:lnTo>
                  <a:lnTo>
                    <a:pt x="14" y="10"/>
                  </a:lnTo>
                  <a:lnTo>
                    <a:pt x="14" y="12"/>
                  </a:lnTo>
                  <a:lnTo>
                    <a:pt x="17" y="12"/>
                  </a:lnTo>
                  <a:lnTo>
                    <a:pt x="17" y="15"/>
                  </a:lnTo>
                  <a:lnTo>
                    <a:pt x="17" y="15"/>
                  </a:lnTo>
                  <a:lnTo>
                    <a:pt x="17" y="17"/>
                  </a:lnTo>
                  <a:lnTo>
                    <a:pt x="17" y="19"/>
                  </a:lnTo>
                  <a:lnTo>
                    <a:pt x="17" y="19"/>
                  </a:lnTo>
                  <a:lnTo>
                    <a:pt x="17" y="19"/>
                  </a:lnTo>
                  <a:lnTo>
                    <a:pt x="17" y="24"/>
                  </a:lnTo>
                  <a:lnTo>
                    <a:pt x="17" y="24"/>
                  </a:lnTo>
                  <a:lnTo>
                    <a:pt x="7" y="38"/>
                  </a:lnTo>
                  <a:lnTo>
                    <a:pt x="5" y="41"/>
                  </a:lnTo>
                  <a:lnTo>
                    <a:pt x="2" y="43"/>
                  </a:lnTo>
                  <a:lnTo>
                    <a:pt x="2" y="45"/>
                  </a:lnTo>
                  <a:lnTo>
                    <a:pt x="2" y="48"/>
                  </a:lnTo>
                  <a:lnTo>
                    <a:pt x="0" y="50"/>
                  </a:lnTo>
                  <a:lnTo>
                    <a:pt x="0" y="53"/>
                  </a:lnTo>
                  <a:lnTo>
                    <a:pt x="2" y="55"/>
                  </a:lnTo>
                  <a:lnTo>
                    <a:pt x="2" y="57"/>
                  </a:lnTo>
                  <a:lnTo>
                    <a:pt x="5" y="60"/>
                  </a:lnTo>
                  <a:lnTo>
                    <a:pt x="7" y="62"/>
                  </a:lnTo>
                  <a:lnTo>
                    <a:pt x="7" y="64"/>
                  </a:lnTo>
                  <a:lnTo>
                    <a:pt x="7" y="67"/>
                  </a:lnTo>
                  <a:lnTo>
                    <a:pt x="7" y="69"/>
                  </a:lnTo>
                  <a:lnTo>
                    <a:pt x="7" y="69"/>
                  </a:lnTo>
                  <a:lnTo>
                    <a:pt x="9" y="74"/>
                  </a:lnTo>
                  <a:lnTo>
                    <a:pt x="12" y="76"/>
                  </a:lnTo>
                  <a:lnTo>
                    <a:pt x="12" y="79"/>
                  </a:lnTo>
                  <a:lnTo>
                    <a:pt x="14" y="81"/>
                  </a:lnTo>
                  <a:lnTo>
                    <a:pt x="14" y="83"/>
                  </a:lnTo>
                  <a:lnTo>
                    <a:pt x="17" y="86"/>
                  </a:lnTo>
                  <a:lnTo>
                    <a:pt x="17" y="90"/>
                  </a:lnTo>
                  <a:lnTo>
                    <a:pt x="17" y="93"/>
                  </a:lnTo>
                  <a:lnTo>
                    <a:pt x="19" y="100"/>
                  </a:lnTo>
                  <a:lnTo>
                    <a:pt x="21" y="105"/>
                  </a:lnTo>
                  <a:lnTo>
                    <a:pt x="21" y="105"/>
                  </a:lnTo>
                  <a:lnTo>
                    <a:pt x="24" y="107"/>
                  </a:lnTo>
                  <a:lnTo>
                    <a:pt x="26" y="109"/>
                  </a:lnTo>
                  <a:lnTo>
                    <a:pt x="26" y="109"/>
                  </a:lnTo>
                  <a:lnTo>
                    <a:pt x="28" y="114"/>
                  </a:lnTo>
                  <a:lnTo>
                    <a:pt x="31" y="116"/>
                  </a:lnTo>
                  <a:lnTo>
                    <a:pt x="31" y="121"/>
                  </a:lnTo>
                  <a:lnTo>
                    <a:pt x="28" y="124"/>
                  </a:lnTo>
                  <a:lnTo>
                    <a:pt x="26" y="128"/>
                  </a:lnTo>
                  <a:lnTo>
                    <a:pt x="26" y="128"/>
                  </a:lnTo>
                  <a:lnTo>
                    <a:pt x="24" y="131"/>
                  </a:lnTo>
                  <a:lnTo>
                    <a:pt x="21" y="133"/>
                  </a:lnTo>
                  <a:lnTo>
                    <a:pt x="19" y="135"/>
                  </a:lnTo>
                  <a:lnTo>
                    <a:pt x="19" y="138"/>
                  </a:lnTo>
                  <a:lnTo>
                    <a:pt x="19" y="140"/>
                  </a:lnTo>
                  <a:lnTo>
                    <a:pt x="17" y="143"/>
                  </a:lnTo>
                  <a:lnTo>
                    <a:pt x="17" y="145"/>
                  </a:lnTo>
                  <a:lnTo>
                    <a:pt x="19" y="145"/>
                  </a:lnTo>
                  <a:lnTo>
                    <a:pt x="19" y="147"/>
                  </a:lnTo>
                  <a:lnTo>
                    <a:pt x="19" y="150"/>
                  </a:lnTo>
                  <a:lnTo>
                    <a:pt x="19" y="152"/>
                  </a:lnTo>
                  <a:lnTo>
                    <a:pt x="19" y="154"/>
                  </a:lnTo>
                  <a:lnTo>
                    <a:pt x="21" y="157"/>
                  </a:lnTo>
                  <a:lnTo>
                    <a:pt x="21" y="157"/>
                  </a:lnTo>
                  <a:lnTo>
                    <a:pt x="21" y="159"/>
                  </a:lnTo>
                  <a:lnTo>
                    <a:pt x="21" y="164"/>
                  </a:lnTo>
                  <a:lnTo>
                    <a:pt x="21" y="169"/>
                  </a:lnTo>
                  <a:lnTo>
                    <a:pt x="21" y="169"/>
                  </a:lnTo>
                  <a:lnTo>
                    <a:pt x="24" y="171"/>
                  </a:lnTo>
                  <a:lnTo>
                    <a:pt x="26" y="173"/>
                  </a:lnTo>
                  <a:lnTo>
                    <a:pt x="26" y="176"/>
                  </a:lnTo>
                  <a:lnTo>
                    <a:pt x="28" y="178"/>
                  </a:lnTo>
                  <a:lnTo>
                    <a:pt x="28" y="178"/>
                  </a:lnTo>
                  <a:lnTo>
                    <a:pt x="28" y="180"/>
                  </a:lnTo>
                  <a:lnTo>
                    <a:pt x="28" y="183"/>
                  </a:lnTo>
                  <a:lnTo>
                    <a:pt x="31" y="185"/>
                  </a:lnTo>
                  <a:lnTo>
                    <a:pt x="31" y="187"/>
                  </a:lnTo>
                  <a:lnTo>
                    <a:pt x="33" y="190"/>
                  </a:lnTo>
                  <a:lnTo>
                    <a:pt x="31" y="192"/>
                  </a:lnTo>
                  <a:lnTo>
                    <a:pt x="31" y="195"/>
                  </a:lnTo>
                  <a:lnTo>
                    <a:pt x="31" y="197"/>
                  </a:lnTo>
                  <a:lnTo>
                    <a:pt x="31" y="199"/>
                  </a:lnTo>
                  <a:lnTo>
                    <a:pt x="33" y="202"/>
                  </a:lnTo>
                  <a:lnTo>
                    <a:pt x="36" y="202"/>
                  </a:lnTo>
                  <a:lnTo>
                    <a:pt x="36" y="204"/>
                  </a:lnTo>
                  <a:lnTo>
                    <a:pt x="38" y="204"/>
                  </a:lnTo>
                  <a:lnTo>
                    <a:pt x="40" y="206"/>
                  </a:lnTo>
                  <a:lnTo>
                    <a:pt x="40" y="206"/>
                  </a:lnTo>
                  <a:lnTo>
                    <a:pt x="40" y="209"/>
                  </a:lnTo>
                  <a:lnTo>
                    <a:pt x="40" y="209"/>
                  </a:lnTo>
                  <a:lnTo>
                    <a:pt x="40" y="214"/>
                  </a:lnTo>
                  <a:lnTo>
                    <a:pt x="43" y="221"/>
                  </a:lnTo>
                  <a:lnTo>
                    <a:pt x="43" y="223"/>
                  </a:lnTo>
                  <a:lnTo>
                    <a:pt x="43" y="228"/>
                  </a:lnTo>
                  <a:lnTo>
                    <a:pt x="43" y="230"/>
                  </a:lnTo>
                  <a:lnTo>
                    <a:pt x="43" y="235"/>
                  </a:lnTo>
                  <a:lnTo>
                    <a:pt x="45" y="244"/>
                  </a:lnTo>
                  <a:lnTo>
                    <a:pt x="45" y="249"/>
                  </a:lnTo>
                  <a:lnTo>
                    <a:pt x="45" y="249"/>
                  </a:lnTo>
                  <a:lnTo>
                    <a:pt x="45" y="251"/>
                  </a:lnTo>
                  <a:lnTo>
                    <a:pt x="45" y="251"/>
                  </a:lnTo>
                  <a:lnTo>
                    <a:pt x="45" y="254"/>
                  </a:lnTo>
                  <a:lnTo>
                    <a:pt x="45" y="254"/>
                  </a:lnTo>
                  <a:lnTo>
                    <a:pt x="47" y="256"/>
                  </a:lnTo>
                  <a:lnTo>
                    <a:pt x="47" y="258"/>
                  </a:lnTo>
                  <a:lnTo>
                    <a:pt x="52" y="273"/>
                  </a:lnTo>
                  <a:lnTo>
                    <a:pt x="52" y="273"/>
                  </a:lnTo>
                  <a:lnTo>
                    <a:pt x="52" y="275"/>
                  </a:lnTo>
                  <a:lnTo>
                    <a:pt x="52" y="275"/>
                  </a:lnTo>
                  <a:lnTo>
                    <a:pt x="52" y="277"/>
                  </a:lnTo>
                  <a:lnTo>
                    <a:pt x="52" y="280"/>
                  </a:lnTo>
                  <a:lnTo>
                    <a:pt x="52" y="282"/>
                  </a:lnTo>
                  <a:lnTo>
                    <a:pt x="52" y="282"/>
                  </a:lnTo>
                  <a:lnTo>
                    <a:pt x="54" y="289"/>
                  </a:lnTo>
                  <a:lnTo>
                    <a:pt x="54" y="292"/>
                  </a:lnTo>
                  <a:lnTo>
                    <a:pt x="57" y="294"/>
                  </a:lnTo>
                  <a:lnTo>
                    <a:pt x="59" y="296"/>
                  </a:lnTo>
                  <a:lnTo>
                    <a:pt x="59" y="299"/>
                  </a:lnTo>
                  <a:lnTo>
                    <a:pt x="59" y="303"/>
                  </a:lnTo>
                  <a:lnTo>
                    <a:pt x="59" y="303"/>
                  </a:lnTo>
                  <a:lnTo>
                    <a:pt x="59" y="303"/>
                  </a:lnTo>
                  <a:lnTo>
                    <a:pt x="59" y="306"/>
                  </a:lnTo>
                  <a:lnTo>
                    <a:pt x="64" y="306"/>
                  </a:lnTo>
                  <a:lnTo>
                    <a:pt x="66" y="308"/>
                  </a:lnTo>
                  <a:lnTo>
                    <a:pt x="66" y="308"/>
                  </a:lnTo>
                  <a:lnTo>
                    <a:pt x="78" y="311"/>
                  </a:lnTo>
                  <a:lnTo>
                    <a:pt x="78" y="311"/>
                  </a:lnTo>
                  <a:lnTo>
                    <a:pt x="78" y="311"/>
                  </a:lnTo>
                  <a:lnTo>
                    <a:pt x="80" y="313"/>
                  </a:lnTo>
                  <a:lnTo>
                    <a:pt x="80" y="313"/>
                  </a:lnTo>
                  <a:lnTo>
                    <a:pt x="80" y="315"/>
                  </a:lnTo>
                  <a:lnTo>
                    <a:pt x="80" y="315"/>
                  </a:lnTo>
                  <a:lnTo>
                    <a:pt x="83" y="315"/>
                  </a:lnTo>
                  <a:lnTo>
                    <a:pt x="83" y="315"/>
                  </a:lnTo>
                  <a:lnTo>
                    <a:pt x="83" y="315"/>
                  </a:lnTo>
                  <a:lnTo>
                    <a:pt x="83" y="318"/>
                  </a:lnTo>
                  <a:lnTo>
                    <a:pt x="83" y="318"/>
                  </a:lnTo>
                  <a:lnTo>
                    <a:pt x="83" y="320"/>
                  </a:lnTo>
                  <a:lnTo>
                    <a:pt x="80" y="322"/>
                  </a:lnTo>
                  <a:lnTo>
                    <a:pt x="80" y="322"/>
                  </a:lnTo>
                  <a:lnTo>
                    <a:pt x="76" y="330"/>
                  </a:lnTo>
                  <a:lnTo>
                    <a:pt x="76" y="332"/>
                  </a:lnTo>
                  <a:lnTo>
                    <a:pt x="69" y="346"/>
                  </a:lnTo>
                  <a:lnTo>
                    <a:pt x="69" y="348"/>
                  </a:lnTo>
                  <a:lnTo>
                    <a:pt x="69" y="348"/>
                  </a:lnTo>
                  <a:lnTo>
                    <a:pt x="71" y="351"/>
                  </a:lnTo>
                  <a:lnTo>
                    <a:pt x="71" y="353"/>
                  </a:lnTo>
                  <a:lnTo>
                    <a:pt x="71" y="353"/>
                  </a:lnTo>
                  <a:lnTo>
                    <a:pt x="73" y="353"/>
                  </a:lnTo>
                  <a:lnTo>
                    <a:pt x="73" y="356"/>
                  </a:lnTo>
                  <a:lnTo>
                    <a:pt x="73" y="356"/>
                  </a:lnTo>
                  <a:lnTo>
                    <a:pt x="73" y="360"/>
                  </a:lnTo>
                  <a:lnTo>
                    <a:pt x="92" y="363"/>
                  </a:lnTo>
                  <a:lnTo>
                    <a:pt x="92" y="363"/>
                  </a:lnTo>
                  <a:lnTo>
                    <a:pt x="92" y="363"/>
                  </a:lnTo>
                  <a:lnTo>
                    <a:pt x="95" y="363"/>
                  </a:lnTo>
                  <a:lnTo>
                    <a:pt x="102" y="363"/>
                  </a:lnTo>
                  <a:lnTo>
                    <a:pt x="104" y="363"/>
                  </a:lnTo>
                  <a:lnTo>
                    <a:pt x="109" y="363"/>
                  </a:lnTo>
                  <a:lnTo>
                    <a:pt x="111" y="363"/>
                  </a:lnTo>
                  <a:lnTo>
                    <a:pt x="114" y="360"/>
                  </a:lnTo>
                  <a:lnTo>
                    <a:pt x="118" y="360"/>
                  </a:lnTo>
                  <a:lnTo>
                    <a:pt x="121" y="358"/>
                  </a:lnTo>
                  <a:lnTo>
                    <a:pt x="128" y="358"/>
                  </a:lnTo>
                  <a:lnTo>
                    <a:pt x="142" y="360"/>
                  </a:lnTo>
                  <a:lnTo>
                    <a:pt x="144" y="360"/>
                  </a:lnTo>
                  <a:lnTo>
                    <a:pt x="149" y="365"/>
                  </a:lnTo>
                  <a:lnTo>
                    <a:pt x="149" y="367"/>
                  </a:lnTo>
                  <a:lnTo>
                    <a:pt x="152" y="367"/>
                  </a:lnTo>
                  <a:lnTo>
                    <a:pt x="152" y="367"/>
                  </a:lnTo>
                  <a:lnTo>
                    <a:pt x="152" y="370"/>
                  </a:lnTo>
                  <a:lnTo>
                    <a:pt x="156" y="370"/>
                  </a:lnTo>
                  <a:lnTo>
                    <a:pt x="156" y="370"/>
                  </a:lnTo>
                  <a:lnTo>
                    <a:pt x="156" y="370"/>
                  </a:lnTo>
                  <a:lnTo>
                    <a:pt x="161" y="372"/>
                  </a:lnTo>
                  <a:lnTo>
                    <a:pt x="163" y="372"/>
                  </a:lnTo>
                  <a:lnTo>
                    <a:pt x="163" y="374"/>
                  </a:lnTo>
                  <a:lnTo>
                    <a:pt x="166" y="374"/>
                  </a:lnTo>
                  <a:lnTo>
                    <a:pt x="166" y="374"/>
                  </a:lnTo>
                  <a:lnTo>
                    <a:pt x="166" y="374"/>
                  </a:lnTo>
                  <a:lnTo>
                    <a:pt x="168" y="374"/>
                  </a:lnTo>
                  <a:lnTo>
                    <a:pt x="168" y="377"/>
                  </a:lnTo>
                  <a:lnTo>
                    <a:pt x="168" y="379"/>
                  </a:lnTo>
                  <a:lnTo>
                    <a:pt x="168" y="379"/>
                  </a:lnTo>
                  <a:lnTo>
                    <a:pt x="173" y="384"/>
                  </a:lnTo>
                  <a:lnTo>
                    <a:pt x="173" y="384"/>
                  </a:lnTo>
                  <a:lnTo>
                    <a:pt x="178" y="386"/>
                  </a:lnTo>
                  <a:lnTo>
                    <a:pt x="180" y="386"/>
                  </a:lnTo>
                  <a:lnTo>
                    <a:pt x="180" y="386"/>
                  </a:lnTo>
                  <a:lnTo>
                    <a:pt x="180" y="386"/>
                  </a:lnTo>
                  <a:lnTo>
                    <a:pt x="182" y="389"/>
                  </a:lnTo>
                  <a:lnTo>
                    <a:pt x="185" y="389"/>
                  </a:lnTo>
                  <a:lnTo>
                    <a:pt x="185" y="389"/>
                  </a:lnTo>
                  <a:lnTo>
                    <a:pt x="185" y="391"/>
                  </a:lnTo>
                  <a:lnTo>
                    <a:pt x="185" y="391"/>
                  </a:lnTo>
                  <a:lnTo>
                    <a:pt x="187" y="396"/>
                  </a:lnTo>
                  <a:lnTo>
                    <a:pt x="187" y="398"/>
                  </a:lnTo>
                  <a:lnTo>
                    <a:pt x="187" y="398"/>
                  </a:lnTo>
                  <a:lnTo>
                    <a:pt x="187" y="398"/>
                  </a:lnTo>
                  <a:lnTo>
                    <a:pt x="187" y="398"/>
                  </a:lnTo>
                  <a:lnTo>
                    <a:pt x="189" y="398"/>
                  </a:lnTo>
                  <a:lnTo>
                    <a:pt x="192" y="396"/>
                  </a:lnTo>
                  <a:lnTo>
                    <a:pt x="192" y="396"/>
                  </a:lnTo>
                  <a:lnTo>
                    <a:pt x="194" y="396"/>
                  </a:lnTo>
                  <a:lnTo>
                    <a:pt x="194" y="396"/>
                  </a:lnTo>
                  <a:lnTo>
                    <a:pt x="194" y="398"/>
                  </a:lnTo>
                  <a:lnTo>
                    <a:pt x="194" y="398"/>
                  </a:lnTo>
                  <a:lnTo>
                    <a:pt x="196" y="398"/>
                  </a:lnTo>
                  <a:lnTo>
                    <a:pt x="196" y="398"/>
                  </a:lnTo>
                  <a:lnTo>
                    <a:pt x="196" y="396"/>
                  </a:lnTo>
                  <a:lnTo>
                    <a:pt x="199" y="393"/>
                  </a:lnTo>
                  <a:lnTo>
                    <a:pt x="199" y="393"/>
                  </a:lnTo>
                  <a:lnTo>
                    <a:pt x="199" y="391"/>
                  </a:lnTo>
                  <a:lnTo>
                    <a:pt x="201" y="389"/>
                  </a:lnTo>
                  <a:lnTo>
                    <a:pt x="201" y="389"/>
                  </a:lnTo>
                  <a:lnTo>
                    <a:pt x="204" y="386"/>
                  </a:lnTo>
                  <a:lnTo>
                    <a:pt x="204" y="386"/>
                  </a:lnTo>
                  <a:lnTo>
                    <a:pt x="204" y="386"/>
                  </a:lnTo>
                  <a:lnTo>
                    <a:pt x="204" y="386"/>
                  </a:lnTo>
                  <a:lnTo>
                    <a:pt x="206" y="386"/>
                  </a:lnTo>
                  <a:lnTo>
                    <a:pt x="206" y="386"/>
                  </a:lnTo>
                  <a:lnTo>
                    <a:pt x="206" y="386"/>
                  </a:lnTo>
                  <a:lnTo>
                    <a:pt x="206" y="386"/>
                  </a:lnTo>
                  <a:lnTo>
                    <a:pt x="206" y="386"/>
                  </a:lnTo>
                  <a:lnTo>
                    <a:pt x="206" y="386"/>
                  </a:lnTo>
                  <a:lnTo>
                    <a:pt x="206" y="384"/>
                  </a:lnTo>
                  <a:lnTo>
                    <a:pt x="206" y="384"/>
                  </a:lnTo>
                  <a:lnTo>
                    <a:pt x="206" y="384"/>
                  </a:lnTo>
                  <a:lnTo>
                    <a:pt x="208" y="384"/>
                  </a:lnTo>
                  <a:lnTo>
                    <a:pt x="208" y="384"/>
                  </a:lnTo>
                  <a:lnTo>
                    <a:pt x="208" y="382"/>
                  </a:lnTo>
                  <a:lnTo>
                    <a:pt x="211" y="382"/>
                  </a:lnTo>
                  <a:lnTo>
                    <a:pt x="211" y="382"/>
                  </a:lnTo>
                  <a:lnTo>
                    <a:pt x="213" y="382"/>
                  </a:lnTo>
                  <a:lnTo>
                    <a:pt x="213" y="382"/>
                  </a:lnTo>
                  <a:lnTo>
                    <a:pt x="213" y="382"/>
                  </a:lnTo>
                  <a:lnTo>
                    <a:pt x="213" y="382"/>
                  </a:lnTo>
                  <a:lnTo>
                    <a:pt x="213" y="382"/>
                  </a:lnTo>
                  <a:lnTo>
                    <a:pt x="215" y="379"/>
                  </a:lnTo>
                  <a:lnTo>
                    <a:pt x="218" y="379"/>
                  </a:lnTo>
                  <a:lnTo>
                    <a:pt x="215" y="379"/>
                  </a:lnTo>
                  <a:lnTo>
                    <a:pt x="215" y="377"/>
                  </a:lnTo>
                  <a:lnTo>
                    <a:pt x="218" y="377"/>
                  </a:lnTo>
                  <a:lnTo>
                    <a:pt x="218" y="377"/>
                  </a:lnTo>
                  <a:lnTo>
                    <a:pt x="220" y="374"/>
                  </a:lnTo>
                  <a:lnTo>
                    <a:pt x="220" y="374"/>
                  </a:lnTo>
                  <a:lnTo>
                    <a:pt x="223" y="372"/>
                  </a:lnTo>
                  <a:lnTo>
                    <a:pt x="223" y="372"/>
                  </a:lnTo>
                  <a:lnTo>
                    <a:pt x="223" y="370"/>
                  </a:lnTo>
                  <a:lnTo>
                    <a:pt x="223" y="370"/>
                  </a:lnTo>
                  <a:lnTo>
                    <a:pt x="223" y="367"/>
                  </a:lnTo>
                  <a:lnTo>
                    <a:pt x="223" y="367"/>
                  </a:lnTo>
                  <a:lnTo>
                    <a:pt x="223" y="367"/>
                  </a:lnTo>
                  <a:lnTo>
                    <a:pt x="225" y="365"/>
                  </a:lnTo>
                  <a:lnTo>
                    <a:pt x="225" y="365"/>
                  </a:lnTo>
                  <a:lnTo>
                    <a:pt x="227" y="363"/>
                  </a:lnTo>
                  <a:lnTo>
                    <a:pt x="227" y="360"/>
                  </a:lnTo>
                  <a:lnTo>
                    <a:pt x="230" y="358"/>
                  </a:lnTo>
                  <a:lnTo>
                    <a:pt x="230" y="358"/>
                  </a:lnTo>
                  <a:lnTo>
                    <a:pt x="230" y="358"/>
                  </a:lnTo>
                  <a:lnTo>
                    <a:pt x="230" y="356"/>
                  </a:lnTo>
                  <a:lnTo>
                    <a:pt x="230" y="356"/>
                  </a:lnTo>
                  <a:lnTo>
                    <a:pt x="230" y="353"/>
                  </a:lnTo>
                  <a:lnTo>
                    <a:pt x="230" y="351"/>
                  </a:lnTo>
                  <a:lnTo>
                    <a:pt x="230" y="351"/>
                  </a:lnTo>
                  <a:lnTo>
                    <a:pt x="230" y="348"/>
                  </a:lnTo>
                  <a:lnTo>
                    <a:pt x="227" y="348"/>
                  </a:lnTo>
                  <a:lnTo>
                    <a:pt x="227" y="348"/>
                  </a:lnTo>
                  <a:lnTo>
                    <a:pt x="225" y="348"/>
                  </a:lnTo>
                  <a:lnTo>
                    <a:pt x="225" y="348"/>
                  </a:lnTo>
                  <a:lnTo>
                    <a:pt x="225" y="348"/>
                  </a:lnTo>
                  <a:lnTo>
                    <a:pt x="223" y="346"/>
                  </a:lnTo>
                  <a:lnTo>
                    <a:pt x="223" y="346"/>
                  </a:lnTo>
                  <a:lnTo>
                    <a:pt x="223" y="346"/>
                  </a:lnTo>
                  <a:lnTo>
                    <a:pt x="223" y="344"/>
                  </a:lnTo>
                  <a:lnTo>
                    <a:pt x="220" y="344"/>
                  </a:lnTo>
                  <a:lnTo>
                    <a:pt x="220" y="344"/>
                  </a:lnTo>
                  <a:lnTo>
                    <a:pt x="220" y="344"/>
                  </a:lnTo>
                  <a:lnTo>
                    <a:pt x="218" y="344"/>
                  </a:lnTo>
                  <a:lnTo>
                    <a:pt x="218" y="341"/>
                  </a:lnTo>
                  <a:lnTo>
                    <a:pt x="220" y="339"/>
                  </a:lnTo>
                  <a:lnTo>
                    <a:pt x="220" y="339"/>
                  </a:lnTo>
                  <a:lnTo>
                    <a:pt x="220" y="337"/>
                  </a:lnTo>
                  <a:lnTo>
                    <a:pt x="218" y="337"/>
                  </a:lnTo>
                  <a:lnTo>
                    <a:pt x="218" y="334"/>
                  </a:lnTo>
                  <a:lnTo>
                    <a:pt x="218" y="334"/>
                  </a:lnTo>
                  <a:lnTo>
                    <a:pt x="218" y="332"/>
                  </a:lnTo>
                  <a:lnTo>
                    <a:pt x="218" y="332"/>
                  </a:lnTo>
                  <a:lnTo>
                    <a:pt x="215" y="332"/>
                  </a:lnTo>
                  <a:lnTo>
                    <a:pt x="215" y="332"/>
                  </a:lnTo>
                  <a:lnTo>
                    <a:pt x="215" y="332"/>
                  </a:lnTo>
                  <a:lnTo>
                    <a:pt x="213" y="330"/>
                  </a:lnTo>
                  <a:lnTo>
                    <a:pt x="213" y="330"/>
                  </a:lnTo>
                  <a:lnTo>
                    <a:pt x="213" y="327"/>
                  </a:lnTo>
                  <a:lnTo>
                    <a:pt x="213" y="327"/>
                  </a:lnTo>
                  <a:lnTo>
                    <a:pt x="213" y="325"/>
                  </a:lnTo>
                  <a:lnTo>
                    <a:pt x="215" y="322"/>
                  </a:lnTo>
                  <a:lnTo>
                    <a:pt x="215" y="322"/>
                  </a:lnTo>
                  <a:lnTo>
                    <a:pt x="218" y="320"/>
                  </a:lnTo>
                  <a:lnTo>
                    <a:pt x="218" y="320"/>
                  </a:lnTo>
                  <a:lnTo>
                    <a:pt x="220" y="318"/>
                  </a:lnTo>
                  <a:lnTo>
                    <a:pt x="220" y="318"/>
                  </a:lnTo>
                  <a:lnTo>
                    <a:pt x="223" y="315"/>
                  </a:lnTo>
                  <a:lnTo>
                    <a:pt x="223" y="313"/>
                  </a:lnTo>
                  <a:lnTo>
                    <a:pt x="223" y="313"/>
                  </a:lnTo>
                  <a:lnTo>
                    <a:pt x="223" y="313"/>
                  </a:lnTo>
                  <a:lnTo>
                    <a:pt x="223" y="311"/>
                  </a:lnTo>
                  <a:lnTo>
                    <a:pt x="223" y="311"/>
                  </a:lnTo>
                  <a:lnTo>
                    <a:pt x="223" y="308"/>
                  </a:lnTo>
                  <a:lnTo>
                    <a:pt x="223" y="308"/>
                  </a:lnTo>
                  <a:lnTo>
                    <a:pt x="220" y="308"/>
                  </a:lnTo>
                  <a:lnTo>
                    <a:pt x="220" y="308"/>
                  </a:lnTo>
                  <a:lnTo>
                    <a:pt x="220" y="306"/>
                  </a:lnTo>
                  <a:lnTo>
                    <a:pt x="220" y="306"/>
                  </a:lnTo>
                  <a:lnTo>
                    <a:pt x="223" y="303"/>
                  </a:lnTo>
                  <a:lnTo>
                    <a:pt x="227" y="289"/>
                  </a:lnTo>
                  <a:lnTo>
                    <a:pt x="227" y="287"/>
                  </a:lnTo>
                  <a:lnTo>
                    <a:pt x="230" y="287"/>
                  </a:lnTo>
                  <a:lnTo>
                    <a:pt x="230" y="285"/>
                  </a:lnTo>
                  <a:lnTo>
                    <a:pt x="230" y="285"/>
                  </a:lnTo>
                  <a:lnTo>
                    <a:pt x="230" y="282"/>
                  </a:lnTo>
                  <a:lnTo>
                    <a:pt x="230" y="285"/>
                  </a:lnTo>
                  <a:lnTo>
                    <a:pt x="227" y="285"/>
                  </a:lnTo>
                  <a:lnTo>
                    <a:pt x="227" y="285"/>
                  </a:lnTo>
                  <a:lnTo>
                    <a:pt x="225" y="285"/>
                  </a:lnTo>
                  <a:lnTo>
                    <a:pt x="225" y="285"/>
                  </a:lnTo>
                  <a:lnTo>
                    <a:pt x="225" y="285"/>
                  </a:lnTo>
                  <a:lnTo>
                    <a:pt x="225" y="282"/>
                  </a:lnTo>
                  <a:lnTo>
                    <a:pt x="225" y="282"/>
                  </a:lnTo>
                  <a:lnTo>
                    <a:pt x="225" y="282"/>
                  </a:lnTo>
                  <a:lnTo>
                    <a:pt x="225" y="282"/>
                  </a:lnTo>
                  <a:lnTo>
                    <a:pt x="225" y="280"/>
                  </a:lnTo>
                  <a:lnTo>
                    <a:pt x="225" y="280"/>
                  </a:lnTo>
                  <a:lnTo>
                    <a:pt x="225" y="277"/>
                  </a:lnTo>
                  <a:lnTo>
                    <a:pt x="225" y="277"/>
                  </a:lnTo>
                  <a:lnTo>
                    <a:pt x="225" y="275"/>
                  </a:lnTo>
                  <a:lnTo>
                    <a:pt x="225" y="273"/>
                  </a:lnTo>
                  <a:lnTo>
                    <a:pt x="227" y="273"/>
                  </a:lnTo>
                  <a:lnTo>
                    <a:pt x="227" y="273"/>
                  </a:lnTo>
                  <a:lnTo>
                    <a:pt x="227" y="273"/>
                  </a:lnTo>
                  <a:lnTo>
                    <a:pt x="230" y="270"/>
                  </a:lnTo>
                  <a:lnTo>
                    <a:pt x="230" y="270"/>
                  </a:lnTo>
                  <a:lnTo>
                    <a:pt x="230" y="268"/>
                  </a:lnTo>
                  <a:lnTo>
                    <a:pt x="230" y="268"/>
                  </a:lnTo>
                  <a:lnTo>
                    <a:pt x="232" y="266"/>
                  </a:lnTo>
                  <a:lnTo>
                    <a:pt x="232" y="266"/>
                  </a:lnTo>
                  <a:lnTo>
                    <a:pt x="232" y="266"/>
                  </a:lnTo>
                  <a:lnTo>
                    <a:pt x="232" y="263"/>
                  </a:lnTo>
                  <a:lnTo>
                    <a:pt x="232" y="263"/>
                  </a:lnTo>
                  <a:lnTo>
                    <a:pt x="234" y="261"/>
                  </a:lnTo>
                  <a:lnTo>
                    <a:pt x="237" y="258"/>
                  </a:lnTo>
                  <a:lnTo>
                    <a:pt x="237" y="258"/>
                  </a:lnTo>
                  <a:lnTo>
                    <a:pt x="239" y="256"/>
                  </a:lnTo>
                  <a:lnTo>
                    <a:pt x="239" y="256"/>
                  </a:lnTo>
                  <a:lnTo>
                    <a:pt x="239" y="258"/>
                  </a:lnTo>
                  <a:lnTo>
                    <a:pt x="241" y="258"/>
                  </a:lnTo>
                  <a:lnTo>
                    <a:pt x="241" y="258"/>
                  </a:lnTo>
                  <a:lnTo>
                    <a:pt x="244" y="258"/>
                  </a:lnTo>
                  <a:lnTo>
                    <a:pt x="244" y="258"/>
                  </a:lnTo>
                  <a:lnTo>
                    <a:pt x="246" y="258"/>
                  </a:lnTo>
                  <a:lnTo>
                    <a:pt x="249" y="258"/>
                  </a:lnTo>
                  <a:lnTo>
                    <a:pt x="249" y="256"/>
                  </a:lnTo>
                  <a:lnTo>
                    <a:pt x="251" y="256"/>
                  </a:lnTo>
                  <a:lnTo>
                    <a:pt x="251" y="256"/>
                  </a:lnTo>
                  <a:lnTo>
                    <a:pt x="251" y="254"/>
                  </a:lnTo>
                  <a:lnTo>
                    <a:pt x="251" y="254"/>
                  </a:lnTo>
                  <a:lnTo>
                    <a:pt x="260" y="244"/>
                  </a:lnTo>
                  <a:lnTo>
                    <a:pt x="263" y="242"/>
                  </a:lnTo>
                  <a:lnTo>
                    <a:pt x="263" y="242"/>
                  </a:lnTo>
                  <a:lnTo>
                    <a:pt x="263" y="240"/>
                  </a:lnTo>
                  <a:lnTo>
                    <a:pt x="263" y="240"/>
                  </a:lnTo>
                  <a:lnTo>
                    <a:pt x="263" y="240"/>
                  </a:lnTo>
                  <a:lnTo>
                    <a:pt x="263" y="235"/>
                  </a:lnTo>
                  <a:lnTo>
                    <a:pt x="265" y="232"/>
                  </a:lnTo>
                  <a:lnTo>
                    <a:pt x="265" y="232"/>
                  </a:lnTo>
                  <a:lnTo>
                    <a:pt x="265" y="230"/>
                  </a:lnTo>
                  <a:lnTo>
                    <a:pt x="265" y="230"/>
                  </a:lnTo>
                  <a:lnTo>
                    <a:pt x="265" y="228"/>
                  </a:lnTo>
                  <a:lnTo>
                    <a:pt x="268" y="223"/>
                  </a:lnTo>
                  <a:lnTo>
                    <a:pt x="270" y="221"/>
                  </a:lnTo>
                  <a:lnTo>
                    <a:pt x="270" y="221"/>
                  </a:lnTo>
                  <a:lnTo>
                    <a:pt x="272" y="218"/>
                  </a:lnTo>
                  <a:lnTo>
                    <a:pt x="277" y="211"/>
                  </a:lnTo>
                  <a:lnTo>
                    <a:pt x="279" y="211"/>
                  </a:lnTo>
                  <a:lnTo>
                    <a:pt x="286" y="192"/>
                  </a:lnTo>
                  <a:lnTo>
                    <a:pt x="294" y="180"/>
                  </a:lnTo>
                  <a:lnTo>
                    <a:pt x="294" y="178"/>
                  </a:lnTo>
                  <a:lnTo>
                    <a:pt x="303" y="171"/>
                  </a:lnTo>
                  <a:lnTo>
                    <a:pt x="305" y="171"/>
                  </a:lnTo>
                  <a:lnTo>
                    <a:pt x="308" y="169"/>
                  </a:lnTo>
                  <a:lnTo>
                    <a:pt x="331" y="161"/>
                  </a:lnTo>
                  <a:lnTo>
                    <a:pt x="329" y="154"/>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noEditPoints="1"/>
            </p:cNvSpPr>
            <p:nvPr/>
          </p:nvSpPr>
          <p:spPr bwMode="auto">
            <a:xfrm>
              <a:off x="4220" y="1632"/>
              <a:ext cx="722" cy="786"/>
            </a:xfrm>
            <a:custGeom>
              <a:avLst/>
              <a:gdLst>
                <a:gd name="T0" fmla="*/ 625 w 722"/>
                <a:gd name="T1" fmla="*/ 355 h 786"/>
                <a:gd name="T2" fmla="*/ 677 w 722"/>
                <a:gd name="T3" fmla="*/ 230 h 786"/>
                <a:gd name="T4" fmla="*/ 653 w 722"/>
                <a:gd name="T5" fmla="*/ 187 h 786"/>
                <a:gd name="T6" fmla="*/ 686 w 722"/>
                <a:gd name="T7" fmla="*/ 156 h 786"/>
                <a:gd name="T8" fmla="*/ 672 w 722"/>
                <a:gd name="T9" fmla="*/ 90 h 786"/>
                <a:gd name="T10" fmla="*/ 649 w 722"/>
                <a:gd name="T11" fmla="*/ 55 h 786"/>
                <a:gd name="T12" fmla="*/ 625 w 722"/>
                <a:gd name="T13" fmla="*/ 31 h 786"/>
                <a:gd name="T14" fmla="*/ 575 w 722"/>
                <a:gd name="T15" fmla="*/ 10 h 786"/>
                <a:gd name="T16" fmla="*/ 511 w 722"/>
                <a:gd name="T17" fmla="*/ 43 h 786"/>
                <a:gd name="T18" fmla="*/ 462 w 722"/>
                <a:gd name="T19" fmla="*/ 76 h 786"/>
                <a:gd name="T20" fmla="*/ 454 w 722"/>
                <a:gd name="T21" fmla="*/ 55 h 786"/>
                <a:gd name="T22" fmla="*/ 440 w 722"/>
                <a:gd name="T23" fmla="*/ 26 h 786"/>
                <a:gd name="T24" fmla="*/ 417 w 722"/>
                <a:gd name="T25" fmla="*/ 17 h 786"/>
                <a:gd name="T26" fmla="*/ 388 w 722"/>
                <a:gd name="T27" fmla="*/ 36 h 786"/>
                <a:gd name="T28" fmla="*/ 367 w 722"/>
                <a:gd name="T29" fmla="*/ 57 h 786"/>
                <a:gd name="T30" fmla="*/ 336 w 722"/>
                <a:gd name="T31" fmla="*/ 64 h 786"/>
                <a:gd name="T32" fmla="*/ 312 w 722"/>
                <a:gd name="T33" fmla="*/ 76 h 786"/>
                <a:gd name="T34" fmla="*/ 284 w 722"/>
                <a:gd name="T35" fmla="*/ 78 h 786"/>
                <a:gd name="T36" fmla="*/ 263 w 722"/>
                <a:gd name="T37" fmla="*/ 71 h 786"/>
                <a:gd name="T38" fmla="*/ 239 w 722"/>
                <a:gd name="T39" fmla="*/ 67 h 786"/>
                <a:gd name="T40" fmla="*/ 218 w 722"/>
                <a:gd name="T41" fmla="*/ 83 h 786"/>
                <a:gd name="T42" fmla="*/ 220 w 722"/>
                <a:gd name="T43" fmla="*/ 130 h 786"/>
                <a:gd name="T44" fmla="*/ 182 w 722"/>
                <a:gd name="T45" fmla="*/ 166 h 786"/>
                <a:gd name="T46" fmla="*/ 140 w 722"/>
                <a:gd name="T47" fmla="*/ 185 h 786"/>
                <a:gd name="T48" fmla="*/ 88 w 722"/>
                <a:gd name="T49" fmla="*/ 164 h 786"/>
                <a:gd name="T50" fmla="*/ 38 w 722"/>
                <a:gd name="T51" fmla="*/ 164 h 786"/>
                <a:gd name="T52" fmla="*/ 16 w 722"/>
                <a:gd name="T53" fmla="*/ 194 h 786"/>
                <a:gd name="T54" fmla="*/ 28 w 722"/>
                <a:gd name="T55" fmla="*/ 239 h 786"/>
                <a:gd name="T56" fmla="*/ 35 w 722"/>
                <a:gd name="T57" fmla="*/ 265 h 786"/>
                <a:gd name="T58" fmla="*/ 31 w 722"/>
                <a:gd name="T59" fmla="*/ 315 h 786"/>
                <a:gd name="T60" fmla="*/ 38 w 722"/>
                <a:gd name="T61" fmla="*/ 377 h 786"/>
                <a:gd name="T62" fmla="*/ 47 w 722"/>
                <a:gd name="T63" fmla="*/ 462 h 786"/>
                <a:gd name="T64" fmla="*/ 47 w 722"/>
                <a:gd name="T65" fmla="*/ 516 h 786"/>
                <a:gd name="T66" fmla="*/ 57 w 722"/>
                <a:gd name="T67" fmla="*/ 528 h 786"/>
                <a:gd name="T68" fmla="*/ 95 w 722"/>
                <a:gd name="T69" fmla="*/ 507 h 786"/>
                <a:gd name="T70" fmla="*/ 135 w 722"/>
                <a:gd name="T71" fmla="*/ 478 h 786"/>
                <a:gd name="T72" fmla="*/ 182 w 722"/>
                <a:gd name="T73" fmla="*/ 455 h 786"/>
                <a:gd name="T74" fmla="*/ 208 w 722"/>
                <a:gd name="T75" fmla="*/ 459 h 786"/>
                <a:gd name="T76" fmla="*/ 211 w 722"/>
                <a:gd name="T77" fmla="*/ 488 h 786"/>
                <a:gd name="T78" fmla="*/ 270 w 722"/>
                <a:gd name="T79" fmla="*/ 488 h 786"/>
                <a:gd name="T80" fmla="*/ 320 w 722"/>
                <a:gd name="T81" fmla="*/ 516 h 786"/>
                <a:gd name="T82" fmla="*/ 364 w 722"/>
                <a:gd name="T83" fmla="*/ 531 h 786"/>
                <a:gd name="T84" fmla="*/ 443 w 722"/>
                <a:gd name="T85" fmla="*/ 571 h 786"/>
                <a:gd name="T86" fmla="*/ 476 w 722"/>
                <a:gd name="T87" fmla="*/ 580 h 786"/>
                <a:gd name="T88" fmla="*/ 511 w 722"/>
                <a:gd name="T89" fmla="*/ 592 h 786"/>
                <a:gd name="T90" fmla="*/ 521 w 722"/>
                <a:gd name="T91" fmla="*/ 620 h 786"/>
                <a:gd name="T92" fmla="*/ 495 w 722"/>
                <a:gd name="T93" fmla="*/ 663 h 786"/>
                <a:gd name="T94" fmla="*/ 471 w 722"/>
                <a:gd name="T95" fmla="*/ 699 h 786"/>
                <a:gd name="T96" fmla="*/ 473 w 722"/>
                <a:gd name="T97" fmla="*/ 713 h 786"/>
                <a:gd name="T98" fmla="*/ 485 w 722"/>
                <a:gd name="T99" fmla="*/ 732 h 786"/>
                <a:gd name="T100" fmla="*/ 570 w 722"/>
                <a:gd name="T101" fmla="*/ 751 h 786"/>
                <a:gd name="T102" fmla="*/ 592 w 722"/>
                <a:gd name="T103" fmla="*/ 620 h 786"/>
                <a:gd name="T104" fmla="*/ 592 w 722"/>
                <a:gd name="T105" fmla="*/ 500 h 786"/>
                <a:gd name="T106" fmla="*/ 594 w 722"/>
                <a:gd name="T107" fmla="*/ 429 h 786"/>
                <a:gd name="T108" fmla="*/ 587 w 722"/>
                <a:gd name="T109" fmla="*/ 445 h 786"/>
                <a:gd name="T110" fmla="*/ 585 w 722"/>
                <a:gd name="T111" fmla="*/ 417 h 786"/>
                <a:gd name="T112" fmla="*/ 594 w 722"/>
                <a:gd name="T113" fmla="*/ 405 h 786"/>
                <a:gd name="T114" fmla="*/ 596 w 722"/>
                <a:gd name="T115" fmla="*/ 386 h 786"/>
                <a:gd name="T116" fmla="*/ 613 w 722"/>
                <a:gd name="T117" fmla="*/ 346 h 786"/>
                <a:gd name="T118" fmla="*/ 604 w 722"/>
                <a:gd name="T119" fmla="*/ 327 h 786"/>
                <a:gd name="T120" fmla="*/ 623 w 722"/>
                <a:gd name="T121" fmla="*/ 332 h 786"/>
                <a:gd name="T122" fmla="*/ 644 w 722"/>
                <a:gd name="T123" fmla="*/ 353 h 786"/>
                <a:gd name="T124" fmla="*/ 601 w 722"/>
                <a:gd name="T125" fmla="*/ 41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786">
                  <a:moveTo>
                    <a:pt x="623" y="351"/>
                  </a:moveTo>
                  <a:lnTo>
                    <a:pt x="623" y="348"/>
                  </a:lnTo>
                  <a:lnTo>
                    <a:pt x="623" y="348"/>
                  </a:lnTo>
                  <a:lnTo>
                    <a:pt x="618" y="346"/>
                  </a:lnTo>
                  <a:lnTo>
                    <a:pt x="618" y="346"/>
                  </a:lnTo>
                  <a:lnTo>
                    <a:pt x="618" y="348"/>
                  </a:lnTo>
                  <a:lnTo>
                    <a:pt x="618" y="348"/>
                  </a:lnTo>
                  <a:lnTo>
                    <a:pt x="620" y="351"/>
                  </a:lnTo>
                  <a:lnTo>
                    <a:pt x="620" y="351"/>
                  </a:lnTo>
                  <a:lnTo>
                    <a:pt x="618" y="351"/>
                  </a:lnTo>
                  <a:lnTo>
                    <a:pt x="618" y="351"/>
                  </a:lnTo>
                  <a:lnTo>
                    <a:pt x="618" y="351"/>
                  </a:lnTo>
                  <a:lnTo>
                    <a:pt x="618" y="351"/>
                  </a:lnTo>
                  <a:lnTo>
                    <a:pt x="618" y="351"/>
                  </a:lnTo>
                  <a:lnTo>
                    <a:pt x="618" y="351"/>
                  </a:lnTo>
                  <a:lnTo>
                    <a:pt x="618" y="353"/>
                  </a:lnTo>
                  <a:lnTo>
                    <a:pt x="620" y="353"/>
                  </a:lnTo>
                  <a:lnTo>
                    <a:pt x="620" y="353"/>
                  </a:lnTo>
                  <a:lnTo>
                    <a:pt x="615" y="358"/>
                  </a:lnTo>
                  <a:lnTo>
                    <a:pt x="613" y="358"/>
                  </a:lnTo>
                  <a:lnTo>
                    <a:pt x="611" y="360"/>
                  </a:lnTo>
                  <a:lnTo>
                    <a:pt x="611" y="360"/>
                  </a:lnTo>
                  <a:lnTo>
                    <a:pt x="608" y="362"/>
                  </a:lnTo>
                  <a:lnTo>
                    <a:pt x="611" y="365"/>
                  </a:lnTo>
                  <a:lnTo>
                    <a:pt x="611" y="367"/>
                  </a:lnTo>
                  <a:lnTo>
                    <a:pt x="611" y="367"/>
                  </a:lnTo>
                  <a:lnTo>
                    <a:pt x="611" y="365"/>
                  </a:lnTo>
                  <a:lnTo>
                    <a:pt x="611" y="365"/>
                  </a:lnTo>
                  <a:lnTo>
                    <a:pt x="613" y="365"/>
                  </a:lnTo>
                  <a:lnTo>
                    <a:pt x="613" y="365"/>
                  </a:lnTo>
                  <a:lnTo>
                    <a:pt x="613" y="362"/>
                  </a:lnTo>
                  <a:lnTo>
                    <a:pt x="615" y="362"/>
                  </a:lnTo>
                  <a:lnTo>
                    <a:pt x="618" y="360"/>
                  </a:lnTo>
                  <a:lnTo>
                    <a:pt x="620" y="358"/>
                  </a:lnTo>
                  <a:lnTo>
                    <a:pt x="623" y="355"/>
                  </a:lnTo>
                  <a:lnTo>
                    <a:pt x="625" y="355"/>
                  </a:lnTo>
                  <a:lnTo>
                    <a:pt x="625" y="355"/>
                  </a:lnTo>
                  <a:lnTo>
                    <a:pt x="625" y="353"/>
                  </a:lnTo>
                  <a:lnTo>
                    <a:pt x="623" y="351"/>
                  </a:lnTo>
                  <a:close/>
                  <a:moveTo>
                    <a:pt x="720" y="232"/>
                  </a:moveTo>
                  <a:lnTo>
                    <a:pt x="720" y="235"/>
                  </a:lnTo>
                  <a:lnTo>
                    <a:pt x="720" y="235"/>
                  </a:lnTo>
                  <a:lnTo>
                    <a:pt x="717" y="237"/>
                  </a:lnTo>
                  <a:lnTo>
                    <a:pt x="717" y="237"/>
                  </a:lnTo>
                  <a:lnTo>
                    <a:pt x="715" y="237"/>
                  </a:lnTo>
                  <a:lnTo>
                    <a:pt x="712" y="237"/>
                  </a:lnTo>
                  <a:lnTo>
                    <a:pt x="712" y="237"/>
                  </a:lnTo>
                  <a:lnTo>
                    <a:pt x="708" y="239"/>
                  </a:lnTo>
                  <a:lnTo>
                    <a:pt x="705" y="239"/>
                  </a:lnTo>
                  <a:lnTo>
                    <a:pt x="701" y="237"/>
                  </a:lnTo>
                  <a:lnTo>
                    <a:pt x="698" y="239"/>
                  </a:lnTo>
                  <a:lnTo>
                    <a:pt x="698" y="242"/>
                  </a:lnTo>
                  <a:lnTo>
                    <a:pt x="698" y="242"/>
                  </a:lnTo>
                  <a:lnTo>
                    <a:pt x="696" y="242"/>
                  </a:lnTo>
                  <a:lnTo>
                    <a:pt x="696" y="242"/>
                  </a:lnTo>
                  <a:lnTo>
                    <a:pt x="691" y="239"/>
                  </a:lnTo>
                  <a:lnTo>
                    <a:pt x="691" y="239"/>
                  </a:lnTo>
                  <a:lnTo>
                    <a:pt x="689" y="237"/>
                  </a:lnTo>
                  <a:lnTo>
                    <a:pt x="686" y="237"/>
                  </a:lnTo>
                  <a:lnTo>
                    <a:pt x="684" y="235"/>
                  </a:lnTo>
                  <a:lnTo>
                    <a:pt x="684" y="232"/>
                  </a:lnTo>
                  <a:lnTo>
                    <a:pt x="684" y="232"/>
                  </a:lnTo>
                  <a:lnTo>
                    <a:pt x="682" y="230"/>
                  </a:lnTo>
                  <a:lnTo>
                    <a:pt x="682" y="230"/>
                  </a:lnTo>
                  <a:lnTo>
                    <a:pt x="682" y="230"/>
                  </a:lnTo>
                  <a:lnTo>
                    <a:pt x="679" y="230"/>
                  </a:lnTo>
                  <a:lnTo>
                    <a:pt x="679" y="228"/>
                  </a:lnTo>
                  <a:lnTo>
                    <a:pt x="679" y="230"/>
                  </a:lnTo>
                  <a:lnTo>
                    <a:pt x="679" y="230"/>
                  </a:lnTo>
                  <a:lnTo>
                    <a:pt x="677" y="230"/>
                  </a:lnTo>
                  <a:lnTo>
                    <a:pt x="677" y="230"/>
                  </a:lnTo>
                  <a:lnTo>
                    <a:pt x="677" y="230"/>
                  </a:lnTo>
                  <a:lnTo>
                    <a:pt x="675" y="228"/>
                  </a:lnTo>
                  <a:lnTo>
                    <a:pt x="672" y="228"/>
                  </a:lnTo>
                  <a:lnTo>
                    <a:pt x="672" y="228"/>
                  </a:lnTo>
                  <a:lnTo>
                    <a:pt x="672" y="225"/>
                  </a:lnTo>
                  <a:lnTo>
                    <a:pt x="672" y="225"/>
                  </a:lnTo>
                  <a:lnTo>
                    <a:pt x="672" y="225"/>
                  </a:lnTo>
                  <a:lnTo>
                    <a:pt x="672" y="223"/>
                  </a:lnTo>
                  <a:lnTo>
                    <a:pt x="672" y="223"/>
                  </a:lnTo>
                  <a:lnTo>
                    <a:pt x="672" y="220"/>
                  </a:lnTo>
                  <a:lnTo>
                    <a:pt x="672" y="218"/>
                  </a:lnTo>
                  <a:lnTo>
                    <a:pt x="672" y="216"/>
                  </a:lnTo>
                  <a:lnTo>
                    <a:pt x="672" y="216"/>
                  </a:lnTo>
                  <a:lnTo>
                    <a:pt x="672" y="213"/>
                  </a:lnTo>
                  <a:lnTo>
                    <a:pt x="672" y="213"/>
                  </a:lnTo>
                  <a:lnTo>
                    <a:pt x="672" y="213"/>
                  </a:lnTo>
                  <a:lnTo>
                    <a:pt x="672" y="213"/>
                  </a:lnTo>
                  <a:lnTo>
                    <a:pt x="670" y="211"/>
                  </a:lnTo>
                  <a:lnTo>
                    <a:pt x="668" y="211"/>
                  </a:lnTo>
                  <a:lnTo>
                    <a:pt x="668" y="209"/>
                  </a:lnTo>
                  <a:lnTo>
                    <a:pt x="665" y="209"/>
                  </a:lnTo>
                  <a:lnTo>
                    <a:pt x="665" y="206"/>
                  </a:lnTo>
                  <a:lnTo>
                    <a:pt x="665" y="204"/>
                  </a:lnTo>
                  <a:lnTo>
                    <a:pt x="665" y="201"/>
                  </a:lnTo>
                  <a:lnTo>
                    <a:pt x="663" y="199"/>
                  </a:lnTo>
                  <a:lnTo>
                    <a:pt x="663" y="199"/>
                  </a:lnTo>
                  <a:lnTo>
                    <a:pt x="663" y="199"/>
                  </a:lnTo>
                  <a:lnTo>
                    <a:pt x="660" y="197"/>
                  </a:lnTo>
                  <a:lnTo>
                    <a:pt x="660" y="197"/>
                  </a:lnTo>
                  <a:lnTo>
                    <a:pt x="660" y="197"/>
                  </a:lnTo>
                  <a:lnTo>
                    <a:pt x="658" y="194"/>
                  </a:lnTo>
                  <a:lnTo>
                    <a:pt x="658" y="194"/>
                  </a:lnTo>
                  <a:lnTo>
                    <a:pt x="658" y="192"/>
                  </a:lnTo>
                  <a:lnTo>
                    <a:pt x="656" y="190"/>
                  </a:lnTo>
                  <a:lnTo>
                    <a:pt x="656" y="190"/>
                  </a:lnTo>
                  <a:lnTo>
                    <a:pt x="653" y="187"/>
                  </a:lnTo>
                  <a:lnTo>
                    <a:pt x="653" y="187"/>
                  </a:lnTo>
                  <a:lnTo>
                    <a:pt x="653" y="187"/>
                  </a:lnTo>
                  <a:lnTo>
                    <a:pt x="653" y="185"/>
                  </a:lnTo>
                  <a:lnTo>
                    <a:pt x="653" y="183"/>
                  </a:lnTo>
                  <a:lnTo>
                    <a:pt x="653" y="183"/>
                  </a:lnTo>
                  <a:lnTo>
                    <a:pt x="656" y="178"/>
                  </a:lnTo>
                  <a:lnTo>
                    <a:pt x="656" y="175"/>
                  </a:lnTo>
                  <a:lnTo>
                    <a:pt x="656" y="175"/>
                  </a:lnTo>
                  <a:lnTo>
                    <a:pt x="656" y="175"/>
                  </a:lnTo>
                  <a:lnTo>
                    <a:pt x="656" y="173"/>
                  </a:lnTo>
                  <a:lnTo>
                    <a:pt x="658" y="173"/>
                  </a:lnTo>
                  <a:lnTo>
                    <a:pt x="658" y="173"/>
                  </a:lnTo>
                  <a:lnTo>
                    <a:pt x="660" y="173"/>
                  </a:lnTo>
                  <a:lnTo>
                    <a:pt x="663" y="173"/>
                  </a:lnTo>
                  <a:lnTo>
                    <a:pt x="665" y="173"/>
                  </a:lnTo>
                  <a:lnTo>
                    <a:pt x="665" y="173"/>
                  </a:lnTo>
                  <a:lnTo>
                    <a:pt x="668" y="175"/>
                  </a:lnTo>
                  <a:lnTo>
                    <a:pt x="670" y="178"/>
                  </a:lnTo>
                  <a:lnTo>
                    <a:pt x="672" y="178"/>
                  </a:lnTo>
                  <a:lnTo>
                    <a:pt x="672" y="178"/>
                  </a:lnTo>
                  <a:lnTo>
                    <a:pt x="675" y="178"/>
                  </a:lnTo>
                  <a:lnTo>
                    <a:pt x="682" y="173"/>
                  </a:lnTo>
                  <a:lnTo>
                    <a:pt x="686" y="171"/>
                  </a:lnTo>
                  <a:lnTo>
                    <a:pt x="686" y="171"/>
                  </a:lnTo>
                  <a:lnTo>
                    <a:pt x="689" y="168"/>
                  </a:lnTo>
                  <a:lnTo>
                    <a:pt x="689" y="168"/>
                  </a:lnTo>
                  <a:lnTo>
                    <a:pt x="689" y="166"/>
                  </a:lnTo>
                  <a:lnTo>
                    <a:pt x="689" y="166"/>
                  </a:lnTo>
                  <a:lnTo>
                    <a:pt x="689" y="166"/>
                  </a:lnTo>
                  <a:lnTo>
                    <a:pt x="689" y="164"/>
                  </a:lnTo>
                  <a:lnTo>
                    <a:pt x="686" y="164"/>
                  </a:lnTo>
                  <a:lnTo>
                    <a:pt x="686" y="164"/>
                  </a:lnTo>
                  <a:lnTo>
                    <a:pt x="686" y="161"/>
                  </a:lnTo>
                  <a:lnTo>
                    <a:pt x="686" y="161"/>
                  </a:lnTo>
                  <a:lnTo>
                    <a:pt x="686" y="161"/>
                  </a:lnTo>
                  <a:lnTo>
                    <a:pt x="686" y="159"/>
                  </a:lnTo>
                  <a:lnTo>
                    <a:pt x="686" y="156"/>
                  </a:lnTo>
                  <a:lnTo>
                    <a:pt x="684" y="152"/>
                  </a:lnTo>
                  <a:lnTo>
                    <a:pt x="684" y="149"/>
                  </a:lnTo>
                  <a:lnTo>
                    <a:pt x="684" y="149"/>
                  </a:lnTo>
                  <a:lnTo>
                    <a:pt x="686" y="147"/>
                  </a:lnTo>
                  <a:lnTo>
                    <a:pt x="686" y="147"/>
                  </a:lnTo>
                  <a:lnTo>
                    <a:pt x="686" y="145"/>
                  </a:lnTo>
                  <a:lnTo>
                    <a:pt x="686" y="145"/>
                  </a:lnTo>
                  <a:lnTo>
                    <a:pt x="689" y="145"/>
                  </a:lnTo>
                  <a:lnTo>
                    <a:pt x="689" y="142"/>
                  </a:lnTo>
                  <a:lnTo>
                    <a:pt x="689" y="133"/>
                  </a:lnTo>
                  <a:lnTo>
                    <a:pt x="689" y="130"/>
                  </a:lnTo>
                  <a:lnTo>
                    <a:pt x="689" y="126"/>
                  </a:lnTo>
                  <a:lnTo>
                    <a:pt x="689" y="126"/>
                  </a:lnTo>
                  <a:lnTo>
                    <a:pt x="689" y="123"/>
                  </a:lnTo>
                  <a:lnTo>
                    <a:pt x="686" y="119"/>
                  </a:lnTo>
                  <a:lnTo>
                    <a:pt x="684" y="119"/>
                  </a:lnTo>
                  <a:lnTo>
                    <a:pt x="684" y="119"/>
                  </a:lnTo>
                  <a:lnTo>
                    <a:pt x="684" y="116"/>
                  </a:lnTo>
                  <a:lnTo>
                    <a:pt x="679" y="114"/>
                  </a:lnTo>
                  <a:lnTo>
                    <a:pt x="679" y="112"/>
                  </a:lnTo>
                  <a:lnTo>
                    <a:pt x="679" y="112"/>
                  </a:lnTo>
                  <a:lnTo>
                    <a:pt x="679" y="112"/>
                  </a:lnTo>
                  <a:lnTo>
                    <a:pt x="679" y="109"/>
                  </a:lnTo>
                  <a:lnTo>
                    <a:pt x="679" y="109"/>
                  </a:lnTo>
                  <a:lnTo>
                    <a:pt x="677" y="109"/>
                  </a:lnTo>
                  <a:lnTo>
                    <a:pt x="677" y="109"/>
                  </a:lnTo>
                  <a:lnTo>
                    <a:pt x="675" y="109"/>
                  </a:lnTo>
                  <a:lnTo>
                    <a:pt x="675" y="107"/>
                  </a:lnTo>
                  <a:lnTo>
                    <a:pt x="672" y="100"/>
                  </a:lnTo>
                  <a:lnTo>
                    <a:pt x="670" y="97"/>
                  </a:lnTo>
                  <a:lnTo>
                    <a:pt x="670" y="97"/>
                  </a:lnTo>
                  <a:lnTo>
                    <a:pt x="670" y="95"/>
                  </a:lnTo>
                  <a:lnTo>
                    <a:pt x="670" y="95"/>
                  </a:lnTo>
                  <a:lnTo>
                    <a:pt x="670" y="95"/>
                  </a:lnTo>
                  <a:lnTo>
                    <a:pt x="670" y="93"/>
                  </a:lnTo>
                  <a:lnTo>
                    <a:pt x="672" y="90"/>
                  </a:lnTo>
                  <a:lnTo>
                    <a:pt x="672" y="90"/>
                  </a:lnTo>
                  <a:lnTo>
                    <a:pt x="672" y="90"/>
                  </a:lnTo>
                  <a:lnTo>
                    <a:pt x="672" y="88"/>
                  </a:lnTo>
                  <a:lnTo>
                    <a:pt x="672" y="88"/>
                  </a:lnTo>
                  <a:lnTo>
                    <a:pt x="670" y="88"/>
                  </a:lnTo>
                  <a:lnTo>
                    <a:pt x="670" y="88"/>
                  </a:lnTo>
                  <a:lnTo>
                    <a:pt x="668" y="88"/>
                  </a:lnTo>
                  <a:lnTo>
                    <a:pt x="668" y="88"/>
                  </a:lnTo>
                  <a:lnTo>
                    <a:pt x="668" y="85"/>
                  </a:lnTo>
                  <a:lnTo>
                    <a:pt x="668" y="85"/>
                  </a:lnTo>
                  <a:lnTo>
                    <a:pt x="670" y="85"/>
                  </a:lnTo>
                  <a:lnTo>
                    <a:pt x="670" y="83"/>
                  </a:lnTo>
                  <a:lnTo>
                    <a:pt x="670" y="83"/>
                  </a:lnTo>
                  <a:lnTo>
                    <a:pt x="670" y="81"/>
                  </a:lnTo>
                  <a:lnTo>
                    <a:pt x="670" y="81"/>
                  </a:lnTo>
                  <a:lnTo>
                    <a:pt x="670" y="81"/>
                  </a:lnTo>
                  <a:lnTo>
                    <a:pt x="672" y="81"/>
                  </a:lnTo>
                  <a:lnTo>
                    <a:pt x="672" y="78"/>
                  </a:lnTo>
                  <a:lnTo>
                    <a:pt x="670" y="78"/>
                  </a:lnTo>
                  <a:lnTo>
                    <a:pt x="670" y="76"/>
                  </a:lnTo>
                  <a:lnTo>
                    <a:pt x="670" y="76"/>
                  </a:lnTo>
                  <a:lnTo>
                    <a:pt x="665" y="74"/>
                  </a:lnTo>
                  <a:lnTo>
                    <a:pt x="665" y="74"/>
                  </a:lnTo>
                  <a:lnTo>
                    <a:pt x="663" y="74"/>
                  </a:lnTo>
                  <a:lnTo>
                    <a:pt x="663" y="74"/>
                  </a:lnTo>
                  <a:lnTo>
                    <a:pt x="660" y="71"/>
                  </a:lnTo>
                  <a:lnTo>
                    <a:pt x="658" y="71"/>
                  </a:lnTo>
                  <a:lnTo>
                    <a:pt x="658" y="71"/>
                  </a:lnTo>
                  <a:lnTo>
                    <a:pt x="656" y="71"/>
                  </a:lnTo>
                  <a:lnTo>
                    <a:pt x="656" y="71"/>
                  </a:lnTo>
                  <a:lnTo>
                    <a:pt x="656" y="71"/>
                  </a:lnTo>
                  <a:lnTo>
                    <a:pt x="656" y="69"/>
                  </a:lnTo>
                  <a:lnTo>
                    <a:pt x="656" y="69"/>
                  </a:lnTo>
                  <a:lnTo>
                    <a:pt x="653" y="64"/>
                  </a:lnTo>
                  <a:lnTo>
                    <a:pt x="653" y="62"/>
                  </a:lnTo>
                  <a:lnTo>
                    <a:pt x="649" y="55"/>
                  </a:lnTo>
                  <a:lnTo>
                    <a:pt x="649" y="52"/>
                  </a:lnTo>
                  <a:lnTo>
                    <a:pt x="649" y="52"/>
                  </a:lnTo>
                  <a:lnTo>
                    <a:pt x="649" y="50"/>
                  </a:lnTo>
                  <a:lnTo>
                    <a:pt x="646" y="48"/>
                  </a:lnTo>
                  <a:lnTo>
                    <a:pt x="646" y="48"/>
                  </a:lnTo>
                  <a:lnTo>
                    <a:pt x="646" y="48"/>
                  </a:lnTo>
                  <a:lnTo>
                    <a:pt x="646" y="45"/>
                  </a:lnTo>
                  <a:lnTo>
                    <a:pt x="649" y="45"/>
                  </a:lnTo>
                  <a:lnTo>
                    <a:pt x="646" y="45"/>
                  </a:lnTo>
                  <a:lnTo>
                    <a:pt x="646" y="43"/>
                  </a:lnTo>
                  <a:lnTo>
                    <a:pt x="649" y="43"/>
                  </a:lnTo>
                  <a:lnTo>
                    <a:pt x="649" y="43"/>
                  </a:lnTo>
                  <a:lnTo>
                    <a:pt x="649" y="40"/>
                  </a:lnTo>
                  <a:lnTo>
                    <a:pt x="649" y="40"/>
                  </a:lnTo>
                  <a:lnTo>
                    <a:pt x="649" y="38"/>
                  </a:lnTo>
                  <a:lnTo>
                    <a:pt x="649" y="38"/>
                  </a:lnTo>
                  <a:lnTo>
                    <a:pt x="649" y="38"/>
                  </a:lnTo>
                  <a:lnTo>
                    <a:pt x="646" y="38"/>
                  </a:lnTo>
                  <a:lnTo>
                    <a:pt x="646" y="38"/>
                  </a:lnTo>
                  <a:lnTo>
                    <a:pt x="646" y="38"/>
                  </a:lnTo>
                  <a:lnTo>
                    <a:pt x="644" y="40"/>
                  </a:lnTo>
                  <a:lnTo>
                    <a:pt x="641" y="40"/>
                  </a:lnTo>
                  <a:lnTo>
                    <a:pt x="639" y="40"/>
                  </a:lnTo>
                  <a:lnTo>
                    <a:pt x="639" y="40"/>
                  </a:lnTo>
                  <a:lnTo>
                    <a:pt x="637" y="38"/>
                  </a:lnTo>
                  <a:lnTo>
                    <a:pt x="634" y="38"/>
                  </a:lnTo>
                  <a:lnTo>
                    <a:pt x="634" y="38"/>
                  </a:lnTo>
                  <a:lnTo>
                    <a:pt x="632" y="36"/>
                  </a:lnTo>
                  <a:lnTo>
                    <a:pt x="632" y="33"/>
                  </a:lnTo>
                  <a:lnTo>
                    <a:pt x="634" y="29"/>
                  </a:lnTo>
                  <a:lnTo>
                    <a:pt x="634" y="26"/>
                  </a:lnTo>
                  <a:lnTo>
                    <a:pt x="634" y="26"/>
                  </a:lnTo>
                  <a:lnTo>
                    <a:pt x="630" y="24"/>
                  </a:lnTo>
                  <a:lnTo>
                    <a:pt x="627" y="24"/>
                  </a:lnTo>
                  <a:lnTo>
                    <a:pt x="625" y="26"/>
                  </a:lnTo>
                  <a:lnTo>
                    <a:pt x="625" y="31"/>
                  </a:lnTo>
                  <a:lnTo>
                    <a:pt x="625" y="33"/>
                  </a:lnTo>
                  <a:lnTo>
                    <a:pt x="625" y="36"/>
                  </a:lnTo>
                  <a:lnTo>
                    <a:pt x="623" y="36"/>
                  </a:lnTo>
                  <a:lnTo>
                    <a:pt x="620" y="36"/>
                  </a:lnTo>
                  <a:lnTo>
                    <a:pt x="620" y="36"/>
                  </a:lnTo>
                  <a:lnTo>
                    <a:pt x="618" y="29"/>
                  </a:lnTo>
                  <a:lnTo>
                    <a:pt x="618" y="26"/>
                  </a:lnTo>
                  <a:lnTo>
                    <a:pt x="615" y="26"/>
                  </a:lnTo>
                  <a:lnTo>
                    <a:pt x="615" y="24"/>
                  </a:lnTo>
                  <a:lnTo>
                    <a:pt x="611" y="24"/>
                  </a:lnTo>
                  <a:lnTo>
                    <a:pt x="611" y="24"/>
                  </a:lnTo>
                  <a:lnTo>
                    <a:pt x="611" y="22"/>
                  </a:lnTo>
                  <a:lnTo>
                    <a:pt x="608" y="22"/>
                  </a:lnTo>
                  <a:lnTo>
                    <a:pt x="606" y="22"/>
                  </a:lnTo>
                  <a:lnTo>
                    <a:pt x="606" y="19"/>
                  </a:lnTo>
                  <a:lnTo>
                    <a:pt x="604" y="19"/>
                  </a:lnTo>
                  <a:lnTo>
                    <a:pt x="604" y="19"/>
                  </a:lnTo>
                  <a:lnTo>
                    <a:pt x="601" y="22"/>
                  </a:lnTo>
                  <a:lnTo>
                    <a:pt x="599" y="22"/>
                  </a:lnTo>
                  <a:lnTo>
                    <a:pt x="596" y="22"/>
                  </a:lnTo>
                  <a:lnTo>
                    <a:pt x="594" y="22"/>
                  </a:lnTo>
                  <a:lnTo>
                    <a:pt x="594" y="19"/>
                  </a:lnTo>
                  <a:lnTo>
                    <a:pt x="592" y="17"/>
                  </a:lnTo>
                  <a:lnTo>
                    <a:pt x="592" y="17"/>
                  </a:lnTo>
                  <a:lnTo>
                    <a:pt x="585" y="14"/>
                  </a:lnTo>
                  <a:lnTo>
                    <a:pt x="582" y="14"/>
                  </a:lnTo>
                  <a:lnTo>
                    <a:pt x="582" y="14"/>
                  </a:lnTo>
                  <a:lnTo>
                    <a:pt x="582" y="14"/>
                  </a:lnTo>
                  <a:lnTo>
                    <a:pt x="580" y="14"/>
                  </a:lnTo>
                  <a:lnTo>
                    <a:pt x="580" y="12"/>
                  </a:lnTo>
                  <a:lnTo>
                    <a:pt x="578" y="12"/>
                  </a:lnTo>
                  <a:lnTo>
                    <a:pt x="578" y="12"/>
                  </a:lnTo>
                  <a:lnTo>
                    <a:pt x="575" y="12"/>
                  </a:lnTo>
                  <a:lnTo>
                    <a:pt x="575" y="12"/>
                  </a:lnTo>
                  <a:lnTo>
                    <a:pt x="575" y="12"/>
                  </a:lnTo>
                  <a:lnTo>
                    <a:pt x="575" y="10"/>
                  </a:lnTo>
                  <a:lnTo>
                    <a:pt x="575" y="10"/>
                  </a:lnTo>
                  <a:lnTo>
                    <a:pt x="573" y="10"/>
                  </a:lnTo>
                  <a:lnTo>
                    <a:pt x="573" y="5"/>
                  </a:lnTo>
                  <a:lnTo>
                    <a:pt x="570" y="3"/>
                  </a:lnTo>
                  <a:lnTo>
                    <a:pt x="568" y="3"/>
                  </a:lnTo>
                  <a:lnTo>
                    <a:pt x="566" y="0"/>
                  </a:lnTo>
                  <a:lnTo>
                    <a:pt x="563" y="0"/>
                  </a:lnTo>
                  <a:lnTo>
                    <a:pt x="561" y="0"/>
                  </a:lnTo>
                  <a:lnTo>
                    <a:pt x="547" y="10"/>
                  </a:lnTo>
                  <a:lnTo>
                    <a:pt x="544" y="10"/>
                  </a:lnTo>
                  <a:lnTo>
                    <a:pt x="542" y="10"/>
                  </a:lnTo>
                  <a:lnTo>
                    <a:pt x="540" y="10"/>
                  </a:lnTo>
                  <a:lnTo>
                    <a:pt x="540" y="12"/>
                  </a:lnTo>
                  <a:lnTo>
                    <a:pt x="540" y="12"/>
                  </a:lnTo>
                  <a:lnTo>
                    <a:pt x="540" y="17"/>
                  </a:lnTo>
                  <a:lnTo>
                    <a:pt x="540" y="19"/>
                  </a:lnTo>
                  <a:lnTo>
                    <a:pt x="540" y="22"/>
                  </a:lnTo>
                  <a:lnTo>
                    <a:pt x="537" y="22"/>
                  </a:lnTo>
                  <a:lnTo>
                    <a:pt x="535" y="22"/>
                  </a:lnTo>
                  <a:lnTo>
                    <a:pt x="535" y="22"/>
                  </a:lnTo>
                  <a:lnTo>
                    <a:pt x="530" y="24"/>
                  </a:lnTo>
                  <a:lnTo>
                    <a:pt x="525" y="24"/>
                  </a:lnTo>
                  <a:lnTo>
                    <a:pt x="523" y="24"/>
                  </a:lnTo>
                  <a:lnTo>
                    <a:pt x="523" y="24"/>
                  </a:lnTo>
                  <a:lnTo>
                    <a:pt x="523" y="26"/>
                  </a:lnTo>
                  <a:lnTo>
                    <a:pt x="523" y="29"/>
                  </a:lnTo>
                  <a:lnTo>
                    <a:pt x="523" y="29"/>
                  </a:lnTo>
                  <a:lnTo>
                    <a:pt x="525" y="31"/>
                  </a:lnTo>
                  <a:lnTo>
                    <a:pt x="525" y="31"/>
                  </a:lnTo>
                  <a:lnTo>
                    <a:pt x="523" y="33"/>
                  </a:lnTo>
                  <a:lnTo>
                    <a:pt x="523" y="36"/>
                  </a:lnTo>
                  <a:lnTo>
                    <a:pt x="523" y="36"/>
                  </a:lnTo>
                  <a:lnTo>
                    <a:pt x="518" y="40"/>
                  </a:lnTo>
                  <a:lnTo>
                    <a:pt x="518" y="40"/>
                  </a:lnTo>
                  <a:lnTo>
                    <a:pt x="514" y="43"/>
                  </a:lnTo>
                  <a:lnTo>
                    <a:pt x="511" y="43"/>
                  </a:lnTo>
                  <a:lnTo>
                    <a:pt x="507" y="45"/>
                  </a:lnTo>
                  <a:lnTo>
                    <a:pt x="507" y="45"/>
                  </a:lnTo>
                  <a:lnTo>
                    <a:pt x="504" y="45"/>
                  </a:lnTo>
                  <a:lnTo>
                    <a:pt x="504" y="45"/>
                  </a:lnTo>
                  <a:lnTo>
                    <a:pt x="504" y="45"/>
                  </a:lnTo>
                  <a:lnTo>
                    <a:pt x="502" y="45"/>
                  </a:lnTo>
                  <a:lnTo>
                    <a:pt x="502" y="45"/>
                  </a:lnTo>
                  <a:lnTo>
                    <a:pt x="502" y="45"/>
                  </a:lnTo>
                  <a:lnTo>
                    <a:pt x="502" y="45"/>
                  </a:lnTo>
                  <a:lnTo>
                    <a:pt x="499" y="43"/>
                  </a:lnTo>
                  <a:lnTo>
                    <a:pt x="499" y="43"/>
                  </a:lnTo>
                  <a:lnTo>
                    <a:pt x="495" y="43"/>
                  </a:lnTo>
                  <a:lnTo>
                    <a:pt x="492" y="45"/>
                  </a:lnTo>
                  <a:lnTo>
                    <a:pt x="490" y="62"/>
                  </a:lnTo>
                  <a:lnTo>
                    <a:pt x="490" y="64"/>
                  </a:lnTo>
                  <a:lnTo>
                    <a:pt x="490" y="67"/>
                  </a:lnTo>
                  <a:lnTo>
                    <a:pt x="488" y="67"/>
                  </a:lnTo>
                  <a:lnTo>
                    <a:pt x="488" y="67"/>
                  </a:lnTo>
                  <a:lnTo>
                    <a:pt x="488" y="67"/>
                  </a:lnTo>
                  <a:lnTo>
                    <a:pt x="485" y="67"/>
                  </a:lnTo>
                  <a:lnTo>
                    <a:pt x="485" y="67"/>
                  </a:lnTo>
                  <a:lnTo>
                    <a:pt x="483" y="67"/>
                  </a:lnTo>
                  <a:lnTo>
                    <a:pt x="483" y="67"/>
                  </a:lnTo>
                  <a:lnTo>
                    <a:pt x="480" y="67"/>
                  </a:lnTo>
                  <a:lnTo>
                    <a:pt x="480" y="69"/>
                  </a:lnTo>
                  <a:lnTo>
                    <a:pt x="478" y="71"/>
                  </a:lnTo>
                  <a:lnTo>
                    <a:pt x="476" y="71"/>
                  </a:lnTo>
                  <a:lnTo>
                    <a:pt x="473" y="71"/>
                  </a:lnTo>
                  <a:lnTo>
                    <a:pt x="473" y="74"/>
                  </a:lnTo>
                  <a:lnTo>
                    <a:pt x="471" y="74"/>
                  </a:lnTo>
                  <a:lnTo>
                    <a:pt x="466" y="76"/>
                  </a:lnTo>
                  <a:lnTo>
                    <a:pt x="466" y="76"/>
                  </a:lnTo>
                  <a:lnTo>
                    <a:pt x="464" y="76"/>
                  </a:lnTo>
                  <a:lnTo>
                    <a:pt x="464" y="76"/>
                  </a:lnTo>
                  <a:lnTo>
                    <a:pt x="462" y="76"/>
                  </a:lnTo>
                  <a:lnTo>
                    <a:pt x="462" y="76"/>
                  </a:lnTo>
                  <a:lnTo>
                    <a:pt x="459" y="74"/>
                  </a:lnTo>
                  <a:lnTo>
                    <a:pt x="459" y="74"/>
                  </a:lnTo>
                  <a:lnTo>
                    <a:pt x="457" y="74"/>
                  </a:lnTo>
                  <a:lnTo>
                    <a:pt x="457" y="74"/>
                  </a:lnTo>
                  <a:lnTo>
                    <a:pt x="454" y="74"/>
                  </a:lnTo>
                  <a:lnTo>
                    <a:pt x="457" y="71"/>
                  </a:lnTo>
                  <a:lnTo>
                    <a:pt x="457" y="71"/>
                  </a:lnTo>
                  <a:lnTo>
                    <a:pt x="457" y="71"/>
                  </a:lnTo>
                  <a:lnTo>
                    <a:pt x="459" y="69"/>
                  </a:lnTo>
                  <a:lnTo>
                    <a:pt x="459" y="69"/>
                  </a:lnTo>
                  <a:lnTo>
                    <a:pt x="459" y="67"/>
                  </a:lnTo>
                  <a:lnTo>
                    <a:pt x="462" y="67"/>
                  </a:lnTo>
                  <a:lnTo>
                    <a:pt x="462" y="64"/>
                  </a:lnTo>
                  <a:lnTo>
                    <a:pt x="462" y="64"/>
                  </a:lnTo>
                  <a:lnTo>
                    <a:pt x="462" y="64"/>
                  </a:lnTo>
                  <a:lnTo>
                    <a:pt x="462" y="64"/>
                  </a:lnTo>
                  <a:lnTo>
                    <a:pt x="462" y="64"/>
                  </a:lnTo>
                  <a:lnTo>
                    <a:pt x="462" y="64"/>
                  </a:lnTo>
                  <a:lnTo>
                    <a:pt x="462" y="62"/>
                  </a:lnTo>
                  <a:lnTo>
                    <a:pt x="462" y="62"/>
                  </a:lnTo>
                  <a:lnTo>
                    <a:pt x="462" y="59"/>
                  </a:lnTo>
                  <a:lnTo>
                    <a:pt x="459" y="59"/>
                  </a:lnTo>
                  <a:lnTo>
                    <a:pt x="459" y="59"/>
                  </a:lnTo>
                  <a:lnTo>
                    <a:pt x="459" y="59"/>
                  </a:lnTo>
                  <a:lnTo>
                    <a:pt x="459" y="57"/>
                  </a:lnTo>
                  <a:lnTo>
                    <a:pt x="459" y="57"/>
                  </a:lnTo>
                  <a:lnTo>
                    <a:pt x="459" y="57"/>
                  </a:lnTo>
                  <a:lnTo>
                    <a:pt x="459" y="57"/>
                  </a:lnTo>
                  <a:lnTo>
                    <a:pt x="459" y="55"/>
                  </a:lnTo>
                  <a:lnTo>
                    <a:pt x="459" y="55"/>
                  </a:lnTo>
                  <a:lnTo>
                    <a:pt x="459" y="55"/>
                  </a:lnTo>
                  <a:lnTo>
                    <a:pt x="459" y="55"/>
                  </a:lnTo>
                  <a:lnTo>
                    <a:pt x="459" y="55"/>
                  </a:lnTo>
                  <a:lnTo>
                    <a:pt x="457" y="55"/>
                  </a:lnTo>
                  <a:lnTo>
                    <a:pt x="454" y="55"/>
                  </a:lnTo>
                  <a:lnTo>
                    <a:pt x="454" y="55"/>
                  </a:lnTo>
                  <a:lnTo>
                    <a:pt x="450" y="50"/>
                  </a:lnTo>
                  <a:lnTo>
                    <a:pt x="450" y="50"/>
                  </a:lnTo>
                  <a:lnTo>
                    <a:pt x="450" y="50"/>
                  </a:lnTo>
                  <a:lnTo>
                    <a:pt x="447" y="50"/>
                  </a:lnTo>
                  <a:lnTo>
                    <a:pt x="447" y="50"/>
                  </a:lnTo>
                  <a:lnTo>
                    <a:pt x="447" y="50"/>
                  </a:lnTo>
                  <a:lnTo>
                    <a:pt x="447" y="50"/>
                  </a:lnTo>
                  <a:lnTo>
                    <a:pt x="447" y="48"/>
                  </a:lnTo>
                  <a:lnTo>
                    <a:pt x="447" y="45"/>
                  </a:lnTo>
                  <a:lnTo>
                    <a:pt x="447" y="45"/>
                  </a:lnTo>
                  <a:lnTo>
                    <a:pt x="447" y="45"/>
                  </a:lnTo>
                  <a:lnTo>
                    <a:pt x="447" y="45"/>
                  </a:lnTo>
                  <a:lnTo>
                    <a:pt x="447" y="43"/>
                  </a:lnTo>
                  <a:lnTo>
                    <a:pt x="445" y="43"/>
                  </a:lnTo>
                  <a:lnTo>
                    <a:pt x="445" y="40"/>
                  </a:lnTo>
                  <a:lnTo>
                    <a:pt x="445" y="40"/>
                  </a:lnTo>
                  <a:lnTo>
                    <a:pt x="445" y="40"/>
                  </a:lnTo>
                  <a:lnTo>
                    <a:pt x="445" y="38"/>
                  </a:lnTo>
                  <a:lnTo>
                    <a:pt x="445" y="36"/>
                  </a:lnTo>
                  <a:lnTo>
                    <a:pt x="445" y="36"/>
                  </a:lnTo>
                  <a:lnTo>
                    <a:pt x="445" y="33"/>
                  </a:lnTo>
                  <a:lnTo>
                    <a:pt x="445" y="33"/>
                  </a:lnTo>
                  <a:lnTo>
                    <a:pt x="445" y="33"/>
                  </a:lnTo>
                  <a:lnTo>
                    <a:pt x="445" y="29"/>
                  </a:lnTo>
                  <a:lnTo>
                    <a:pt x="445" y="29"/>
                  </a:lnTo>
                  <a:lnTo>
                    <a:pt x="445" y="29"/>
                  </a:lnTo>
                  <a:lnTo>
                    <a:pt x="445" y="26"/>
                  </a:lnTo>
                  <a:lnTo>
                    <a:pt x="445" y="26"/>
                  </a:lnTo>
                  <a:lnTo>
                    <a:pt x="445" y="26"/>
                  </a:lnTo>
                  <a:lnTo>
                    <a:pt x="445" y="26"/>
                  </a:lnTo>
                  <a:lnTo>
                    <a:pt x="443" y="24"/>
                  </a:lnTo>
                  <a:lnTo>
                    <a:pt x="443" y="24"/>
                  </a:lnTo>
                  <a:lnTo>
                    <a:pt x="443" y="24"/>
                  </a:lnTo>
                  <a:lnTo>
                    <a:pt x="443" y="24"/>
                  </a:lnTo>
                  <a:lnTo>
                    <a:pt x="443" y="24"/>
                  </a:lnTo>
                  <a:lnTo>
                    <a:pt x="440" y="26"/>
                  </a:lnTo>
                  <a:lnTo>
                    <a:pt x="440" y="26"/>
                  </a:lnTo>
                  <a:lnTo>
                    <a:pt x="440" y="26"/>
                  </a:lnTo>
                  <a:lnTo>
                    <a:pt x="440" y="24"/>
                  </a:lnTo>
                  <a:lnTo>
                    <a:pt x="438" y="24"/>
                  </a:lnTo>
                  <a:lnTo>
                    <a:pt x="438" y="24"/>
                  </a:lnTo>
                  <a:lnTo>
                    <a:pt x="438" y="24"/>
                  </a:lnTo>
                  <a:lnTo>
                    <a:pt x="438" y="24"/>
                  </a:lnTo>
                  <a:lnTo>
                    <a:pt x="438" y="24"/>
                  </a:lnTo>
                  <a:lnTo>
                    <a:pt x="438" y="22"/>
                  </a:lnTo>
                  <a:lnTo>
                    <a:pt x="438" y="22"/>
                  </a:lnTo>
                  <a:lnTo>
                    <a:pt x="438" y="22"/>
                  </a:lnTo>
                  <a:lnTo>
                    <a:pt x="438" y="22"/>
                  </a:lnTo>
                  <a:lnTo>
                    <a:pt x="436" y="22"/>
                  </a:lnTo>
                  <a:lnTo>
                    <a:pt x="436" y="19"/>
                  </a:lnTo>
                  <a:lnTo>
                    <a:pt x="436" y="19"/>
                  </a:lnTo>
                  <a:lnTo>
                    <a:pt x="436" y="22"/>
                  </a:lnTo>
                  <a:lnTo>
                    <a:pt x="433" y="22"/>
                  </a:lnTo>
                  <a:lnTo>
                    <a:pt x="431" y="22"/>
                  </a:lnTo>
                  <a:lnTo>
                    <a:pt x="431" y="22"/>
                  </a:lnTo>
                  <a:lnTo>
                    <a:pt x="431" y="22"/>
                  </a:lnTo>
                  <a:lnTo>
                    <a:pt x="428" y="22"/>
                  </a:lnTo>
                  <a:lnTo>
                    <a:pt x="428" y="22"/>
                  </a:lnTo>
                  <a:lnTo>
                    <a:pt x="428" y="19"/>
                  </a:lnTo>
                  <a:lnTo>
                    <a:pt x="428" y="19"/>
                  </a:lnTo>
                  <a:lnTo>
                    <a:pt x="428" y="19"/>
                  </a:lnTo>
                  <a:lnTo>
                    <a:pt x="428" y="17"/>
                  </a:lnTo>
                  <a:lnTo>
                    <a:pt x="428" y="17"/>
                  </a:lnTo>
                  <a:lnTo>
                    <a:pt x="428" y="17"/>
                  </a:lnTo>
                  <a:lnTo>
                    <a:pt x="428" y="17"/>
                  </a:lnTo>
                  <a:lnTo>
                    <a:pt x="428" y="17"/>
                  </a:lnTo>
                  <a:lnTo>
                    <a:pt x="428" y="17"/>
                  </a:lnTo>
                  <a:lnTo>
                    <a:pt x="426" y="14"/>
                  </a:lnTo>
                  <a:lnTo>
                    <a:pt x="426" y="14"/>
                  </a:lnTo>
                  <a:lnTo>
                    <a:pt x="424" y="14"/>
                  </a:lnTo>
                  <a:lnTo>
                    <a:pt x="419" y="14"/>
                  </a:lnTo>
                  <a:lnTo>
                    <a:pt x="417" y="17"/>
                  </a:lnTo>
                  <a:lnTo>
                    <a:pt x="417" y="17"/>
                  </a:lnTo>
                  <a:lnTo>
                    <a:pt x="417" y="17"/>
                  </a:lnTo>
                  <a:lnTo>
                    <a:pt x="414" y="17"/>
                  </a:lnTo>
                  <a:lnTo>
                    <a:pt x="414" y="17"/>
                  </a:lnTo>
                  <a:lnTo>
                    <a:pt x="414" y="17"/>
                  </a:lnTo>
                  <a:lnTo>
                    <a:pt x="412" y="17"/>
                  </a:lnTo>
                  <a:lnTo>
                    <a:pt x="412" y="17"/>
                  </a:lnTo>
                  <a:lnTo>
                    <a:pt x="409" y="17"/>
                  </a:lnTo>
                  <a:lnTo>
                    <a:pt x="407" y="14"/>
                  </a:lnTo>
                  <a:lnTo>
                    <a:pt x="407" y="17"/>
                  </a:lnTo>
                  <a:lnTo>
                    <a:pt x="405" y="22"/>
                  </a:lnTo>
                  <a:lnTo>
                    <a:pt x="405" y="22"/>
                  </a:lnTo>
                  <a:lnTo>
                    <a:pt x="405" y="22"/>
                  </a:lnTo>
                  <a:lnTo>
                    <a:pt x="405" y="24"/>
                  </a:lnTo>
                  <a:lnTo>
                    <a:pt x="402" y="24"/>
                  </a:lnTo>
                  <a:lnTo>
                    <a:pt x="402" y="24"/>
                  </a:lnTo>
                  <a:lnTo>
                    <a:pt x="402" y="24"/>
                  </a:lnTo>
                  <a:lnTo>
                    <a:pt x="400" y="29"/>
                  </a:lnTo>
                  <a:lnTo>
                    <a:pt x="400" y="29"/>
                  </a:lnTo>
                  <a:lnTo>
                    <a:pt x="398" y="31"/>
                  </a:lnTo>
                  <a:lnTo>
                    <a:pt x="398" y="33"/>
                  </a:lnTo>
                  <a:lnTo>
                    <a:pt x="398" y="33"/>
                  </a:lnTo>
                  <a:lnTo>
                    <a:pt x="398" y="33"/>
                  </a:lnTo>
                  <a:lnTo>
                    <a:pt x="395" y="33"/>
                  </a:lnTo>
                  <a:lnTo>
                    <a:pt x="395" y="36"/>
                  </a:lnTo>
                  <a:lnTo>
                    <a:pt x="393" y="36"/>
                  </a:lnTo>
                  <a:lnTo>
                    <a:pt x="393" y="36"/>
                  </a:lnTo>
                  <a:lnTo>
                    <a:pt x="393" y="36"/>
                  </a:lnTo>
                  <a:lnTo>
                    <a:pt x="393" y="36"/>
                  </a:lnTo>
                  <a:lnTo>
                    <a:pt x="391" y="36"/>
                  </a:lnTo>
                  <a:lnTo>
                    <a:pt x="391" y="36"/>
                  </a:lnTo>
                  <a:lnTo>
                    <a:pt x="391" y="36"/>
                  </a:lnTo>
                  <a:lnTo>
                    <a:pt x="391" y="36"/>
                  </a:lnTo>
                  <a:lnTo>
                    <a:pt x="388" y="36"/>
                  </a:lnTo>
                  <a:lnTo>
                    <a:pt x="388" y="36"/>
                  </a:lnTo>
                  <a:lnTo>
                    <a:pt x="388" y="36"/>
                  </a:lnTo>
                  <a:lnTo>
                    <a:pt x="388" y="36"/>
                  </a:lnTo>
                  <a:lnTo>
                    <a:pt x="386" y="36"/>
                  </a:lnTo>
                  <a:lnTo>
                    <a:pt x="383" y="36"/>
                  </a:lnTo>
                  <a:lnTo>
                    <a:pt x="381" y="36"/>
                  </a:lnTo>
                  <a:lnTo>
                    <a:pt x="381" y="36"/>
                  </a:lnTo>
                  <a:lnTo>
                    <a:pt x="379" y="36"/>
                  </a:lnTo>
                  <a:lnTo>
                    <a:pt x="379" y="36"/>
                  </a:lnTo>
                  <a:lnTo>
                    <a:pt x="379" y="38"/>
                  </a:lnTo>
                  <a:lnTo>
                    <a:pt x="379" y="38"/>
                  </a:lnTo>
                  <a:lnTo>
                    <a:pt x="379" y="38"/>
                  </a:lnTo>
                  <a:lnTo>
                    <a:pt x="379" y="38"/>
                  </a:lnTo>
                  <a:lnTo>
                    <a:pt x="379" y="38"/>
                  </a:lnTo>
                  <a:lnTo>
                    <a:pt x="379" y="43"/>
                  </a:lnTo>
                  <a:lnTo>
                    <a:pt x="379" y="48"/>
                  </a:lnTo>
                  <a:lnTo>
                    <a:pt x="379" y="48"/>
                  </a:lnTo>
                  <a:lnTo>
                    <a:pt x="379" y="48"/>
                  </a:lnTo>
                  <a:lnTo>
                    <a:pt x="379" y="50"/>
                  </a:lnTo>
                  <a:lnTo>
                    <a:pt x="379" y="50"/>
                  </a:lnTo>
                  <a:lnTo>
                    <a:pt x="379" y="50"/>
                  </a:lnTo>
                  <a:lnTo>
                    <a:pt x="379" y="50"/>
                  </a:lnTo>
                  <a:lnTo>
                    <a:pt x="379" y="50"/>
                  </a:lnTo>
                  <a:lnTo>
                    <a:pt x="374" y="52"/>
                  </a:lnTo>
                  <a:lnTo>
                    <a:pt x="374" y="52"/>
                  </a:lnTo>
                  <a:lnTo>
                    <a:pt x="374" y="52"/>
                  </a:lnTo>
                  <a:lnTo>
                    <a:pt x="374" y="52"/>
                  </a:lnTo>
                  <a:lnTo>
                    <a:pt x="374" y="52"/>
                  </a:lnTo>
                  <a:lnTo>
                    <a:pt x="372" y="57"/>
                  </a:lnTo>
                  <a:lnTo>
                    <a:pt x="372" y="57"/>
                  </a:lnTo>
                  <a:lnTo>
                    <a:pt x="369" y="57"/>
                  </a:lnTo>
                  <a:lnTo>
                    <a:pt x="369" y="57"/>
                  </a:lnTo>
                  <a:lnTo>
                    <a:pt x="369" y="57"/>
                  </a:lnTo>
                  <a:lnTo>
                    <a:pt x="369" y="59"/>
                  </a:lnTo>
                  <a:lnTo>
                    <a:pt x="369" y="57"/>
                  </a:lnTo>
                  <a:lnTo>
                    <a:pt x="367" y="57"/>
                  </a:lnTo>
                  <a:lnTo>
                    <a:pt x="367" y="57"/>
                  </a:lnTo>
                  <a:lnTo>
                    <a:pt x="367" y="57"/>
                  </a:lnTo>
                  <a:lnTo>
                    <a:pt x="367" y="57"/>
                  </a:lnTo>
                  <a:lnTo>
                    <a:pt x="367" y="55"/>
                  </a:lnTo>
                  <a:lnTo>
                    <a:pt x="367" y="55"/>
                  </a:lnTo>
                  <a:lnTo>
                    <a:pt x="367" y="55"/>
                  </a:lnTo>
                  <a:lnTo>
                    <a:pt x="364" y="55"/>
                  </a:lnTo>
                  <a:lnTo>
                    <a:pt x="364" y="55"/>
                  </a:lnTo>
                  <a:lnTo>
                    <a:pt x="364" y="55"/>
                  </a:lnTo>
                  <a:lnTo>
                    <a:pt x="364" y="55"/>
                  </a:lnTo>
                  <a:lnTo>
                    <a:pt x="362" y="55"/>
                  </a:lnTo>
                  <a:lnTo>
                    <a:pt x="362" y="55"/>
                  </a:lnTo>
                  <a:lnTo>
                    <a:pt x="362" y="55"/>
                  </a:lnTo>
                  <a:lnTo>
                    <a:pt x="362" y="55"/>
                  </a:lnTo>
                  <a:lnTo>
                    <a:pt x="362" y="55"/>
                  </a:lnTo>
                  <a:lnTo>
                    <a:pt x="360" y="55"/>
                  </a:lnTo>
                  <a:lnTo>
                    <a:pt x="360" y="55"/>
                  </a:lnTo>
                  <a:lnTo>
                    <a:pt x="360" y="55"/>
                  </a:lnTo>
                  <a:lnTo>
                    <a:pt x="360" y="55"/>
                  </a:lnTo>
                  <a:lnTo>
                    <a:pt x="357" y="55"/>
                  </a:lnTo>
                  <a:lnTo>
                    <a:pt x="357" y="55"/>
                  </a:lnTo>
                  <a:lnTo>
                    <a:pt x="357" y="55"/>
                  </a:lnTo>
                  <a:lnTo>
                    <a:pt x="357" y="55"/>
                  </a:lnTo>
                  <a:lnTo>
                    <a:pt x="355" y="55"/>
                  </a:lnTo>
                  <a:lnTo>
                    <a:pt x="355" y="55"/>
                  </a:lnTo>
                  <a:lnTo>
                    <a:pt x="355" y="55"/>
                  </a:lnTo>
                  <a:lnTo>
                    <a:pt x="355" y="55"/>
                  </a:lnTo>
                  <a:lnTo>
                    <a:pt x="353" y="55"/>
                  </a:lnTo>
                  <a:lnTo>
                    <a:pt x="353" y="55"/>
                  </a:lnTo>
                  <a:lnTo>
                    <a:pt x="353" y="55"/>
                  </a:lnTo>
                  <a:lnTo>
                    <a:pt x="353" y="57"/>
                  </a:lnTo>
                  <a:lnTo>
                    <a:pt x="350" y="59"/>
                  </a:lnTo>
                  <a:lnTo>
                    <a:pt x="350" y="59"/>
                  </a:lnTo>
                  <a:lnTo>
                    <a:pt x="348" y="59"/>
                  </a:lnTo>
                  <a:lnTo>
                    <a:pt x="348" y="62"/>
                  </a:lnTo>
                  <a:lnTo>
                    <a:pt x="346" y="62"/>
                  </a:lnTo>
                  <a:lnTo>
                    <a:pt x="336" y="64"/>
                  </a:lnTo>
                  <a:lnTo>
                    <a:pt x="336" y="64"/>
                  </a:lnTo>
                  <a:lnTo>
                    <a:pt x="336" y="64"/>
                  </a:lnTo>
                  <a:lnTo>
                    <a:pt x="334" y="62"/>
                  </a:lnTo>
                  <a:lnTo>
                    <a:pt x="334" y="62"/>
                  </a:lnTo>
                  <a:lnTo>
                    <a:pt x="334" y="62"/>
                  </a:lnTo>
                  <a:lnTo>
                    <a:pt x="334" y="62"/>
                  </a:lnTo>
                  <a:lnTo>
                    <a:pt x="331" y="64"/>
                  </a:lnTo>
                  <a:lnTo>
                    <a:pt x="331" y="64"/>
                  </a:lnTo>
                  <a:lnTo>
                    <a:pt x="331" y="64"/>
                  </a:lnTo>
                  <a:lnTo>
                    <a:pt x="331" y="64"/>
                  </a:lnTo>
                  <a:lnTo>
                    <a:pt x="329" y="67"/>
                  </a:lnTo>
                  <a:lnTo>
                    <a:pt x="329" y="67"/>
                  </a:lnTo>
                  <a:lnTo>
                    <a:pt x="329" y="67"/>
                  </a:lnTo>
                  <a:lnTo>
                    <a:pt x="329" y="69"/>
                  </a:lnTo>
                  <a:lnTo>
                    <a:pt x="329" y="69"/>
                  </a:lnTo>
                  <a:lnTo>
                    <a:pt x="329" y="69"/>
                  </a:lnTo>
                  <a:lnTo>
                    <a:pt x="327" y="69"/>
                  </a:lnTo>
                  <a:lnTo>
                    <a:pt x="324" y="69"/>
                  </a:lnTo>
                  <a:lnTo>
                    <a:pt x="324" y="69"/>
                  </a:lnTo>
                  <a:lnTo>
                    <a:pt x="324" y="69"/>
                  </a:lnTo>
                  <a:lnTo>
                    <a:pt x="324" y="71"/>
                  </a:lnTo>
                  <a:lnTo>
                    <a:pt x="324" y="71"/>
                  </a:lnTo>
                  <a:lnTo>
                    <a:pt x="322" y="74"/>
                  </a:lnTo>
                  <a:lnTo>
                    <a:pt x="322" y="76"/>
                  </a:lnTo>
                  <a:lnTo>
                    <a:pt x="320" y="76"/>
                  </a:lnTo>
                  <a:lnTo>
                    <a:pt x="320" y="76"/>
                  </a:lnTo>
                  <a:lnTo>
                    <a:pt x="320" y="76"/>
                  </a:lnTo>
                  <a:lnTo>
                    <a:pt x="320" y="76"/>
                  </a:lnTo>
                  <a:lnTo>
                    <a:pt x="320" y="78"/>
                  </a:lnTo>
                  <a:lnTo>
                    <a:pt x="320" y="78"/>
                  </a:lnTo>
                  <a:lnTo>
                    <a:pt x="320" y="78"/>
                  </a:lnTo>
                  <a:lnTo>
                    <a:pt x="320" y="78"/>
                  </a:lnTo>
                  <a:lnTo>
                    <a:pt x="315" y="76"/>
                  </a:lnTo>
                  <a:lnTo>
                    <a:pt x="315" y="76"/>
                  </a:lnTo>
                  <a:lnTo>
                    <a:pt x="312" y="76"/>
                  </a:lnTo>
                  <a:lnTo>
                    <a:pt x="312" y="76"/>
                  </a:lnTo>
                  <a:lnTo>
                    <a:pt x="312" y="76"/>
                  </a:lnTo>
                  <a:lnTo>
                    <a:pt x="312" y="76"/>
                  </a:lnTo>
                  <a:lnTo>
                    <a:pt x="312" y="78"/>
                  </a:lnTo>
                  <a:lnTo>
                    <a:pt x="312" y="78"/>
                  </a:lnTo>
                  <a:lnTo>
                    <a:pt x="310" y="81"/>
                  </a:lnTo>
                  <a:lnTo>
                    <a:pt x="310" y="81"/>
                  </a:lnTo>
                  <a:lnTo>
                    <a:pt x="310" y="83"/>
                  </a:lnTo>
                  <a:lnTo>
                    <a:pt x="310" y="83"/>
                  </a:lnTo>
                  <a:lnTo>
                    <a:pt x="310" y="83"/>
                  </a:lnTo>
                  <a:lnTo>
                    <a:pt x="308" y="83"/>
                  </a:lnTo>
                  <a:lnTo>
                    <a:pt x="308" y="83"/>
                  </a:lnTo>
                  <a:lnTo>
                    <a:pt x="308" y="83"/>
                  </a:lnTo>
                  <a:lnTo>
                    <a:pt x="308" y="81"/>
                  </a:lnTo>
                  <a:lnTo>
                    <a:pt x="305" y="81"/>
                  </a:lnTo>
                  <a:lnTo>
                    <a:pt x="305" y="81"/>
                  </a:lnTo>
                  <a:lnTo>
                    <a:pt x="305" y="81"/>
                  </a:lnTo>
                  <a:lnTo>
                    <a:pt x="301" y="78"/>
                  </a:lnTo>
                  <a:lnTo>
                    <a:pt x="298" y="78"/>
                  </a:lnTo>
                  <a:lnTo>
                    <a:pt x="296" y="81"/>
                  </a:lnTo>
                  <a:lnTo>
                    <a:pt x="296" y="81"/>
                  </a:lnTo>
                  <a:lnTo>
                    <a:pt x="293" y="81"/>
                  </a:lnTo>
                  <a:lnTo>
                    <a:pt x="293" y="81"/>
                  </a:lnTo>
                  <a:lnTo>
                    <a:pt x="293" y="81"/>
                  </a:lnTo>
                  <a:lnTo>
                    <a:pt x="293" y="81"/>
                  </a:lnTo>
                  <a:lnTo>
                    <a:pt x="291" y="81"/>
                  </a:lnTo>
                  <a:lnTo>
                    <a:pt x="291" y="81"/>
                  </a:lnTo>
                  <a:lnTo>
                    <a:pt x="291" y="81"/>
                  </a:lnTo>
                  <a:lnTo>
                    <a:pt x="286" y="81"/>
                  </a:lnTo>
                  <a:lnTo>
                    <a:pt x="286" y="78"/>
                  </a:lnTo>
                  <a:lnTo>
                    <a:pt x="286" y="78"/>
                  </a:lnTo>
                  <a:lnTo>
                    <a:pt x="284" y="78"/>
                  </a:lnTo>
                  <a:lnTo>
                    <a:pt x="284" y="78"/>
                  </a:lnTo>
                  <a:lnTo>
                    <a:pt x="284" y="78"/>
                  </a:lnTo>
                  <a:lnTo>
                    <a:pt x="284" y="78"/>
                  </a:lnTo>
                  <a:lnTo>
                    <a:pt x="284" y="78"/>
                  </a:lnTo>
                  <a:lnTo>
                    <a:pt x="284" y="78"/>
                  </a:lnTo>
                  <a:lnTo>
                    <a:pt x="284" y="78"/>
                  </a:lnTo>
                  <a:lnTo>
                    <a:pt x="284" y="76"/>
                  </a:lnTo>
                  <a:lnTo>
                    <a:pt x="284" y="76"/>
                  </a:lnTo>
                  <a:lnTo>
                    <a:pt x="284" y="76"/>
                  </a:lnTo>
                  <a:lnTo>
                    <a:pt x="284" y="74"/>
                  </a:lnTo>
                  <a:lnTo>
                    <a:pt x="284" y="74"/>
                  </a:lnTo>
                  <a:lnTo>
                    <a:pt x="284" y="74"/>
                  </a:lnTo>
                  <a:lnTo>
                    <a:pt x="284" y="74"/>
                  </a:lnTo>
                  <a:lnTo>
                    <a:pt x="284" y="74"/>
                  </a:lnTo>
                  <a:lnTo>
                    <a:pt x="282" y="74"/>
                  </a:lnTo>
                  <a:lnTo>
                    <a:pt x="282" y="74"/>
                  </a:lnTo>
                  <a:lnTo>
                    <a:pt x="282" y="71"/>
                  </a:lnTo>
                  <a:lnTo>
                    <a:pt x="279" y="71"/>
                  </a:lnTo>
                  <a:lnTo>
                    <a:pt x="279" y="74"/>
                  </a:lnTo>
                  <a:lnTo>
                    <a:pt x="277" y="74"/>
                  </a:lnTo>
                  <a:lnTo>
                    <a:pt x="277" y="71"/>
                  </a:lnTo>
                  <a:lnTo>
                    <a:pt x="277" y="71"/>
                  </a:lnTo>
                  <a:lnTo>
                    <a:pt x="277" y="71"/>
                  </a:lnTo>
                  <a:lnTo>
                    <a:pt x="277" y="71"/>
                  </a:lnTo>
                  <a:lnTo>
                    <a:pt x="277" y="69"/>
                  </a:lnTo>
                  <a:lnTo>
                    <a:pt x="277" y="69"/>
                  </a:lnTo>
                  <a:lnTo>
                    <a:pt x="277" y="69"/>
                  </a:lnTo>
                  <a:lnTo>
                    <a:pt x="272" y="69"/>
                  </a:lnTo>
                  <a:lnTo>
                    <a:pt x="272" y="69"/>
                  </a:lnTo>
                  <a:lnTo>
                    <a:pt x="270" y="67"/>
                  </a:lnTo>
                  <a:lnTo>
                    <a:pt x="270" y="67"/>
                  </a:lnTo>
                  <a:lnTo>
                    <a:pt x="270" y="67"/>
                  </a:lnTo>
                  <a:lnTo>
                    <a:pt x="267" y="69"/>
                  </a:lnTo>
                  <a:lnTo>
                    <a:pt x="267" y="69"/>
                  </a:lnTo>
                  <a:lnTo>
                    <a:pt x="265" y="69"/>
                  </a:lnTo>
                  <a:lnTo>
                    <a:pt x="265" y="69"/>
                  </a:lnTo>
                  <a:lnTo>
                    <a:pt x="265" y="71"/>
                  </a:lnTo>
                  <a:lnTo>
                    <a:pt x="265" y="71"/>
                  </a:lnTo>
                  <a:lnTo>
                    <a:pt x="265" y="71"/>
                  </a:lnTo>
                  <a:lnTo>
                    <a:pt x="265" y="71"/>
                  </a:lnTo>
                  <a:lnTo>
                    <a:pt x="265" y="71"/>
                  </a:lnTo>
                  <a:lnTo>
                    <a:pt x="263" y="71"/>
                  </a:lnTo>
                  <a:lnTo>
                    <a:pt x="263" y="71"/>
                  </a:lnTo>
                  <a:lnTo>
                    <a:pt x="263" y="71"/>
                  </a:lnTo>
                  <a:lnTo>
                    <a:pt x="263" y="71"/>
                  </a:lnTo>
                  <a:lnTo>
                    <a:pt x="260" y="71"/>
                  </a:lnTo>
                  <a:lnTo>
                    <a:pt x="260" y="71"/>
                  </a:lnTo>
                  <a:lnTo>
                    <a:pt x="258" y="71"/>
                  </a:lnTo>
                  <a:lnTo>
                    <a:pt x="256" y="71"/>
                  </a:lnTo>
                  <a:lnTo>
                    <a:pt x="256" y="71"/>
                  </a:lnTo>
                  <a:lnTo>
                    <a:pt x="256" y="71"/>
                  </a:lnTo>
                  <a:lnTo>
                    <a:pt x="256" y="71"/>
                  </a:lnTo>
                  <a:lnTo>
                    <a:pt x="253" y="71"/>
                  </a:lnTo>
                  <a:lnTo>
                    <a:pt x="253" y="71"/>
                  </a:lnTo>
                  <a:lnTo>
                    <a:pt x="253" y="71"/>
                  </a:lnTo>
                  <a:lnTo>
                    <a:pt x="253" y="71"/>
                  </a:lnTo>
                  <a:lnTo>
                    <a:pt x="253" y="71"/>
                  </a:lnTo>
                  <a:lnTo>
                    <a:pt x="253" y="71"/>
                  </a:lnTo>
                  <a:lnTo>
                    <a:pt x="251" y="71"/>
                  </a:lnTo>
                  <a:lnTo>
                    <a:pt x="251" y="71"/>
                  </a:lnTo>
                  <a:lnTo>
                    <a:pt x="251" y="71"/>
                  </a:lnTo>
                  <a:lnTo>
                    <a:pt x="251" y="71"/>
                  </a:lnTo>
                  <a:lnTo>
                    <a:pt x="251" y="71"/>
                  </a:lnTo>
                  <a:lnTo>
                    <a:pt x="248" y="67"/>
                  </a:lnTo>
                  <a:lnTo>
                    <a:pt x="248" y="64"/>
                  </a:lnTo>
                  <a:lnTo>
                    <a:pt x="248" y="64"/>
                  </a:lnTo>
                  <a:lnTo>
                    <a:pt x="246" y="64"/>
                  </a:lnTo>
                  <a:lnTo>
                    <a:pt x="244" y="62"/>
                  </a:lnTo>
                  <a:lnTo>
                    <a:pt x="244" y="62"/>
                  </a:lnTo>
                  <a:lnTo>
                    <a:pt x="244" y="62"/>
                  </a:lnTo>
                  <a:lnTo>
                    <a:pt x="241" y="62"/>
                  </a:lnTo>
                  <a:lnTo>
                    <a:pt x="241" y="64"/>
                  </a:lnTo>
                  <a:lnTo>
                    <a:pt x="241" y="64"/>
                  </a:lnTo>
                  <a:lnTo>
                    <a:pt x="241" y="64"/>
                  </a:lnTo>
                  <a:lnTo>
                    <a:pt x="241" y="67"/>
                  </a:lnTo>
                  <a:lnTo>
                    <a:pt x="239" y="67"/>
                  </a:lnTo>
                  <a:lnTo>
                    <a:pt x="239" y="67"/>
                  </a:lnTo>
                  <a:lnTo>
                    <a:pt x="239" y="67"/>
                  </a:lnTo>
                  <a:lnTo>
                    <a:pt x="239" y="67"/>
                  </a:lnTo>
                  <a:lnTo>
                    <a:pt x="237" y="67"/>
                  </a:lnTo>
                  <a:lnTo>
                    <a:pt x="237" y="67"/>
                  </a:lnTo>
                  <a:lnTo>
                    <a:pt x="237" y="67"/>
                  </a:lnTo>
                  <a:lnTo>
                    <a:pt x="234" y="67"/>
                  </a:lnTo>
                  <a:lnTo>
                    <a:pt x="232" y="64"/>
                  </a:lnTo>
                  <a:lnTo>
                    <a:pt x="232" y="64"/>
                  </a:lnTo>
                  <a:lnTo>
                    <a:pt x="230" y="64"/>
                  </a:lnTo>
                  <a:lnTo>
                    <a:pt x="230" y="67"/>
                  </a:lnTo>
                  <a:lnTo>
                    <a:pt x="230" y="67"/>
                  </a:lnTo>
                  <a:lnTo>
                    <a:pt x="227" y="67"/>
                  </a:lnTo>
                  <a:lnTo>
                    <a:pt x="227" y="69"/>
                  </a:lnTo>
                  <a:lnTo>
                    <a:pt x="227" y="69"/>
                  </a:lnTo>
                  <a:lnTo>
                    <a:pt x="227" y="71"/>
                  </a:lnTo>
                  <a:lnTo>
                    <a:pt x="227" y="71"/>
                  </a:lnTo>
                  <a:lnTo>
                    <a:pt x="225" y="74"/>
                  </a:lnTo>
                  <a:lnTo>
                    <a:pt x="225" y="74"/>
                  </a:lnTo>
                  <a:lnTo>
                    <a:pt x="225" y="74"/>
                  </a:lnTo>
                  <a:lnTo>
                    <a:pt x="225" y="74"/>
                  </a:lnTo>
                  <a:lnTo>
                    <a:pt x="225" y="74"/>
                  </a:lnTo>
                  <a:lnTo>
                    <a:pt x="222" y="74"/>
                  </a:lnTo>
                  <a:lnTo>
                    <a:pt x="220" y="71"/>
                  </a:lnTo>
                  <a:lnTo>
                    <a:pt x="218" y="71"/>
                  </a:lnTo>
                  <a:lnTo>
                    <a:pt x="215" y="71"/>
                  </a:lnTo>
                  <a:lnTo>
                    <a:pt x="215" y="71"/>
                  </a:lnTo>
                  <a:lnTo>
                    <a:pt x="215" y="74"/>
                  </a:lnTo>
                  <a:lnTo>
                    <a:pt x="215" y="74"/>
                  </a:lnTo>
                  <a:lnTo>
                    <a:pt x="213" y="76"/>
                  </a:lnTo>
                  <a:lnTo>
                    <a:pt x="215" y="78"/>
                  </a:lnTo>
                  <a:lnTo>
                    <a:pt x="215" y="78"/>
                  </a:lnTo>
                  <a:lnTo>
                    <a:pt x="215" y="81"/>
                  </a:lnTo>
                  <a:lnTo>
                    <a:pt x="215" y="81"/>
                  </a:lnTo>
                  <a:lnTo>
                    <a:pt x="218" y="81"/>
                  </a:lnTo>
                  <a:lnTo>
                    <a:pt x="218" y="81"/>
                  </a:lnTo>
                  <a:lnTo>
                    <a:pt x="218" y="83"/>
                  </a:lnTo>
                  <a:lnTo>
                    <a:pt x="218" y="83"/>
                  </a:lnTo>
                  <a:lnTo>
                    <a:pt x="218" y="83"/>
                  </a:lnTo>
                  <a:lnTo>
                    <a:pt x="218" y="83"/>
                  </a:lnTo>
                  <a:lnTo>
                    <a:pt x="218" y="83"/>
                  </a:lnTo>
                  <a:lnTo>
                    <a:pt x="220" y="90"/>
                  </a:lnTo>
                  <a:lnTo>
                    <a:pt x="220" y="93"/>
                  </a:lnTo>
                  <a:lnTo>
                    <a:pt x="222" y="95"/>
                  </a:lnTo>
                  <a:lnTo>
                    <a:pt x="222" y="95"/>
                  </a:lnTo>
                  <a:lnTo>
                    <a:pt x="222" y="97"/>
                  </a:lnTo>
                  <a:lnTo>
                    <a:pt x="222" y="97"/>
                  </a:lnTo>
                  <a:lnTo>
                    <a:pt x="222" y="97"/>
                  </a:lnTo>
                  <a:lnTo>
                    <a:pt x="225" y="100"/>
                  </a:lnTo>
                  <a:lnTo>
                    <a:pt x="225" y="100"/>
                  </a:lnTo>
                  <a:lnTo>
                    <a:pt x="225" y="100"/>
                  </a:lnTo>
                  <a:lnTo>
                    <a:pt x="225" y="100"/>
                  </a:lnTo>
                  <a:lnTo>
                    <a:pt x="227" y="102"/>
                  </a:lnTo>
                  <a:lnTo>
                    <a:pt x="227" y="104"/>
                  </a:lnTo>
                  <a:lnTo>
                    <a:pt x="227" y="104"/>
                  </a:lnTo>
                  <a:lnTo>
                    <a:pt x="227" y="107"/>
                  </a:lnTo>
                  <a:lnTo>
                    <a:pt x="225" y="107"/>
                  </a:lnTo>
                  <a:lnTo>
                    <a:pt x="225" y="112"/>
                  </a:lnTo>
                  <a:lnTo>
                    <a:pt x="225" y="112"/>
                  </a:lnTo>
                  <a:lnTo>
                    <a:pt x="222" y="114"/>
                  </a:lnTo>
                  <a:lnTo>
                    <a:pt x="225" y="114"/>
                  </a:lnTo>
                  <a:lnTo>
                    <a:pt x="225" y="116"/>
                  </a:lnTo>
                  <a:lnTo>
                    <a:pt x="225" y="119"/>
                  </a:lnTo>
                  <a:lnTo>
                    <a:pt x="225" y="119"/>
                  </a:lnTo>
                  <a:lnTo>
                    <a:pt x="225" y="121"/>
                  </a:lnTo>
                  <a:lnTo>
                    <a:pt x="225" y="121"/>
                  </a:lnTo>
                  <a:lnTo>
                    <a:pt x="222" y="123"/>
                  </a:lnTo>
                  <a:lnTo>
                    <a:pt x="220" y="126"/>
                  </a:lnTo>
                  <a:lnTo>
                    <a:pt x="220" y="126"/>
                  </a:lnTo>
                  <a:lnTo>
                    <a:pt x="220" y="126"/>
                  </a:lnTo>
                  <a:lnTo>
                    <a:pt x="220" y="128"/>
                  </a:lnTo>
                  <a:lnTo>
                    <a:pt x="220" y="130"/>
                  </a:lnTo>
                  <a:lnTo>
                    <a:pt x="220" y="130"/>
                  </a:lnTo>
                  <a:lnTo>
                    <a:pt x="220" y="130"/>
                  </a:lnTo>
                  <a:lnTo>
                    <a:pt x="220" y="130"/>
                  </a:lnTo>
                  <a:lnTo>
                    <a:pt x="218" y="133"/>
                  </a:lnTo>
                  <a:lnTo>
                    <a:pt x="218" y="133"/>
                  </a:lnTo>
                  <a:lnTo>
                    <a:pt x="218" y="133"/>
                  </a:lnTo>
                  <a:lnTo>
                    <a:pt x="218" y="133"/>
                  </a:lnTo>
                  <a:lnTo>
                    <a:pt x="215" y="135"/>
                  </a:lnTo>
                  <a:lnTo>
                    <a:pt x="215" y="135"/>
                  </a:lnTo>
                  <a:lnTo>
                    <a:pt x="215" y="135"/>
                  </a:lnTo>
                  <a:lnTo>
                    <a:pt x="213" y="140"/>
                  </a:lnTo>
                  <a:lnTo>
                    <a:pt x="213" y="142"/>
                  </a:lnTo>
                  <a:lnTo>
                    <a:pt x="211" y="145"/>
                  </a:lnTo>
                  <a:lnTo>
                    <a:pt x="211" y="145"/>
                  </a:lnTo>
                  <a:lnTo>
                    <a:pt x="211" y="145"/>
                  </a:lnTo>
                  <a:lnTo>
                    <a:pt x="211" y="147"/>
                  </a:lnTo>
                  <a:lnTo>
                    <a:pt x="208" y="147"/>
                  </a:lnTo>
                  <a:lnTo>
                    <a:pt x="208" y="147"/>
                  </a:lnTo>
                  <a:lnTo>
                    <a:pt x="208" y="147"/>
                  </a:lnTo>
                  <a:lnTo>
                    <a:pt x="208" y="149"/>
                  </a:lnTo>
                  <a:lnTo>
                    <a:pt x="208" y="152"/>
                  </a:lnTo>
                  <a:lnTo>
                    <a:pt x="208" y="152"/>
                  </a:lnTo>
                  <a:lnTo>
                    <a:pt x="206" y="152"/>
                  </a:lnTo>
                  <a:lnTo>
                    <a:pt x="206" y="152"/>
                  </a:lnTo>
                  <a:lnTo>
                    <a:pt x="206" y="152"/>
                  </a:lnTo>
                  <a:lnTo>
                    <a:pt x="204" y="152"/>
                  </a:lnTo>
                  <a:lnTo>
                    <a:pt x="204" y="152"/>
                  </a:lnTo>
                  <a:lnTo>
                    <a:pt x="204" y="152"/>
                  </a:lnTo>
                  <a:lnTo>
                    <a:pt x="204" y="152"/>
                  </a:lnTo>
                  <a:lnTo>
                    <a:pt x="201" y="154"/>
                  </a:lnTo>
                  <a:lnTo>
                    <a:pt x="194" y="164"/>
                  </a:lnTo>
                  <a:lnTo>
                    <a:pt x="192" y="164"/>
                  </a:lnTo>
                  <a:lnTo>
                    <a:pt x="192" y="164"/>
                  </a:lnTo>
                  <a:lnTo>
                    <a:pt x="189" y="166"/>
                  </a:lnTo>
                  <a:lnTo>
                    <a:pt x="185" y="166"/>
                  </a:lnTo>
                  <a:lnTo>
                    <a:pt x="185" y="166"/>
                  </a:lnTo>
                  <a:lnTo>
                    <a:pt x="182" y="166"/>
                  </a:lnTo>
                  <a:lnTo>
                    <a:pt x="182" y="166"/>
                  </a:lnTo>
                  <a:lnTo>
                    <a:pt x="177" y="164"/>
                  </a:lnTo>
                  <a:lnTo>
                    <a:pt x="170" y="164"/>
                  </a:lnTo>
                  <a:lnTo>
                    <a:pt x="168" y="164"/>
                  </a:lnTo>
                  <a:lnTo>
                    <a:pt x="168" y="164"/>
                  </a:lnTo>
                  <a:lnTo>
                    <a:pt x="168" y="164"/>
                  </a:lnTo>
                  <a:lnTo>
                    <a:pt x="166" y="166"/>
                  </a:lnTo>
                  <a:lnTo>
                    <a:pt x="163" y="166"/>
                  </a:lnTo>
                  <a:lnTo>
                    <a:pt x="161" y="166"/>
                  </a:lnTo>
                  <a:lnTo>
                    <a:pt x="159" y="166"/>
                  </a:lnTo>
                  <a:lnTo>
                    <a:pt x="159" y="168"/>
                  </a:lnTo>
                  <a:lnTo>
                    <a:pt x="159" y="168"/>
                  </a:lnTo>
                  <a:lnTo>
                    <a:pt x="159" y="168"/>
                  </a:lnTo>
                  <a:lnTo>
                    <a:pt x="156" y="171"/>
                  </a:lnTo>
                  <a:lnTo>
                    <a:pt x="156" y="171"/>
                  </a:lnTo>
                  <a:lnTo>
                    <a:pt x="156" y="171"/>
                  </a:lnTo>
                  <a:lnTo>
                    <a:pt x="154" y="171"/>
                  </a:lnTo>
                  <a:lnTo>
                    <a:pt x="154" y="171"/>
                  </a:lnTo>
                  <a:lnTo>
                    <a:pt x="154" y="171"/>
                  </a:lnTo>
                  <a:lnTo>
                    <a:pt x="151" y="171"/>
                  </a:lnTo>
                  <a:lnTo>
                    <a:pt x="151" y="171"/>
                  </a:lnTo>
                  <a:lnTo>
                    <a:pt x="151" y="173"/>
                  </a:lnTo>
                  <a:lnTo>
                    <a:pt x="151" y="173"/>
                  </a:lnTo>
                  <a:lnTo>
                    <a:pt x="151" y="175"/>
                  </a:lnTo>
                  <a:lnTo>
                    <a:pt x="151" y="175"/>
                  </a:lnTo>
                  <a:lnTo>
                    <a:pt x="151" y="175"/>
                  </a:lnTo>
                  <a:lnTo>
                    <a:pt x="149" y="175"/>
                  </a:lnTo>
                  <a:lnTo>
                    <a:pt x="149" y="175"/>
                  </a:lnTo>
                  <a:lnTo>
                    <a:pt x="149" y="175"/>
                  </a:lnTo>
                  <a:lnTo>
                    <a:pt x="147" y="178"/>
                  </a:lnTo>
                  <a:lnTo>
                    <a:pt x="144" y="178"/>
                  </a:lnTo>
                  <a:lnTo>
                    <a:pt x="142" y="178"/>
                  </a:lnTo>
                  <a:lnTo>
                    <a:pt x="142" y="178"/>
                  </a:lnTo>
                  <a:lnTo>
                    <a:pt x="142" y="180"/>
                  </a:lnTo>
                  <a:lnTo>
                    <a:pt x="140" y="185"/>
                  </a:lnTo>
                  <a:lnTo>
                    <a:pt x="140" y="185"/>
                  </a:lnTo>
                  <a:lnTo>
                    <a:pt x="140" y="185"/>
                  </a:lnTo>
                  <a:lnTo>
                    <a:pt x="140" y="185"/>
                  </a:lnTo>
                  <a:lnTo>
                    <a:pt x="137" y="187"/>
                  </a:lnTo>
                  <a:lnTo>
                    <a:pt x="137" y="187"/>
                  </a:lnTo>
                  <a:lnTo>
                    <a:pt x="137" y="187"/>
                  </a:lnTo>
                  <a:lnTo>
                    <a:pt x="135" y="187"/>
                  </a:lnTo>
                  <a:lnTo>
                    <a:pt x="135" y="187"/>
                  </a:lnTo>
                  <a:lnTo>
                    <a:pt x="128" y="185"/>
                  </a:lnTo>
                  <a:lnTo>
                    <a:pt x="128" y="185"/>
                  </a:lnTo>
                  <a:lnTo>
                    <a:pt x="123" y="185"/>
                  </a:lnTo>
                  <a:lnTo>
                    <a:pt x="123" y="187"/>
                  </a:lnTo>
                  <a:lnTo>
                    <a:pt x="123" y="187"/>
                  </a:lnTo>
                  <a:lnTo>
                    <a:pt x="121" y="187"/>
                  </a:lnTo>
                  <a:lnTo>
                    <a:pt x="121" y="187"/>
                  </a:lnTo>
                  <a:lnTo>
                    <a:pt x="121" y="187"/>
                  </a:lnTo>
                  <a:lnTo>
                    <a:pt x="121" y="187"/>
                  </a:lnTo>
                  <a:lnTo>
                    <a:pt x="118" y="187"/>
                  </a:lnTo>
                  <a:lnTo>
                    <a:pt x="118" y="187"/>
                  </a:lnTo>
                  <a:lnTo>
                    <a:pt x="118" y="187"/>
                  </a:lnTo>
                  <a:lnTo>
                    <a:pt x="118" y="187"/>
                  </a:lnTo>
                  <a:lnTo>
                    <a:pt x="114" y="185"/>
                  </a:lnTo>
                  <a:lnTo>
                    <a:pt x="111" y="185"/>
                  </a:lnTo>
                  <a:lnTo>
                    <a:pt x="111" y="185"/>
                  </a:lnTo>
                  <a:lnTo>
                    <a:pt x="109" y="183"/>
                  </a:lnTo>
                  <a:lnTo>
                    <a:pt x="106" y="183"/>
                  </a:lnTo>
                  <a:lnTo>
                    <a:pt x="104" y="183"/>
                  </a:lnTo>
                  <a:lnTo>
                    <a:pt x="102" y="180"/>
                  </a:lnTo>
                  <a:lnTo>
                    <a:pt x="99" y="180"/>
                  </a:lnTo>
                  <a:lnTo>
                    <a:pt x="99" y="180"/>
                  </a:lnTo>
                  <a:lnTo>
                    <a:pt x="97" y="180"/>
                  </a:lnTo>
                  <a:lnTo>
                    <a:pt x="97" y="178"/>
                  </a:lnTo>
                  <a:lnTo>
                    <a:pt x="97" y="178"/>
                  </a:lnTo>
                  <a:lnTo>
                    <a:pt x="97" y="178"/>
                  </a:lnTo>
                  <a:lnTo>
                    <a:pt x="92" y="171"/>
                  </a:lnTo>
                  <a:lnTo>
                    <a:pt x="88" y="166"/>
                  </a:lnTo>
                  <a:lnTo>
                    <a:pt x="88" y="166"/>
                  </a:lnTo>
                  <a:lnTo>
                    <a:pt x="88" y="164"/>
                  </a:lnTo>
                  <a:lnTo>
                    <a:pt x="88" y="161"/>
                  </a:lnTo>
                  <a:lnTo>
                    <a:pt x="85" y="159"/>
                  </a:lnTo>
                  <a:lnTo>
                    <a:pt x="85" y="156"/>
                  </a:lnTo>
                  <a:lnTo>
                    <a:pt x="85" y="156"/>
                  </a:lnTo>
                  <a:lnTo>
                    <a:pt x="85" y="154"/>
                  </a:lnTo>
                  <a:lnTo>
                    <a:pt x="85" y="154"/>
                  </a:lnTo>
                  <a:lnTo>
                    <a:pt x="83" y="149"/>
                  </a:lnTo>
                  <a:lnTo>
                    <a:pt x="78" y="145"/>
                  </a:lnTo>
                  <a:lnTo>
                    <a:pt x="76" y="145"/>
                  </a:lnTo>
                  <a:lnTo>
                    <a:pt x="76" y="142"/>
                  </a:lnTo>
                  <a:lnTo>
                    <a:pt x="73" y="142"/>
                  </a:lnTo>
                  <a:lnTo>
                    <a:pt x="64" y="142"/>
                  </a:lnTo>
                  <a:lnTo>
                    <a:pt x="61" y="145"/>
                  </a:lnTo>
                  <a:lnTo>
                    <a:pt x="61" y="145"/>
                  </a:lnTo>
                  <a:lnTo>
                    <a:pt x="61" y="145"/>
                  </a:lnTo>
                  <a:lnTo>
                    <a:pt x="61" y="145"/>
                  </a:lnTo>
                  <a:lnTo>
                    <a:pt x="59" y="147"/>
                  </a:lnTo>
                  <a:lnTo>
                    <a:pt x="59" y="147"/>
                  </a:lnTo>
                  <a:lnTo>
                    <a:pt x="59" y="149"/>
                  </a:lnTo>
                  <a:lnTo>
                    <a:pt x="59" y="149"/>
                  </a:lnTo>
                  <a:lnTo>
                    <a:pt x="59" y="149"/>
                  </a:lnTo>
                  <a:lnTo>
                    <a:pt x="59" y="152"/>
                  </a:lnTo>
                  <a:lnTo>
                    <a:pt x="59" y="152"/>
                  </a:lnTo>
                  <a:lnTo>
                    <a:pt x="57" y="154"/>
                  </a:lnTo>
                  <a:lnTo>
                    <a:pt x="57" y="154"/>
                  </a:lnTo>
                  <a:lnTo>
                    <a:pt x="54" y="154"/>
                  </a:lnTo>
                  <a:lnTo>
                    <a:pt x="54" y="154"/>
                  </a:lnTo>
                  <a:lnTo>
                    <a:pt x="52" y="156"/>
                  </a:lnTo>
                  <a:lnTo>
                    <a:pt x="50" y="156"/>
                  </a:lnTo>
                  <a:lnTo>
                    <a:pt x="50" y="156"/>
                  </a:lnTo>
                  <a:lnTo>
                    <a:pt x="47" y="159"/>
                  </a:lnTo>
                  <a:lnTo>
                    <a:pt x="45" y="161"/>
                  </a:lnTo>
                  <a:lnTo>
                    <a:pt x="40" y="164"/>
                  </a:lnTo>
                  <a:lnTo>
                    <a:pt x="40" y="164"/>
                  </a:lnTo>
                  <a:lnTo>
                    <a:pt x="38" y="164"/>
                  </a:lnTo>
                  <a:lnTo>
                    <a:pt x="38" y="164"/>
                  </a:lnTo>
                  <a:lnTo>
                    <a:pt x="38" y="164"/>
                  </a:lnTo>
                  <a:lnTo>
                    <a:pt x="33" y="166"/>
                  </a:lnTo>
                  <a:lnTo>
                    <a:pt x="33" y="168"/>
                  </a:lnTo>
                  <a:lnTo>
                    <a:pt x="28" y="168"/>
                  </a:lnTo>
                  <a:lnTo>
                    <a:pt x="28" y="168"/>
                  </a:lnTo>
                  <a:lnTo>
                    <a:pt x="28" y="171"/>
                  </a:lnTo>
                  <a:lnTo>
                    <a:pt x="26" y="173"/>
                  </a:lnTo>
                  <a:lnTo>
                    <a:pt x="24" y="175"/>
                  </a:lnTo>
                  <a:lnTo>
                    <a:pt x="24" y="175"/>
                  </a:lnTo>
                  <a:lnTo>
                    <a:pt x="21" y="178"/>
                  </a:lnTo>
                  <a:lnTo>
                    <a:pt x="21" y="178"/>
                  </a:lnTo>
                  <a:lnTo>
                    <a:pt x="19" y="178"/>
                  </a:lnTo>
                  <a:lnTo>
                    <a:pt x="19" y="180"/>
                  </a:lnTo>
                  <a:lnTo>
                    <a:pt x="21" y="180"/>
                  </a:lnTo>
                  <a:lnTo>
                    <a:pt x="21" y="180"/>
                  </a:lnTo>
                  <a:lnTo>
                    <a:pt x="21" y="180"/>
                  </a:lnTo>
                  <a:lnTo>
                    <a:pt x="21" y="180"/>
                  </a:lnTo>
                  <a:lnTo>
                    <a:pt x="24" y="180"/>
                  </a:lnTo>
                  <a:lnTo>
                    <a:pt x="24" y="180"/>
                  </a:lnTo>
                  <a:lnTo>
                    <a:pt x="24" y="183"/>
                  </a:lnTo>
                  <a:lnTo>
                    <a:pt x="24" y="183"/>
                  </a:lnTo>
                  <a:lnTo>
                    <a:pt x="24" y="183"/>
                  </a:lnTo>
                  <a:lnTo>
                    <a:pt x="24" y="183"/>
                  </a:lnTo>
                  <a:lnTo>
                    <a:pt x="24" y="183"/>
                  </a:lnTo>
                  <a:lnTo>
                    <a:pt x="26" y="187"/>
                  </a:lnTo>
                  <a:lnTo>
                    <a:pt x="26" y="187"/>
                  </a:lnTo>
                  <a:lnTo>
                    <a:pt x="26" y="187"/>
                  </a:lnTo>
                  <a:lnTo>
                    <a:pt x="26" y="187"/>
                  </a:lnTo>
                  <a:lnTo>
                    <a:pt x="26" y="190"/>
                  </a:lnTo>
                  <a:lnTo>
                    <a:pt x="24" y="190"/>
                  </a:lnTo>
                  <a:lnTo>
                    <a:pt x="24" y="190"/>
                  </a:lnTo>
                  <a:lnTo>
                    <a:pt x="24" y="190"/>
                  </a:lnTo>
                  <a:lnTo>
                    <a:pt x="21" y="190"/>
                  </a:lnTo>
                  <a:lnTo>
                    <a:pt x="19" y="192"/>
                  </a:lnTo>
                  <a:lnTo>
                    <a:pt x="16" y="192"/>
                  </a:lnTo>
                  <a:lnTo>
                    <a:pt x="16" y="194"/>
                  </a:lnTo>
                  <a:lnTo>
                    <a:pt x="14" y="194"/>
                  </a:lnTo>
                  <a:lnTo>
                    <a:pt x="14" y="197"/>
                  </a:lnTo>
                  <a:lnTo>
                    <a:pt x="9" y="204"/>
                  </a:lnTo>
                  <a:lnTo>
                    <a:pt x="7" y="211"/>
                  </a:lnTo>
                  <a:lnTo>
                    <a:pt x="7" y="211"/>
                  </a:lnTo>
                  <a:lnTo>
                    <a:pt x="7" y="211"/>
                  </a:lnTo>
                  <a:lnTo>
                    <a:pt x="5" y="213"/>
                  </a:lnTo>
                  <a:lnTo>
                    <a:pt x="5" y="213"/>
                  </a:lnTo>
                  <a:lnTo>
                    <a:pt x="5" y="213"/>
                  </a:lnTo>
                  <a:lnTo>
                    <a:pt x="2" y="216"/>
                  </a:lnTo>
                  <a:lnTo>
                    <a:pt x="0" y="218"/>
                  </a:lnTo>
                  <a:lnTo>
                    <a:pt x="0" y="220"/>
                  </a:lnTo>
                  <a:lnTo>
                    <a:pt x="0" y="220"/>
                  </a:lnTo>
                  <a:lnTo>
                    <a:pt x="0" y="223"/>
                  </a:lnTo>
                  <a:lnTo>
                    <a:pt x="0" y="223"/>
                  </a:lnTo>
                  <a:lnTo>
                    <a:pt x="0" y="223"/>
                  </a:lnTo>
                  <a:lnTo>
                    <a:pt x="0" y="225"/>
                  </a:lnTo>
                  <a:lnTo>
                    <a:pt x="0" y="225"/>
                  </a:lnTo>
                  <a:lnTo>
                    <a:pt x="0" y="228"/>
                  </a:lnTo>
                  <a:lnTo>
                    <a:pt x="2" y="228"/>
                  </a:lnTo>
                  <a:lnTo>
                    <a:pt x="5" y="228"/>
                  </a:lnTo>
                  <a:lnTo>
                    <a:pt x="5" y="228"/>
                  </a:lnTo>
                  <a:lnTo>
                    <a:pt x="5" y="230"/>
                  </a:lnTo>
                  <a:lnTo>
                    <a:pt x="5" y="230"/>
                  </a:lnTo>
                  <a:lnTo>
                    <a:pt x="7" y="230"/>
                  </a:lnTo>
                  <a:lnTo>
                    <a:pt x="7" y="230"/>
                  </a:lnTo>
                  <a:lnTo>
                    <a:pt x="7" y="232"/>
                  </a:lnTo>
                  <a:lnTo>
                    <a:pt x="7" y="235"/>
                  </a:lnTo>
                  <a:lnTo>
                    <a:pt x="7" y="235"/>
                  </a:lnTo>
                  <a:lnTo>
                    <a:pt x="9" y="235"/>
                  </a:lnTo>
                  <a:lnTo>
                    <a:pt x="9" y="235"/>
                  </a:lnTo>
                  <a:lnTo>
                    <a:pt x="9" y="235"/>
                  </a:lnTo>
                  <a:lnTo>
                    <a:pt x="9" y="237"/>
                  </a:lnTo>
                  <a:lnTo>
                    <a:pt x="12" y="237"/>
                  </a:lnTo>
                  <a:lnTo>
                    <a:pt x="21" y="237"/>
                  </a:lnTo>
                  <a:lnTo>
                    <a:pt x="28" y="239"/>
                  </a:lnTo>
                  <a:lnTo>
                    <a:pt x="35" y="242"/>
                  </a:lnTo>
                  <a:lnTo>
                    <a:pt x="35" y="244"/>
                  </a:lnTo>
                  <a:lnTo>
                    <a:pt x="38" y="244"/>
                  </a:lnTo>
                  <a:lnTo>
                    <a:pt x="38" y="244"/>
                  </a:lnTo>
                  <a:lnTo>
                    <a:pt x="38" y="244"/>
                  </a:lnTo>
                  <a:lnTo>
                    <a:pt x="38" y="246"/>
                  </a:lnTo>
                  <a:lnTo>
                    <a:pt x="38" y="249"/>
                  </a:lnTo>
                  <a:lnTo>
                    <a:pt x="35" y="249"/>
                  </a:lnTo>
                  <a:lnTo>
                    <a:pt x="35" y="249"/>
                  </a:lnTo>
                  <a:lnTo>
                    <a:pt x="35" y="249"/>
                  </a:lnTo>
                  <a:lnTo>
                    <a:pt x="35" y="249"/>
                  </a:lnTo>
                  <a:lnTo>
                    <a:pt x="35" y="251"/>
                  </a:lnTo>
                  <a:lnTo>
                    <a:pt x="35" y="251"/>
                  </a:lnTo>
                  <a:lnTo>
                    <a:pt x="28" y="251"/>
                  </a:lnTo>
                  <a:lnTo>
                    <a:pt x="26" y="254"/>
                  </a:lnTo>
                  <a:lnTo>
                    <a:pt x="24" y="254"/>
                  </a:lnTo>
                  <a:lnTo>
                    <a:pt x="24" y="256"/>
                  </a:lnTo>
                  <a:lnTo>
                    <a:pt x="24" y="256"/>
                  </a:lnTo>
                  <a:lnTo>
                    <a:pt x="24" y="256"/>
                  </a:lnTo>
                  <a:lnTo>
                    <a:pt x="24" y="256"/>
                  </a:lnTo>
                  <a:lnTo>
                    <a:pt x="24" y="258"/>
                  </a:lnTo>
                  <a:lnTo>
                    <a:pt x="24" y="258"/>
                  </a:lnTo>
                  <a:lnTo>
                    <a:pt x="24" y="261"/>
                  </a:lnTo>
                  <a:lnTo>
                    <a:pt x="24" y="263"/>
                  </a:lnTo>
                  <a:lnTo>
                    <a:pt x="24" y="263"/>
                  </a:lnTo>
                  <a:lnTo>
                    <a:pt x="24" y="263"/>
                  </a:lnTo>
                  <a:lnTo>
                    <a:pt x="24" y="263"/>
                  </a:lnTo>
                  <a:lnTo>
                    <a:pt x="26" y="263"/>
                  </a:lnTo>
                  <a:lnTo>
                    <a:pt x="28" y="263"/>
                  </a:lnTo>
                  <a:lnTo>
                    <a:pt x="28" y="263"/>
                  </a:lnTo>
                  <a:lnTo>
                    <a:pt x="31" y="263"/>
                  </a:lnTo>
                  <a:lnTo>
                    <a:pt x="31" y="263"/>
                  </a:lnTo>
                  <a:lnTo>
                    <a:pt x="33" y="263"/>
                  </a:lnTo>
                  <a:lnTo>
                    <a:pt x="33" y="263"/>
                  </a:lnTo>
                  <a:lnTo>
                    <a:pt x="35" y="265"/>
                  </a:lnTo>
                  <a:lnTo>
                    <a:pt x="35" y="265"/>
                  </a:lnTo>
                  <a:lnTo>
                    <a:pt x="38" y="265"/>
                  </a:lnTo>
                  <a:lnTo>
                    <a:pt x="38" y="268"/>
                  </a:lnTo>
                  <a:lnTo>
                    <a:pt x="38" y="270"/>
                  </a:lnTo>
                  <a:lnTo>
                    <a:pt x="38" y="270"/>
                  </a:lnTo>
                  <a:lnTo>
                    <a:pt x="38" y="270"/>
                  </a:lnTo>
                  <a:lnTo>
                    <a:pt x="38" y="270"/>
                  </a:lnTo>
                  <a:lnTo>
                    <a:pt x="38" y="270"/>
                  </a:lnTo>
                  <a:lnTo>
                    <a:pt x="35" y="270"/>
                  </a:lnTo>
                  <a:lnTo>
                    <a:pt x="35" y="272"/>
                  </a:lnTo>
                  <a:lnTo>
                    <a:pt x="35" y="272"/>
                  </a:lnTo>
                  <a:lnTo>
                    <a:pt x="33" y="272"/>
                  </a:lnTo>
                  <a:lnTo>
                    <a:pt x="28" y="275"/>
                  </a:lnTo>
                  <a:lnTo>
                    <a:pt x="28" y="275"/>
                  </a:lnTo>
                  <a:lnTo>
                    <a:pt x="28" y="275"/>
                  </a:lnTo>
                  <a:lnTo>
                    <a:pt x="28" y="275"/>
                  </a:lnTo>
                  <a:lnTo>
                    <a:pt x="24" y="280"/>
                  </a:lnTo>
                  <a:lnTo>
                    <a:pt x="24" y="280"/>
                  </a:lnTo>
                  <a:lnTo>
                    <a:pt x="24" y="282"/>
                  </a:lnTo>
                  <a:lnTo>
                    <a:pt x="19" y="284"/>
                  </a:lnTo>
                  <a:lnTo>
                    <a:pt x="19" y="284"/>
                  </a:lnTo>
                  <a:lnTo>
                    <a:pt x="19" y="284"/>
                  </a:lnTo>
                  <a:lnTo>
                    <a:pt x="19" y="284"/>
                  </a:lnTo>
                  <a:lnTo>
                    <a:pt x="19" y="284"/>
                  </a:lnTo>
                  <a:lnTo>
                    <a:pt x="16" y="287"/>
                  </a:lnTo>
                  <a:lnTo>
                    <a:pt x="16" y="303"/>
                  </a:lnTo>
                  <a:lnTo>
                    <a:pt x="16" y="303"/>
                  </a:lnTo>
                  <a:lnTo>
                    <a:pt x="19" y="308"/>
                  </a:lnTo>
                  <a:lnTo>
                    <a:pt x="19" y="310"/>
                  </a:lnTo>
                  <a:lnTo>
                    <a:pt x="19" y="310"/>
                  </a:lnTo>
                  <a:lnTo>
                    <a:pt x="21" y="310"/>
                  </a:lnTo>
                  <a:lnTo>
                    <a:pt x="24" y="313"/>
                  </a:lnTo>
                  <a:lnTo>
                    <a:pt x="28" y="313"/>
                  </a:lnTo>
                  <a:lnTo>
                    <a:pt x="28" y="313"/>
                  </a:lnTo>
                  <a:lnTo>
                    <a:pt x="31" y="315"/>
                  </a:lnTo>
                  <a:lnTo>
                    <a:pt x="31" y="315"/>
                  </a:lnTo>
                  <a:lnTo>
                    <a:pt x="31" y="315"/>
                  </a:lnTo>
                  <a:lnTo>
                    <a:pt x="31" y="315"/>
                  </a:lnTo>
                  <a:lnTo>
                    <a:pt x="31" y="315"/>
                  </a:lnTo>
                  <a:lnTo>
                    <a:pt x="31" y="315"/>
                  </a:lnTo>
                  <a:lnTo>
                    <a:pt x="33" y="322"/>
                  </a:lnTo>
                  <a:lnTo>
                    <a:pt x="33" y="325"/>
                  </a:lnTo>
                  <a:lnTo>
                    <a:pt x="31" y="325"/>
                  </a:lnTo>
                  <a:lnTo>
                    <a:pt x="26" y="332"/>
                  </a:lnTo>
                  <a:lnTo>
                    <a:pt x="26" y="334"/>
                  </a:lnTo>
                  <a:lnTo>
                    <a:pt x="26" y="336"/>
                  </a:lnTo>
                  <a:lnTo>
                    <a:pt x="26" y="336"/>
                  </a:lnTo>
                  <a:lnTo>
                    <a:pt x="26" y="336"/>
                  </a:lnTo>
                  <a:lnTo>
                    <a:pt x="26" y="339"/>
                  </a:lnTo>
                  <a:lnTo>
                    <a:pt x="26" y="339"/>
                  </a:lnTo>
                  <a:lnTo>
                    <a:pt x="26" y="341"/>
                  </a:lnTo>
                  <a:lnTo>
                    <a:pt x="28" y="343"/>
                  </a:lnTo>
                  <a:lnTo>
                    <a:pt x="38" y="348"/>
                  </a:lnTo>
                  <a:lnTo>
                    <a:pt x="38" y="351"/>
                  </a:lnTo>
                  <a:lnTo>
                    <a:pt x="40" y="351"/>
                  </a:lnTo>
                  <a:lnTo>
                    <a:pt x="40" y="351"/>
                  </a:lnTo>
                  <a:lnTo>
                    <a:pt x="40" y="353"/>
                  </a:lnTo>
                  <a:lnTo>
                    <a:pt x="40" y="353"/>
                  </a:lnTo>
                  <a:lnTo>
                    <a:pt x="40" y="353"/>
                  </a:lnTo>
                  <a:lnTo>
                    <a:pt x="38" y="353"/>
                  </a:lnTo>
                  <a:lnTo>
                    <a:pt x="38" y="355"/>
                  </a:lnTo>
                  <a:lnTo>
                    <a:pt x="38" y="355"/>
                  </a:lnTo>
                  <a:lnTo>
                    <a:pt x="38" y="355"/>
                  </a:lnTo>
                  <a:lnTo>
                    <a:pt x="33" y="358"/>
                  </a:lnTo>
                  <a:lnTo>
                    <a:pt x="33" y="358"/>
                  </a:lnTo>
                  <a:lnTo>
                    <a:pt x="33" y="358"/>
                  </a:lnTo>
                  <a:lnTo>
                    <a:pt x="31" y="360"/>
                  </a:lnTo>
                  <a:lnTo>
                    <a:pt x="31" y="370"/>
                  </a:lnTo>
                  <a:lnTo>
                    <a:pt x="31" y="372"/>
                  </a:lnTo>
                  <a:lnTo>
                    <a:pt x="31" y="372"/>
                  </a:lnTo>
                  <a:lnTo>
                    <a:pt x="31" y="372"/>
                  </a:lnTo>
                  <a:lnTo>
                    <a:pt x="33" y="374"/>
                  </a:lnTo>
                  <a:lnTo>
                    <a:pt x="38" y="377"/>
                  </a:lnTo>
                  <a:lnTo>
                    <a:pt x="38" y="377"/>
                  </a:lnTo>
                  <a:lnTo>
                    <a:pt x="38" y="377"/>
                  </a:lnTo>
                  <a:lnTo>
                    <a:pt x="38" y="377"/>
                  </a:lnTo>
                  <a:lnTo>
                    <a:pt x="38" y="377"/>
                  </a:lnTo>
                  <a:lnTo>
                    <a:pt x="38" y="379"/>
                  </a:lnTo>
                  <a:lnTo>
                    <a:pt x="38" y="381"/>
                  </a:lnTo>
                  <a:lnTo>
                    <a:pt x="38" y="381"/>
                  </a:lnTo>
                  <a:lnTo>
                    <a:pt x="38" y="381"/>
                  </a:lnTo>
                  <a:lnTo>
                    <a:pt x="38" y="384"/>
                  </a:lnTo>
                  <a:lnTo>
                    <a:pt x="35" y="384"/>
                  </a:lnTo>
                  <a:lnTo>
                    <a:pt x="33" y="386"/>
                  </a:lnTo>
                  <a:lnTo>
                    <a:pt x="33" y="386"/>
                  </a:lnTo>
                  <a:lnTo>
                    <a:pt x="31" y="388"/>
                  </a:lnTo>
                  <a:lnTo>
                    <a:pt x="28" y="388"/>
                  </a:lnTo>
                  <a:lnTo>
                    <a:pt x="28" y="393"/>
                  </a:lnTo>
                  <a:lnTo>
                    <a:pt x="26" y="398"/>
                  </a:lnTo>
                  <a:lnTo>
                    <a:pt x="24" y="403"/>
                  </a:lnTo>
                  <a:lnTo>
                    <a:pt x="24" y="407"/>
                  </a:lnTo>
                  <a:lnTo>
                    <a:pt x="24" y="407"/>
                  </a:lnTo>
                  <a:lnTo>
                    <a:pt x="24" y="407"/>
                  </a:lnTo>
                  <a:lnTo>
                    <a:pt x="24" y="417"/>
                  </a:lnTo>
                  <a:lnTo>
                    <a:pt x="24" y="426"/>
                  </a:lnTo>
                  <a:lnTo>
                    <a:pt x="26" y="436"/>
                  </a:lnTo>
                  <a:lnTo>
                    <a:pt x="31" y="441"/>
                  </a:lnTo>
                  <a:lnTo>
                    <a:pt x="31" y="443"/>
                  </a:lnTo>
                  <a:lnTo>
                    <a:pt x="33" y="450"/>
                  </a:lnTo>
                  <a:lnTo>
                    <a:pt x="35" y="450"/>
                  </a:lnTo>
                  <a:lnTo>
                    <a:pt x="35" y="452"/>
                  </a:lnTo>
                  <a:lnTo>
                    <a:pt x="35" y="452"/>
                  </a:lnTo>
                  <a:lnTo>
                    <a:pt x="40" y="455"/>
                  </a:lnTo>
                  <a:lnTo>
                    <a:pt x="40" y="455"/>
                  </a:lnTo>
                  <a:lnTo>
                    <a:pt x="40" y="457"/>
                  </a:lnTo>
                  <a:lnTo>
                    <a:pt x="43" y="459"/>
                  </a:lnTo>
                  <a:lnTo>
                    <a:pt x="43" y="459"/>
                  </a:lnTo>
                  <a:lnTo>
                    <a:pt x="45" y="459"/>
                  </a:lnTo>
                  <a:lnTo>
                    <a:pt x="47" y="462"/>
                  </a:lnTo>
                  <a:lnTo>
                    <a:pt x="50" y="462"/>
                  </a:lnTo>
                  <a:lnTo>
                    <a:pt x="50" y="464"/>
                  </a:lnTo>
                  <a:lnTo>
                    <a:pt x="50" y="464"/>
                  </a:lnTo>
                  <a:lnTo>
                    <a:pt x="50" y="464"/>
                  </a:lnTo>
                  <a:lnTo>
                    <a:pt x="50" y="464"/>
                  </a:lnTo>
                  <a:lnTo>
                    <a:pt x="50" y="464"/>
                  </a:lnTo>
                  <a:lnTo>
                    <a:pt x="50" y="467"/>
                  </a:lnTo>
                  <a:lnTo>
                    <a:pt x="50" y="469"/>
                  </a:lnTo>
                  <a:lnTo>
                    <a:pt x="47" y="474"/>
                  </a:lnTo>
                  <a:lnTo>
                    <a:pt x="47" y="474"/>
                  </a:lnTo>
                  <a:lnTo>
                    <a:pt x="47" y="476"/>
                  </a:lnTo>
                  <a:lnTo>
                    <a:pt x="47" y="476"/>
                  </a:lnTo>
                  <a:lnTo>
                    <a:pt x="47" y="478"/>
                  </a:lnTo>
                  <a:lnTo>
                    <a:pt x="47" y="481"/>
                  </a:lnTo>
                  <a:lnTo>
                    <a:pt x="47" y="481"/>
                  </a:lnTo>
                  <a:lnTo>
                    <a:pt x="50" y="483"/>
                  </a:lnTo>
                  <a:lnTo>
                    <a:pt x="50" y="486"/>
                  </a:lnTo>
                  <a:lnTo>
                    <a:pt x="50" y="488"/>
                  </a:lnTo>
                  <a:lnTo>
                    <a:pt x="50" y="490"/>
                  </a:lnTo>
                  <a:lnTo>
                    <a:pt x="52" y="493"/>
                  </a:lnTo>
                  <a:lnTo>
                    <a:pt x="52" y="493"/>
                  </a:lnTo>
                  <a:lnTo>
                    <a:pt x="50" y="495"/>
                  </a:lnTo>
                  <a:lnTo>
                    <a:pt x="50" y="495"/>
                  </a:lnTo>
                  <a:lnTo>
                    <a:pt x="50" y="495"/>
                  </a:lnTo>
                  <a:lnTo>
                    <a:pt x="47" y="497"/>
                  </a:lnTo>
                  <a:lnTo>
                    <a:pt x="47" y="500"/>
                  </a:lnTo>
                  <a:lnTo>
                    <a:pt x="43" y="507"/>
                  </a:lnTo>
                  <a:lnTo>
                    <a:pt x="43" y="507"/>
                  </a:lnTo>
                  <a:lnTo>
                    <a:pt x="43" y="507"/>
                  </a:lnTo>
                  <a:lnTo>
                    <a:pt x="43" y="509"/>
                  </a:lnTo>
                  <a:lnTo>
                    <a:pt x="43" y="509"/>
                  </a:lnTo>
                  <a:lnTo>
                    <a:pt x="45" y="512"/>
                  </a:lnTo>
                  <a:lnTo>
                    <a:pt x="45" y="512"/>
                  </a:lnTo>
                  <a:lnTo>
                    <a:pt x="45" y="512"/>
                  </a:lnTo>
                  <a:lnTo>
                    <a:pt x="45" y="514"/>
                  </a:lnTo>
                  <a:lnTo>
                    <a:pt x="47" y="516"/>
                  </a:lnTo>
                  <a:lnTo>
                    <a:pt x="47" y="516"/>
                  </a:lnTo>
                  <a:lnTo>
                    <a:pt x="47" y="516"/>
                  </a:lnTo>
                  <a:lnTo>
                    <a:pt x="47" y="516"/>
                  </a:lnTo>
                  <a:lnTo>
                    <a:pt x="45" y="516"/>
                  </a:lnTo>
                  <a:lnTo>
                    <a:pt x="45" y="519"/>
                  </a:lnTo>
                  <a:lnTo>
                    <a:pt x="45" y="519"/>
                  </a:lnTo>
                  <a:lnTo>
                    <a:pt x="43" y="521"/>
                  </a:lnTo>
                  <a:lnTo>
                    <a:pt x="43" y="526"/>
                  </a:lnTo>
                  <a:lnTo>
                    <a:pt x="40" y="528"/>
                  </a:lnTo>
                  <a:lnTo>
                    <a:pt x="40" y="531"/>
                  </a:lnTo>
                  <a:lnTo>
                    <a:pt x="38" y="533"/>
                  </a:lnTo>
                  <a:lnTo>
                    <a:pt x="38" y="533"/>
                  </a:lnTo>
                  <a:lnTo>
                    <a:pt x="38" y="535"/>
                  </a:lnTo>
                  <a:lnTo>
                    <a:pt x="38" y="535"/>
                  </a:lnTo>
                  <a:lnTo>
                    <a:pt x="38" y="535"/>
                  </a:lnTo>
                  <a:lnTo>
                    <a:pt x="38" y="535"/>
                  </a:lnTo>
                  <a:lnTo>
                    <a:pt x="38" y="535"/>
                  </a:lnTo>
                  <a:lnTo>
                    <a:pt x="38" y="535"/>
                  </a:lnTo>
                  <a:lnTo>
                    <a:pt x="40" y="535"/>
                  </a:lnTo>
                  <a:lnTo>
                    <a:pt x="40" y="535"/>
                  </a:lnTo>
                  <a:lnTo>
                    <a:pt x="40" y="535"/>
                  </a:lnTo>
                  <a:lnTo>
                    <a:pt x="40" y="535"/>
                  </a:lnTo>
                  <a:lnTo>
                    <a:pt x="43" y="533"/>
                  </a:lnTo>
                  <a:lnTo>
                    <a:pt x="45" y="533"/>
                  </a:lnTo>
                  <a:lnTo>
                    <a:pt x="47" y="533"/>
                  </a:lnTo>
                  <a:lnTo>
                    <a:pt x="47" y="531"/>
                  </a:lnTo>
                  <a:lnTo>
                    <a:pt x="47" y="531"/>
                  </a:lnTo>
                  <a:lnTo>
                    <a:pt x="47" y="531"/>
                  </a:lnTo>
                  <a:lnTo>
                    <a:pt x="47" y="531"/>
                  </a:lnTo>
                  <a:lnTo>
                    <a:pt x="50" y="528"/>
                  </a:lnTo>
                  <a:lnTo>
                    <a:pt x="50" y="528"/>
                  </a:lnTo>
                  <a:lnTo>
                    <a:pt x="50" y="526"/>
                  </a:lnTo>
                  <a:lnTo>
                    <a:pt x="50" y="526"/>
                  </a:lnTo>
                  <a:lnTo>
                    <a:pt x="50" y="526"/>
                  </a:lnTo>
                  <a:lnTo>
                    <a:pt x="52" y="526"/>
                  </a:lnTo>
                  <a:lnTo>
                    <a:pt x="57" y="528"/>
                  </a:lnTo>
                  <a:lnTo>
                    <a:pt x="57" y="528"/>
                  </a:lnTo>
                  <a:lnTo>
                    <a:pt x="64" y="528"/>
                  </a:lnTo>
                  <a:lnTo>
                    <a:pt x="64" y="528"/>
                  </a:lnTo>
                  <a:lnTo>
                    <a:pt x="64" y="528"/>
                  </a:lnTo>
                  <a:lnTo>
                    <a:pt x="66" y="526"/>
                  </a:lnTo>
                  <a:lnTo>
                    <a:pt x="69" y="523"/>
                  </a:lnTo>
                  <a:lnTo>
                    <a:pt x="71" y="523"/>
                  </a:lnTo>
                  <a:lnTo>
                    <a:pt x="71" y="521"/>
                  </a:lnTo>
                  <a:lnTo>
                    <a:pt x="71" y="521"/>
                  </a:lnTo>
                  <a:lnTo>
                    <a:pt x="71" y="519"/>
                  </a:lnTo>
                  <a:lnTo>
                    <a:pt x="73" y="519"/>
                  </a:lnTo>
                  <a:lnTo>
                    <a:pt x="73" y="519"/>
                  </a:lnTo>
                  <a:lnTo>
                    <a:pt x="76" y="516"/>
                  </a:lnTo>
                  <a:lnTo>
                    <a:pt x="76" y="516"/>
                  </a:lnTo>
                  <a:lnTo>
                    <a:pt x="76" y="516"/>
                  </a:lnTo>
                  <a:lnTo>
                    <a:pt x="76" y="516"/>
                  </a:lnTo>
                  <a:lnTo>
                    <a:pt x="76" y="516"/>
                  </a:lnTo>
                  <a:lnTo>
                    <a:pt x="78" y="514"/>
                  </a:lnTo>
                  <a:lnTo>
                    <a:pt x="78" y="514"/>
                  </a:lnTo>
                  <a:lnTo>
                    <a:pt x="78" y="512"/>
                  </a:lnTo>
                  <a:lnTo>
                    <a:pt x="78" y="512"/>
                  </a:lnTo>
                  <a:lnTo>
                    <a:pt x="78" y="512"/>
                  </a:lnTo>
                  <a:lnTo>
                    <a:pt x="78" y="512"/>
                  </a:lnTo>
                  <a:lnTo>
                    <a:pt x="80" y="512"/>
                  </a:lnTo>
                  <a:lnTo>
                    <a:pt x="80" y="512"/>
                  </a:lnTo>
                  <a:lnTo>
                    <a:pt x="83" y="512"/>
                  </a:lnTo>
                  <a:lnTo>
                    <a:pt x="83" y="512"/>
                  </a:lnTo>
                  <a:lnTo>
                    <a:pt x="83" y="512"/>
                  </a:lnTo>
                  <a:lnTo>
                    <a:pt x="83" y="512"/>
                  </a:lnTo>
                  <a:lnTo>
                    <a:pt x="83" y="512"/>
                  </a:lnTo>
                  <a:lnTo>
                    <a:pt x="85" y="512"/>
                  </a:lnTo>
                  <a:lnTo>
                    <a:pt x="88" y="512"/>
                  </a:lnTo>
                  <a:lnTo>
                    <a:pt x="88" y="512"/>
                  </a:lnTo>
                  <a:lnTo>
                    <a:pt x="90" y="509"/>
                  </a:lnTo>
                  <a:lnTo>
                    <a:pt x="92" y="507"/>
                  </a:lnTo>
                  <a:lnTo>
                    <a:pt x="95" y="507"/>
                  </a:lnTo>
                  <a:lnTo>
                    <a:pt x="95" y="507"/>
                  </a:lnTo>
                  <a:lnTo>
                    <a:pt x="95" y="504"/>
                  </a:lnTo>
                  <a:lnTo>
                    <a:pt x="97" y="504"/>
                  </a:lnTo>
                  <a:lnTo>
                    <a:pt x="97" y="504"/>
                  </a:lnTo>
                  <a:lnTo>
                    <a:pt x="97" y="504"/>
                  </a:lnTo>
                  <a:lnTo>
                    <a:pt x="99" y="504"/>
                  </a:lnTo>
                  <a:lnTo>
                    <a:pt x="99" y="502"/>
                  </a:lnTo>
                  <a:lnTo>
                    <a:pt x="99" y="502"/>
                  </a:lnTo>
                  <a:lnTo>
                    <a:pt x="99" y="502"/>
                  </a:lnTo>
                  <a:lnTo>
                    <a:pt x="99" y="502"/>
                  </a:lnTo>
                  <a:lnTo>
                    <a:pt x="102" y="500"/>
                  </a:lnTo>
                  <a:lnTo>
                    <a:pt x="102" y="500"/>
                  </a:lnTo>
                  <a:lnTo>
                    <a:pt x="104" y="497"/>
                  </a:lnTo>
                  <a:lnTo>
                    <a:pt x="104" y="497"/>
                  </a:lnTo>
                  <a:lnTo>
                    <a:pt x="104" y="497"/>
                  </a:lnTo>
                  <a:lnTo>
                    <a:pt x="104" y="495"/>
                  </a:lnTo>
                  <a:lnTo>
                    <a:pt x="104" y="495"/>
                  </a:lnTo>
                  <a:lnTo>
                    <a:pt x="104" y="495"/>
                  </a:lnTo>
                  <a:lnTo>
                    <a:pt x="106" y="495"/>
                  </a:lnTo>
                  <a:lnTo>
                    <a:pt x="106" y="495"/>
                  </a:lnTo>
                  <a:lnTo>
                    <a:pt x="106" y="495"/>
                  </a:lnTo>
                  <a:lnTo>
                    <a:pt x="109" y="495"/>
                  </a:lnTo>
                  <a:lnTo>
                    <a:pt x="109" y="495"/>
                  </a:lnTo>
                  <a:lnTo>
                    <a:pt x="111" y="495"/>
                  </a:lnTo>
                  <a:lnTo>
                    <a:pt x="111" y="495"/>
                  </a:lnTo>
                  <a:lnTo>
                    <a:pt x="111" y="495"/>
                  </a:lnTo>
                  <a:lnTo>
                    <a:pt x="111" y="495"/>
                  </a:lnTo>
                  <a:lnTo>
                    <a:pt x="114" y="495"/>
                  </a:lnTo>
                  <a:lnTo>
                    <a:pt x="114" y="495"/>
                  </a:lnTo>
                  <a:lnTo>
                    <a:pt x="114" y="493"/>
                  </a:lnTo>
                  <a:lnTo>
                    <a:pt x="132" y="483"/>
                  </a:lnTo>
                  <a:lnTo>
                    <a:pt x="135" y="483"/>
                  </a:lnTo>
                  <a:lnTo>
                    <a:pt x="135" y="483"/>
                  </a:lnTo>
                  <a:lnTo>
                    <a:pt x="135" y="481"/>
                  </a:lnTo>
                  <a:lnTo>
                    <a:pt x="135" y="481"/>
                  </a:lnTo>
                  <a:lnTo>
                    <a:pt x="135" y="478"/>
                  </a:lnTo>
                  <a:lnTo>
                    <a:pt x="135" y="478"/>
                  </a:lnTo>
                  <a:lnTo>
                    <a:pt x="135" y="478"/>
                  </a:lnTo>
                  <a:lnTo>
                    <a:pt x="135" y="478"/>
                  </a:lnTo>
                  <a:lnTo>
                    <a:pt x="135" y="478"/>
                  </a:lnTo>
                  <a:lnTo>
                    <a:pt x="137" y="476"/>
                  </a:lnTo>
                  <a:lnTo>
                    <a:pt x="137" y="476"/>
                  </a:lnTo>
                  <a:lnTo>
                    <a:pt x="147" y="471"/>
                  </a:lnTo>
                  <a:lnTo>
                    <a:pt x="147" y="471"/>
                  </a:lnTo>
                  <a:lnTo>
                    <a:pt x="149" y="469"/>
                  </a:lnTo>
                  <a:lnTo>
                    <a:pt x="149" y="469"/>
                  </a:lnTo>
                  <a:lnTo>
                    <a:pt x="149" y="469"/>
                  </a:lnTo>
                  <a:lnTo>
                    <a:pt x="149" y="469"/>
                  </a:lnTo>
                  <a:lnTo>
                    <a:pt x="151" y="467"/>
                  </a:lnTo>
                  <a:lnTo>
                    <a:pt x="154" y="467"/>
                  </a:lnTo>
                  <a:lnTo>
                    <a:pt x="156" y="464"/>
                  </a:lnTo>
                  <a:lnTo>
                    <a:pt x="156" y="464"/>
                  </a:lnTo>
                  <a:lnTo>
                    <a:pt x="156" y="464"/>
                  </a:lnTo>
                  <a:lnTo>
                    <a:pt x="166" y="462"/>
                  </a:lnTo>
                  <a:lnTo>
                    <a:pt x="170" y="459"/>
                  </a:lnTo>
                  <a:lnTo>
                    <a:pt x="173" y="457"/>
                  </a:lnTo>
                  <a:lnTo>
                    <a:pt x="173" y="457"/>
                  </a:lnTo>
                  <a:lnTo>
                    <a:pt x="173" y="457"/>
                  </a:lnTo>
                  <a:lnTo>
                    <a:pt x="175" y="457"/>
                  </a:lnTo>
                  <a:lnTo>
                    <a:pt x="175" y="455"/>
                  </a:lnTo>
                  <a:lnTo>
                    <a:pt x="175" y="455"/>
                  </a:lnTo>
                  <a:lnTo>
                    <a:pt x="177" y="455"/>
                  </a:lnTo>
                  <a:lnTo>
                    <a:pt x="177" y="457"/>
                  </a:lnTo>
                  <a:lnTo>
                    <a:pt x="177" y="457"/>
                  </a:lnTo>
                  <a:lnTo>
                    <a:pt x="180" y="455"/>
                  </a:lnTo>
                  <a:lnTo>
                    <a:pt x="180" y="455"/>
                  </a:lnTo>
                  <a:lnTo>
                    <a:pt x="180" y="457"/>
                  </a:lnTo>
                  <a:lnTo>
                    <a:pt x="182" y="457"/>
                  </a:lnTo>
                  <a:lnTo>
                    <a:pt x="182" y="457"/>
                  </a:lnTo>
                  <a:lnTo>
                    <a:pt x="182" y="457"/>
                  </a:lnTo>
                  <a:lnTo>
                    <a:pt x="182" y="457"/>
                  </a:lnTo>
                  <a:lnTo>
                    <a:pt x="182" y="455"/>
                  </a:lnTo>
                  <a:lnTo>
                    <a:pt x="182" y="455"/>
                  </a:lnTo>
                  <a:lnTo>
                    <a:pt x="185" y="455"/>
                  </a:lnTo>
                  <a:lnTo>
                    <a:pt x="185" y="455"/>
                  </a:lnTo>
                  <a:lnTo>
                    <a:pt x="185" y="455"/>
                  </a:lnTo>
                  <a:lnTo>
                    <a:pt x="185" y="455"/>
                  </a:lnTo>
                  <a:lnTo>
                    <a:pt x="185" y="455"/>
                  </a:lnTo>
                  <a:lnTo>
                    <a:pt x="187" y="457"/>
                  </a:lnTo>
                  <a:lnTo>
                    <a:pt x="187" y="457"/>
                  </a:lnTo>
                  <a:lnTo>
                    <a:pt x="187" y="457"/>
                  </a:lnTo>
                  <a:lnTo>
                    <a:pt x="189" y="457"/>
                  </a:lnTo>
                  <a:lnTo>
                    <a:pt x="189" y="457"/>
                  </a:lnTo>
                  <a:lnTo>
                    <a:pt x="189" y="457"/>
                  </a:lnTo>
                  <a:lnTo>
                    <a:pt x="189" y="457"/>
                  </a:lnTo>
                  <a:lnTo>
                    <a:pt x="192" y="457"/>
                  </a:lnTo>
                  <a:lnTo>
                    <a:pt x="192" y="457"/>
                  </a:lnTo>
                  <a:lnTo>
                    <a:pt x="192" y="457"/>
                  </a:lnTo>
                  <a:lnTo>
                    <a:pt x="192" y="457"/>
                  </a:lnTo>
                  <a:lnTo>
                    <a:pt x="192" y="457"/>
                  </a:lnTo>
                  <a:lnTo>
                    <a:pt x="194" y="457"/>
                  </a:lnTo>
                  <a:lnTo>
                    <a:pt x="194" y="457"/>
                  </a:lnTo>
                  <a:lnTo>
                    <a:pt x="194" y="457"/>
                  </a:lnTo>
                  <a:lnTo>
                    <a:pt x="196" y="457"/>
                  </a:lnTo>
                  <a:lnTo>
                    <a:pt x="196" y="457"/>
                  </a:lnTo>
                  <a:lnTo>
                    <a:pt x="199" y="459"/>
                  </a:lnTo>
                  <a:lnTo>
                    <a:pt x="199" y="459"/>
                  </a:lnTo>
                  <a:lnTo>
                    <a:pt x="199" y="459"/>
                  </a:lnTo>
                  <a:lnTo>
                    <a:pt x="199" y="459"/>
                  </a:lnTo>
                  <a:lnTo>
                    <a:pt x="201" y="457"/>
                  </a:lnTo>
                  <a:lnTo>
                    <a:pt x="201" y="457"/>
                  </a:lnTo>
                  <a:lnTo>
                    <a:pt x="201" y="457"/>
                  </a:lnTo>
                  <a:lnTo>
                    <a:pt x="201" y="457"/>
                  </a:lnTo>
                  <a:lnTo>
                    <a:pt x="201" y="457"/>
                  </a:lnTo>
                  <a:lnTo>
                    <a:pt x="204" y="459"/>
                  </a:lnTo>
                  <a:lnTo>
                    <a:pt x="206" y="459"/>
                  </a:lnTo>
                  <a:lnTo>
                    <a:pt x="206" y="459"/>
                  </a:lnTo>
                  <a:lnTo>
                    <a:pt x="208" y="459"/>
                  </a:lnTo>
                  <a:lnTo>
                    <a:pt x="208" y="459"/>
                  </a:lnTo>
                  <a:lnTo>
                    <a:pt x="208" y="459"/>
                  </a:lnTo>
                  <a:lnTo>
                    <a:pt x="208" y="459"/>
                  </a:lnTo>
                  <a:lnTo>
                    <a:pt x="211" y="459"/>
                  </a:lnTo>
                  <a:lnTo>
                    <a:pt x="211" y="459"/>
                  </a:lnTo>
                  <a:lnTo>
                    <a:pt x="211" y="459"/>
                  </a:lnTo>
                  <a:lnTo>
                    <a:pt x="213" y="462"/>
                  </a:lnTo>
                  <a:lnTo>
                    <a:pt x="213" y="462"/>
                  </a:lnTo>
                  <a:lnTo>
                    <a:pt x="213" y="462"/>
                  </a:lnTo>
                  <a:lnTo>
                    <a:pt x="213" y="462"/>
                  </a:lnTo>
                  <a:lnTo>
                    <a:pt x="213" y="462"/>
                  </a:lnTo>
                  <a:lnTo>
                    <a:pt x="215" y="462"/>
                  </a:lnTo>
                  <a:lnTo>
                    <a:pt x="215" y="462"/>
                  </a:lnTo>
                  <a:lnTo>
                    <a:pt x="215" y="462"/>
                  </a:lnTo>
                  <a:lnTo>
                    <a:pt x="218" y="464"/>
                  </a:lnTo>
                  <a:lnTo>
                    <a:pt x="218" y="464"/>
                  </a:lnTo>
                  <a:lnTo>
                    <a:pt x="215" y="464"/>
                  </a:lnTo>
                  <a:lnTo>
                    <a:pt x="215" y="467"/>
                  </a:lnTo>
                  <a:lnTo>
                    <a:pt x="213" y="469"/>
                  </a:lnTo>
                  <a:lnTo>
                    <a:pt x="213" y="474"/>
                  </a:lnTo>
                  <a:lnTo>
                    <a:pt x="211" y="476"/>
                  </a:lnTo>
                  <a:lnTo>
                    <a:pt x="211" y="478"/>
                  </a:lnTo>
                  <a:lnTo>
                    <a:pt x="211" y="478"/>
                  </a:lnTo>
                  <a:lnTo>
                    <a:pt x="211" y="481"/>
                  </a:lnTo>
                  <a:lnTo>
                    <a:pt x="211" y="483"/>
                  </a:lnTo>
                  <a:lnTo>
                    <a:pt x="211" y="483"/>
                  </a:lnTo>
                  <a:lnTo>
                    <a:pt x="211" y="483"/>
                  </a:lnTo>
                  <a:lnTo>
                    <a:pt x="211" y="483"/>
                  </a:lnTo>
                  <a:lnTo>
                    <a:pt x="211" y="486"/>
                  </a:lnTo>
                  <a:lnTo>
                    <a:pt x="211" y="486"/>
                  </a:lnTo>
                  <a:lnTo>
                    <a:pt x="211" y="486"/>
                  </a:lnTo>
                  <a:lnTo>
                    <a:pt x="211" y="486"/>
                  </a:lnTo>
                  <a:lnTo>
                    <a:pt x="211" y="488"/>
                  </a:lnTo>
                  <a:lnTo>
                    <a:pt x="211" y="488"/>
                  </a:lnTo>
                  <a:lnTo>
                    <a:pt x="211" y="488"/>
                  </a:lnTo>
                  <a:lnTo>
                    <a:pt x="211" y="488"/>
                  </a:lnTo>
                  <a:lnTo>
                    <a:pt x="211" y="488"/>
                  </a:lnTo>
                  <a:lnTo>
                    <a:pt x="213" y="490"/>
                  </a:lnTo>
                  <a:lnTo>
                    <a:pt x="213" y="490"/>
                  </a:lnTo>
                  <a:lnTo>
                    <a:pt x="213" y="490"/>
                  </a:lnTo>
                  <a:lnTo>
                    <a:pt x="213" y="490"/>
                  </a:lnTo>
                  <a:lnTo>
                    <a:pt x="213" y="493"/>
                  </a:lnTo>
                  <a:lnTo>
                    <a:pt x="215" y="493"/>
                  </a:lnTo>
                  <a:lnTo>
                    <a:pt x="222" y="493"/>
                  </a:lnTo>
                  <a:lnTo>
                    <a:pt x="222" y="493"/>
                  </a:lnTo>
                  <a:lnTo>
                    <a:pt x="222" y="495"/>
                  </a:lnTo>
                  <a:lnTo>
                    <a:pt x="225" y="495"/>
                  </a:lnTo>
                  <a:lnTo>
                    <a:pt x="225" y="495"/>
                  </a:lnTo>
                  <a:lnTo>
                    <a:pt x="241" y="500"/>
                  </a:lnTo>
                  <a:lnTo>
                    <a:pt x="244" y="497"/>
                  </a:lnTo>
                  <a:lnTo>
                    <a:pt x="244" y="497"/>
                  </a:lnTo>
                  <a:lnTo>
                    <a:pt x="246" y="497"/>
                  </a:lnTo>
                  <a:lnTo>
                    <a:pt x="246" y="497"/>
                  </a:lnTo>
                  <a:lnTo>
                    <a:pt x="246" y="497"/>
                  </a:lnTo>
                  <a:lnTo>
                    <a:pt x="246" y="495"/>
                  </a:lnTo>
                  <a:lnTo>
                    <a:pt x="248" y="495"/>
                  </a:lnTo>
                  <a:lnTo>
                    <a:pt x="248" y="495"/>
                  </a:lnTo>
                  <a:lnTo>
                    <a:pt x="248" y="495"/>
                  </a:lnTo>
                  <a:lnTo>
                    <a:pt x="248" y="495"/>
                  </a:lnTo>
                  <a:lnTo>
                    <a:pt x="248" y="493"/>
                  </a:lnTo>
                  <a:lnTo>
                    <a:pt x="248" y="493"/>
                  </a:lnTo>
                  <a:lnTo>
                    <a:pt x="248" y="493"/>
                  </a:lnTo>
                  <a:lnTo>
                    <a:pt x="248" y="493"/>
                  </a:lnTo>
                  <a:lnTo>
                    <a:pt x="248" y="493"/>
                  </a:lnTo>
                  <a:lnTo>
                    <a:pt x="258" y="488"/>
                  </a:lnTo>
                  <a:lnTo>
                    <a:pt x="260" y="488"/>
                  </a:lnTo>
                  <a:lnTo>
                    <a:pt x="263" y="488"/>
                  </a:lnTo>
                  <a:lnTo>
                    <a:pt x="263" y="488"/>
                  </a:lnTo>
                  <a:lnTo>
                    <a:pt x="263" y="488"/>
                  </a:lnTo>
                  <a:lnTo>
                    <a:pt x="265" y="488"/>
                  </a:lnTo>
                  <a:lnTo>
                    <a:pt x="267" y="488"/>
                  </a:lnTo>
                  <a:lnTo>
                    <a:pt x="270" y="488"/>
                  </a:lnTo>
                  <a:lnTo>
                    <a:pt x="272" y="488"/>
                  </a:lnTo>
                  <a:lnTo>
                    <a:pt x="275" y="490"/>
                  </a:lnTo>
                  <a:lnTo>
                    <a:pt x="275" y="490"/>
                  </a:lnTo>
                  <a:lnTo>
                    <a:pt x="277" y="490"/>
                  </a:lnTo>
                  <a:lnTo>
                    <a:pt x="277" y="490"/>
                  </a:lnTo>
                  <a:lnTo>
                    <a:pt x="279" y="490"/>
                  </a:lnTo>
                  <a:lnTo>
                    <a:pt x="282" y="490"/>
                  </a:lnTo>
                  <a:lnTo>
                    <a:pt x="282" y="490"/>
                  </a:lnTo>
                  <a:lnTo>
                    <a:pt x="284" y="490"/>
                  </a:lnTo>
                  <a:lnTo>
                    <a:pt x="284" y="490"/>
                  </a:lnTo>
                  <a:lnTo>
                    <a:pt x="284" y="490"/>
                  </a:lnTo>
                  <a:lnTo>
                    <a:pt x="286" y="493"/>
                  </a:lnTo>
                  <a:lnTo>
                    <a:pt x="286" y="493"/>
                  </a:lnTo>
                  <a:lnTo>
                    <a:pt x="286" y="493"/>
                  </a:lnTo>
                  <a:lnTo>
                    <a:pt x="286" y="495"/>
                  </a:lnTo>
                  <a:lnTo>
                    <a:pt x="289" y="495"/>
                  </a:lnTo>
                  <a:lnTo>
                    <a:pt x="289" y="497"/>
                  </a:lnTo>
                  <a:lnTo>
                    <a:pt x="293" y="500"/>
                  </a:lnTo>
                  <a:lnTo>
                    <a:pt x="296" y="502"/>
                  </a:lnTo>
                  <a:lnTo>
                    <a:pt x="298" y="504"/>
                  </a:lnTo>
                  <a:lnTo>
                    <a:pt x="301" y="507"/>
                  </a:lnTo>
                  <a:lnTo>
                    <a:pt x="303" y="509"/>
                  </a:lnTo>
                  <a:lnTo>
                    <a:pt x="305" y="509"/>
                  </a:lnTo>
                  <a:lnTo>
                    <a:pt x="305" y="509"/>
                  </a:lnTo>
                  <a:lnTo>
                    <a:pt x="305" y="509"/>
                  </a:lnTo>
                  <a:lnTo>
                    <a:pt x="308" y="512"/>
                  </a:lnTo>
                  <a:lnTo>
                    <a:pt x="308" y="512"/>
                  </a:lnTo>
                  <a:lnTo>
                    <a:pt x="308" y="512"/>
                  </a:lnTo>
                  <a:lnTo>
                    <a:pt x="310" y="512"/>
                  </a:lnTo>
                  <a:lnTo>
                    <a:pt x="312" y="512"/>
                  </a:lnTo>
                  <a:lnTo>
                    <a:pt x="312" y="512"/>
                  </a:lnTo>
                  <a:lnTo>
                    <a:pt x="312" y="512"/>
                  </a:lnTo>
                  <a:lnTo>
                    <a:pt x="315" y="512"/>
                  </a:lnTo>
                  <a:lnTo>
                    <a:pt x="317" y="514"/>
                  </a:lnTo>
                  <a:lnTo>
                    <a:pt x="320" y="514"/>
                  </a:lnTo>
                  <a:lnTo>
                    <a:pt x="320" y="516"/>
                  </a:lnTo>
                  <a:lnTo>
                    <a:pt x="322" y="516"/>
                  </a:lnTo>
                  <a:lnTo>
                    <a:pt x="322" y="516"/>
                  </a:lnTo>
                  <a:lnTo>
                    <a:pt x="324" y="519"/>
                  </a:lnTo>
                  <a:lnTo>
                    <a:pt x="334" y="523"/>
                  </a:lnTo>
                  <a:lnTo>
                    <a:pt x="336" y="523"/>
                  </a:lnTo>
                  <a:lnTo>
                    <a:pt x="338" y="526"/>
                  </a:lnTo>
                  <a:lnTo>
                    <a:pt x="341" y="526"/>
                  </a:lnTo>
                  <a:lnTo>
                    <a:pt x="343" y="526"/>
                  </a:lnTo>
                  <a:lnTo>
                    <a:pt x="343" y="526"/>
                  </a:lnTo>
                  <a:lnTo>
                    <a:pt x="343" y="526"/>
                  </a:lnTo>
                  <a:lnTo>
                    <a:pt x="346" y="526"/>
                  </a:lnTo>
                  <a:lnTo>
                    <a:pt x="346" y="526"/>
                  </a:lnTo>
                  <a:lnTo>
                    <a:pt x="346" y="526"/>
                  </a:lnTo>
                  <a:lnTo>
                    <a:pt x="346" y="526"/>
                  </a:lnTo>
                  <a:lnTo>
                    <a:pt x="346" y="526"/>
                  </a:lnTo>
                  <a:lnTo>
                    <a:pt x="348" y="528"/>
                  </a:lnTo>
                  <a:lnTo>
                    <a:pt x="348" y="528"/>
                  </a:lnTo>
                  <a:lnTo>
                    <a:pt x="348" y="528"/>
                  </a:lnTo>
                  <a:lnTo>
                    <a:pt x="350" y="531"/>
                  </a:lnTo>
                  <a:lnTo>
                    <a:pt x="350" y="531"/>
                  </a:lnTo>
                  <a:lnTo>
                    <a:pt x="350" y="531"/>
                  </a:lnTo>
                  <a:lnTo>
                    <a:pt x="350" y="531"/>
                  </a:lnTo>
                  <a:lnTo>
                    <a:pt x="350" y="531"/>
                  </a:lnTo>
                  <a:lnTo>
                    <a:pt x="353" y="531"/>
                  </a:lnTo>
                  <a:lnTo>
                    <a:pt x="353" y="531"/>
                  </a:lnTo>
                  <a:lnTo>
                    <a:pt x="355" y="531"/>
                  </a:lnTo>
                  <a:lnTo>
                    <a:pt x="355" y="531"/>
                  </a:lnTo>
                  <a:lnTo>
                    <a:pt x="355" y="531"/>
                  </a:lnTo>
                  <a:lnTo>
                    <a:pt x="355" y="531"/>
                  </a:lnTo>
                  <a:lnTo>
                    <a:pt x="357" y="531"/>
                  </a:lnTo>
                  <a:lnTo>
                    <a:pt x="360" y="531"/>
                  </a:lnTo>
                  <a:lnTo>
                    <a:pt x="362" y="531"/>
                  </a:lnTo>
                  <a:lnTo>
                    <a:pt x="362" y="531"/>
                  </a:lnTo>
                  <a:lnTo>
                    <a:pt x="362" y="531"/>
                  </a:lnTo>
                  <a:lnTo>
                    <a:pt x="362" y="531"/>
                  </a:lnTo>
                  <a:lnTo>
                    <a:pt x="364" y="531"/>
                  </a:lnTo>
                  <a:lnTo>
                    <a:pt x="364" y="531"/>
                  </a:lnTo>
                  <a:lnTo>
                    <a:pt x="367" y="528"/>
                  </a:lnTo>
                  <a:lnTo>
                    <a:pt x="369" y="528"/>
                  </a:lnTo>
                  <a:lnTo>
                    <a:pt x="369" y="526"/>
                  </a:lnTo>
                  <a:lnTo>
                    <a:pt x="369" y="526"/>
                  </a:lnTo>
                  <a:lnTo>
                    <a:pt x="369" y="526"/>
                  </a:lnTo>
                  <a:lnTo>
                    <a:pt x="369" y="526"/>
                  </a:lnTo>
                  <a:lnTo>
                    <a:pt x="372" y="526"/>
                  </a:lnTo>
                  <a:lnTo>
                    <a:pt x="372" y="526"/>
                  </a:lnTo>
                  <a:lnTo>
                    <a:pt x="372" y="526"/>
                  </a:lnTo>
                  <a:lnTo>
                    <a:pt x="374" y="526"/>
                  </a:lnTo>
                  <a:lnTo>
                    <a:pt x="398" y="547"/>
                  </a:lnTo>
                  <a:lnTo>
                    <a:pt x="407" y="557"/>
                  </a:lnTo>
                  <a:lnTo>
                    <a:pt x="409" y="575"/>
                  </a:lnTo>
                  <a:lnTo>
                    <a:pt x="412" y="575"/>
                  </a:lnTo>
                  <a:lnTo>
                    <a:pt x="414" y="575"/>
                  </a:lnTo>
                  <a:lnTo>
                    <a:pt x="417" y="578"/>
                  </a:lnTo>
                  <a:lnTo>
                    <a:pt x="421" y="578"/>
                  </a:lnTo>
                  <a:lnTo>
                    <a:pt x="421" y="578"/>
                  </a:lnTo>
                  <a:lnTo>
                    <a:pt x="421" y="578"/>
                  </a:lnTo>
                  <a:lnTo>
                    <a:pt x="424" y="580"/>
                  </a:lnTo>
                  <a:lnTo>
                    <a:pt x="426" y="580"/>
                  </a:lnTo>
                  <a:lnTo>
                    <a:pt x="428" y="578"/>
                  </a:lnTo>
                  <a:lnTo>
                    <a:pt x="433" y="575"/>
                  </a:lnTo>
                  <a:lnTo>
                    <a:pt x="433" y="575"/>
                  </a:lnTo>
                  <a:lnTo>
                    <a:pt x="438" y="573"/>
                  </a:lnTo>
                  <a:lnTo>
                    <a:pt x="438" y="573"/>
                  </a:lnTo>
                  <a:lnTo>
                    <a:pt x="438" y="573"/>
                  </a:lnTo>
                  <a:lnTo>
                    <a:pt x="438" y="573"/>
                  </a:lnTo>
                  <a:lnTo>
                    <a:pt x="438" y="571"/>
                  </a:lnTo>
                  <a:lnTo>
                    <a:pt x="440" y="571"/>
                  </a:lnTo>
                  <a:lnTo>
                    <a:pt x="440" y="571"/>
                  </a:lnTo>
                  <a:lnTo>
                    <a:pt x="440" y="571"/>
                  </a:lnTo>
                  <a:lnTo>
                    <a:pt x="440" y="571"/>
                  </a:lnTo>
                  <a:lnTo>
                    <a:pt x="440" y="571"/>
                  </a:lnTo>
                  <a:lnTo>
                    <a:pt x="443" y="571"/>
                  </a:lnTo>
                  <a:lnTo>
                    <a:pt x="445" y="573"/>
                  </a:lnTo>
                  <a:lnTo>
                    <a:pt x="445" y="573"/>
                  </a:lnTo>
                  <a:lnTo>
                    <a:pt x="445" y="573"/>
                  </a:lnTo>
                  <a:lnTo>
                    <a:pt x="447" y="573"/>
                  </a:lnTo>
                  <a:lnTo>
                    <a:pt x="447" y="573"/>
                  </a:lnTo>
                  <a:lnTo>
                    <a:pt x="450" y="571"/>
                  </a:lnTo>
                  <a:lnTo>
                    <a:pt x="450" y="571"/>
                  </a:lnTo>
                  <a:lnTo>
                    <a:pt x="450" y="571"/>
                  </a:lnTo>
                  <a:lnTo>
                    <a:pt x="450" y="571"/>
                  </a:lnTo>
                  <a:lnTo>
                    <a:pt x="452" y="573"/>
                  </a:lnTo>
                  <a:lnTo>
                    <a:pt x="452" y="573"/>
                  </a:lnTo>
                  <a:lnTo>
                    <a:pt x="452" y="573"/>
                  </a:lnTo>
                  <a:lnTo>
                    <a:pt x="454" y="573"/>
                  </a:lnTo>
                  <a:lnTo>
                    <a:pt x="454" y="575"/>
                  </a:lnTo>
                  <a:lnTo>
                    <a:pt x="454" y="575"/>
                  </a:lnTo>
                  <a:lnTo>
                    <a:pt x="457" y="575"/>
                  </a:lnTo>
                  <a:lnTo>
                    <a:pt x="457" y="575"/>
                  </a:lnTo>
                  <a:lnTo>
                    <a:pt x="457" y="575"/>
                  </a:lnTo>
                  <a:lnTo>
                    <a:pt x="459" y="575"/>
                  </a:lnTo>
                  <a:lnTo>
                    <a:pt x="459" y="575"/>
                  </a:lnTo>
                  <a:lnTo>
                    <a:pt x="462" y="575"/>
                  </a:lnTo>
                  <a:lnTo>
                    <a:pt x="464" y="573"/>
                  </a:lnTo>
                  <a:lnTo>
                    <a:pt x="464" y="575"/>
                  </a:lnTo>
                  <a:lnTo>
                    <a:pt x="466" y="575"/>
                  </a:lnTo>
                  <a:lnTo>
                    <a:pt x="469" y="578"/>
                  </a:lnTo>
                  <a:lnTo>
                    <a:pt x="469" y="578"/>
                  </a:lnTo>
                  <a:lnTo>
                    <a:pt x="471" y="580"/>
                  </a:lnTo>
                  <a:lnTo>
                    <a:pt x="471" y="580"/>
                  </a:lnTo>
                  <a:lnTo>
                    <a:pt x="471" y="580"/>
                  </a:lnTo>
                  <a:lnTo>
                    <a:pt x="473" y="580"/>
                  </a:lnTo>
                  <a:lnTo>
                    <a:pt x="473" y="580"/>
                  </a:lnTo>
                  <a:lnTo>
                    <a:pt x="473" y="580"/>
                  </a:lnTo>
                  <a:lnTo>
                    <a:pt x="473" y="580"/>
                  </a:lnTo>
                  <a:lnTo>
                    <a:pt x="473" y="580"/>
                  </a:lnTo>
                  <a:lnTo>
                    <a:pt x="476" y="580"/>
                  </a:lnTo>
                  <a:lnTo>
                    <a:pt x="476" y="580"/>
                  </a:lnTo>
                  <a:lnTo>
                    <a:pt x="478" y="580"/>
                  </a:lnTo>
                  <a:lnTo>
                    <a:pt x="478" y="578"/>
                  </a:lnTo>
                  <a:lnTo>
                    <a:pt x="478" y="580"/>
                  </a:lnTo>
                  <a:lnTo>
                    <a:pt x="485" y="583"/>
                  </a:lnTo>
                  <a:lnTo>
                    <a:pt x="488" y="583"/>
                  </a:lnTo>
                  <a:lnTo>
                    <a:pt x="490" y="583"/>
                  </a:lnTo>
                  <a:lnTo>
                    <a:pt x="490" y="583"/>
                  </a:lnTo>
                  <a:lnTo>
                    <a:pt x="492" y="583"/>
                  </a:lnTo>
                  <a:lnTo>
                    <a:pt x="492" y="583"/>
                  </a:lnTo>
                  <a:lnTo>
                    <a:pt x="497" y="583"/>
                  </a:lnTo>
                  <a:lnTo>
                    <a:pt x="497" y="583"/>
                  </a:lnTo>
                  <a:lnTo>
                    <a:pt x="497" y="583"/>
                  </a:lnTo>
                  <a:lnTo>
                    <a:pt x="497" y="583"/>
                  </a:lnTo>
                  <a:lnTo>
                    <a:pt x="499" y="585"/>
                  </a:lnTo>
                  <a:lnTo>
                    <a:pt x="499" y="585"/>
                  </a:lnTo>
                  <a:lnTo>
                    <a:pt x="499" y="585"/>
                  </a:lnTo>
                  <a:lnTo>
                    <a:pt x="499" y="585"/>
                  </a:lnTo>
                  <a:lnTo>
                    <a:pt x="499" y="585"/>
                  </a:lnTo>
                  <a:lnTo>
                    <a:pt x="499" y="585"/>
                  </a:lnTo>
                  <a:lnTo>
                    <a:pt x="499" y="587"/>
                  </a:lnTo>
                  <a:lnTo>
                    <a:pt x="502" y="587"/>
                  </a:lnTo>
                  <a:lnTo>
                    <a:pt x="502" y="587"/>
                  </a:lnTo>
                  <a:lnTo>
                    <a:pt x="502" y="587"/>
                  </a:lnTo>
                  <a:lnTo>
                    <a:pt x="502" y="587"/>
                  </a:lnTo>
                  <a:lnTo>
                    <a:pt x="502" y="590"/>
                  </a:lnTo>
                  <a:lnTo>
                    <a:pt x="502" y="590"/>
                  </a:lnTo>
                  <a:lnTo>
                    <a:pt x="502" y="590"/>
                  </a:lnTo>
                  <a:lnTo>
                    <a:pt x="502" y="590"/>
                  </a:lnTo>
                  <a:lnTo>
                    <a:pt x="504" y="590"/>
                  </a:lnTo>
                  <a:lnTo>
                    <a:pt x="504" y="590"/>
                  </a:lnTo>
                  <a:lnTo>
                    <a:pt x="504" y="590"/>
                  </a:lnTo>
                  <a:lnTo>
                    <a:pt x="507" y="590"/>
                  </a:lnTo>
                  <a:lnTo>
                    <a:pt x="507" y="590"/>
                  </a:lnTo>
                  <a:lnTo>
                    <a:pt x="509" y="592"/>
                  </a:lnTo>
                  <a:lnTo>
                    <a:pt x="509" y="592"/>
                  </a:lnTo>
                  <a:lnTo>
                    <a:pt x="511" y="592"/>
                  </a:lnTo>
                  <a:lnTo>
                    <a:pt x="511" y="594"/>
                  </a:lnTo>
                  <a:lnTo>
                    <a:pt x="511" y="594"/>
                  </a:lnTo>
                  <a:lnTo>
                    <a:pt x="511" y="594"/>
                  </a:lnTo>
                  <a:lnTo>
                    <a:pt x="511" y="594"/>
                  </a:lnTo>
                  <a:lnTo>
                    <a:pt x="514" y="597"/>
                  </a:lnTo>
                  <a:lnTo>
                    <a:pt x="516" y="597"/>
                  </a:lnTo>
                  <a:lnTo>
                    <a:pt x="516" y="597"/>
                  </a:lnTo>
                  <a:lnTo>
                    <a:pt x="516" y="597"/>
                  </a:lnTo>
                  <a:lnTo>
                    <a:pt x="516" y="597"/>
                  </a:lnTo>
                  <a:lnTo>
                    <a:pt x="518" y="597"/>
                  </a:lnTo>
                  <a:lnTo>
                    <a:pt x="521" y="597"/>
                  </a:lnTo>
                  <a:lnTo>
                    <a:pt x="521" y="599"/>
                  </a:lnTo>
                  <a:lnTo>
                    <a:pt x="521" y="599"/>
                  </a:lnTo>
                  <a:lnTo>
                    <a:pt x="521" y="599"/>
                  </a:lnTo>
                  <a:lnTo>
                    <a:pt x="521" y="602"/>
                  </a:lnTo>
                  <a:lnTo>
                    <a:pt x="523" y="602"/>
                  </a:lnTo>
                  <a:lnTo>
                    <a:pt x="523" y="602"/>
                  </a:lnTo>
                  <a:lnTo>
                    <a:pt x="523" y="602"/>
                  </a:lnTo>
                  <a:lnTo>
                    <a:pt x="523" y="604"/>
                  </a:lnTo>
                  <a:lnTo>
                    <a:pt x="523" y="604"/>
                  </a:lnTo>
                  <a:lnTo>
                    <a:pt x="525" y="604"/>
                  </a:lnTo>
                  <a:lnTo>
                    <a:pt x="525" y="604"/>
                  </a:lnTo>
                  <a:lnTo>
                    <a:pt x="525" y="606"/>
                  </a:lnTo>
                  <a:lnTo>
                    <a:pt x="525" y="606"/>
                  </a:lnTo>
                  <a:lnTo>
                    <a:pt x="525" y="609"/>
                  </a:lnTo>
                  <a:lnTo>
                    <a:pt x="525" y="609"/>
                  </a:lnTo>
                  <a:lnTo>
                    <a:pt x="525" y="609"/>
                  </a:lnTo>
                  <a:lnTo>
                    <a:pt x="525" y="609"/>
                  </a:lnTo>
                  <a:lnTo>
                    <a:pt x="523" y="611"/>
                  </a:lnTo>
                  <a:lnTo>
                    <a:pt x="523" y="611"/>
                  </a:lnTo>
                  <a:lnTo>
                    <a:pt x="523" y="611"/>
                  </a:lnTo>
                  <a:lnTo>
                    <a:pt x="523" y="613"/>
                  </a:lnTo>
                  <a:lnTo>
                    <a:pt x="521" y="616"/>
                  </a:lnTo>
                  <a:lnTo>
                    <a:pt x="521" y="618"/>
                  </a:lnTo>
                  <a:lnTo>
                    <a:pt x="521" y="618"/>
                  </a:lnTo>
                  <a:lnTo>
                    <a:pt x="521" y="620"/>
                  </a:lnTo>
                  <a:lnTo>
                    <a:pt x="521" y="620"/>
                  </a:lnTo>
                  <a:lnTo>
                    <a:pt x="518" y="623"/>
                  </a:lnTo>
                  <a:lnTo>
                    <a:pt x="518" y="623"/>
                  </a:lnTo>
                  <a:lnTo>
                    <a:pt x="518" y="625"/>
                  </a:lnTo>
                  <a:lnTo>
                    <a:pt x="516" y="625"/>
                  </a:lnTo>
                  <a:lnTo>
                    <a:pt x="511" y="630"/>
                  </a:lnTo>
                  <a:lnTo>
                    <a:pt x="504" y="637"/>
                  </a:lnTo>
                  <a:lnTo>
                    <a:pt x="504" y="639"/>
                  </a:lnTo>
                  <a:lnTo>
                    <a:pt x="504" y="639"/>
                  </a:lnTo>
                  <a:lnTo>
                    <a:pt x="504" y="639"/>
                  </a:lnTo>
                  <a:lnTo>
                    <a:pt x="504" y="642"/>
                  </a:lnTo>
                  <a:lnTo>
                    <a:pt x="504" y="642"/>
                  </a:lnTo>
                  <a:lnTo>
                    <a:pt x="504" y="642"/>
                  </a:lnTo>
                  <a:lnTo>
                    <a:pt x="504" y="642"/>
                  </a:lnTo>
                  <a:lnTo>
                    <a:pt x="502" y="642"/>
                  </a:lnTo>
                  <a:lnTo>
                    <a:pt x="502" y="642"/>
                  </a:lnTo>
                  <a:lnTo>
                    <a:pt x="502" y="642"/>
                  </a:lnTo>
                  <a:lnTo>
                    <a:pt x="499" y="642"/>
                  </a:lnTo>
                  <a:lnTo>
                    <a:pt x="499" y="642"/>
                  </a:lnTo>
                  <a:lnTo>
                    <a:pt x="495" y="644"/>
                  </a:lnTo>
                  <a:lnTo>
                    <a:pt x="495" y="644"/>
                  </a:lnTo>
                  <a:lnTo>
                    <a:pt x="495" y="644"/>
                  </a:lnTo>
                  <a:lnTo>
                    <a:pt x="495" y="644"/>
                  </a:lnTo>
                  <a:lnTo>
                    <a:pt x="495" y="647"/>
                  </a:lnTo>
                  <a:lnTo>
                    <a:pt x="492" y="647"/>
                  </a:lnTo>
                  <a:lnTo>
                    <a:pt x="492" y="647"/>
                  </a:lnTo>
                  <a:lnTo>
                    <a:pt x="495" y="649"/>
                  </a:lnTo>
                  <a:lnTo>
                    <a:pt x="495" y="654"/>
                  </a:lnTo>
                  <a:lnTo>
                    <a:pt x="492" y="658"/>
                  </a:lnTo>
                  <a:lnTo>
                    <a:pt x="492" y="658"/>
                  </a:lnTo>
                  <a:lnTo>
                    <a:pt x="492" y="658"/>
                  </a:lnTo>
                  <a:lnTo>
                    <a:pt x="492" y="658"/>
                  </a:lnTo>
                  <a:lnTo>
                    <a:pt x="492" y="658"/>
                  </a:lnTo>
                  <a:lnTo>
                    <a:pt x="495" y="661"/>
                  </a:lnTo>
                  <a:lnTo>
                    <a:pt x="495" y="661"/>
                  </a:lnTo>
                  <a:lnTo>
                    <a:pt x="495" y="663"/>
                  </a:lnTo>
                  <a:lnTo>
                    <a:pt x="495" y="663"/>
                  </a:lnTo>
                  <a:lnTo>
                    <a:pt x="495" y="665"/>
                  </a:lnTo>
                  <a:lnTo>
                    <a:pt x="495" y="665"/>
                  </a:lnTo>
                  <a:lnTo>
                    <a:pt x="495" y="665"/>
                  </a:lnTo>
                  <a:lnTo>
                    <a:pt x="495" y="665"/>
                  </a:lnTo>
                  <a:lnTo>
                    <a:pt x="495" y="668"/>
                  </a:lnTo>
                  <a:lnTo>
                    <a:pt x="492" y="668"/>
                  </a:lnTo>
                  <a:lnTo>
                    <a:pt x="492" y="668"/>
                  </a:lnTo>
                  <a:lnTo>
                    <a:pt x="492" y="668"/>
                  </a:lnTo>
                  <a:lnTo>
                    <a:pt x="492" y="668"/>
                  </a:lnTo>
                  <a:lnTo>
                    <a:pt x="492" y="668"/>
                  </a:lnTo>
                  <a:lnTo>
                    <a:pt x="490" y="668"/>
                  </a:lnTo>
                  <a:lnTo>
                    <a:pt x="490" y="670"/>
                  </a:lnTo>
                  <a:lnTo>
                    <a:pt x="483" y="670"/>
                  </a:lnTo>
                  <a:lnTo>
                    <a:pt x="480" y="668"/>
                  </a:lnTo>
                  <a:lnTo>
                    <a:pt x="478" y="668"/>
                  </a:lnTo>
                  <a:lnTo>
                    <a:pt x="478" y="668"/>
                  </a:lnTo>
                  <a:lnTo>
                    <a:pt x="478" y="668"/>
                  </a:lnTo>
                  <a:lnTo>
                    <a:pt x="478" y="668"/>
                  </a:lnTo>
                  <a:lnTo>
                    <a:pt x="476" y="670"/>
                  </a:lnTo>
                  <a:lnTo>
                    <a:pt x="476" y="670"/>
                  </a:lnTo>
                  <a:lnTo>
                    <a:pt x="473" y="673"/>
                  </a:lnTo>
                  <a:lnTo>
                    <a:pt x="473" y="673"/>
                  </a:lnTo>
                  <a:lnTo>
                    <a:pt x="473" y="673"/>
                  </a:lnTo>
                  <a:lnTo>
                    <a:pt x="473" y="673"/>
                  </a:lnTo>
                  <a:lnTo>
                    <a:pt x="471" y="684"/>
                  </a:lnTo>
                  <a:lnTo>
                    <a:pt x="471" y="687"/>
                  </a:lnTo>
                  <a:lnTo>
                    <a:pt x="471" y="689"/>
                  </a:lnTo>
                  <a:lnTo>
                    <a:pt x="469" y="689"/>
                  </a:lnTo>
                  <a:lnTo>
                    <a:pt x="471" y="694"/>
                  </a:lnTo>
                  <a:lnTo>
                    <a:pt x="471" y="694"/>
                  </a:lnTo>
                  <a:lnTo>
                    <a:pt x="471" y="694"/>
                  </a:lnTo>
                  <a:lnTo>
                    <a:pt x="471" y="696"/>
                  </a:lnTo>
                  <a:lnTo>
                    <a:pt x="471" y="696"/>
                  </a:lnTo>
                  <a:lnTo>
                    <a:pt x="471" y="696"/>
                  </a:lnTo>
                  <a:lnTo>
                    <a:pt x="471" y="699"/>
                  </a:lnTo>
                  <a:lnTo>
                    <a:pt x="471" y="699"/>
                  </a:lnTo>
                  <a:lnTo>
                    <a:pt x="471" y="701"/>
                  </a:lnTo>
                  <a:lnTo>
                    <a:pt x="471" y="701"/>
                  </a:lnTo>
                  <a:lnTo>
                    <a:pt x="471" y="701"/>
                  </a:lnTo>
                  <a:lnTo>
                    <a:pt x="471" y="701"/>
                  </a:lnTo>
                  <a:lnTo>
                    <a:pt x="469" y="701"/>
                  </a:lnTo>
                  <a:lnTo>
                    <a:pt x="469" y="701"/>
                  </a:lnTo>
                  <a:lnTo>
                    <a:pt x="469" y="701"/>
                  </a:lnTo>
                  <a:lnTo>
                    <a:pt x="469" y="703"/>
                  </a:lnTo>
                  <a:lnTo>
                    <a:pt x="469" y="703"/>
                  </a:lnTo>
                  <a:lnTo>
                    <a:pt x="466" y="708"/>
                  </a:lnTo>
                  <a:lnTo>
                    <a:pt x="466" y="710"/>
                  </a:lnTo>
                  <a:lnTo>
                    <a:pt x="466" y="710"/>
                  </a:lnTo>
                  <a:lnTo>
                    <a:pt x="466" y="710"/>
                  </a:lnTo>
                  <a:lnTo>
                    <a:pt x="469" y="710"/>
                  </a:lnTo>
                  <a:lnTo>
                    <a:pt x="469" y="713"/>
                  </a:lnTo>
                  <a:lnTo>
                    <a:pt x="469" y="713"/>
                  </a:lnTo>
                  <a:lnTo>
                    <a:pt x="469" y="713"/>
                  </a:lnTo>
                  <a:lnTo>
                    <a:pt x="471" y="713"/>
                  </a:lnTo>
                  <a:lnTo>
                    <a:pt x="471" y="710"/>
                  </a:lnTo>
                  <a:lnTo>
                    <a:pt x="471" y="710"/>
                  </a:lnTo>
                  <a:lnTo>
                    <a:pt x="471" y="710"/>
                  </a:lnTo>
                  <a:lnTo>
                    <a:pt x="471" y="708"/>
                  </a:lnTo>
                  <a:lnTo>
                    <a:pt x="471" y="708"/>
                  </a:lnTo>
                  <a:lnTo>
                    <a:pt x="473" y="708"/>
                  </a:lnTo>
                  <a:lnTo>
                    <a:pt x="473" y="708"/>
                  </a:lnTo>
                  <a:lnTo>
                    <a:pt x="473" y="708"/>
                  </a:lnTo>
                  <a:lnTo>
                    <a:pt x="473" y="708"/>
                  </a:lnTo>
                  <a:lnTo>
                    <a:pt x="473" y="708"/>
                  </a:lnTo>
                  <a:lnTo>
                    <a:pt x="473" y="708"/>
                  </a:lnTo>
                  <a:lnTo>
                    <a:pt x="473" y="710"/>
                  </a:lnTo>
                  <a:lnTo>
                    <a:pt x="473" y="710"/>
                  </a:lnTo>
                  <a:lnTo>
                    <a:pt x="473" y="710"/>
                  </a:lnTo>
                  <a:lnTo>
                    <a:pt x="473" y="713"/>
                  </a:lnTo>
                  <a:lnTo>
                    <a:pt x="473" y="713"/>
                  </a:lnTo>
                  <a:lnTo>
                    <a:pt x="473" y="713"/>
                  </a:lnTo>
                  <a:lnTo>
                    <a:pt x="473" y="713"/>
                  </a:lnTo>
                  <a:lnTo>
                    <a:pt x="473" y="713"/>
                  </a:lnTo>
                  <a:lnTo>
                    <a:pt x="473" y="713"/>
                  </a:lnTo>
                  <a:lnTo>
                    <a:pt x="473" y="713"/>
                  </a:lnTo>
                  <a:lnTo>
                    <a:pt x="473" y="713"/>
                  </a:lnTo>
                  <a:lnTo>
                    <a:pt x="476" y="713"/>
                  </a:lnTo>
                  <a:lnTo>
                    <a:pt x="476" y="713"/>
                  </a:lnTo>
                  <a:lnTo>
                    <a:pt x="476" y="713"/>
                  </a:lnTo>
                  <a:lnTo>
                    <a:pt x="476" y="713"/>
                  </a:lnTo>
                  <a:lnTo>
                    <a:pt x="476" y="713"/>
                  </a:lnTo>
                  <a:lnTo>
                    <a:pt x="476" y="713"/>
                  </a:lnTo>
                  <a:lnTo>
                    <a:pt x="478" y="715"/>
                  </a:lnTo>
                  <a:lnTo>
                    <a:pt x="478" y="715"/>
                  </a:lnTo>
                  <a:lnTo>
                    <a:pt x="478" y="715"/>
                  </a:lnTo>
                  <a:lnTo>
                    <a:pt x="478" y="718"/>
                  </a:lnTo>
                  <a:lnTo>
                    <a:pt x="476" y="720"/>
                  </a:lnTo>
                  <a:lnTo>
                    <a:pt x="476" y="720"/>
                  </a:lnTo>
                  <a:lnTo>
                    <a:pt x="476" y="720"/>
                  </a:lnTo>
                  <a:lnTo>
                    <a:pt x="476" y="722"/>
                  </a:lnTo>
                  <a:lnTo>
                    <a:pt x="476" y="722"/>
                  </a:lnTo>
                  <a:lnTo>
                    <a:pt x="476" y="725"/>
                  </a:lnTo>
                  <a:lnTo>
                    <a:pt x="478" y="725"/>
                  </a:lnTo>
                  <a:lnTo>
                    <a:pt x="478" y="725"/>
                  </a:lnTo>
                  <a:lnTo>
                    <a:pt x="478" y="725"/>
                  </a:lnTo>
                  <a:lnTo>
                    <a:pt x="478" y="725"/>
                  </a:lnTo>
                  <a:lnTo>
                    <a:pt x="480" y="725"/>
                  </a:lnTo>
                  <a:lnTo>
                    <a:pt x="480" y="725"/>
                  </a:lnTo>
                  <a:lnTo>
                    <a:pt x="480" y="725"/>
                  </a:lnTo>
                  <a:lnTo>
                    <a:pt x="483" y="725"/>
                  </a:lnTo>
                  <a:lnTo>
                    <a:pt x="483" y="725"/>
                  </a:lnTo>
                  <a:lnTo>
                    <a:pt x="483" y="725"/>
                  </a:lnTo>
                  <a:lnTo>
                    <a:pt x="483" y="727"/>
                  </a:lnTo>
                  <a:lnTo>
                    <a:pt x="485" y="729"/>
                  </a:lnTo>
                  <a:lnTo>
                    <a:pt x="485" y="729"/>
                  </a:lnTo>
                  <a:lnTo>
                    <a:pt x="485" y="729"/>
                  </a:lnTo>
                  <a:lnTo>
                    <a:pt x="485" y="732"/>
                  </a:lnTo>
                  <a:lnTo>
                    <a:pt x="490" y="732"/>
                  </a:lnTo>
                  <a:lnTo>
                    <a:pt x="490" y="734"/>
                  </a:lnTo>
                  <a:lnTo>
                    <a:pt x="490" y="734"/>
                  </a:lnTo>
                  <a:lnTo>
                    <a:pt x="490" y="734"/>
                  </a:lnTo>
                  <a:lnTo>
                    <a:pt x="490" y="734"/>
                  </a:lnTo>
                  <a:lnTo>
                    <a:pt x="492" y="736"/>
                  </a:lnTo>
                  <a:lnTo>
                    <a:pt x="492" y="736"/>
                  </a:lnTo>
                  <a:lnTo>
                    <a:pt x="492" y="736"/>
                  </a:lnTo>
                  <a:lnTo>
                    <a:pt x="495" y="739"/>
                  </a:lnTo>
                  <a:lnTo>
                    <a:pt x="497" y="739"/>
                  </a:lnTo>
                  <a:lnTo>
                    <a:pt x="499" y="741"/>
                  </a:lnTo>
                  <a:lnTo>
                    <a:pt x="499" y="744"/>
                  </a:lnTo>
                  <a:lnTo>
                    <a:pt x="499" y="746"/>
                  </a:lnTo>
                  <a:lnTo>
                    <a:pt x="499" y="746"/>
                  </a:lnTo>
                  <a:lnTo>
                    <a:pt x="499" y="746"/>
                  </a:lnTo>
                  <a:lnTo>
                    <a:pt x="499" y="746"/>
                  </a:lnTo>
                  <a:lnTo>
                    <a:pt x="499" y="748"/>
                  </a:lnTo>
                  <a:lnTo>
                    <a:pt x="499" y="751"/>
                  </a:lnTo>
                  <a:lnTo>
                    <a:pt x="499" y="751"/>
                  </a:lnTo>
                  <a:lnTo>
                    <a:pt x="497" y="751"/>
                  </a:lnTo>
                  <a:lnTo>
                    <a:pt x="497" y="753"/>
                  </a:lnTo>
                  <a:lnTo>
                    <a:pt x="497" y="753"/>
                  </a:lnTo>
                  <a:lnTo>
                    <a:pt x="497" y="753"/>
                  </a:lnTo>
                  <a:lnTo>
                    <a:pt x="497" y="755"/>
                  </a:lnTo>
                  <a:lnTo>
                    <a:pt x="499" y="758"/>
                  </a:lnTo>
                  <a:lnTo>
                    <a:pt x="499" y="760"/>
                  </a:lnTo>
                  <a:lnTo>
                    <a:pt x="540" y="786"/>
                  </a:lnTo>
                  <a:lnTo>
                    <a:pt x="540" y="786"/>
                  </a:lnTo>
                  <a:lnTo>
                    <a:pt x="542" y="784"/>
                  </a:lnTo>
                  <a:lnTo>
                    <a:pt x="544" y="777"/>
                  </a:lnTo>
                  <a:lnTo>
                    <a:pt x="554" y="760"/>
                  </a:lnTo>
                  <a:lnTo>
                    <a:pt x="559" y="755"/>
                  </a:lnTo>
                  <a:lnTo>
                    <a:pt x="561" y="753"/>
                  </a:lnTo>
                  <a:lnTo>
                    <a:pt x="563" y="753"/>
                  </a:lnTo>
                  <a:lnTo>
                    <a:pt x="568" y="751"/>
                  </a:lnTo>
                  <a:lnTo>
                    <a:pt x="570" y="751"/>
                  </a:lnTo>
                  <a:lnTo>
                    <a:pt x="570" y="751"/>
                  </a:lnTo>
                  <a:lnTo>
                    <a:pt x="573" y="748"/>
                  </a:lnTo>
                  <a:lnTo>
                    <a:pt x="573" y="748"/>
                  </a:lnTo>
                  <a:lnTo>
                    <a:pt x="573" y="748"/>
                  </a:lnTo>
                  <a:lnTo>
                    <a:pt x="573" y="746"/>
                  </a:lnTo>
                  <a:lnTo>
                    <a:pt x="573" y="746"/>
                  </a:lnTo>
                  <a:lnTo>
                    <a:pt x="582" y="736"/>
                  </a:lnTo>
                  <a:lnTo>
                    <a:pt x="582" y="734"/>
                  </a:lnTo>
                  <a:lnTo>
                    <a:pt x="582" y="732"/>
                  </a:lnTo>
                  <a:lnTo>
                    <a:pt x="580" y="729"/>
                  </a:lnTo>
                  <a:lnTo>
                    <a:pt x="580" y="727"/>
                  </a:lnTo>
                  <a:lnTo>
                    <a:pt x="578" y="727"/>
                  </a:lnTo>
                  <a:lnTo>
                    <a:pt x="578" y="715"/>
                  </a:lnTo>
                  <a:lnTo>
                    <a:pt x="578" y="713"/>
                  </a:lnTo>
                  <a:lnTo>
                    <a:pt x="578" y="710"/>
                  </a:lnTo>
                  <a:lnTo>
                    <a:pt x="575" y="703"/>
                  </a:lnTo>
                  <a:lnTo>
                    <a:pt x="578" y="691"/>
                  </a:lnTo>
                  <a:lnTo>
                    <a:pt x="578" y="691"/>
                  </a:lnTo>
                  <a:lnTo>
                    <a:pt x="580" y="689"/>
                  </a:lnTo>
                  <a:lnTo>
                    <a:pt x="580" y="684"/>
                  </a:lnTo>
                  <a:lnTo>
                    <a:pt x="582" y="675"/>
                  </a:lnTo>
                  <a:lnTo>
                    <a:pt x="585" y="670"/>
                  </a:lnTo>
                  <a:lnTo>
                    <a:pt x="585" y="670"/>
                  </a:lnTo>
                  <a:lnTo>
                    <a:pt x="585" y="668"/>
                  </a:lnTo>
                  <a:lnTo>
                    <a:pt x="582" y="668"/>
                  </a:lnTo>
                  <a:lnTo>
                    <a:pt x="582" y="665"/>
                  </a:lnTo>
                  <a:lnTo>
                    <a:pt x="582" y="663"/>
                  </a:lnTo>
                  <a:lnTo>
                    <a:pt x="587" y="651"/>
                  </a:lnTo>
                  <a:lnTo>
                    <a:pt x="589" y="637"/>
                  </a:lnTo>
                  <a:lnTo>
                    <a:pt x="589" y="635"/>
                  </a:lnTo>
                  <a:lnTo>
                    <a:pt x="589" y="635"/>
                  </a:lnTo>
                  <a:lnTo>
                    <a:pt x="589" y="632"/>
                  </a:lnTo>
                  <a:lnTo>
                    <a:pt x="592" y="628"/>
                  </a:lnTo>
                  <a:lnTo>
                    <a:pt x="592" y="628"/>
                  </a:lnTo>
                  <a:lnTo>
                    <a:pt x="592" y="623"/>
                  </a:lnTo>
                  <a:lnTo>
                    <a:pt x="592" y="620"/>
                  </a:lnTo>
                  <a:lnTo>
                    <a:pt x="592" y="620"/>
                  </a:lnTo>
                  <a:lnTo>
                    <a:pt x="594" y="618"/>
                  </a:lnTo>
                  <a:lnTo>
                    <a:pt x="596" y="611"/>
                  </a:lnTo>
                  <a:lnTo>
                    <a:pt x="596" y="611"/>
                  </a:lnTo>
                  <a:lnTo>
                    <a:pt x="596" y="604"/>
                  </a:lnTo>
                  <a:lnTo>
                    <a:pt x="596" y="602"/>
                  </a:lnTo>
                  <a:lnTo>
                    <a:pt x="599" y="602"/>
                  </a:lnTo>
                  <a:lnTo>
                    <a:pt x="599" y="599"/>
                  </a:lnTo>
                  <a:lnTo>
                    <a:pt x="599" y="597"/>
                  </a:lnTo>
                  <a:lnTo>
                    <a:pt x="601" y="592"/>
                  </a:lnTo>
                  <a:lnTo>
                    <a:pt x="601" y="590"/>
                  </a:lnTo>
                  <a:lnTo>
                    <a:pt x="601" y="590"/>
                  </a:lnTo>
                  <a:lnTo>
                    <a:pt x="604" y="587"/>
                  </a:lnTo>
                  <a:lnTo>
                    <a:pt x="604" y="585"/>
                  </a:lnTo>
                  <a:lnTo>
                    <a:pt x="604" y="585"/>
                  </a:lnTo>
                  <a:lnTo>
                    <a:pt x="604" y="583"/>
                  </a:lnTo>
                  <a:lnTo>
                    <a:pt x="604" y="583"/>
                  </a:lnTo>
                  <a:lnTo>
                    <a:pt x="601" y="580"/>
                  </a:lnTo>
                  <a:lnTo>
                    <a:pt x="601" y="580"/>
                  </a:lnTo>
                  <a:lnTo>
                    <a:pt x="601" y="578"/>
                  </a:lnTo>
                  <a:lnTo>
                    <a:pt x="599" y="573"/>
                  </a:lnTo>
                  <a:lnTo>
                    <a:pt x="599" y="561"/>
                  </a:lnTo>
                  <a:lnTo>
                    <a:pt x="596" y="549"/>
                  </a:lnTo>
                  <a:lnTo>
                    <a:pt x="594" y="542"/>
                  </a:lnTo>
                  <a:lnTo>
                    <a:pt x="594" y="535"/>
                  </a:lnTo>
                  <a:lnTo>
                    <a:pt x="592" y="514"/>
                  </a:lnTo>
                  <a:lnTo>
                    <a:pt x="592" y="509"/>
                  </a:lnTo>
                  <a:lnTo>
                    <a:pt x="592" y="504"/>
                  </a:lnTo>
                  <a:lnTo>
                    <a:pt x="592" y="502"/>
                  </a:lnTo>
                  <a:lnTo>
                    <a:pt x="592" y="502"/>
                  </a:lnTo>
                  <a:lnTo>
                    <a:pt x="589" y="502"/>
                  </a:lnTo>
                  <a:lnTo>
                    <a:pt x="589" y="502"/>
                  </a:lnTo>
                  <a:lnTo>
                    <a:pt x="589" y="502"/>
                  </a:lnTo>
                  <a:lnTo>
                    <a:pt x="589" y="500"/>
                  </a:lnTo>
                  <a:lnTo>
                    <a:pt x="589" y="500"/>
                  </a:lnTo>
                  <a:lnTo>
                    <a:pt x="592" y="500"/>
                  </a:lnTo>
                  <a:lnTo>
                    <a:pt x="589" y="500"/>
                  </a:lnTo>
                  <a:lnTo>
                    <a:pt x="589" y="497"/>
                  </a:lnTo>
                  <a:lnTo>
                    <a:pt x="589" y="497"/>
                  </a:lnTo>
                  <a:lnTo>
                    <a:pt x="587" y="490"/>
                  </a:lnTo>
                  <a:lnTo>
                    <a:pt x="587" y="488"/>
                  </a:lnTo>
                  <a:lnTo>
                    <a:pt x="589" y="486"/>
                  </a:lnTo>
                  <a:lnTo>
                    <a:pt x="589" y="483"/>
                  </a:lnTo>
                  <a:lnTo>
                    <a:pt x="592" y="478"/>
                  </a:lnTo>
                  <a:lnTo>
                    <a:pt x="592" y="474"/>
                  </a:lnTo>
                  <a:lnTo>
                    <a:pt x="592" y="469"/>
                  </a:lnTo>
                  <a:lnTo>
                    <a:pt x="592" y="469"/>
                  </a:lnTo>
                  <a:lnTo>
                    <a:pt x="592" y="467"/>
                  </a:lnTo>
                  <a:lnTo>
                    <a:pt x="592" y="467"/>
                  </a:lnTo>
                  <a:lnTo>
                    <a:pt x="594" y="464"/>
                  </a:lnTo>
                  <a:lnTo>
                    <a:pt x="592" y="464"/>
                  </a:lnTo>
                  <a:lnTo>
                    <a:pt x="594" y="462"/>
                  </a:lnTo>
                  <a:lnTo>
                    <a:pt x="594" y="462"/>
                  </a:lnTo>
                  <a:lnTo>
                    <a:pt x="594" y="462"/>
                  </a:lnTo>
                  <a:lnTo>
                    <a:pt x="594" y="459"/>
                  </a:lnTo>
                  <a:lnTo>
                    <a:pt x="594" y="457"/>
                  </a:lnTo>
                  <a:lnTo>
                    <a:pt x="594" y="455"/>
                  </a:lnTo>
                  <a:lnTo>
                    <a:pt x="594" y="452"/>
                  </a:lnTo>
                  <a:lnTo>
                    <a:pt x="596" y="450"/>
                  </a:lnTo>
                  <a:lnTo>
                    <a:pt x="596" y="450"/>
                  </a:lnTo>
                  <a:lnTo>
                    <a:pt x="596" y="448"/>
                  </a:lnTo>
                  <a:lnTo>
                    <a:pt x="596" y="448"/>
                  </a:lnTo>
                  <a:lnTo>
                    <a:pt x="596" y="445"/>
                  </a:lnTo>
                  <a:lnTo>
                    <a:pt x="596" y="445"/>
                  </a:lnTo>
                  <a:lnTo>
                    <a:pt x="599" y="436"/>
                  </a:lnTo>
                  <a:lnTo>
                    <a:pt x="599" y="433"/>
                  </a:lnTo>
                  <a:lnTo>
                    <a:pt x="599" y="429"/>
                  </a:lnTo>
                  <a:lnTo>
                    <a:pt x="599" y="426"/>
                  </a:lnTo>
                  <a:lnTo>
                    <a:pt x="596" y="426"/>
                  </a:lnTo>
                  <a:lnTo>
                    <a:pt x="596" y="429"/>
                  </a:lnTo>
                  <a:lnTo>
                    <a:pt x="594" y="429"/>
                  </a:lnTo>
                  <a:lnTo>
                    <a:pt x="594" y="429"/>
                  </a:lnTo>
                  <a:lnTo>
                    <a:pt x="594" y="431"/>
                  </a:lnTo>
                  <a:lnTo>
                    <a:pt x="594" y="431"/>
                  </a:lnTo>
                  <a:lnTo>
                    <a:pt x="596" y="431"/>
                  </a:lnTo>
                  <a:lnTo>
                    <a:pt x="594" y="431"/>
                  </a:lnTo>
                  <a:lnTo>
                    <a:pt x="594" y="431"/>
                  </a:lnTo>
                  <a:lnTo>
                    <a:pt x="596" y="431"/>
                  </a:lnTo>
                  <a:lnTo>
                    <a:pt x="596" y="433"/>
                  </a:lnTo>
                  <a:lnTo>
                    <a:pt x="596" y="433"/>
                  </a:lnTo>
                  <a:lnTo>
                    <a:pt x="596" y="433"/>
                  </a:lnTo>
                  <a:lnTo>
                    <a:pt x="596" y="433"/>
                  </a:lnTo>
                  <a:lnTo>
                    <a:pt x="596" y="433"/>
                  </a:lnTo>
                  <a:lnTo>
                    <a:pt x="596" y="433"/>
                  </a:lnTo>
                  <a:lnTo>
                    <a:pt x="596" y="436"/>
                  </a:lnTo>
                  <a:lnTo>
                    <a:pt x="596" y="436"/>
                  </a:lnTo>
                  <a:lnTo>
                    <a:pt x="596" y="436"/>
                  </a:lnTo>
                  <a:lnTo>
                    <a:pt x="596" y="436"/>
                  </a:lnTo>
                  <a:lnTo>
                    <a:pt x="596" y="438"/>
                  </a:lnTo>
                  <a:lnTo>
                    <a:pt x="596" y="438"/>
                  </a:lnTo>
                  <a:lnTo>
                    <a:pt x="596" y="438"/>
                  </a:lnTo>
                  <a:lnTo>
                    <a:pt x="596" y="438"/>
                  </a:lnTo>
                  <a:lnTo>
                    <a:pt x="596" y="441"/>
                  </a:lnTo>
                  <a:lnTo>
                    <a:pt x="596" y="441"/>
                  </a:lnTo>
                  <a:lnTo>
                    <a:pt x="596" y="441"/>
                  </a:lnTo>
                  <a:lnTo>
                    <a:pt x="594" y="443"/>
                  </a:lnTo>
                  <a:lnTo>
                    <a:pt x="592" y="443"/>
                  </a:lnTo>
                  <a:lnTo>
                    <a:pt x="589" y="443"/>
                  </a:lnTo>
                  <a:lnTo>
                    <a:pt x="589" y="445"/>
                  </a:lnTo>
                  <a:lnTo>
                    <a:pt x="589" y="448"/>
                  </a:lnTo>
                  <a:lnTo>
                    <a:pt x="592" y="450"/>
                  </a:lnTo>
                  <a:lnTo>
                    <a:pt x="589" y="450"/>
                  </a:lnTo>
                  <a:lnTo>
                    <a:pt x="589" y="450"/>
                  </a:lnTo>
                  <a:lnTo>
                    <a:pt x="589" y="448"/>
                  </a:lnTo>
                  <a:lnTo>
                    <a:pt x="587" y="448"/>
                  </a:lnTo>
                  <a:lnTo>
                    <a:pt x="587" y="448"/>
                  </a:lnTo>
                  <a:lnTo>
                    <a:pt x="587" y="445"/>
                  </a:lnTo>
                  <a:lnTo>
                    <a:pt x="587" y="445"/>
                  </a:lnTo>
                  <a:lnTo>
                    <a:pt x="587" y="445"/>
                  </a:lnTo>
                  <a:lnTo>
                    <a:pt x="589" y="443"/>
                  </a:lnTo>
                  <a:lnTo>
                    <a:pt x="587" y="443"/>
                  </a:lnTo>
                  <a:lnTo>
                    <a:pt x="587" y="443"/>
                  </a:lnTo>
                  <a:lnTo>
                    <a:pt x="589" y="441"/>
                  </a:lnTo>
                  <a:lnTo>
                    <a:pt x="589" y="443"/>
                  </a:lnTo>
                  <a:lnTo>
                    <a:pt x="592" y="443"/>
                  </a:lnTo>
                  <a:lnTo>
                    <a:pt x="594" y="443"/>
                  </a:lnTo>
                  <a:lnTo>
                    <a:pt x="594" y="441"/>
                  </a:lnTo>
                  <a:lnTo>
                    <a:pt x="594" y="441"/>
                  </a:lnTo>
                  <a:lnTo>
                    <a:pt x="594" y="441"/>
                  </a:lnTo>
                  <a:lnTo>
                    <a:pt x="594" y="438"/>
                  </a:lnTo>
                  <a:lnTo>
                    <a:pt x="594" y="438"/>
                  </a:lnTo>
                  <a:lnTo>
                    <a:pt x="594" y="436"/>
                  </a:lnTo>
                  <a:lnTo>
                    <a:pt x="594" y="436"/>
                  </a:lnTo>
                  <a:lnTo>
                    <a:pt x="594" y="436"/>
                  </a:lnTo>
                  <a:lnTo>
                    <a:pt x="592" y="433"/>
                  </a:lnTo>
                  <a:lnTo>
                    <a:pt x="592" y="433"/>
                  </a:lnTo>
                  <a:lnTo>
                    <a:pt x="589" y="431"/>
                  </a:lnTo>
                  <a:lnTo>
                    <a:pt x="589" y="431"/>
                  </a:lnTo>
                  <a:lnTo>
                    <a:pt x="589" y="431"/>
                  </a:lnTo>
                  <a:lnTo>
                    <a:pt x="587" y="429"/>
                  </a:lnTo>
                  <a:lnTo>
                    <a:pt x="587" y="426"/>
                  </a:lnTo>
                  <a:lnTo>
                    <a:pt x="587" y="426"/>
                  </a:lnTo>
                  <a:lnTo>
                    <a:pt x="589" y="426"/>
                  </a:lnTo>
                  <a:lnTo>
                    <a:pt x="589" y="426"/>
                  </a:lnTo>
                  <a:lnTo>
                    <a:pt x="592" y="426"/>
                  </a:lnTo>
                  <a:lnTo>
                    <a:pt x="594" y="426"/>
                  </a:lnTo>
                  <a:lnTo>
                    <a:pt x="594" y="424"/>
                  </a:lnTo>
                  <a:lnTo>
                    <a:pt x="594" y="424"/>
                  </a:lnTo>
                  <a:lnTo>
                    <a:pt x="592" y="424"/>
                  </a:lnTo>
                  <a:lnTo>
                    <a:pt x="589" y="422"/>
                  </a:lnTo>
                  <a:lnTo>
                    <a:pt x="589" y="419"/>
                  </a:lnTo>
                  <a:lnTo>
                    <a:pt x="587" y="419"/>
                  </a:lnTo>
                  <a:lnTo>
                    <a:pt x="585" y="417"/>
                  </a:lnTo>
                  <a:lnTo>
                    <a:pt x="585" y="417"/>
                  </a:lnTo>
                  <a:lnTo>
                    <a:pt x="585" y="415"/>
                  </a:lnTo>
                  <a:lnTo>
                    <a:pt x="585" y="415"/>
                  </a:lnTo>
                  <a:lnTo>
                    <a:pt x="585" y="415"/>
                  </a:lnTo>
                  <a:lnTo>
                    <a:pt x="582" y="415"/>
                  </a:lnTo>
                  <a:lnTo>
                    <a:pt x="582" y="415"/>
                  </a:lnTo>
                  <a:lnTo>
                    <a:pt x="582" y="415"/>
                  </a:lnTo>
                  <a:lnTo>
                    <a:pt x="582" y="412"/>
                  </a:lnTo>
                  <a:lnTo>
                    <a:pt x="585" y="412"/>
                  </a:lnTo>
                  <a:lnTo>
                    <a:pt x="585" y="412"/>
                  </a:lnTo>
                  <a:lnTo>
                    <a:pt x="587" y="412"/>
                  </a:lnTo>
                  <a:lnTo>
                    <a:pt x="587" y="415"/>
                  </a:lnTo>
                  <a:lnTo>
                    <a:pt x="587" y="415"/>
                  </a:lnTo>
                  <a:lnTo>
                    <a:pt x="587" y="415"/>
                  </a:lnTo>
                  <a:lnTo>
                    <a:pt x="587" y="415"/>
                  </a:lnTo>
                  <a:lnTo>
                    <a:pt x="587" y="417"/>
                  </a:lnTo>
                  <a:lnTo>
                    <a:pt x="589" y="417"/>
                  </a:lnTo>
                  <a:lnTo>
                    <a:pt x="589" y="417"/>
                  </a:lnTo>
                  <a:lnTo>
                    <a:pt x="589" y="417"/>
                  </a:lnTo>
                  <a:lnTo>
                    <a:pt x="589" y="419"/>
                  </a:lnTo>
                  <a:lnTo>
                    <a:pt x="589" y="419"/>
                  </a:lnTo>
                  <a:lnTo>
                    <a:pt x="589" y="419"/>
                  </a:lnTo>
                  <a:lnTo>
                    <a:pt x="592" y="422"/>
                  </a:lnTo>
                  <a:lnTo>
                    <a:pt x="592" y="422"/>
                  </a:lnTo>
                  <a:lnTo>
                    <a:pt x="594" y="424"/>
                  </a:lnTo>
                  <a:lnTo>
                    <a:pt x="594" y="424"/>
                  </a:lnTo>
                  <a:lnTo>
                    <a:pt x="594" y="422"/>
                  </a:lnTo>
                  <a:lnTo>
                    <a:pt x="594" y="422"/>
                  </a:lnTo>
                  <a:lnTo>
                    <a:pt x="594" y="422"/>
                  </a:lnTo>
                  <a:lnTo>
                    <a:pt x="594" y="419"/>
                  </a:lnTo>
                  <a:lnTo>
                    <a:pt x="594" y="415"/>
                  </a:lnTo>
                  <a:lnTo>
                    <a:pt x="594" y="412"/>
                  </a:lnTo>
                  <a:lnTo>
                    <a:pt x="594" y="412"/>
                  </a:lnTo>
                  <a:lnTo>
                    <a:pt x="596" y="410"/>
                  </a:lnTo>
                  <a:lnTo>
                    <a:pt x="596" y="407"/>
                  </a:lnTo>
                  <a:lnTo>
                    <a:pt x="594" y="405"/>
                  </a:lnTo>
                  <a:lnTo>
                    <a:pt x="594" y="405"/>
                  </a:lnTo>
                  <a:lnTo>
                    <a:pt x="594" y="403"/>
                  </a:lnTo>
                  <a:lnTo>
                    <a:pt x="592" y="400"/>
                  </a:lnTo>
                  <a:lnTo>
                    <a:pt x="594" y="400"/>
                  </a:lnTo>
                  <a:lnTo>
                    <a:pt x="594" y="400"/>
                  </a:lnTo>
                  <a:lnTo>
                    <a:pt x="594" y="398"/>
                  </a:lnTo>
                  <a:lnTo>
                    <a:pt x="594" y="398"/>
                  </a:lnTo>
                  <a:lnTo>
                    <a:pt x="594" y="398"/>
                  </a:lnTo>
                  <a:lnTo>
                    <a:pt x="592" y="396"/>
                  </a:lnTo>
                  <a:lnTo>
                    <a:pt x="592" y="396"/>
                  </a:lnTo>
                  <a:lnTo>
                    <a:pt x="589" y="396"/>
                  </a:lnTo>
                  <a:lnTo>
                    <a:pt x="589" y="396"/>
                  </a:lnTo>
                  <a:lnTo>
                    <a:pt x="587" y="398"/>
                  </a:lnTo>
                  <a:lnTo>
                    <a:pt x="587" y="398"/>
                  </a:lnTo>
                  <a:lnTo>
                    <a:pt x="587" y="403"/>
                  </a:lnTo>
                  <a:lnTo>
                    <a:pt x="587" y="405"/>
                  </a:lnTo>
                  <a:lnTo>
                    <a:pt x="585" y="405"/>
                  </a:lnTo>
                  <a:lnTo>
                    <a:pt x="585" y="403"/>
                  </a:lnTo>
                  <a:lnTo>
                    <a:pt x="587" y="403"/>
                  </a:lnTo>
                  <a:lnTo>
                    <a:pt x="587" y="403"/>
                  </a:lnTo>
                  <a:lnTo>
                    <a:pt x="587" y="398"/>
                  </a:lnTo>
                  <a:lnTo>
                    <a:pt x="587" y="398"/>
                  </a:lnTo>
                  <a:lnTo>
                    <a:pt x="587" y="396"/>
                  </a:lnTo>
                  <a:lnTo>
                    <a:pt x="587" y="393"/>
                  </a:lnTo>
                  <a:lnTo>
                    <a:pt x="589" y="393"/>
                  </a:lnTo>
                  <a:lnTo>
                    <a:pt x="587" y="391"/>
                  </a:lnTo>
                  <a:lnTo>
                    <a:pt x="589" y="388"/>
                  </a:lnTo>
                  <a:lnTo>
                    <a:pt x="589" y="381"/>
                  </a:lnTo>
                  <a:lnTo>
                    <a:pt x="589" y="384"/>
                  </a:lnTo>
                  <a:lnTo>
                    <a:pt x="589" y="384"/>
                  </a:lnTo>
                  <a:lnTo>
                    <a:pt x="589" y="384"/>
                  </a:lnTo>
                  <a:lnTo>
                    <a:pt x="589" y="386"/>
                  </a:lnTo>
                  <a:lnTo>
                    <a:pt x="592" y="384"/>
                  </a:lnTo>
                  <a:lnTo>
                    <a:pt x="594" y="384"/>
                  </a:lnTo>
                  <a:lnTo>
                    <a:pt x="594" y="384"/>
                  </a:lnTo>
                  <a:lnTo>
                    <a:pt x="596" y="386"/>
                  </a:lnTo>
                  <a:lnTo>
                    <a:pt x="596" y="386"/>
                  </a:lnTo>
                  <a:lnTo>
                    <a:pt x="596" y="384"/>
                  </a:lnTo>
                  <a:lnTo>
                    <a:pt x="596" y="381"/>
                  </a:lnTo>
                  <a:lnTo>
                    <a:pt x="596" y="381"/>
                  </a:lnTo>
                  <a:lnTo>
                    <a:pt x="596" y="377"/>
                  </a:lnTo>
                  <a:lnTo>
                    <a:pt x="596" y="377"/>
                  </a:lnTo>
                  <a:lnTo>
                    <a:pt x="599" y="374"/>
                  </a:lnTo>
                  <a:lnTo>
                    <a:pt x="604" y="372"/>
                  </a:lnTo>
                  <a:lnTo>
                    <a:pt x="606" y="370"/>
                  </a:lnTo>
                  <a:lnTo>
                    <a:pt x="606" y="370"/>
                  </a:lnTo>
                  <a:lnTo>
                    <a:pt x="606" y="370"/>
                  </a:lnTo>
                  <a:lnTo>
                    <a:pt x="608" y="367"/>
                  </a:lnTo>
                  <a:lnTo>
                    <a:pt x="608" y="367"/>
                  </a:lnTo>
                  <a:lnTo>
                    <a:pt x="608" y="367"/>
                  </a:lnTo>
                  <a:lnTo>
                    <a:pt x="604" y="365"/>
                  </a:lnTo>
                  <a:lnTo>
                    <a:pt x="601" y="365"/>
                  </a:lnTo>
                  <a:lnTo>
                    <a:pt x="601" y="365"/>
                  </a:lnTo>
                  <a:lnTo>
                    <a:pt x="601" y="365"/>
                  </a:lnTo>
                  <a:lnTo>
                    <a:pt x="601" y="365"/>
                  </a:lnTo>
                  <a:lnTo>
                    <a:pt x="601" y="362"/>
                  </a:lnTo>
                  <a:lnTo>
                    <a:pt x="601" y="362"/>
                  </a:lnTo>
                  <a:lnTo>
                    <a:pt x="601" y="362"/>
                  </a:lnTo>
                  <a:lnTo>
                    <a:pt x="604" y="360"/>
                  </a:lnTo>
                  <a:lnTo>
                    <a:pt x="604" y="360"/>
                  </a:lnTo>
                  <a:lnTo>
                    <a:pt x="606" y="360"/>
                  </a:lnTo>
                  <a:lnTo>
                    <a:pt x="608" y="358"/>
                  </a:lnTo>
                  <a:lnTo>
                    <a:pt x="608" y="358"/>
                  </a:lnTo>
                  <a:lnTo>
                    <a:pt x="611" y="355"/>
                  </a:lnTo>
                  <a:lnTo>
                    <a:pt x="611" y="353"/>
                  </a:lnTo>
                  <a:lnTo>
                    <a:pt x="613" y="353"/>
                  </a:lnTo>
                  <a:lnTo>
                    <a:pt x="613" y="353"/>
                  </a:lnTo>
                  <a:lnTo>
                    <a:pt x="613" y="351"/>
                  </a:lnTo>
                  <a:lnTo>
                    <a:pt x="613" y="351"/>
                  </a:lnTo>
                  <a:lnTo>
                    <a:pt x="613" y="348"/>
                  </a:lnTo>
                  <a:lnTo>
                    <a:pt x="613" y="348"/>
                  </a:lnTo>
                  <a:lnTo>
                    <a:pt x="613" y="348"/>
                  </a:lnTo>
                  <a:lnTo>
                    <a:pt x="613" y="346"/>
                  </a:lnTo>
                  <a:lnTo>
                    <a:pt x="613" y="346"/>
                  </a:lnTo>
                  <a:lnTo>
                    <a:pt x="615" y="346"/>
                  </a:lnTo>
                  <a:lnTo>
                    <a:pt x="613" y="346"/>
                  </a:lnTo>
                  <a:lnTo>
                    <a:pt x="613" y="346"/>
                  </a:lnTo>
                  <a:lnTo>
                    <a:pt x="611" y="346"/>
                  </a:lnTo>
                  <a:lnTo>
                    <a:pt x="611" y="346"/>
                  </a:lnTo>
                  <a:lnTo>
                    <a:pt x="611" y="346"/>
                  </a:lnTo>
                  <a:lnTo>
                    <a:pt x="611" y="346"/>
                  </a:lnTo>
                  <a:lnTo>
                    <a:pt x="611" y="343"/>
                  </a:lnTo>
                  <a:lnTo>
                    <a:pt x="608" y="343"/>
                  </a:lnTo>
                  <a:lnTo>
                    <a:pt x="608" y="343"/>
                  </a:lnTo>
                  <a:lnTo>
                    <a:pt x="608" y="343"/>
                  </a:lnTo>
                  <a:lnTo>
                    <a:pt x="606" y="346"/>
                  </a:lnTo>
                  <a:lnTo>
                    <a:pt x="606" y="343"/>
                  </a:lnTo>
                  <a:lnTo>
                    <a:pt x="604" y="343"/>
                  </a:lnTo>
                  <a:lnTo>
                    <a:pt x="604" y="343"/>
                  </a:lnTo>
                  <a:lnTo>
                    <a:pt x="604" y="343"/>
                  </a:lnTo>
                  <a:lnTo>
                    <a:pt x="604" y="341"/>
                  </a:lnTo>
                  <a:lnTo>
                    <a:pt x="604" y="341"/>
                  </a:lnTo>
                  <a:lnTo>
                    <a:pt x="604" y="341"/>
                  </a:lnTo>
                  <a:lnTo>
                    <a:pt x="604" y="339"/>
                  </a:lnTo>
                  <a:lnTo>
                    <a:pt x="604" y="339"/>
                  </a:lnTo>
                  <a:lnTo>
                    <a:pt x="601" y="339"/>
                  </a:lnTo>
                  <a:lnTo>
                    <a:pt x="601" y="339"/>
                  </a:lnTo>
                  <a:lnTo>
                    <a:pt x="601" y="336"/>
                  </a:lnTo>
                  <a:lnTo>
                    <a:pt x="599" y="336"/>
                  </a:lnTo>
                  <a:lnTo>
                    <a:pt x="599" y="334"/>
                  </a:lnTo>
                  <a:lnTo>
                    <a:pt x="601" y="334"/>
                  </a:lnTo>
                  <a:lnTo>
                    <a:pt x="601" y="334"/>
                  </a:lnTo>
                  <a:lnTo>
                    <a:pt x="601" y="332"/>
                  </a:lnTo>
                  <a:lnTo>
                    <a:pt x="601" y="332"/>
                  </a:lnTo>
                  <a:lnTo>
                    <a:pt x="604" y="332"/>
                  </a:lnTo>
                  <a:lnTo>
                    <a:pt x="604" y="329"/>
                  </a:lnTo>
                  <a:lnTo>
                    <a:pt x="604" y="329"/>
                  </a:lnTo>
                  <a:lnTo>
                    <a:pt x="604" y="327"/>
                  </a:lnTo>
                  <a:lnTo>
                    <a:pt x="604" y="327"/>
                  </a:lnTo>
                  <a:lnTo>
                    <a:pt x="606" y="329"/>
                  </a:lnTo>
                  <a:lnTo>
                    <a:pt x="604" y="332"/>
                  </a:lnTo>
                  <a:lnTo>
                    <a:pt x="604" y="332"/>
                  </a:lnTo>
                  <a:lnTo>
                    <a:pt x="604" y="334"/>
                  </a:lnTo>
                  <a:lnTo>
                    <a:pt x="604" y="339"/>
                  </a:lnTo>
                  <a:lnTo>
                    <a:pt x="604" y="341"/>
                  </a:lnTo>
                  <a:lnTo>
                    <a:pt x="606" y="341"/>
                  </a:lnTo>
                  <a:lnTo>
                    <a:pt x="606" y="341"/>
                  </a:lnTo>
                  <a:lnTo>
                    <a:pt x="606" y="343"/>
                  </a:lnTo>
                  <a:lnTo>
                    <a:pt x="608" y="343"/>
                  </a:lnTo>
                  <a:lnTo>
                    <a:pt x="608" y="343"/>
                  </a:lnTo>
                  <a:lnTo>
                    <a:pt x="608" y="341"/>
                  </a:lnTo>
                  <a:lnTo>
                    <a:pt x="611" y="341"/>
                  </a:lnTo>
                  <a:lnTo>
                    <a:pt x="611" y="341"/>
                  </a:lnTo>
                  <a:lnTo>
                    <a:pt x="613" y="334"/>
                  </a:lnTo>
                  <a:lnTo>
                    <a:pt x="613" y="334"/>
                  </a:lnTo>
                  <a:lnTo>
                    <a:pt x="613" y="332"/>
                  </a:lnTo>
                  <a:lnTo>
                    <a:pt x="613" y="332"/>
                  </a:lnTo>
                  <a:lnTo>
                    <a:pt x="613" y="332"/>
                  </a:lnTo>
                  <a:lnTo>
                    <a:pt x="615" y="329"/>
                  </a:lnTo>
                  <a:lnTo>
                    <a:pt x="615" y="329"/>
                  </a:lnTo>
                  <a:lnTo>
                    <a:pt x="615" y="329"/>
                  </a:lnTo>
                  <a:lnTo>
                    <a:pt x="615" y="327"/>
                  </a:lnTo>
                  <a:lnTo>
                    <a:pt x="615" y="325"/>
                  </a:lnTo>
                  <a:lnTo>
                    <a:pt x="615" y="325"/>
                  </a:lnTo>
                  <a:lnTo>
                    <a:pt x="618" y="322"/>
                  </a:lnTo>
                  <a:lnTo>
                    <a:pt x="618" y="322"/>
                  </a:lnTo>
                  <a:lnTo>
                    <a:pt x="618" y="322"/>
                  </a:lnTo>
                  <a:lnTo>
                    <a:pt x="618" y="325"/>
                  </a:lnTo>
                  <a:lnTo>
                    <a:pt x="618" y="325"/>
                  </a:lnTo>
                  <a:lnTo>
                    <a:pt x="618" y="327"/>
                  </a:lnTo>
                  <a:lnTo>
                    <a:pt x="620" y="327"/>
                  </a:lnTo>
                  <a:lnTo>
                    <a:pt x="620" y="327"/>
                  </a:lnTo>
                  <a:lnTo>
                    <a:pt x="620" y="327"/>
                  </a:lnTo>
                  <a:lnTo>
                    <a:pt x="623" y="329"/>
                  </a:lnTo>
                  <a:lnTo>
                    <a:pt x="623" y="332"/>
                  </a:lnTo>
                  <a:lnTo>
                    <a:pt x="625" y="334"/>
                  </a:lnTo>
                  <a:lnTo>
                    <a:pt x="627" y="332"/>
                  </a:lnTo>
                  <a:lnTo>
                    <a:pt x="627" y="334"/>
                  </a:lnTo>
                  <a:lnTo>
                    <a:pt x="630" y="334"/>
                  </a:lnTo>
                  <a:lnTo>
                    <a:pt x="630" y="334"/>
                  </a:lnTo>
                  <a:lnTo>
                    <a:pt x="632" y="334"/>
                  </a:lnTo>
                  <a:lnTo>
                    <a:pt x="632" y="339"/>
                  </a:lnTo>
                  <a:lnTo>
                    <a:pt x="632" y="339"/>
                  </a:lnTo>
                  <a:lnTo>
                    <a:pt x="632" y="339"/>
                  </a:lnTo>
                  <a:lnTo>
                    <a:pt x="632" y="341"/>
                  </a:lnTo>
                  <a:lnTo>
                    <a:pt x="632" y="341"/>
                  </a:lnTo>
                  <a:lnTo>
                    <a:pt x="632" y="341"/>
                  </a:lnTo>
                  <a:lnTo>
                    <a:pt x="632" y="341"/>
                  </a:lnTo>
                  <a:lnTo>
                    <a:pt x="632" y="341"/>
                  </a:lnTo>
                  <a:lnTo>
                    <a:pt x="634" y="343"/>
                  </a:lnTo>
                  <a:lnTo>
                    <a:pt x="634" y="343"/>
                  </a:lnTo>
                  <a:lnTo>
                    <a:pt x="634" y="343"/>
                  </a:lnTo>
                  <a:lnTo>
                    <a:pt x="634" y="346"/>
                  </a:lnTo>
                  <a:lnTo>
                    <a:pt x="634" y="348"/>
                  </a:lnTo>
                  <a:lnTo>
                    <a:pt x="634" y="348"/>
                  </a:lnTo>
                  <a:lnTo>
                    <a:pt x="634" y="351"/>
                  </a:lnTo>
                  <a:lnTo>
                    <a:pt x="634" y="348"/>
                  </a:lnTo>
                  <a:lnTo>
                    <a:pt x="632" y="348"/>
                  </a:lnTo>
                  <a:lnTo>
                    <a:pt x="632" y="351"/>
                  </a:lnTo>
                  <a:lnTo>
                    <a:pt x="632" y="353"/>
                  </a:lnTo>
                  <a:lnTo>
                    <a:pt x="630" y="355"/>
                  </a:lnTo>
                  <a:lnTo>
                    <a:pt x="630" y="358"/>
                  </a:lnTo>
                  <a:lnTo>
                    <a:pt x="632" y="358"/>
                  </a:lnTo>
                  <a:lnTo>
                    <a:pt x="634" y="358"/>
                  </a:lnTo>
                  <a:lnTo>
                    <a:pt x="634" y="355"/>
                  </a:lnTo>
                  <a:lnTo>
                    <a:pt x="637" y="355"/>
                  </a:lnTo>
                  <a:lnTo>
                    <a:pt x="639" y="353"/>
                  </a:lnTo>
                  <a:lnTo>
                    <a:pt x="639" y="353"/>
                  </a:lnTo>
                  <a:lnTo>
                    <a:pt x="641" y="353"/>
                  </a:lnTo>
                  <a:lnTo>
                    <a:pt x="641" y="353"/>
                  </a:lnTo>
                  <a:lnTo>
                    <a:pt x="644" y="353"/>
                  </a:lnTo>
                  <a:lnTo>
                    <a:pt x="646" y="351"/>
                  </a:lnTo>
                  <a:lnTo>
                    <a:pt x="646" y="351"/>
                  </a:lnTo>
                  <a:lnTo>
                    <a:pt x="649" y="348"/>
                  </a:lnTo>
                  <a:lnTo>
                    <a:pt x="656" y="341"/>
                  </a:lnTo>
                  <a:lnTo>
                    <a:pt x="660" y="334"/>
                  </a:lnTo>
                  <a:lnTo>
                    <a:pt x="665" y="327"/>
                  </a:lnTo>
                  <a:lnTo>
                    <a:pt x="668" y="327"/>
                  </a:lnTo>
                  <a:lnTo>
                    <a:pt x="668" y="327"/>
                  </a:lnTo>
                  <a:lnTo>
                    <a:pt x="672" y="320"/>
                  </a:lnTo>
                  <a:lnTo>
                    <a:pt x="677" y="313"/>
                  </a:lnTo>
                  <a:lnTo>
                    <a:pt x="682" y="306"/>
                  </a:lnTo>
                  <a:lnTo>
                    <a:pt x="689" y="296"/>
                  </a:lnTo>
                  <a:lnTo>
                    <a:pt x="694" y="287"/>
                  </a:lnTo>
                  <a:lnTo>
                    <a:pt x="698" y="280"/>
                  </a:lnTo>
                  <a:lnTo>
                    <a:pt x="701" y="275"/>
                  </a:lnTo>
                  <a:lnTo>
                    <a:pt x="703" y="272"/>
                  </a:lnTo>
                  <a:lnTo>
                    <a:pt x="708" y="261"/>
                  </a:lnTo>
                  <a:lnTo>
                    <a:pt x="710" y="258"/>
                  </a:lnTo>
                  <a:lnTo>
                    <a:pt x="710" y="256"/>
                  </a:lnTo>
                  <a:lnTo>
                    <a:pt x="710" y="254"/>
                  </a:lnTo>
                  <a:lnTo>
                    <a:pt x="717" y="242"/>
                  </a:lnTo>
                  <a:lnTo>
                    <a:pt x="722" y="235"/>
                  </a:lnTo>
                  <a:lnTo>
                    <a:pt x="722" y="232"/>
                  </a:lnTo>
                  <a:lnTo>
                    <a:pt x="720" y="232"/>
                  </a:lnTo>
                  <a:close/>
                  <a:moveTo>
                    <a:pt x="596" y="396"/>
                  </a:moveTo>
                  <a:lnTo>
                    <a:pt x="594" y="398"/>
                  </a:lnTo>
                  <a:lnTo>
                    <a:pt x="594" y="400"/>
                  </a:lnTo>
                  <a:lnTo>
                    <a:pt x="594" y="400"/>
                  </a:lnTo>
                  <a:lnTo>
                    <a:pt x="594" y="403"/>
                  </a:lnTo>
                  <a:lnTo>
                    <a:pt x="594" y="403"/>
                  </a:lnTo>
                  <a:lnTo>
                    <a:pt x="596" y="407"/>
                  </a:lnTo>
                  <a:lnTo>
                    <a:pt x="596" y="407"/>
                  </a:lnTo>
                  <a:lnTo>
                    <a:pt x="599" y="407"/>
                  </a:lnTo>
                  <a:lnTo>
                    <a:pt x="599" y="407"/>
                  </a:lnTo>
                  <a:lnTo>
                    <a:pt x="599" y="410"/>
                  </a:lnTo>
                  <a:lnTo>
                    <a:pt x="601" y="410"/>
                  </a:lnTo>
                  <a:lnTo>
                    <a:pt x="601" y="410"/>
                  </a:lnTo>
                  <a:lnTo>
                    <a:pt x="601" y="407"/>
                  </a:lnTo>
                  <a:lnTo>
                    <a:pt x="601" y="407"/>
                  </a:lnTo>
                  <a:lnTo>
                    <a:pt x="601" y="405"/>
                  </a:lnTo>
                  <a:lnTo>
                    <a:pt x="601" y="405"/>
                  </a:lnTo>
                  <a:lnTo>
                    <a:pt x="601" y="403"/>
                  </a:lnTo>
                  <a:lnTo>
                    <a:pt x="599" y="403"/>
                  </a:lnTo>
                  <a:lnTo>
                    <a:pt x="599" y="403"/>
                  </a:lnTo>
                  <a:lnTo>
                    <a:pt x="599" y="400"/>
                  </a:lnTo>
                  <a:lnTo>
                    <a:pt x="599" y="400"/>
                  </a:lnTo>
                  <a:lnTo>
                    <a:pt x="599" y="398"/>
                  </a:lnTo>
                  <a:lnTo>
                    <a:pt x="599" y="398"/>
                  </a:lnTo>
                  <a:lnTo>
                    <a:pt x="599" y="396"/>
                  </a:lnTo>
                  <a:lnTo>
                    <a:pt x="601" y="396"/>
                  </a:lnTo>
                  <a:lnTo>
                    <a:pt x="599" y="396"/>
                  </a:lnTo>
                  <a:lnTo>
                    <a:pt x="601" y="393"/>
                  </a:lnTo>
                  <a:lnTo>
                    <a:pt x="601" y="393"/>
                  </a:lnTo>
                  <a:lnTo>
                    <a:pt x="601" y="386"/>
                  </a:lnTo>
                  <a:lnTo>
                    <a:pt x="599" y="386"/>
                  </a:lnTo>
                  <a:lnTo>
                    <a:pt x="596" y="388"/>
                  </a:lnTo>
                  <a:lnTo>
                    <a:pt x="596" y="388"/>
                  </a:lnTo>
                  <a:lnTo>
                    <a:pt x="594" y="388"/>
                  </a:lnTo>
                  <a:lnTo>
                    <a:pt x="594" y="386"/>
                  </a:lnTo>
                  <a:lnTo>
                    <a:pt x="592" y="386"/>
                  </a:lnTo>
                  <a:lnTo>
                    <a:pt x="592" y="386"/>
                  </a:lnTo>
                  <a:lnTo>
                    <a:pt x="589" y="388"/>
                  </a:lnTo>
                  <a:lnTo>
                    <a:pt x="589" y="391"/>
                  </a:lnTo>
                  <a:lnTo>
                    <a:pt x="592" y="391"/>
                  </a:lnTo>
                  <a:lnTo>
                    <a:pt x="589" y="393"/>
                  </a:lnTo>
                  <a:lnTo>
                    <a:pt x="592" y="393"/>
                  </a:lnTo>
                  <a:lnTo>
                    <a:pt x="594" y="396"/>
                  </a:lnTo>
                  <a:lnTo>
                    <a:pt x="596" y="396"/>
                  </a:lnTo>
                  <a:lnTo>
                    <a:pt x="596" y="396"/>
                  </a:lnTo>
                  <a:lnTo>
                    <a:pt x="596" y="39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2082" y="792"/>
              <a:ext cx="1373" cy="944"/>
            </a:xfrm>
            <a:custGeom>
              <a:avLst/>
              <a:gdLst>
                <a:gd name="T0" fmla="*/ 1352 w 1373"/>
                <a:gd name="T1" fmla="*/ 345 h 944"/>
                <a:gd name="T2" fmla="*/ 1331 w 1373"/>
                <a:gd name="T3" fmla="*/ 331 h 944"/>
                <a:gd name="T4" fmla="*/ 1290 w 1373"/>
                <a:gd name="T5" fmla="*/ 308 h 944"/>
                <a:gd name="T6" fmla="*/ 1241 w 1373"/>
                <a:gd name="T7" fmla="*/ 279 h 944"/>
                <a:gd name="T8" fmla="*/ 1208 w 1373"/>
                <a:gd name="T9" fmla="*/ 244 h 944"/>
                <a:gd name="T10" fmla="*/ 1177 w 1373"/>
                <a:gd name="T11" fmla="*/ 203 h 944"/>
                <a:gd name="T12" fmla="*/ 1073 w 1373"/>
                <a:gd name="T13" fmla="*/ 168 h 944"/>
                <a:gd name="T14" fmla="*/ 1054 w 1373"/>
                <a:gd name="T15" fmla="*/ 213 h 944"/>
                <a:gd name="T16" fmla="*/ 1044 w 1373"/>
                <a:gd name="T17" fmla="*/ 239 h 944"/>
                <a:gd name="T18" fmla="*/ 1013 w 1373"/>
                <a:gd name="T19" fmla="*/ 222 h 944"/>
                <a:gd name="T20" fmla="*/ 987 w 1373"/>
                <a:gd name="T21" fmla="*/ 218 h 944"/>
                <a:gd name="T22" fmla="*/ 961 w 1373"/>
                <a:gd name="T23" fmla="*/ 258 h 944"/>
                <a:gd name="T24" fmla="*/ 938 w 1373"/>
                <a:gd name="T25" fmla="*/ 282 h 944"/>
                <a:gd name="T26" fmla="*/ 905 w 1373"/>
                <a:gd name="T27" fmla="*/ 248 h 944"/>
                <a:gd name="T28" fmla="*/ 902 w 1373"/>
                <a:gd name="T29" fmla="*/ 225 h 944"/>
                <a:gd name="T30" fmla="*/ 886 w 1373"/>
                <a:gd name="T31" fmla="*/ 180 h 944"/>
                <a:gd name="T32" fmla="*/ 888 w 1373"/>
                <a:gd name="T33" fmla="*/ 140 h 944"/>
                <a:gd name="T34" fmla="*/ 878 w 1373"/>
                <a:gd name="T35" fmla="*/ 66 h 944"/>
                <a:gd name="T36" fmla="*/ 874 w 1373"/>
                <a:gd name="T37" fmla="*/ 26 h 944"/>
                <a:gd name="T38" fmla="*/ 838 w 1373"/>
                <a:gd name="T39" fmla="*/ 5 h 944"/>
                <a:gd name="T40" fmla="*/ 767 w 1373"/>
                <a:gd name="T41" fmla="*/ 24 h 944"/>
                <a:gd name="T42" fmla="*/ 725 w 1373"/>
                <a:gd name="T43" fmla="*/ 66 h 944"/>
                <a:gd name="T44" fmla="*/ 675 w 1373"/>
                <a:gd name="T45" fmla="*/ 102 h 944"/>
                <a:gd name="T46" fmla="*/ 646 w 1373"/>
                <a:gd name="T47" fmla="*/ 97 h 944"/>
                <a:gd name="T48" fmla="*/ 573 w 1373"/>
                <a:gd name="T49" fmla="*/ 104 h 944"/>
                <a:gd name="T50" fmla="*/ 493 w 1373"/>
                <a:gd name="T51" fmla="*/ 12 h 944"/>
                <a:gd name="T52" fmla="*/ 438 w 1373"/>
                <a:gd name="T53" fmla="*/ 33 h 944"/>
                <a:gd name="T54" fmla="*/ 315 w 1373"/>
                <a:gd name="T55" fmla="*/ 40 h 944"/>
                <a:gd name="T56" fmla="*/ 343 w 1373"/>
                <a:gd name="T57" fmla="*/ 92 h 944"/>
                <a:gd name="T58" fmla="*/ 365 w 1373"/>
                <a:gd name="T59" fmla="*/ 116 h 944"/>
                <a:gd name="T60" fmla="*/ 339 w 1373"/>
                <a:gd name="T61" fmla="*/ 118 h 944"/>
                <a:gd name="T62" fmla="*/ 294 w 1373"/>
                <a:gd name="T63" fmla="*/ 177 h 944"/>
                <a:gd name="T64" fmla="*/ 332 w 1373"/>
                <a:gd name="T65" fmla="*/ 222 h 944"/>
                <a:gd name="T66" fmla="*/ 343 w 1373"/>
                <a:gd name="T67" fmla="*/ 253 h 944"/>
                <a:gd name="T68" fmla="*/ 308 w 1373"/>
                <a:gd name="T69" fmla="*/ 476 h 944"/>
                <a:gd name="T70" fmla="*/ 291 w 1373"/>
                <a:gd name="T71" fmla="*/ 506 h 944"/>
                <a:gd name="T72" fmla="*/ 258 w 1373"/>
                <a:gd name="T73" fmla="*/ 499 h 944"/>
                <a:gd name="T74" fmla="*/ 230 w 1373"/>
                <a:gd name="T75" fmla="*/ 509 h 944"/>
                <a:gd name="T76" fmla="*/ 197 w 1373"/>
                <a:gd name="T77" fmla="*/ 521 h 944"/>
                <a:gd name="T78" fmla="*/ 166 w 1373"/>
                <a:gd name="T79" fmla="*/ 523 h 944"/>
                <a:gd name="T80" fmla="*/ 123 w 1373"/>
                <a:gd name="T81" fmla="*/ 544 h 944"/>
                <a:gd name="T82" fmla="*/ 95 w 1373"/>
                <a:gd name="T83" fmla="*/ 566 h 944"/>
                <a:gd name="T84" fmla="*/ 74 w 1373"/>
                <a:gd name="T85" fmla="*/ 585 h 944"/>
                <a:gd name="T86" fmla="*/ 52 w 1373"/>
                <a:gd name="T87" fmla="*/ 679 h 944"/>
                <a:gd name="T88" fmla="*/ 552 w 1373"/>
                <a:gd name="T89" fmla="*/ 942 h 944"/>
                <a:gd name="T90" fmla="*/ 592 w 1373"/>
                <a:gd name="T91" fmla="*/ 911 h 944"/>
                <a:gd name="T92" fmla="*/ 637 w 1373"/>
                <a:gd name="T93" fmla="*/ 921 h 944"/>
                <a:gd name="T94" fmla="*/ 663 w 1373"/>
                <a:gd name="T95" fmla="*/ 907 h 944"/>
                <a:gd name="T96" fmla="*/ 689 w 1373"/>
                <a:gd name="T97" fmla="*/ 911 h 944"/>
                <a:gd name="T98" fmla="*/ 710 w 1373"/>
                <a:gd name="T99" fmla="*/ 878 h 944"/>
                <a:gd name="T100" fmla="*/ 751 w 1373"/>
                <a:gd name="T101" fmla="*/ 873 h 944"/>
                <a:gd name="T102" fmla="*/ 762 w 1373"/>
                <a:gd name="T103" fmla="*/ 854 h 944"/>
                <a:gd name="T104" fmla="*/ 772 w 1373"/>
                <a:gd name="T105" fmla="*/ 833 h 944"/>
                <a:gd name="T106" fmla="*/ 803 w 1373"/>
                <a:gd name="T107" fmla="*/ 809 h 944"/>
                <a:gd name="T108" fmla="*/ 886 w 1373"/>
                <a:gd name="T109" fmla="*/ 828 h 944"/>
                <a:gd name="T110" fmla="*/ 907 w 1373"/>
                <a:gd name="T111" fmla="*/ 845 h 944"/>
                <a:gd name="T112" fmla="*/ 935 w 1373"/>
                <a:gd name="T113" fmla="*/ 869 h 944"/>
                <a:gd name="T114" fmla="*/ 1203 w 1373"/>
                <a:gd name="T115" fmla="*/ 857 h 944"/>
                <a:gd name="T116" fmla="*/ 1217 w 1373"/>
                <a:gd name="T117" fmla="*/ 807 h 944"/>
                <a:gd name="T118" fmla="*/ 1224 w 1373"/>
                <a:gd name="T119" fmla="*/ 760 h 944"/>
                <a:gd name="T120" fmla="*/ 1210 w 1373"/>
                <a:gd name="T121" fmla="*/ 715 h 944"/>
                <a:gd name="T122" fmla="*/ 1373 w 1373"/>
                <a:gd name="T123" fmla="*/ 348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944">
                  <a:moveTo>
                    <a:pt x="1369" y="350"/>
                  </a:moveTo>
                  <a:lnTo>
                    <a:pt x="1369" y="350"/>
                  </a:lnTo>
                  <a:lnTo>
                    <a:pt x="1369" y="350"/>
                  </a:lnTo>
                  <a:lnTo>
                    <a:pt x="1366" y="350"/>
                  </a:lnTo>
                  <a:lnTo>
                    <a:pt x="1366" y="350"/>
                  </a:lnTo>
                  <a:lnTo>
                    <a:pt x="1366" y="350"/>
                  </a:lnTo>
                  <a:lnTo>
                    <a:pt x="1366" y="350"/>
                  </a:lnTo>
                  <a:lnTo>
                    <a:pt x="1364" y="350"/>
                  </a:lnTo>
                  <a:lnTo>
                    <a:pt x="1364" y="350"/>
                  </a:lnTo>
                  <a:lnTo>
                    <a:pt x="1361" y="350"/>
                  </a:lnTo>
                  <a:lnTo>
                    <a:pt x="1361" y="350"/>
                  </a:lnTo>
                  <a:lnTo>
                    <a:pt x="1359" y="350"/>
                  </a:lnTo>
                  <a:lnTo>
                    <a:pt x="1359" y="350"/>
                  </a:lnTo>
                  <a:lnTo>
                    <a:pt x="1359" y="348"/>
                  </a:lnTo>
                  <a:lnTo>
                    <a:pt x="1359" y="348"/>
                  </a:lnTo>
                  <a:lnTo>
                    <a:pt x="1359" y="348"/>
                  </a:lnTo>
                  <a:lnTo>
                    <a:pt x="1361" y="345"/>
                  </a:lnTo>
                  <a:lnTo>
                    <a:pt x="1361" y="345"/>
                  </a:lnTo>
                  <a:lnTo>
                    <a:pt x="1361" y="345"/>
                  </a:lnTo>
                  <a:lnTo>
                    <a:pt x="1359" y="343"/>
                  </a:lnTo>
                  <a:lnTo>
                    <a:pt x="1359" y="343"/>
                  </a:lnTo>
                  <a:lnTo>
                    <a:pt x="1359" y="343"/>
                  </a:lnTo>
                  <a:lnTo>
                    <a:pt x="1359" y="343"/>
                  </a:lnTo>
                  <a:lnTo>
                    <a:pt x="1359" y="343"/>
                  </a:lnTo>
                  <a:lnTo>
                    <a:pt x="1359" y="343"/>
                  </a:lnTo>
                  <a:lnTo>
                    <a:pt x="1357" y="343"/>
                  </a:lnTo>
                  <a:lnTo>
                    <a:pt x="1357" y="343"/>
                  </a:lnTo>
                  <a:lnTo>
                    <a:pt x="1352" y="343"/>
                  </a:lnTo>
                  <a:lnTo>
                    <a:pt x="1352" y="345"/>
                  </a:lnTo>
                  <a:lnTo>
                    <a:pt x="1350" y="348"/>
                  </a:lnTo>
                  <a:lnTo>
                    <a:pt x="1350" y="348"/>
                  </a:lnTo>
                  <a:lnTo>
                    <a:pt x="1347" y="348"/>
                  </a:lnTo>
                  <a:lnTo>
                    <a:pt x="1347" y="348"/>
                  </a:lnTo>
                  <a:lnTo>
                    <a:pt x="1345" y="345"/>
                  </a:lnTo>
                  <a:lnTo>
                    <a:pt x="1345" y="345"/>
                  </a:lnTo>
                  <a:lnTo>
                    <a:pt x="1342" y="345"/>
                  </a:lnTo>
                  <a:lnTo>
                    <a:pt x="1342" y="345"/>
                  </a:lnTo>
                  <a:lnTo>
                    <a:pt x="1342" y="345"/>
                  </a:lnTo>
                  <a:lnTo>
                    <a:pt x="1340" y="343"/>
                  </a:lnTo>
                  <a:lnTo>
                    <a:pt x="1340" y="343"/>
                  </a:lnTo>
                  <a:lnTo>
                    <a:pt x="1340" y="343"/>
                  </a:lnTo>
                  <a:lnTo>
                    <a:pt x="1338" y="343"/>
                  </a:lnTo>
                  <a:lnTo>
                    <a:pt x="1338" y="341"/>
                  </a:lnTo>
                  <a:lnTo>
                    <a:pt x="1338" y="341"/>
                  </a:lnTo>
                  <a:lnTo>
                    <a:pt x="1338" y="341"/>
                  </a:lnTo>
                  <a:lnTo>
                    <a:pt x="1340" y="336"/>
                  </a:lnTo>
                  <a:lnTo>
                    <a:pt x="1340" y="336"/>
                  </a:lnTo>
                  <a:lnTo>
                    <a:pt x="1340" y="334"/>
                  </a:lnTo>
                  <a:lnTo>
                    <a:pt x="1340" y="334"/>
                  </a:lnTo>
                  <a:lnTo>
                    <a:pt x="1338" y="334"/>
                  </a:lnTo>
                  <a:lnTo>
                    <a:pt x="1338" y="331"/>
                  </a:lnTo>
                  <a:lnTo>
                    <a:pt x="1338" y="331"/>
                  </a:lnTo>
                  <a:lnTo>
                    <a:pt x="1335" y="334"/>
                  </a:lnTo>
                  <a:lnTo>
                    <a:pt x="1333" y="334"/>
                  </a:lnTo>
                  <a:lnTo>
                    <a:pt x="1333" y="334"/>
                  </a:lnTo>
                  <a:lnTo>
                    <a:pt x="1333" y="331"/>
                  </a:lnTo>
                  <a:lnTo>
                    <a:pt x="1331" y="331"/>
                  </a:lnTo>
                  <a:lnTo>
                    <a:pt x="1331" y="331"/>
                  </a:lnTo>
                  <a:lnTo>
                    <a:pt x="1326" y="329"/>
                  </a:lnTo>
                  <a:lnTo>
                    <a:pt x="1324" y="327"/>
                  </a:lnTo>
                  <a:lnTo>
                    <a:pt x="1321" y="327"/>
                  </a:lnTo>
                  <a:lnTo>
                    <a:pt x="1321" y="327"/>
                  </a:lnTo>
                  <a:lnTo>
                    <a:pt x="1319" y="324"/>
                  </a:lnTo>
                  <a:lnTo>
                    <a:pt x="1316" y="322"/>
                  </a:lnTo>
                  <a:lnTo>
                    <a:pt x="1314" y="319"/>
                  </a:lnTo>
                  <a:lnTo>
                    <a:pt x="1314" y="317"/>
                  </a:lnTo>
                  <a:lnTo>
                    <a:pt x="1312" y="315"/>
                  </a:lnTo>
                  <a:lnTo>
                    <a:pt x="1312" y="315"/>
                  </a:lnTo>
                  <a:lnTo>
                    <a:pt x="1309" y="315"/>
                  </a:lnTo>
                  <a:lnTo>
                    <a:pt x="1309" y="315"/>
                  </a:lnTo>
                  <a:lnTo>
                    <a:pt x="1307" y="312"/>
                  </a:lnTo>
                  <a:lnTo>
                    <a:pt x="1305" y="312"/>
                  </a:lnTo>
                  <a:lnTo>
                    <a:pt x="1305" y="312"/>
                  </a:lnTo>
                  <a:lnTo>
                    <a:pt x="1302" y="312"/>
                  </a:lnTo>
                  <a:lnTo>
                    <a:pt x="1300" y="312"/>
                  </a:lnTo>
                  <a:lnTo>
                    <a:pt x="1300" y="310"/>
                  </a:lnTo>
                  <a:lnTo>
                    <a:pt x="1300" y="310"/>
                  </a:lnTo>
                  <a:lnTo>
                    <a:pt x="1300" y="308"/>
                  </a:lnTo>
                  <a:lnTo>
                    <a:pt x="1300" y="308"/>
                  </a:lnTo>
                  <a:lnTo>
                    <a:pt x="1300" y="308"/>
                  </a:lnTo>
                  <a:lnTo>
                    <a:pt x="1298" y="308"/>
                  </a:lnTo>
                  <a:lnTo>
                    <a:pt x="1298" y="308"/>
                  </a:lnTo>
                  <a:lnTo>
                    <a:pt x="1295" y="308"/>
                  </a:lnTo>
                  <a:lnTo>
                    <a:pt x="1293" y="310"/>
                  </a:lnTo>
                  <a:lnTo>
                    <a:pt x="1293" y="308"/>
                  </a:lnTo>
                  <a:lnTo>
                    <a:pt x="1293" y="308"/>
                  </a:lnTo>
                  <a:lnTo>
                    <a:pt x="1290" y="308"/>
                  </a:lnTo>
                  <a:lnTo>
                    <a:pt x="1290" y="308"/>
                  </a:lnTo>
                  <a:lnTo>
                    <a:pt x="1288" y="308"/>
                  </a:lnTo>
                  <a:lnTo>
                    <a:pt x="1288" y="308"/>
                  </a:lnTo>
                  <a:lnTo>
                    <a:pt x="1283" y="305"/>
                  </a:lnTo>
                  <a:lnTo>
                    <a:pt x="1283" y="305"/>
                  </a:lnTo>
                  <a:lnTo>
                    <a:pt x="1281" y="303"/>
                  </a:lnTo>
                  <a:lnTo>
                    <a:pt x="1279" y="303"/>
                  </a:lnTo>
                  <a:lnTo>
                    <a:pt x="1276" y="301"/>
                  </a:lnTo>
                  <a:lnTo>
                    <a:pt x="1276" y="301"/>
                  </a:lnTo>
                  <a:lnTo>
                    <a:pt x="1269" y="298"/>
                  </a:lnTo>
                  <a:lnTo>
                    <a:pt x="1267" y="298"/>
                  </a:lnTo>
                  <a:lnTo>
                    <a:pt x="1267" y="296"/>
                  </a:lnTo>
                  <a:lnTo>
                    <a:pt x="1264" y="296"/>
                  </a:lnTo>
                  <a:lnTo>
                    <a:pt x="1264" y="293"/>
                  </a:lnTo>
                  <a:lnTo>
                    <a:pt x="1264" y="293"/>
                  </a:lnTo>
                  <a:lnTo>
                    <a:pt x="1264" y="293"/>
                  </a:lnTo>
                  <a:lnTo>
                    <a:pt x="1262" y="293"/>
                  </a:lnTo>
                  <a:lnTo>
                    <a:pt x="1260" y="293"/>
                  </a:lnTo>
                  <a:lnTo>
                    <a:pt x="1260" y="291"/>
                  </a:lnTo>
                  <a:lnTo>
                    <a:pt x="1257" y="289"/>
                  </a:lnTo>
                  <a:lnTo>
                    <a:pt x="1255" y="286"/>
                  </a:lnTo>
                  <a:lnTo>
                    <a:pt x="1255" y="286"/>
                  </a:lnTo>
                  <a:lnTo>
                    <a:pt x="1248" y="284"/>
                  </a:lnTo>
                  <a:lnTo>
                    <a:pt x="1248" y="284"/>
                  </a:lnTo>
                  <a:lnTo>
                    <a:pt x="1245" y="284"/>
                  </a:lnTo>
                  <a:lnTo>
                    <a:pt x="1245" y="282"/>
                  </a:lnTo>
                  <a:lnTo>
                    <a:pt x="1243" y="279"/>
                  </a:lnTo>
                  <a:lnTo>
                    <a:pt x="1243" y="279"/>
                  </a:lnTo>
                  <a:lnTo>
                    <a:pt x="1241" y="279"/>
                  </a:lnTo>
                  <a:lnTo>
                    <a:pt x="1234" y="274"/>
                  </a:lnTo>
                  <a:lnTo>
                    <a:pt x="1234" y="274"/>
                  </a:lnTo>
                  <a:lnTo>
                    <a:pt x="1234" y="274"/>
                  </a:lnTo>
                  <a:lnTo>
                    <a:pt x="1231" y="272"/>
                  </a:lnTo>
                  <a:lnTo>
                    <a:pt x="1231" y="272"/>
                  </a:lnTo>
                  <a:lnTo>
                    <a:pt x="1231" y="270"/>
                  </a:lnTo>
                  <a:lnTo>
                    <a:pt x="1229" y="270"/>
                  </a:lnTo>
                  <a:lnTo>
                    <a:pt x="1229" y="270"/>
                  </a:lnTo>
                  <a:lnTo>
                    <a:pt x="1226" y="270"/>
                  </a:lnTo>
                  <a:lnTo>
                    <a:pt x="1226" y="270"/>
                  </a:lnTo>
                  <a:lnTo>
                    <a:pt x="1226" y="267"/>
                  </a:lnTo>
                  <a:lnTo>
                    <a:pt x="1222" y="263"/>
                  </a:lnTo>
                  <a:lnTo>
                    <a:pt x="1222" y="263"/>
                  </a:lnTo>
                  <a:lnTo>
                    <a:pt x="1222" y="263"/>
                  </a:lnTo>
                  <a:lnTo>
                    <a:pt x="1219" y="263"/>
                  </a:lnTo>
                  <a:lnTo>
                    <a:pt x="1219" y="263"/>
                  </a:lnTo>
                  <a:lnTo>
                    <a:pt x="1217" y="263"/>
                  </a:lnTo>
                  <a:lnTo>
                    <a:pt x="1217" y="263"/>
                  </a:lnTo>
                  <a:lnTo>
                    <a:pt x="1217" y="260"/>
                  </a:lnTo>
                  <a:lnTo>
                    <a:pt x="1210" y="256"/>
                  </a:lnTo>
                  <a:lnTo>
                    <a:pt x="1210" y="256"/>
                  </a:lnTo>
                  <a:lnTo>
                    <a:pt x="1210" y="253"/>
                  </a:lnTo>
                  <a:lnTo>
                    <a:pt x="1210" y="253"/>
                  </a:lnTo>
                  <a:lnTo>
                    <a:pt x="1208" y="251"/>
                  </a:lnTo>
                  <a:lnTo>
                    <a:pt x="1208" y="248"/>
                  </a:lnTo>
                  <a:lnTo>
                    <a:pt x="1208" y="248"/>
                  </a:lnTo>
                  <a:lnTo>
                    <a:pt x="1208" y="246"/>
                  </a:lnTo>
                  <a:lnTo>
                    <a:pt x="1208" y="246"/>
                  </a:lnTo>
                  <a:lnTo>
                    <a:pt x="1208" y="244"/>
                  </a:lnTo>
                  <a:lnTo>
                    <a:pt x="1208" y="241"/>
                  </a:lnTo>
                  <a:lnTo>
                    <a:pt x="1205" y="239"/>
                  </a:lnTo>
                  <a:lnTo>
                    <a:pt x="1205" y="239"/>
                  </a:lnTo>
                  <a:lnTo>
                    <a:pt x="1203" y="239"/>
                  </a:lnTo>
                  <a:lnTo>
                    <a:pt x="1203" y="239"/>
                  </a:lnTo>
                  <a:lnTo>
                    <a:pt x="1203" y="237"/>
                  </a:lnTo>
                  <a:lnTo>
                    <a:pt x="1198" y="234"/>
                  </a:lnTo>
                  <a:lnTo>
                    <a:pt x="1198" y="234"/>
                  </a:lnTo>
                  <a:lnTo>
                    <a:pt x="1196" y="234"/>
                  </a:lnTo>
                  <a:lnTo>
                    <a:pt x="1196" y="234"/>
                  </a:lnTo>
                  <a:lnTo>
                    <a:pt x="1193" y="234"/>
                  </a:lnTo>
                  <a:lnTo>
                    <a:pt x="1193" y="234"/>
                  </a:lnTo>
                  <a:lnTo>
                    <a:pt x="1191" y="234"/>
                  </a:lnTo>
                  <a:lnTo>
                    <a:pt x="1186" y="227"/>
                  </a:lnTo>
                  <a:lnTo>
                    <a:pt x="1184" y="225"/>
                  </a:lnTo>
                  <a:lnTo>
                    <a:pt x="1182" y="225"/>
                  </a:lnTo>
                  <a:lnTo>
                    <a:pt x="1182" y="222"/>
                  </a:lnTo>
                  <a:lnTo>
                    <a:pt x="1182" y="220"/>
                  </a:lnTo>
                  <a:lnTo>
                    <a:pt x="1184" y="218"/>
                  </a:lnTo>
                  <a:lnTo>
                    <a:pt x="1184" y="213"/>
                  </a:lnTo>
                  <a:lnTo>
                    <a:pt x="1184" y="213"/>
                  </a:lnTo>
                  <a:lnTo>
                    <a:pt x="1184" y="211"/>
                  </a:lnTo>
                  <a:lnTo>
                    <a:pt x="1184" y="211"/>
                  </a:lnTo>
                  <a:lnTo>
                    <a:pt x="1184" y="208"/>
                  </a:lnTo>
                  <a:lnTo>
                    <a:pt x="1184" y="208"/>
                  </a:lnTo>
                  <a:lnTo>
                    <a:pt x="1182" y="206"/>
                  </a:lnTo>
                  <a:lnTo>
                    <a:pt x="1182" y="206"/>
                  </a:lnTo>
                  <a:lnTo>
                    <a:pt x="1177" y="206"/>
                  </a:lnTo>
                  <a:lnTo>
                    <a:pt x="1177" y="203"/>
                  </a:lnTo>
                  <a:lnTo>
                    <a:pt x="1174" y="203"/>
                  </a:lnTo>
                  <a:lnTo>
                    <a:pt x="1174" y="203"/>
                  </a:lnTo>
                  <a:lnTo>
                    <a:pt x="1174" y="203"/>
                  </a:lnTo>
                  <a:lnTo>
                    <a:pt x="1174" y="201"/>
                  </a:lnTo>
                  <a:lnTo>
                    <a:pt x="1174" y="199"/>
                  </a:lnTo>
                  <a:lnTo>
                    <a:pt x="1174" y="196"/>
                  </a:lnTo>
                  <a:lnTo>
                    <a:pt x="1174" y="187"/>
                  </a:lnTo>
                  <a:lnTo>
                    <a:pt x="1174" y="182"/>
                  </a:lnTo>
                  <a:lnTo>
                    <a:pt x="1174" y="182"/>
                  </a:lnTo>
                  <a:lnTo>
                    <a:pt x="1174" y="180"/>
                  </a:lnTo>
                  <a:lnTo>
                    <a:pt x="1172" y="156"/>
                  </a:lnTo>
                  <a:lnTo>
                    <a:pt x="1103" y="156"/>
                  </a:lnTo>
                  <a:lnTo>
                    <a:pt x="1082" y="156"/>
                  </a:lnTo>
                  <a:lnTo>
                    <a:pt x="1080" y="158"/>
                  </a:lnTo>
                  <a:lnTo>
                    <a:pt x="1080" y="158"/>
                  </a:lnTo>
                  <a:lnTo>
                    <a:pt x="1080" y="158"/>
                  </a:lnTo>
                  <a:lnTo>
                    <a:pt x="1080" y="158"/>
                  </a:lnTo>
                  <a:lnTo>
                    <a:pt x="1080" y="161"/>
                  </a:lnTo>
                  <a:lnTo>
                    <a:pt x="1080" y="161"/>
                  </a:lnTo>
                  <a:lnTo>
                    <a:pt x="1077" y="161"/>
                  </a:lnTo>
                  <a:lnTo>
                    <a:pt x="1077" y="163"/>
                  </a:lnTo>
                  <a:lnTo>
                    <a:pt x="1075" y="163"/>
                  </a:lnTo>
                  <a:lnTo>
                    <a:pt x="1075" y="163"/>
                  </a:lnTo>
                  <a:lnTo>
                    <a:pt x="1075" y="163"/>
                  </a:lnTo>
                  <a:lnTo>
                    <a:pt x="1073" y="166"/>
                  </a:lnTo>
                  <a:lnTo>
                    <a:pt x="1073" y="166"/>
                  </a:lnTo>
                  <a:lnTo>
                    <a:pt x="1073" y="166"/>
                  </a:lnTo>
                  <a:lnTo>
                    <a:pt x="1073" y="168"/>
                  </a:lnTo>
                  <a:lnTo>
                    <a:pt x="1073" y="168"/>
                  </a:lnTo>
                  <a:lnTo>
                    <a:pt x="1073" y="168"/>
                  </a:lnTo>
                  <a:lnTo>
                    <a:pt x="1070" y="173"/>
                  </a:lnTo>
                  <a:lnTo>
                    <a:pt x="1068" y="177"/>
                  </a:lnTo>
                  <a:lnTo>
                    <a:pt x="1068" y="177"/>
                  </a:lnTo>
                  <a:lnTo>
                    <a:pt x="1066" y="177"/>
                  </a:lnTo>
                  <a:lnTo>
                    <a:pt x="1066" y="180"/>
                  </a:lnTo>
                  <a:lnTo>
                    <a:pt x="1066" y="180"/>
                  </a:lnTo>
                  <a:lnTo>
                    <a:pt x="1066" y="182"/>
                  </a:lnTo>
                  <a:lnTo>
                    <a:pt x="1066" y="185"/>
                  </a:lnTo>
                  <a:lnTo>
                    <a:pt x="1066" y="185"/>
                  </a:lnTo>
                  <a:lnTo>
                    <a:pt x="1063" y="185"/>
                  </a:lnTo>
                  <a:lnTo>
                    <a:pt x="1061" y="189"/>
                  </a:lnTo>
                  <a:lnTo>
                    <a:pt x="1061" y="192"/>
                  </a:lnTo>
                  <a:lnTo>
                    <a:pt x="1061" y="192"/>
                  </a:lnTo>
                  <a:lnTo>
                    <a:pt x="1061" y="192"/>
                  </a:lnTo>
                  <a:lnTo>
                    <a:pt x="1061" y="196"/>
                  </a:lnTo>
                  <a:lnTo>
                    <a:pt x="1058" y="196"/>
                  </a:lnTo>
                  <a:lnTo>
                    <a:pt x="1058" y="199"/>
                  </a:lnTo>
                  <a:lnTo>
                    <a:pt x="1058" y="201"/>
                  </a:lnTo>
                  <a:lnTo>
                    <a:pt x="1058" y="201"/>
                  </a:lnTo>
                  <a:lnTo>
                    <a:pt x="1056" y="203"/>
                  </a:lnTo>
                  <a:lnTo>
                    <a:pt x="1056" y="206"/>
                  </a:lnTo>
                  <a:lnTo>
                    <a:pt x="1056" y="206"/>
                  </a:lnTo>
                  <a:lnTo>
                    <a:pt x="1056" y="208"/>
                  </a:lnTo>
                  <a:lnTo>
                    <a:pt x="1054" y="208"/>
                  </a:lnTo>
                  <a:lnTo>
                    <a:pt x="1054" y="208"/>
                  </a:lnTo>
                  <a:lnTo>
                    <a:pt x="1054" y="211"/>
                  </a:lnTo>
                  <a:lnTo>
                    <a:pt x="1054" y="213"/>
                  </a:lnTo>
                  <a:lnTo>
                    <a:pt x="1054" y="213"/>
                  </a:lnTo>
                  <a:lnTo>
                    <a:pt x="1054" y="215"/>
                  </a:lnTo>
                  <a:lnTo>
                    <a:pt x="1054" y="215"/>
                  </a:lnTo>
                  <a:lnTo>
                    <a:pt x="1054" y="218"/>
                  </a:lnTo>
                  <a:lnTo>
                    <a:pt x="1054" y="218"/>
                  </a:lnTo>
                  <a:lnTo>
                    <a:pt x="1058" y="222"/>
                  </a:lnTo>
                  <a:lnTo>
                    <a:pt x="1061" y="222"/>
                  </a:lnTo>
                  <a:lnTo>
                    <a:pt x="1061" y="225"/>
                  </a:lnTo>
                  <a:lnTo>
                    <a:pt x="1061" y="225"/>
                  </a:lnTo>
                  <a:lnTo>
                    <a:pt x="1061" y="225"/>
                  </a:lnTo>
                  <a:lnTo>
                    <a:pt x="1061" y="227"/>
                  </a:lnTo>
                  <a:lnTo>
                    <a:pt x="1061" y="227"/>
                  </a:lnTo>
                  <a:lnTo>
                    <a:pt x="1058" y="227"/>
                  </a:lnTo>
                  <a:lnTo>
                    <a:pt x="1058" y="227"/>
                  </a:lnTo>
                  <a:lnTo>
                    <a:pt x="1058" y="229"/>
                  </a:lnTo>
                  <a:lnTo>
                    <a:pt x="1058" y="229"/>
                  </a:lnTo>
                  <a:lnTo>
                    <a:pt x="1054" y="229"/>
                  </a:lnTo>
                  <a:lnTo>
                    <a:pt x="1054" y="229"/>
                  </a:lnTo>
                  <a:lnTo>
                    <a:pt x="1047" y="232"/>
                  </a:lnTo>
                  <a:lnTo>
                    <a:pt x="1047" y="232"/>
                  </a:lnTo>
                  <a:lnTo>
                    <a:pt x="1047" y="232"/>
                  </a:lnTo>
                  <a:lnTo>
                    <a:pt x="1047" y="234"/>
                  </a:lnTo>
                  <a:lnTo>
                    <a:pt x="1047" y="234"/>
                  </a:lnTo>
                  <a:lnTo>
                    <a:pt x="1044" y="234"/>
                  </a:lnTo>
                  <a:lnTo>
                    <a:pt x="1044" y="234"/>
                  </a:lnTo>
                  <a:lnTo>
                    <a:pt x="1044" y="237"/>
                  </a:lnTo>
                  <a:lnTo>
                    <a:pt x="1044" y="237"/>
                  </a:lnTo>
                  <a:lnTo>
                    <a:pt x="1044" y="239"/>
                  </a:lnTo>
                  <a:lnTo>
                    <a:pt x="1044" y="239"/>
                  </a:lnTo>
                  <a:lnTo>
                    <a:pt x="1044" y="239"/>
                  </a:lnTo>
                  <a:lnTo>
                    <a:pt x="1042" y="239"/>
                  </a:lnTo>
                  <a:lnTo>
                    <a:pt x="1039" y="239"/>
                  </a:lnTo>
                  <a:lnTo>
                    <a:pt x="1039" y="239"/>
                  </a:lnTo>
                  <a:lnTo>
                    <a:pt x="1037" y="239"/>
                  </a:lnTo>
                  <a:lnTo>
                    <a:pt x="1037" y="239"/>
                  </a:lnTo>
                  <a:lnTo>
                    <a:pt x="1037" y="239"/>
                  </a:lnTo>
                  <a:lnTo>
                    <a:pt x="1035" y="239"/>
                  </a:lnTo>
                  <a:lnTo>
                    <a:pt x="1035" y="241"/>
                  </a:lnTo>
                  <a:lnTo>
                    <a:pt x="1035" y="241"/>
                  </a:lnTo>
                  <a:lnTo>
                    <a:pt x="1035" y="241"/>
                  </a:lnTo>
                  <a:lnTo>
                    <a:pt x="1032" y="241"/>
                  </a:lnTo>
                  <a:lnTo>
                    <a:pt x="1032" y="241"/>
                  </a:lnTo>
                  <a:lnTo>
                    <a:pt x="1025" y="241"/>
                  </a:lnTo>
                  <a:lnTo>
                    <a:pt x="1025" y="239"/>
                  </a:lnTo>
                  <a:lnTo>
                    <a:pt x="1025" y="239"/>
                  </a:lnTo>
                  <a:lnTo>
                    <a:pt x="1025" y="239"/>
                  </a:lnTo>
                  <a:lnTo>
                    <a:pt x="1025" y="237"/>
                  </a:lnTo>
                  <a:lnTo>
                    <a:pt x="1025" y="237"/>
                  </a:lnTo>
                  <a:lnTo>
                    <a:pt x="1025" y="234"/>
                  </a:lnTo>
                  <a:lnTo>
                    <a:pt x="1023" y="234"/>
                  </a:lnTo>
                  <a:lnTo>
                    <a:pt x="1023" y="234"/>
                  </a:lnTo>
                  <a:lnTo>
                    <a:pt x="1023" y="232"/>
                  </a:lnTo>
                  <a:lnTo>
                    <a:pt x="1021" y="229"/>
                  </a:lnTo>
                  <a:lnTo>
                    <a:pt x="1021" y="227"/>
                  </a:lnTo>
                  <a:lnTo>
                    <a:pt x="1018" y="225"/>
                  </a:lnTo>
                  <a:lnTo>
                    <a:pt x="1016" y="225"/>
                  </a:lnTo>
                  <a:lnTo>
                    <a:pt x="1016" y="222"/>
                  </a:lnTo>
                  <a:lnTo>
                    <a:pt x="1013" y="222"/>
                  </a:lnTo>
                  <a:lnTo>
                    <a:pt x="1013" y="222"/>
                  </a:lnTo>
                  <a:lnTo>
                    <a:pt x="1013" y="220"/>
                  </a:lnTo>
                  <a:lnTo>
                    <a:pt x="1011" y="220"/>
                  </a:lnTo>
                  <a:lnTo>
                    <a:pt x="1011" y="218"/>
                  </a:lnTo>
                  <a:lnTo>
                    <a:pt x="1011" y="218"/>
                  </a:lnTo>
                  <a:lnTo>
                    <a:pt x="1011" y="218"/>
                  </a:lnTo>
                  <a:lnTo>
                    <a:pt x="1009" y="218"/>
                  </a:lnTo>
                  <a:lnTo>
                    <a:pt x="1006" y="215"/>
                  </a:lnTo>
                  <a:lnTo>
                    <a:pt x="1004" y="215"/>
                  </a:lnTo>
                  <a:lnTo>
                    <a:pt x="1002" y="215"/>
                  </a:lnTo>
                  <a:lnTo>
                    <a:pt x="999" y="215"/>
                  </a:lnTo>
                  <a:lnTo>
                    <a:pt x="999" y="215"/>
                  </a:lnTo>
                  <a:lnTo>
                    <a:pt x="999" y="213"/>
                  </a:lnTo>
                  <a:lnTo>
                    <a:pt x="997" y="213"/>
                  </a:lnTo>
                  <a:lnTo>
                    <a:pt x="997" y="213"/>
                  </a:lnTo>
                  <a:lnTo>
                    <a:pt x="997" y="213"/>
                  </a:lnTo>
                  <a:lnTo>
                    <a:pt x="994" y="213"/>
                  </a:lnTo>
                  <a:lnTo>
                    <a:pt x="994" y="213"/>
                  </a:lnTo>
                  <a:lnTo>
                    <a:pt x="992" y="213"/>
                  </a:lnTo>
                  <a:lnTo>
                    <a:pt x="992" y="213"/>
                  </a:lnTo>
                  <a:lnTo>
                    <a:pt x="990" y="213"/>
                  </a:lnTo>
                  <a:lnTo>
                    <a:pt x="990" y="213"/>
                  </a:lnTo>
                  <a:lnTo>
                    <a:pt x="990" y="213"/>
                  </a:lnTo>
                  <a:lnTo>
                    <a:pt x="987" y="213"/>
                  </a:lnTo>
                  <a:lnTo>
                    <a:pt x="987" y="213"/>
                  </a:lnTo>
                  <a:lnTo>
                    <a:pt x="987" y="213"/>
                  </a:lnTo>
                  <a:lnTo>
                    <a:pt x="987" y="215"/>
                  </a:lnTo>
                  <a:lnTo>
                    <a:pt x="987" y="215"/>
                  </a:lnTo>
                  <a:lnTo>
                    <a:pt x="987" y="215"/>
                  </a:lnTo>
                  <a:lnTo>
                    <a:pt x="987" y="218"/>
                  </a:lnTo>
                  <a:lnTo>
                    <a:pt x="985" y="218"/>
                  </a:lnTo>
                  <a:lnTo>
                    <a:pt x="985" y="218"/>
                  </a:lnTo>
                  <a:lnTo>
                    <a:pt x="978" y="220"/>
                  </a:lnTo>
                  <a:lnTo>
                    <a:pt x="976" y="220"/>
                  </a:lnTo>
                  <a:lnTo>
                    <a:pt x="976" y="220"/>
                  </a:lnTo>
                  <a:lnTo>
                    <a:pt x="971" y="225"/>
                  </a:lnTo>
                  <a:lnTo>
                    <a:pt x="968" y="225"/>
                  </a:lnTo>
                  <a:lnTo>
                    <a:pt x="968" y="225"/>
                  </a:lnTo>
                  <a:lnTo>
                    <a:pt x="968" y="225"/>
                  </a:lnTo>
                  <a:lnTo>
                    <a:pt x="968" y="227"/>
                  </a:lnTo>
                  <a:lnTo>
                    <a:pt x="966" y="227"/>
                  </a:lnTo>
                  <a:lnTo>
                    <a:pt x="966" y="227"/>
                  </a:lnTo>
                  <a:lnTo>
                    <a:pt x="966" y="229"/>
                  </a:lnTo>
                  <a:lnTo>
                    <a:pt x="964" y="229"/>
                  </a:lnTo>
                  <a:lnTo>
                    <a:pt x="964" y="232"/>
                  </a:lnTo>
                  <a:lnTo>
                    <a:pt x="964" y="232"/>
                  </a:lnTo>
                  <a:lnTo>
                    <a:pt x="964" y="234"/>
                  </a:lnTo>
                  <a:lnTo>
                    <a:pt x="961" y="239"/>
                  </a:lnTo>
                  <a:lnTo>
                    <a:pt x="961" y="239"/>
                  </a:lnTo>
                  <a:lnTo>
                    <a:pt x="961" y="244"/>
                  </a:lnTo>
                  <a:lnTo>
                    <a:pt x="959" y="246"/>
                  </a:lnTo>
                  <a:lnTo>
                    <a:pt x="959" y="246"/>
                  </a:lnTo>
                  <a:lnTo>
                    <a:pt x="961" y="248"/>
                  </a:lnTo>
                  <a:lnTo>
                    <a:pt x="961" y="253"/>
                  </a:lnTo>
                  <a:lnTo>
                    <a:pt x="961" y="256"/>
                  </a:lnTo>
                  <a:lnTo>
                    <a:pt x="961" y="256"/>
                  </a:lnTo>
                  <a:lnTo>
                    <a:pt x="961" y="256"/>
                  </a:lnTo>
                  <a:lnTo>
                    <a:pt x="961" y="258"/>
                  </a:lnTo>
                  <a:lnTo>
                    <a:pt x="961" y="258"/>
                  </a:lnTo>
                  <a:lnTo>
                    <a:pt x="961" y="258"/>
                  </a:lnTo>
                  <a:lnTo>
                    <a:pt x="961" y="260"/>
                  </a:lnTo>
                  <a:lnTo>
                    <a:pt x="961" y="263"/>
                  </a:lnTo>
                  <a:lnTo>
                    <a:pt x="961" y="263"/>
                  </a:lnTo>
                  <a:lnTo>
                    <a:pt x="959" y="267"/>
                  </a:lnTo>
                  <a:lnTo>
                    <a:pt x="957" y="274"/>
                  </a:lnTo>
                  <a:lnTo>
                    <a:pt x="957" y="274"/>
                  </a:lnTo>
                  <a:lnTo>
                    <a:pt x="957" y="274"/>
                  </a:lnTo>
                  <a:lnTo>
                    <a:pt x="959" y="284"/>
                  </a:lnTo>
                  <a:lnTo>
                    <a:pt x="959" y="284"/>
                  </a:lnTo>
                  <a:lnTo>
                    <a:pt x="957" y="284"/>
                  </a:lnTo>
                  <a:lnTo>
                    <a:pt x="957" y="284"/>
                  </a:lnTo>
                  <a:lnTo>
                    <a:pt x="957" y="284"/>
                  </a:lnTo>
                  <a:lnTo>
                    <a:pt x="952" y="284"/>
                  </a:lnTo>
                  <a:lnTo>
                    <a:pt x="950" y="284"/>
                  </a:lnTo>
                  <a:lnTo>
                    <a:pt x="950" y="284"/>
                  </a:lnTo>
                  <a:lnTo>
                    <a:pt x="950" y="282"/>
                  </a:lnTo>
                  <a:lnTo>
                    <a:pt x="950" y="282"/>
                  </a:lnTo>
                  <a:lnTo>
                    <a:pt x="947" y="282"/>
                  </a:lnTo>
                  <a:lnTo>
                    <a:pt x="947" y="279"/>
                  </a:lnTo>
                  <a:lnTo>
                    <a:pt x="947" y="279"/>
                  </a:lnTo>
                  <a:lnTo>
                    <a:pt x="945" y="282"/>
                  </a:lnTo>
                  <a:lnTo>
                    <a:pt x="940" y="282"/>
                  </a:lnTo>
                  <a:lnTo>
                    <a:pt x="940" y="282"/>
                  </a:lnTo>
                  <a:lnTo>
                    <a:pt x="940" y="282"/>
                  </a:lnTo>
                  <a:lnTo>
                    <a:pt x="940" y="282"/>
                  </a:lnTo>
                  <a:lnTo>
                    <a:pt x="938" y="282"/>
                  </a:lnTo>
                  <a:lnTo>
                    <a:pt x="938" y="282"/>
                  </a:lnTo>
                  <a:lnTo>
                    <a:pt x="938" y="282"/>
                  </a:lnTo>
                  <a:lnTo>
                    <a:pt x="938" y="282"/>
                  </a:lnTo>
                  <a:lnTo>
                    <a:pt x="938" y="282"/>
                  </a:lnTo>
                  <a:lnTo>
                    <a:pt x="938" y="282"/>
                  </a:lnTo>
                  <a:lnTo>
                    <a:pt x="933" y="272"/>
                  </a:lnTo>
                  <a:lnTo>
                    <a:pt x="933" y="270"/>
                  </a:lnTo>
                  <a:lnTo>
                    <a:pt x="931" y="270"/>
                  </a:lnTo>
                  <a:lnTo>
                    <a:pt x="931" y="270"/>
                  </a:lnTo>
                  <a:lnTo>
                    <a:pt x="931" y="270"/>
                  </a:lnTo>
                  <a:lnTo>
                    <a:pt x="931" y="270"/>
                  </a:lnTo>
                  <a:lnTo>
                    <a:pt x="928" y="270"/>
                  </a:lnTo>
                  <a:lnTo>
                    <a:pt x="928" y="270"/>
                  </a:lnTo>
                  <a:lnTo>
                    <a:pt x="928" y="267"/>
                  </a:lnTo>
                  <a:lnTo>
                    <a:pt x="926" y="265"/>
                  </a:lnTo>
                  <a:lnTo>
                    <a:pt x="926" y="265"/>
                  </a:lnTo>
                  <a:lnTo>
                    <a:pt x="926" y="263"/>
                  </a:lnTo>
                  <a:lnTo>
                    <a:pt x="923" y="263"/>
                  </a:lnTo>
                  <a:lnTo>
                    <a:pt x="921" y="260"/>
                  </a:lnTo>
                  <a:lnTo>
                    <a:pt x="916" y="258"/>
                  </a:lnTo>
                  <a:lnTo>
                    <a:pt x="916" y="258"/>
                  </a:lnTo>
                  <a:lnTo>
                    <a:pt x="914" y="256"/>
                  </a:lnTo>
                  <a:lnTo>
                    <a:pt x="914" y="256"/>
                  </a:lnTo>
                  <a:lnTo>
                    <a:pt x="912" y="256"/>
                  </a:lnTo>
                  <a:lnTo>
                    <a:pt x="912" y="256"/>
                  </a:lnTo>
                  <a:lnTo>
                    <a:pt x="912" y="256"/>
                  </a:lnTo>
                  <a:lnTo>
                    <a:pt x="909" y="251"/>
                  </a:lnTo>
                  <a:lnTo>
                    <a:pt x="907" y="251"/>
                  </a:lnTo>
                  <a:lnTo>
                    <a:pt x="907" y="248"/>
                  </a:lnTo>
                  <a:lnTo>
                    <a:pt x="905" y="248"/>
                  </a:lnTo>
                  <a:lnTo>
                    <a:pt x="905" y="248"/>
                  </a:lnTo>
                  <a:lnTo>
                    <a:pt x="902" y="248"/>
                  </a:lnTo>
                  <a:lnTo>
                    <a:pt x="897" y="241"/>
                  </a:lnTo>
                  <a:lnTo>
                    <a:pt x="895" y="239"/>
                  </a:lnTo>
                  <a:lnTo>
                    <a:pt x="895" y="239"/>
                  </a:lnTo>
                  <a:lnTo>
                    <a:pt x="893" y="239"/>
                  </a:lnTo>
                  <a:lnTo>
                    <a:pt x="893" y="237"/>
                  </a:lnTo>
                  <a:lnTo>
                    <a:pt x="890" y="237"/>
                  </a:lnTo>
                  <a:lnTo>
                    <a:pt x="888" y="237"/>
                  </a:lnTo>
                  <a:lnTo>
                    <a:pt x="888" y="237"/>
                  </a:lnTo>
                  <a:lnTo>
                    <a:pt x="888" y="234"/>
                  </a:lnTo>
                  <a:lnTo>
                    <a:pt x="888" y="234"/>
                  </a:lnTo>
                  <a:lnTo>
                    <a:pt x="888" y="232"/>
                  </a:lnTo>
                  <a:lnTo>
                    <a:pt x="888" y="232"/>
                  </a:lnTo>
                  <a:lnTo>
                    <a:pt x="888" y="229"/>
                  </a:lnTo>
                  <a:lnTo>
                    <a:pt x="888" y="229"/>
                  </a:lnTo>
                  <a:lnTo>
                    <a:pt x="888" y="227"/>
                  </a:lnTo>
                  <a:lnTo>
                    <a:pt x="888" y="227"/>
                  </a:lnTo>
                  <a:lnTo>
                    <a:pt x="890" y="227"/>
                  </a:lnTo>
                  <a:lnTo>
                    <a:pt x="893" y="229"/>
                  </a:lnTo>
                  <a:lnTo>
                    <a:pt x="895" y="229"/>
                  </a:lnTo>
                  <a:lnTo>
                    <a:pt x="895" y="229"/>
                  </a:lnTo>
                  <a:lnTo>
                    <a:pt x="895" y="229"/>
                  </a:lnTo>
                  <a:lnTo>
                    <a:pt x="897" y="229"/>
                  </a:lnTo>
                  <a:lnTo>
                    <a:pt x="897" y="229"/>
                  </a:lnTo>
                  <a:lnTo>
                    <a:pt x="897" y="229"/>
                  </a:lnTo>
                  <a:lnTo>
                    <a:pt x="900" y="227"/>
                  </a:lnTo>
                  <a:lnTo>
                    <a:pt x="900" y="227"/>
                  </a:lnTo>
                  <a:lnTo>
                    <a:pt x="900" y="227"/>
                  </a:lnTo>
                  <a:lnTo>
                    <a:pt x="902" y="225"/>
                  </a:lnTo>
                  <a:lnTo>
                    <a:pt x="902" y="225"/>
                  </a:lnTo>
                  <a:lnTo>
                    <a:pt x="902" y="222"/>
                  </a:lnTo>
                  <a:lnTo>
                    <a:pt x="905" y="222"/>
                  </a:lnTo>
                  <a:lnTo>
                    <a:pt x="905" y="222"/>
                  </a:lnTo>
                  <a:lnTo>
                    <a:pt x="902" y="215"/>
                  </a:lnTo>
                  <a:lnTo>
                    <a:pt x="902" y="213"/>
                  </a:lnTo>
                  <a:lnTo>
                    <a:pt x="902" y="213"/>
                  </a:lnTo>
                  <a:lnTo>
                    <a:pt x="902" y="213"/>
                  </a:lnTo>
                  <a:lnTo>
                    <a:pt x="900" y="211"/>
                  </a:lnTo>
                  <a:lnTo>
                    <a:pt x="900" y="211"/>
                  </a:lnTo>
                  <a:lnTo>
                    <a:pt x="897" y="211"/>
                  </a:lnTo>
                  <a:lnTo>
                    <a:pt x="897" y="211"/>
                  </a:lnTo>
                  <a:lnTo>
                    <a:pt x="897" y="208"/>
                  </a:lnTo>
                  <a:lnTo>
                    <a:pt x="897" y="203"/>
                  </a:lnTo>
                  <a:lnTo>
                    <a:pt x="897" y="203"/>
                  </a:lnTo>
                  <a:lnTo>
                    <a:pt x="897" y="201"/>
                  </a:lnTo>
                  <a:lnTo>
                    <a:pt x="897" y="199"/>
                  </a:lnTo>
                  <a:lnTo>
                    <a:pt x="897" y="199"/>
                  </a:lnTo>
                  <a:lnTo>
                    <a:pt x="895" y="194"/>
                  </a:lnTo>
                  <a:lnTo>
                    <a:pt x="895" y="194"/>
                  </a:lnTo>
                  <a:lnTo>
                    <a:pt x="895" y="194"/>
                  </a:lnTo>
                  <a:lnTo>
                    <a:pt x="890" y="192"/>
                  </a:lnTo>
                  <a:lnTo>
                    <a:pt x="890" y="192"/>
                  </a:lnTo>
                  <a:lnTo>
                    <a:pt x="890" y="192"/>
                  </a:lnTo>
                  <a:lnTo>
                    <a:pt x="888" y="189"/>
                  </a:lnTo>
                  <a:lnTo>
                    <a:pt x="888" y="189"/>
                  </a:lnTo>
                  <a:lnTo>
                    <a:pt x="888" y="185"/>
                  </a:lnTo>
                  <a:lnTo>
                    <a:pt x="886" y="182"/>
                  </a:lnTo>
                  <a:lnTo>
                    <a:pt x="886" y="180"/>
                  </a:lnTo>
                  <a:lnTo>
                    <a:pt x="886" y="180"/>
                  </a:lnTo>
                  <a:lnTo>
                    <a:pt x="883" y="177"/>
                  </a:lnTo>
                  <a:lnTo>
                    <a:pt x="881" y="177"/>
                  </a:lnTo>
                  <a:lnTo>
                    <a:pt x="881" y="175"/>
                  </a:lnTo>
                  <a:lnTo>
                    <a:pt x="881" y="173"/>
                  </a:lnTo>
                  <a:lnTo>
                    <a:pt x="881" y="173"/>
                  </a:lnTo>
                  <a:lnTo>
                    <a:pt x="883" y="173"/>
                  </a:lnTo>
                  <a:lnTo>
                    <a:pt x="883" y="173"/>
                  </a:lnTo>
                  <a:lnTo>
                    <a:pt x="883" y="170"/>
                  </a:lnTo>
                  <a:lnTo>
                    <a:pt x="886" y="170"/>
                  </a:lnTo>
                  <a:lnTo>
                    <a:pt x="886" y="166"/>
                  </a:lnTo>
                  <a:lnTo>
                    <a:pt x="886" y="166"/>
                  </a:lnTo>
                  <a:lnTo>
                    <a:pt x="886" y="166"/>
                  </a:lnTo>
                  <a:lnTo>
                    <a:pt x="883" y="163"/>
                  </a:lnTo>
                  <a:lnTo>
                    <a:pt x="883" y="161"/>
                  </a:lnTo>
                  <a:lnTo>
                    <a:pt x="883" y="161"/>
                  </a:lnTo>
                  <a:lnTo>
                    <a:pt x="883" y="154"/>
                  </a:lnTo>
                  <a:lnTo>
                    <a:pt x="883" y="154"/>
                  </a:lnTo>
                  <a:lnTo>
                    <a:pt x="883" y="154"/>
                  </a:lnTo>
                  <a:lnTo>
                    <a:pt x="886" y="149"/>
                  </a:lnTo>
                  <a:lnTo>
                    <a:pt x="886" y="149"/>
                  </a:lnTo>
                  <a:lnTo>
                    <a:pt x="886" y="149"/>
                  </a:lnTo>
                  <a:lnTo>
                    <a:pt x="886" y="147"/>
                  </a:lnTo>
                  <a:lnTo>
                    <a:pt x="886" y="142"/>
                  </a:lnTo>
                  <a:lnTo>
                    <a:pt x="886" y="142"/>
                  </a:lnTo>
                  <a:lnTo>
                    <a:pt x="886" y="142"/>
                  </a:lnTo>
                  <a:lnTo>
                    <a:pt x="886" y="140"/>
                  </a:lnTo>
                  <a:lnTo>
                    <a:pt x="886" y="140"/>
                  </a:lnTo>
                  <a:lnTo>
                    <a:pt x="888" y="140"/>
                  </a:lnTo>
                  <a:lnTo>
                    <a:pt x="888" y="137"/>
                  </a:lnTo>
                  <a:lnTo>
                    <a:pt x="888" y="137"/>
                  </a:lnTo>
                  <a:lnTo>
                    <a:pt x="888" y="137"/>
                  </a:lnTo>
                  <a:lnTo>
                    <a:pt x="890" y="135"/>
                  </a:lnTo>
                  <a:lnTo>
                    <a:pt x="890" y="132"/>
                  </a:lnTo>
                  <a:lnTo>
                    <a:pt x="890" y="132"/>
                  </a:lnTo>
                  <a:lnTo>
                    <a:pt x="886" y="121"/>
                  </a:lnTo>
                  <a:lnTo>
                    <a:pt x="886" y="121"/>
                  </a:lnTo>
                  <a:lnTo>
                    <a:pt x="886" y="118"/>
                  </a:lnTo>
                  <a:lnTo>
                    <a:pt x="886" y="118"/>
                  </a:lnTo>
                  <a:lnTo>
                    <a:pt x="886" y="116"/>
                  </a:lnTo>
                  <a:lnTo>
                    <a:pt x="886" y="116"/>
                  </a:lnTo>
                  <a:lnTo>
                    <a:pt x="886" y="116"/>
                  </a:lnTo>
                  <a:lnTo>
                    <a:pt x="888" y="116"/>
                  </a:lnTo>
                  <a:lnTo>
                    <a:pt x="890" y="113"/>
                  </a:lnTo>
                  <a:lnTo>
                    <a:pt x="890" y="113"/>
                  </a:lnTo>
                  <a:lnTo>
                    <a:pt x="893" y="111"/>
                  </a:lnTo>
                  <a:lnTo>
                    <a:pt x="893" y="109"/>
                  </a:lnTo>
                  <a:lnTo>
                    <a:pt x="890" y="109"/>
                  </a:lnTo>
                  <a:lnTo>
                    <a:pt x="888" y="102"/>
                  </a:lnTo>
                  <a:lnTo>
                    <a:pt x="888" y="99"/>
                  </a:lnTo>
                  <a:lnTo>
                    <a:pt x="888" y="92"/>
                  </a:lnTo>
                  <a:lnTo>
                    <a:pt x="886" y="90"/>
                  </a:lnTo>
                  <a:lnTo>
                    <a:pt x="883" y="85"/>
                  </a:lnTo>
                  <a:lnTo>
                    <a:pt x="883" y="85"/>
                  </a:lnTo>
                  <a:lnTo>
                    <a:pt x="883" y="85"/>
                  </a:lnTo>
                  <a:lnTo>
                    <a:pt x="883" y="83"/>
                  </a:lnTo>
                  <a:lnTo>
                    <a:pt x="878" y="69"/>
                  </a:lnTo>
                  <a:lnTo>
                    <a:pt x="878" y="66"/>
                  </a:lnTo>
                  <a:lnTo>
                    <a:pt x="878" y="66"/>
                  </a:lnTo>
                  <a:lnTo>
                    <a:pt x="878" y="64"/>
                  </a:lnTo>
                  <a:lnTo>
                    <a:pt x="878" y="64"/>
                  </a:lnTo>
                  <a:lnTo>
                    <a:pt x="876" y="61"/>
                  </a:lnTo>
                  <a:lnTo>
                    <a:pt x="876" y="61"/>
                  </a:lnTo>
                  <a:lnTo>
                    <a:pt x="874" y="61"/>
                  </a:lnTo>
                  <a:lnTo>
                    <a:pt x="874" y="59"/>
                  </a:lnTo>
                  <a:lnTo>
                    <a:pt x="874" y="59"/>
                  </a:lnTo>
                  <a:lnTo>
                    <a:pt x="871" y="59"/>
                  </a:lnTo>
                  <a:lnTo>
                    <a:pt x="871" y="57"/>
                  </a:lnTo>
                  <a:lnTo>
                    <a:pt x="869" y="57"/>
                  </a:lnTo>
                  <a:lnTo>
                    <a:pt x="869" y="52"/>
                  </a:lnTo>
                  <a:lnTo>
                    <a:pt x="867" y="50"/>
                  </a:lnTo>
                  <a:lnTo>
                    <a:pt x="864" y="47"/>
                  </a:lnTo>
                  <a:lnTo>
                    <a:pt x="867" y="47"/>
                  </a:lnTo>
                  <a:lnTo>
                    <a:pt x="867" y="45"/>
                  </a:lnTo>
                  <a:lnTo>
                    <a:pt x="867" y="45"/>
                  </a:lnTo>
                  <a:lnTo>
                    <a:pt x="869" y="42"/>
                  </a:lnTo>
                  <a:lnTo>
                    <a:pt x="869" y="42"/>
                  </a:lnTo>
                  <a:lnTo>
                    <a:pt x="871" y="40"/>
                  </a:lnTo>
                  <a:lnTo>
                    <a:pt x="871" y="40"/>
                  </a:lnTo>
                  <a:lnTo>
                    <a:pt x="871" y="38"/>
                  </a:lnTo>
                  <a:lnTo>
                    <a:pt x="871" y="35"/>
                  </a:lnTo>
                  <a:lnTo>
                    <a:pt x="869" y="33"/>
                  </a:lnTo>
                  <a:lnTo>
                    <a:pt x="869" y="33"/>
                  </a:lnTo>
                  <a:lnTo>
                    <a:pt x="869" y="31"/>
                  </a:lnTo>
                  <a:lnTo>
                    <a:pt x="869" y="31"/>
                  </a:lnTo>
                  <a:lnTo>
                    <a:pt x="871" y="31"/>
                  </a:lnTo>
                  <a:lnTo>
                    <a:pt x="874" y="26"/>
                  </a:lnTo>
                  <a:lnTo>
                    <a:pt x="874" y="26"/>
                  </a:lnTo>
                  <a:lnTo>
                    <a:pt x="874" y="26"/>
                  </a:lnTo>
                  <a:lnTo>
                    <a:pt x="874" y="24"/>
                  </a:lnTo>
                  <a:lnTo>
                    <a:pt x="871" y="24"/>
                  </a:lnTo>
                  <a:lnTo>
                    <a:pt x="871" y="21"/>
                  </a:lnTo>
                  <a:lnTo>
                    <a:pt x="871" y="21"/>
                  </a:lnTo>
                  <a:lnTo>
                    <a:pt x="869" y="21"/>
                  </a:lnTo>
                  <a:lnTo>
                    <a:pt x="867" y="21"/>
                  </a:lnTo>
                  <a:lnTo>
                    <a:pt x="862" y="19"/>
                  </a:lnTo>
                  <a:lnTo>
                    <a:pt x="862" y="16"/>
                  </a:lnTo>
                  <a:lnTo>
                    <a:pt x="860" y="16"/>
                  </a:lnTo>
                  <a:lnTo>
                    <a:pt x="857" y="16"/>
                  </a:lnTo>
                  <a:lnTo>
                    <a:pt x="855" y="16"/>
                  </a:lnTo>
                  <a:lnTo>
                    <a:pt x="855" y="16"/>
                  </a:lnTo>
                  <a:lnTo>
                    <a:pt x="852" y="16"/>
                  </a:lnTo>
                  <a:lnTo>
                    <a:pt x="852" y="16"/>
                  </a:lnTo>
                  <a:lnTo>
                    <a:pt x="850" y="16"/>
                  </a:lnTo>
                  <a:lnTo>
                    <a:pt x="850" y="16"/>
                  </a:lnTo>
                  <a:lnTo>
                    <a:pt x="848" y="16"/>
                  </a:lnTo>
                  <a:lnTo>
                    <a:pt x="845" y="16"/>
                  </a:lnTo>
                  <a:lnTo>
                    <a:pt x="845" y="14"/>
                  </a:lnTo>
                  <a:lnTo>
                    <a:pt x="843" y="14"/>
                  </a:lnTo>
                  <a:lnTo>
                    <a:pt x="841" y="12"/>
                  </a:lnTo>
                  <a:lnTo>
                    <a:pt x="838" y="9"/>
                  </a:lnTo>
                  <a:lnTo>
                    <a:pt x="838" y="9"/>
                  </a:lnTo>
                  <a:lnTo>
                    <a:pt x="838" y="7"/>
                  </a:lnTo>
                  <a:lnTo>
                    <a:pt x="838" y="5"/>
                  </a:lnTo>
                  <a:lnTo>
                    <a:pt x="838" y="5"/>
                  </a:lnTo>
                  <a:lnTo>
                    <a:pt x="838" y="5"/>
                  </a:lnTo>
                  <a:lnTo>
                    <a:pt x="836" y="5"/>
                  </a:lnTo>
                  <a:lnTo>
                    <a:pt x="834" y="5"/>
                  </a:lnTo>
                  <a:lnTo>
                    <a:pt x="834" y="5"/>
                  </a:lnTo>
                  <a:lnTo>
                    <a:pt x="831" y="5"/>
                  </a:lnTo>
                  <a:lnTo>
                    <a:pt x="829" y="7"/>
                  </a:lnTo>
                  <a:lnTo>
                    <a:pt x="829" y="7"/>
                  </a:lnTo>
                  <a:lnTo>
                    <a:pt x="829" y="7"/>
                  </a:lnTo>
                  <a:lnTo>
                    <a:pt x="826" y="7"/>
                  </a:lnTo>
                  <a:lnTo>
                    <a:pt x="824" y="5"/>
                  </a:lnTo>
                  <a:lnTo>
                    <a:pt x="822" y="5"/>
                  </a:lnTo>
                  <a:lnTo>
                    <a:pt x="819" y="0"/>
                  </a:lnTo>
                  <a:lnTo>
                    <a:pt x="819" y="0"/>
                  </a:lnTo>
                  <a:lnTo>
                    <a:pt x="817" y="2"/>
                  </a:lnTo>
                  <a:lnTo>
                    <a:pt x="817" y="5"/>
                  </a:lnTo>
                  <a:lnTo>
                    <a:pt x="817" y="5"/>
                  </a:lnTo>
                  <a:lnTo>
                    <a:pt x="817" y="7"/>
                  </a:lnTo>
                  <a:lnTo>
                    <a:pt x="815" y="7"/>
                  </a:lnTo>
                  <a:lnTo>
                    <a:pt x="810" y="9"/>
                  </a:lnTo>
                  <a:lnTo>
                    <a:pt x="807" y="9"/>
                  </a:lnTo>
                  <a:lnTo>
                    <a:pt x="805" y="9"/>
                  </a:lnTo>
                  <a:lnTo>
                    <a:pt x="805" y="9"/>
                  </a:lnTo>
                  <a:lnTo>
                    <a:pt x="800" y="9"/>
                  </a:lnTo>
                  <a:lnTo>
                    <a:pt x="789" y="19"/>
                  </a:lnTo>
                  <a:lnTo>
                    <a:pt x="789" y="21"/>
                  </a:lnTo>
                  <a:lnTo>
                    <a:pt x="786" y="21"/>
                  </a:lnTo>
                  <a:lnTo>
                    <a:pt x="777" y="21"/>
                  </a:lnTo>
                  <a:lnTo>
                    <a:pt x="774" y="21"/>
                  </a:lnTo>
                  <a:lnTo>
                    <a:pt x="772" y="21"/>
                  </a:lnTo>
                  <a:lnTo>
                    <a:pt x="767" y="24"/>
                  </a:lnTo>
                  <a:lnTo>
                    <a:pt x="767" y="26"/>
                  </a:lnTo>
                  <a:lnTo>
                    <a:pt x="765" y="33"/>
                  </a:lnTo>
                  <a:lnTo>
                    <a:pt x="765" y="38"/>
                  </a:lnTo>
                  <a:lnTo>
                    <a:pt x="765" y="42"/>
                  </a:lnTo>
                  <a:lnTo>
                    <a:pt x="765" y="45"/>
                  </a:lnTo>
                  <a:lnTo>
                    <a:pt x="765" y="45"/>
                  </a:lnTo>
                  <a:lnTo>
                    <a:pt x="762" y="47"/>
                  </a:lnTo>
                  <a:lnTo>
                    <a:pt x="762" y="50"/>
                  </a:lnTo>
                  <a:lnTo>
                    <a:pt x="760" y="52"/>
                  </a:lnTo>
                  <a:lnTo>
                    <a:pt x="755" y="54"/>
                  </a:lnTo>
                  <a:lnTo>
                    <a:pt x="753" y="57"/>
                  </a:lnTo>
                  <a:lnTo>
                    <a:pt x="746" y="61"/>
                  </a:lnTo>
                  <a:lnTo>
                    <a:pt x="746" y="64"/>
                  </a:lnTo>
                  <a:lnTo>
                    <a:pt x="744" y="66"/>
                  </a:lnTo>
                  <a:lnTo>
                    <a:pt x="744" y="69"/>
                  </a:lnTo>
                  <a:lnTo>
                    <a:pt x="741" y="69"/>
                  </a:lnTo>
                  <a:lnTo>
                    <a:pt x="739" y="69"/>
                  </a:lnTo>
                  <a:lnTo>
                    <a:pt x="739" y="66"/>
                  </a:lnTo>
                  <a:lnTo>
                    <a:pt x="739" y="64"/>
                  </a:lnTo>
                  <a:lnTo>
                    <a:pt x="741" y="61"/>
                  </a:lnTo>
                  <a:lnTo>
                    <a:pt x="741" y="59"/>
                  </a:lnTo>
                  <a:lnTo>
                    <a:pt x="741" y="57"/>
                  </a:lnTo>
                  <a:lnTo>
                    <a:pt x="741" y="57"/>
                  </a:lnTo>
                  <a:lnTo>
                    <a:pt x="739" y="57"/>
                  </a:lnTo>
                  <a:lnTo>
                    <a:pt x="736" y="57"/>
                  </a:lnTo>
                  <a:lnTo>
                    <a:pt x="734" y="59"/>
                  </a:lnTo>
                  <a:lnTo>
                    <a:pt x="729" y="61"/>
                  </a:lnTo>
                  <a:lnTo>
                    <a:pt x="727" y="64"/>
                  </a:lnTo>
                  <a:lnTo>
                    <a:pt x="725" y="66"/>
                  </a:lnTo>
                  <a:lnTo>
                    <a:pt x="725" y="69"/>
                  </a:lnTo>
                  <a:lnTo>
                    <a:pt x="722" y="71"/>
                  </a:lnTo>
                  <a:lnTo>
                    <a:pt x="713" y="78"/>
                  </a:lnTo>
                  <a:lnTo>
                    <a:pt x="710" y="78"/>
                  </a:lnTo>
                  <a:lnTo>
                    <a:pt x="710" y="78"/>
                  </a:lnTo>
                  <a:lnTo>
                    <a:pt x="706" y="76"/>
                  </a:lnTo>
                  <a:lnTo>
                    <a:pt x="706" y="76"/>
                  </a:lnTo>
                  <a:lnTo>
                    <a:pt x="703" y="76"/>
                  </a:lnTo>
                  <a:lnTo>
                    <a:pt x="701" y="78"/>
                  </a:lnTo>
                  <a:lnTo>
                    <a:pt x="701" y="78"/>
                  </a:lnTo>
                  <a:lnTo>
                    <a:pt x="699" y="80"/>
                  </a:lnTo>
                  <a:lnTo>
                    <a:pt x="696" y="80"/>
                  </a:lnTo>
                  <a:lnTo>
                    <a:pt x="696" y="80"/>
                  </a:lnTo>
                  <a:lnTo>
                    <a:pt x="694" y="80"/>
                  </a:lnTo>
                  <a:lnTo>
                    <a:pt x="691" y="83"/>
                  </a:lnTo>
                  <a:lnTo>
                    <a:pt x="691" y="83"/>
                  </a:lnTo>
                  <a:lnTo>
                    <a:pt x="691" y="83"/>
                  </a:lnTo>
                  <a:lnTo>
                    <a:pt x="691" y="83"/>
                  </a:lnTo>
                  <a:lnTo>
                    <a:pt x="691" y="83"/>
                  </a:lnTo>
                  <a:lnTo>
                    <a:pt x="691" y="85"/>
                  </a:lnTo>
                  <a:lnTo>
                    <a:pt x="689" y="85"/>
                  </a:lnTo>
                  <a:lnTo>
                    <a:pt x="687" y="85"/>
                  </a:lnTo>
                  <a:lnTo>
                    <a:pt x="684" y="85"/>
                  </a:lnTo>
                  <a:lnTo>
                    <a:pt x="682" y="85"/>
                  </a:lnTo>
                  <a:lnTo>
                    <a:pt x="680" y="90"/>
                  </a:lnTo>
                  <a:lnTo>
                    <a:pt x="680" y="97"/>
                  </a:lnTo>
                  <a:lnTo>
                    <a:pt x="677" y="99"/>
                  </a:lnTo>
                  <a:lnTo>
                    <a:pt x="675" y="102"/>
                  </a:lnTo>
                  <a:lnTo>
                    <a:pt x="675" y="102"/>
                  </a:lnTo>
                  <a:lnTo>
                    <a:pt x="673" y="104"/>
                  </a:lnTo>
                  <a:lnTo>
                    <a:pt x="670" y="102"/>
                  </a:lnTo>
                  <a:lnTo>
                    <a:pt x="668" y="102"/>
                  </a:lnTo>
                  <a:lnTo>
                    <a:pt x="665" y="104"/>
                  </a:lnTo>
                  <a:lnTo>
                    <a:pt x="661" y="109"/>
                  </a:lnTo>
                  <a:lnTo>
                    <a:pt x="661" y="111"/>
                  </a:lnTo>
                  <a:lnTo>
                    <a:pt x="661" y="113"/>
                  </a:lnTo>
                  <a:lnTo>
                    <a:pt x="661" y="113"/>
                  </a:lnTo>
                  <a:lnTo>
                    <a:pt x="661" y="116"/>
                  </a:lnTo>
                  <a:lnTo>
                    <a:pt x="661" y="116"/>
                  </a:lnTo>
                  <a:lnTo>
                    <a:pt x="658" y="118"/>
                  </a:lnTo>
                  <a:lnTo>
                    <a:pt x="656" y="121"/>
                  </a:lnTo>
                  <a:lnTo>
                    <a:pt x="656" y="121"/>
                  </a:lnTo>
                  <a:lnTo>
                    <a:pt x="654" y="123"/>
                  </a:lnTo>
                  <a:lnTo>
                    <a:pt x="651" y="123"/>
                  </a:lnTo>
                  <a:lnTo>
                    <a:pt x="649" y="123"/>
                  </a:lnTo>
                  <a:lnTo>
                    <a:pt x="649" y="123"/>
                  </a:lnTo>
                  <a:lnTo>
                    <a:pt x="646" y="123"/>
                  </a:lnTo>
                  <a:lnTo>
                    <a:pt x="646" y="121"/>
                  </a:lnTo>
                  <a:lnTo>
                    <a:pt x="646" y="116"/>
                  </a:lnTo>
                  <a:lnTo>
                    <a:pt x="649" y="113"/>
                  </a:lnTo>
                  <a:lnTo>
                    <a:pt x="651" y="111"/>
                  </a:lnTo>
                  <a:lnTo>
                    <a:pt x="651" y="106"/>
                  </a:lnTo>
                  <a:lnTo>
                    <a:pt x="651" y="104"/>
                  </a:lnTo>
                  <a:lnTo>
                    <a:pt x="651" y="104"/>
                  </a:lnTo>
                  <a:lnTo>
                    <a:pt x="649" y="102"/>
                  </a:lnTo>
                  <a:lnTo>
                    <a:pt x="649" y="99"/>
                  </a:lnTo>
                  <a:lnTo>
                    <a:pt x="646" y="99"/>
                  </a:lnTo>
                  <a:lnTo>
                    <a:pt x="646" y="97"/>
                  </a:lnTo>
                  <a:lnTo>
                    <a:pt x="644" y="97"/>
                  </a:lnTo>
                  <a:lnTo>
                    <a:pt x="644" y="97"/>
                  </a:lnTo>
                  <a:lnTo>
                    <a:pt x="642" y="97"/>
                  </a:lnTo>
                  <a:lnTo>
                    <a:pt x="637" y="97"/>
                  </a:lnTo>
                  <a:lnTo>
                    <a:pt x="635" y="97"/>
                  </a:lnTo>
                  <a:lnTo>
                    <a:pt x="635" y="99"/>
                  </a:lnTo>
                  <a:lnTo>
                    <a:pt x="630" y="99"/>
                  </a:lnTo>
                  <a:lnTo>
                    <a:pt x="623" y="104"/>
                  </a:lnTo>
                  <a:lnTo>
                    <a:pt x="623" y="104"/>
                  </a:lnTo>
                  <a:lnTo>
                    <a:pt x="620" y="106"/>
                  </a:lnTo>
                  <a:lnTo>
                    <a:pt x="618" y="109"/>
                  </a:lnTo>
                  <a:lnTo>
                    <a:pt x="616" y="111"/>
                  </a:lnTo>
                  <a:lnTo>
                    <a:pt x="613" y="111"/>
                  </a:lnTo>
                  <a:lnTo>
                    <a:pt x="613" y="113"/>
                  </a:lnTo>
                  <a:lnTo>
                    <a:pt x="609" y="113"/>
                  </a:lnTo>
                  <a:lnTo>
                    <a:pt x="606" y="113"/>
                  </a:lnTo>
                  <a:lnTo>
                    <a:pt x="604" y="116"/>
                  </a:lnTo>
                  <a:lnTo>
                    <a:pt x="604" y="118"/>
                  </a:lnTo>
                  <a:lnTo>
                    <a:pt x="602" y="116"/>
                  </a:lnTo>
                  <a:lnTo>
                    <a:pt x="599" y="116"/>
                  </a:lnTo>
                  <a:lnTo>
                    <a:pt x="599" y="116"/>
                  </a:lnTo>
                  <a:lnTo>
                    <a:pt x="597" y="113"/>
                  </a:lnTo>
                  <a:lnTo>
                    <a:pt x="597" y="113"/>
                  </a:lnTo>
                  <a:lnTo>
                    <a:pt x="592" y="116"/>
                  </a:lnTo>
                  <a:lnTo>
                    <a:pt x="587" y="116"/>
                  </a:lnTo>
                  <a:lnTo>
                    <a:pt x="583" y="111"/>
                  </a:lnTo>
                  <a:lnTo>
                    <a:pt x="578" y="109"/>
                  </a:lnTo>
                  <a:lnTo>
                    <a:pt x="578" y="106"/>
                  </a:lnTo>
                  <a:lnTo>
                    <a:pt x="573" y="104"/>
                  </a:lnTo>
                  <a:lnTo>
                    <a:pt x="568" y="99"/>
                  </a:lnTo>
                  <a:lnTo>
                    <a:pt x="561" y="95"/>
                  </a:lnTo>
                  <a:lnTo>
                    <a:pt x="557" y="87"/>
                  </a:lnTo>
                  <a:lnTo>
                    <a:pt x="549" y="83"/>
                  </a:lnTo>
                  <a:lnTo>
                    <a:pt x="547" y="80"/>
                  </a:lnTo>
                  <a:lnTo>
                    <a:pt x="545" y="78"/>
                  </a:lnTo>
                  <a:lnTo>
                    <a:pt x="542" y="80"/>
                  </a:lnTo>
                  <a:lnTo>
                    <a:pt x="538" y="80"/>
                  </a:lnTo>
                  <a:lnTo>
                    <a:pt x="530" y="83"/>
                  </a:lnTo>
                  <a:lnTo>
                    <a:pt x="528" y="83"/>
                  </a:lnTo>
                  <a:lnTo>
                    <a:pt x="528" y="80"/>
                  </a:lnTo>
                  <a:lnTo>
                    <a:pt x="528" y="76"/>
                  </a:lnTo>
                  <a:lnTo>
                    <a:pt x="530" y="54"/>
                  </a:lnTo>
                  <a:lnTo>
                    <a:pt x="528" y="50"/>
                  </a:lnTo>
                  <a:lnTo>
                    <a:pt x="526" y="40"/>
                  </a:lnTo>
                  <a:lnTo>
                    <a:pt x="523" y="35"/>
                  </a:lnTo>
                  <a:lnTo>
                    <a:pt x="514" y="24"/>
                  </a:lnTo>
                  <a:lnTo>
                    <a:pt x="512" y="21"/>
                  </a:lnTo>
                  <a:lnTo>
                    <a:pt x="509" y="14"/>
                  </a:lnTo>
                  <a:lnTo>
                    <a:pt x="509" y="12"/>
                  </a:lnTo>
                  <a:lnTo>
                    <a:pt x="507" y="9"/>
                  </a:lnTo>
                  <a:lnTo>
                    <a:pt x="504" y="9"/>
                  </a:lnTo>
                  <a:lnTo>
                    <a:pt x="502" y="7"/>
                  </a:lnTo>
                  <a:lnTo>
                    <a:pt x="500" y="7"/>
                  </a:lnTo>
                  <a:lnTo>
                    <a:pt x="500" y="7"/>
                  </a:lnTo>
                  <a:lnTo>
                    <a:pt x="500" y="9"/>
                  </a:lnTo>
                  <a:lnTo>
                    <a:pt x="497" y="9"/>
                  </a:lnTo>
                  <a:lnTo>
                    <a:pt x="495" y="9"/>
                  </a:lnTo>
                  <a:lnTo>
                    <a:pt x="493" y="12"/>
                  </a:lnTo>
                  <a:lnTo>
                    <a:pt x="493" y="12"/>
                  </a:lnTo>
                  <a:lnTo>
                    <a:pt x="488" y="14"/>
                  </a:lnTo>
                  <a:lnTo>
                    <a:pt x="483" y="21"/>
                  </a:lnTo>
                  <a:lnTo>
                    <a:pt x="474" y="33"/>
                  </a:lnTo>
                  <a:lnTo>
                    <a:pt x="471" y="35"/>
                  </a:lnTo>
                  <a:lnTo>
                    <a:pt x="467" y="38"/>
                  </a:lnTo>
                  <a:lnTo>
                    <a:pt x="464" y="38"/>
                  </a:lnTo>
                  <a:lnTo>
                    <a:pt x="462" y="38"/>
                  </a:lnTo>
                  <a:lnTo>
                    <a:pt x="459" y="38"/>
                  </a:lnTo>
                  <a:lnTo>
                    <a:pt x="457" y="38"/>
                  </a:lnTo>
                  <a:lnTo>
                    <a:pt x="455" y="35"/>
                  </a:lnTo>
                  <a:lnTo>
                    <a:pt x="452" y="33"/>
                  </a:lnTo>
                  <a:lnTo>
                    <a:pt x="450" y="28"/>
                  </a:lnTo>
                  <a:lnTo>
                    <a:pt x="448" y="24"/>
                  </a:lnTo>
                  <a:lnTo>
                    <a:pt x="448" y="24"/>
                  </a:lnTo>
                  <a:lnTo>
                    <a:pt x="448" y="21"/>
                  </a:lnTo>
                  <a:lnTo>
                    <a:pt x="445" y="21"/>
                  </a:lnTo>
                  <a:lnTo>
                    <a:pt x="443" y="21"/>
                  </a:lnTo>
                  <a:lnTo>
                    <a:pt x="443" y="21"/>
                  </a:lnTo>
                  <a:lnTo>
                    <a:pt x="443" y="19"/>
                  </a:lnTo>
                  <a:lnTo>
                    <a:pt x="443" y="19"/>
                  </a:lnTo>
                  <a:lnTo>
                    <a:pt x="443" y="16"/>
                  </a:lnTo>
                  <a:lnTo>
                    <a:pt x="441" y="16"/>
                  </a:lnTo>
                  <a:lnTo>
                    <a:pt x="441" y="16"/>
                  </a:lnTo>
                  <a:lnTo>
                    <a:pt x="436" y="28"/>
                  </a:lnTo>
                  <a:lnTo>
                    <a:pt x="436" y="31"/>
                  </a:lnTo>
                  <a:lnTo>
                    <a:pt x="436" y="31"/>
                  </a:lnTo>
                  <a:lnTo>
                    <a:pt x="438" y="33"/>
                  </a:lnTo>
                  <a:lnTo>
                    <a:pt x="438" y="33"/>
                  </a:lnTo>
                  <a:lnTo>
                    <a:pt x="438" y="35"/>
                  </a:lnTo>
                  <a:lnTo>
                    <a:pt x="438" y="35"/>
                  </a:lnTo>
                  <a:lnTo>
                    <a:pt x="441" y="35"/>
                  </a:lnTo>
                  <a:lnTo>
                    <a:pt x="441" y="38"/>
                  </a:lnTo>
                  <a:lnTo>
                    <a:pt x="443" y="38"/>
                  </a:lnTo>
                  <a:lnTo>
                    <a:pt x="441" y="38"/>
                  </a:lnTo>
                  <a:lnTo>
                    <a:pt x="443" y="38"/>
                  </a:lnTo>
                  <a:lnTo>
                    <a:pt x="443" y="40"/>
                  </a:lnTo>
                  <a:lnTo>
                    <a:pt x="443" y="40"/>
                  </a:lnTo>
                  <a:lnTo>
                    <a:pt x="438" y="40"/>
                  </a:lnTo>
                  <a:lnTo>
                    <a:pt x="433" y="40"/>
                  </a:lnTo>
                  <a:lnTo>
                    <a:pt x="424" y="40"/>
                  </a:lnTo>
                  <a:lnTo>
                    <a:pt x="410" y="40"/>
                  </a:lnTo>
                  <a:lnTo>
                    <a:pt x="393" y="40"/>
                  </a:lnTo>
                  <a:lnTo>
                    <a:pt x="379" y="40"/>
                  </a:lnTo>
                  <a:lnTo>
                    <a:pt x="365" y="40"/>
                  </a:lnTo>
                  <a:lnTo>
                    <a:pt x="355" y="40"/>
                  </a:lnTo>
                  <a:lnTo>
                    <a:pt x="351" y="40"/>
                  </a:lnTo>
                  <a:lnTo>
                    <a:pt x="348" y="40"/>
                  </a:lnTo>
                  <a:lnTo>
                    <a:pt x="341" y="38"/>
                  </a:lnTo>
                  <a:lnTo>
                    <a:pt x="336" y="35"/>
                  </a:lnTo>
                  <a:lnTo>
                    <a:pt x="332" y="35"/>
                  </a:lnTo>
                  <a:lnTo>
                    <a:pt x="327" y="38"/>
                  </a:lnTo>
                  <a:lnTo>
                    <a:pt x="325" y="38"/>
                  </a:lnTo>
                  <a:lnTo>
                    <a:pt x="322" y="38"/>
                  </a:lnTo>
                  <a:lnTo>
                    <a:pt x="322" y="38"/>
                  </a:lnTo>
                  <a:lnTo>
                    <a:pt x="320" y="38"/>
                  </a:lnTo>
                  <a:lnTo>
                    <a:pt x="317" y="40"/>
                  </a:lnTo>
                  <a:lnTo>
                    <a:pt x="315" y="40"/>
                  </a:lnTo>
                  <a:lnTo>
                    <a:pt x="313" y="40"/>
                  </a:lnTo>
                  <a:lnTo>
                    <a:pt x="310" y="40"/>
                  </a:lnTo>
                  <a:lnTo>
                    <a:pt x="313" y="45"/>
                  </a:lnTo>
                  <a:lnTo>
                    <a:pt x="313" y="50"/>
                  </a:lnTo>
                  <a:lnTo>
                    <a:pt x="313" y="54"/>
                  </a:lnTo>
                  <a:lnTo>
                    <a:pt x="313" y="59"/>
                  </a:lnTo>
                  <a:lnTo>
                    <a:pt x="313" y="66"/>
                  </a:lnTo>
                  <a:lnTo>
                    <a:pt x="313" y="71"/>
                  </a:lnTo>
                  <a:lnTo>
                    <a:pt x="310" y="76"/>
                  </a:lnTo>
                  <a:lnTo>
                    <a:pt x="310" y="80"/>
                  </a:lnTo>
                  <a:lnTo>
                    <a:pt x="310" y="87"/>
                  </a:lnTo>
                  <a:lnTo>
                    <a:pt x="310" y="92"/>
                  </a:lnTo>
                  <a:lnTo>
                    <a:pt x="313" y="92"/>
                  </a:lnTo>
                  <a:lnTo>
                    <a:pt x="317" y="90"/>
                  </a:lnTo>
                  <a:lnTo>
                    <a:pt x="317" y="90"/>
                  </a:lnTo>
                  <a:lnTo>
                    <a:pt x="320" y="90"/>
                  </a:lnTo>
                  <a:lnTo>
                    <a:pt x="320" y="90"/>
                  </a:lnTo>
                  <a:lnTo>
                    <a:pt x="322" y="90"/>
                  </a:lnTo>
                  <a:lnTo>
                    <a:pt x="322" y="92"/>
                  </a:lnTo>
                  <a:lnTo>
                    <a:pt x="322" y="92"/>
                  </a:lnTo>
                  <a:lnTo>
                    <a:pt x="329" y="90"/>
                  </a:lnTo>
                  <a:lnTo>
                    <a:pt x="332" y="90"/>
                  </a:lnTo>
                  <a:lnTo>
                    <a:pt x="334" y="92"/>
                  </a:lnTo>
                  <a:lnTo>
                    <a:pt x="336" y="92"/>
                  </a:lnTo>
                  <a:lnTo>
                    <a:pt x="339" y="92"/>
                  </a:lnTo>
                  <a:lnTo>
                    <a:pt x="341" y="92"/>
                  </a:lnTo>
                  <a:lnTo>
                    <a:pt x="341" y="92"/>
                  </a:lnTo>
                  <a:lnTo>
                    <a:pt x="341" y="92"/>
                  </a:lnTo>
                  <a:lnTo>
                    <a:pt x="343" y="92"/>
                  </a:lnTo>
                  <a:lnTo>
                    <a:pt x="343" y="92"/>
                  </a:lnTo>
                  <a:lnTo>
                    <a:pt x="343" y="92"/>
                  </a:lnTo>
                  <a:lnTo>
                    <a:pt x="346" y="95"/>
                  </a:lnTo>
                  <a:lnTo>
                    <a:pt x="346" y="95"/>
                  </a:lnTo>
                  <a:lnTo>
                    <a:pt x="348" y="92"/>
                  </a:lnTo>
                  <a:lnTo>
                    <a:pt x="351" y="90"/>
                  </a:lnTo>
                  <a:lnTo>
                    <a:pt x="351" y="92"/>
                  </a:lnTo>
                  <a:lnTo>
                    <a:pt x="355" y="92"/>
                  </a:lnTo>
                  <a:lnTo>
                    <a:pt x="358" y="95"/>
                  </a:lnTo>
                  <a:lnTo>
                    <a:pt x="358" y="95"/>
                  </a:lnTo>
                  <a:lnTo>
                    <a:pt x="360" y="97"/>
                  </a:lnTo>
                  <a:lnTo>
                    <a:pt x="360" y="97"/>
                  </a:lnTo>
                  <a:lnTo>
                    <a:pt x="360" y="97"/>
                  </a:lnTo>
                  <a:lnTo>
                    <a:pt x="360" y="99"/>
                  </a:lnTo>
                  <a:lnTo>
                    <a:pt x="360" y="99"/>
                  </a:lnTo>
                  <a:lnTo>
                    <a:pt x="362" y="102"/>
                  </a:lnTo>
                  <a:lnTo>
                    <a:pt x="362" y="104"/>
                  </a:lnTo>
                  <a:lnTo>
                    <a:pt x="362" y="104"/>
                  </a:lnTo>
                  <a:lnTo>
                    <a:pt x="365" y="106"/>
                  </a:lnTo>
                  <a:lnTo>
                    <a:pt x="365" y="106"/>
                  </a:lnTo>
                  <a:lnTo>
                    <a:pt x="367" y="106"/>
                  </a:lnTo>
                  <a:lnTo>
                    <a:pt x="367" y="106"/>
                  </a:lnTo>
                  <a:lnTo>
                    <a:pt x="365" y="109"/>
                  </a:lnTo>
                  <a:lnTo>
                    <a:pt x="365" y="109"/>
                  </a:lnTo>
                  <a:lnTo>
                    <a:pt x="365" y="109"/>
                  </a:lnTo>
                  <a:lnTo>
                    <a:pt x="365" y="109"/>
                  </a:lnTo>
                  <a:lnTo>
                    <a:pt x="365" y="113"/>
                  </a:lnTo>
                  <a:lnTo>
                    <a:pt x="365" y="116"/>
                  </a:lnTo>
                  <a:lnTo>
                    <a:pt x="365" y="116"/>
                  </a:lnTo>
                  <a:lnTo>
                    <a:pt x="365" y="116"/>
                  </a:lnTo>
                  <a:lnTo>
                    <a:pt x="362" y="118"/>
                  </a:lnTo>
                  <a:lnTo>
                    <a:pt x="362" y="118"/>
                  </a:lnTo>
                  <a:lnTo>
                    <a:pt x="365" y="118"/>
                  </a:lnTo>
                  <a:lnTo>
                    <a:pt x="365" y="121"/>
                  </a:lnTo>
                  <a:lnTo>
                    <a:pt x="367" y="121"/>
                  </a:lnTo>
                  <a:lnTo>
                    <a:pt x="367" y="123"/>
                  </a:lnTo>
                  <a:lnTo>
                    <a:pt x="367" y="123"/>
                  </a:lnTo>
                  <a:lnTo>
                    <a:pt x="367" y="125"/>
                  </a:lnTo>
                  <a:lnTo>
                    <a:pt x="365" y="125"/>
                  </a:lnTo>
                  <a:lnTo>
                    <a:pt x="365" y="125"/>
                  </a:lnTo>
                  <a:lnTo>
                    <a:pt x="362" y="125"/>
                  </a:lnTo>
                  <a:lnTo>
                    <a:pt x="362" y="125"/>
                  </a:lnTo>
                  <a:lnTo>
                    <a:pt x="362" y="125"/>
                  </a:lnTo>
                  <a:lnTo>
                    <a:pt x="360" y="125"/>
                  </a:lnTo>
                  <a:lnTo>
                    <a:pt x="360" y="125"/>
                  </a:lnTo>
                  <a:lnTo>
                    <a:pt x="360" y="125"/>
                  </a:lnTo>
                  <a:lnTo>
                    <a:pt x="355" y="125"/>
                  </a:lnTo>
                  <a:lnTo>
                    <a:pt x="355" y="125"/>
                  </a:lnTo>
                  <a:lnTo>
                    <a:pt x="355" y="123"/>
                  </a:lnTo>
                  <a:lnTo>
                    <a:pt x="355" y="123"/>
                  </a:lnTo>
                  <a:lnTo>
                    <a:pt x="353" y="123"/>
                  </a:lnTo>
                  <a:lnTo>
                    <a:pt x="351" y="123"/>
                  </a:lnTo>
                  <a:lnTo>
                    <a:pt x="351" y="123"/>
                  </a:lnTo>
                  <a:lnTo>
                    <a:pt x="348" y="123"/>
                  </a:lnTo>
                  <a:lnTo>
                    <a:pt x="343" y="118"/>
                  </a:lnTo>
                  <a:lnTo>
                    <a:pt x="343" y="118"/>
                  </a:lnTo>
                  <a:lnTo>
                    <a:pt x="341" y="116"/>
                  </a:lnTo>
                  <a:lnTo>
                    <a:pt x="339" y="118"/>
                  </a:lnTo>
                  <a:lnTo>
                    <a:pt x="336" y="118"/>
                  </a:lnTo>
                  <a:lnTo>
                    <a:pt x="334" y="121"/>
                  </a:lnTo>
                  <a:lnTo>
                    <a:pt x="334" y="121"/>
                  </a:lnTo>
                  <a:lnTo>
                    <a:pt x="332" y="121"/>
                  </a:lnTo>
                  <a:lnTo>
                    <a:pt x="332" y="123"/>
                  </a:lnTo>
                  <a:lnTo>
                    <a:pt x="329" y="123"/>
                  </a:lnTo>
                  <a:lnTo>
                    <a:pt x="327" y="123"/>
                  </a:lnTo>
                  <a:lnTo>
                    <a:pt x="325" y="123"/>
                  </a:lnTo>
                  <a:lnTo>
                    <a:pt x="325" y="123"/>
                  </a:lnTo>
                  <a:lnTo>
                    <a:pt x="320" y="125"/>
                  </a:lnTo>
                  <a:lnTo>
                    <a:pt x="317" y="125"/>
                  </a:lnTo>
                  <a:lnTo>
                    <a:pt x="315" y="128"/>
                  </a:lnTo>
                  <a:lnTo>
                    <a:pt x="313" y="128"/>
                  </a:lnTo>
                  <a:lnTo>
                    <a:pt x="306" y="128"/>
                  </a:lnTo>
                  <a:lnTo>
                    <a:pt x="306" y="128"/>
                  </a:lnTo>
                  <a:lnTo>
                    <a:pt x="303" y="128"/>
                  </a:lnTo>
                  <a:lnTo>
                    <a:pt x="301" y="128"/>
                  </a:lnTo>
                  <a:lnTo>
                    <a:pt x="301" y="128"/>
                  </a:lnTo>
                  <a:lnTo>
                    <a:pt x="298" y="128"/>
                  </a:lnTo>
                  <a:lnTo>
                    <a:pt x="296" y="130"/>
                  </a:lnTo>
                  <a:lnTo>
                    <a:pt x="296" y="128"/>
                  </a:lnTo>
                  <a:lnTo>
                    <a:pt x="296" y="135"/>
                  </a:lnTo>
                  <a:lnTo>
                    <a:pt x="296" y="135"/>
                  </a:lnTo>
                  <a:lnTo>
                    <a:pt x="296" y="142"/>
                  </a:lnTo>
                  <a:lnTo>
                    <a:pt x="296" y="149"/>
                  </a:lnTo>
                  <a:lnTo>
                    <a:pt x="294" y="156"/>
                  </a:lnTo>
                  <a:lnTo>
                    <a:pt x="294" y="166"/>
                  </a:lnTo>
                  <a:lnTo>
                    <a:pt x="294" y="173"/>
                  </a:lnTo>
                  <a:lnTo>
                    <a:pt x="294" y="177"/>
                  </a:lnTo>
                  <a:lnTo>
                    <a:pt x="294" y="180"/>
                  </a:lnTo>
                  <a:lnTo>
                    <a:pt x="294" y="185"/>
                  </a:lnTo>
                  <a:lnTo>
                    <a:pt x="294" y="187"/>
                  </a:lnTo>
                  <a:lnTo>
                    <a:pt x="296" y="189"/>
                  </a:lnTo>
                  <a:lnTo>
                    <a:pt x="298" y="192"/>
                  </a:lnTo>
                  <a:lnTo>
                    <a:pt x="303" y="196"/>
                  </a:lnTo>
                  <a:lnTo>
                    <a:pt x="303" y="199"/>
                  </a:lnTo>
                  <a:lnTo>
                    <a:pt x="306" y="199"/>
                  </a:lnTo>
                  <a:lnTo>
                    <a:pt x="306" y="199"/>
                  </a:lnTo>
                  <a:lnTo>
                    <a:pt x="310" y="199"/>
                  </a:lnTo>
                  <a:lnTo>
                    <a:pt x="310" y="201"/>
                  </a:lnTo>
                  <a:lnTo>
                    <a:pt x="310" y="201"/>
                  </a:lnTo>
                  <a:lnTo>
                    <a:pt x="313" y="203"/>
                  </a:lnTo>
                  <a:lnTo>
                    <a:pt x="313" y="203"/>
                  </a:lnTo>
                  <a:lnTo>
                    <a:pt x="313" y="203"/>
                  </a:lnTo>
                  <a:lnTo>
                    <a:pt x="315" y="206"/>
                  </a:lnTo>
                  <a:lnTo>
                    <a:pt x="315" y="206"/>
                  </a:lnTo>
                  <a:lnTo>
                    <a:pt x="317" y="208"/>
                  </a:lnTo>
                  <a:lnTo>
                    <a:pt x="320" y="208"/>
                  </a:lnTo>
                  <a:lnTo>
                    <a:pt x="327" y="211"/>
                  </a:lnTo>
                  <a:lnTo>
                    <a:pt x="327" y="213"/>
                  </a:lnTo>
                  <a:lnTo>
                    <a:pt x="329" y="213"/>
                  </a:lnTo>
                  <a:lnTo>
                    <a:pt x="329" y="215"/>
                  </a:lnTo>
                  <a:lnTo>
                    <a:pt x="329" y="218"/>
                  </a:lnTo>
                  <a:lnTo>
                    <a:pt x="332" y="218"/>
                  </a:lnTo>
                  <a:lnTo>
                    <a:pt x="332" y="220"/>
                  </a:lnTo>
                  <a:lnTo>
                    <a:pt x="332" y="222"/>
                  </a:lnTo>
                  <a:lnTo>
                    <a:pt x="332" y="222"/>
                  </a:lnTo>
                  <a:lnTo>
                    <a:pt x="332" y="222"/>
                  </a:lnTo>
                  <a:lnTo>
                    <a:pt x="332" y="222"/>
                  </a:lnTo>
                  <a:lnTo>
                    <a:pt x="332" y="225"/>
                  </a:lnTo>
                  <a:lnTo>
                    <a:pt x="332" y="227"/>
                  </a:lnTo>
                  <a:lnTo>
                    <a:pt x="329" y="229"/>
                  </a:lnTo>
                  <a:lnTo>
                    <a:pt x="329" y="232"/>
                  </a:lnTo>
                  <a:lnTo>
                    <a:pt x="329" y="232"/>
                  </a:lnTo>
                  <a:lnTo>
                    <a:pt x="332" y="237"/>
                  </a:lnTo>
                  <a:lnTo>
                    <a:pt x="334" y="237"/>
                  </a:lnTo>
                  <a:lnTo>
                    <a:pt x="334" y="239"/>
                  </a:lnTo>
                  <a:lnTo>
                    <a:pt x="334" y="241"/>
                  </a:lnTo>
                  <a:lnTo>
                    <a:pt x="334" y="241"/>
                  </a:lnTo>
                  <a:lnTo>
                    <a:pt x="334" y="241"/>
                  </a:lnTo>
                  <a:lnTo>
                    <a:pt x="334" y="241"/>
                  </a:lnTo>
                  <a:lnTo>
                    <a:pt x="336" y="241"/>
                  </a:lnTo>
                  <a:lnTo>
                    <a:pt x="336" y="244"/>
                  </a:lnTo>
                  <a:lnTo>
                    <a:pt x="336" y="244"/>
                  </a:lnTo>
                  <a:lnTo>
                    <a:pt x="336" y="246"/>
                  </a:lnTo>
                  <a:lnTo>
                    <a:pt x="336" y="246"/>
                  </a:lnTo>
                  <a:lnTo>
                    <a:pt x="336" y="246"/>
                  </a:lnTo>
                  <a:lnTo>
                    <a:pt x="336" y="248"/>
                  </a:lnTo>
                  <a:lnTo>
                    <a:pt x="339" y="248"/>
                  </a:lnTo>
                  <a:lnTo>
                    <a:pt x="339" y="248"/>
                  </a:lnTo>
                  <a:lnTo>
                    <a:pt x="341" y="251"/>
                  </a:lnTo>
                  <a:lnTo>
                    <a:pt x="341" y="251"/>
                  </a:lnTo>
                  <a:lnTo>
                    <a:pt x="343" y="251"/>
                  </a:lnTo>
                  <a:lnTo>
                    <a:pt x="343" y="251"/>
                  </a:lnTo>
                  <a:lnTo>
                    <a:pt x="343" y="253"/>
                  </a:lnTo>
                  <a:lnTo>
                    <a:pt x="343" y="253"/>
                  </a:lnTo>
                  <a:lnTo>
                    <a:pt x="343" y="253"/>
                  </a:lnTo>
                  <a:lnTo>
                    <a:pt x="343" y="256"/>
                  </a:lnTo>
                  <a:lnTo>
                    <a:pt x="343" y="256"/>
                  </a:lnTo>
                  <a:lnTo>
                    <a:pt x="343" y="258"/>
                  </a:lnTo>
                  <a:lnTo>
                    <a:pt x="343" y="260"/>
                  </a:lnTo>
                  <a:lnTo>
                    <a:pt x="346" y="265"/>
                  </a:lnTo>
                  <a:lnTo>
                    <a:pt x="346" y="267"/>
                  </a:lnTo>
                  <a:lnTo>
                    <a:pt x="346" y="270"/>
                  </a:lnTo>
                  <a:lnTo>
                    <a:pt x="346" y="270"/>
                  </a:lnTo>
                  <a:lnTo>
                    <a:pt x="346" y="274"/>
                  </a:lnTo>
                  <a:lnTo>
                    <a:pt x="343" y="282"/>
                  </a:lnTo>
                  <a:lnTo>
                    <a:pt x="343" y="284"/>
                  </a:lnTo>
                  <a:lnTo>
                    <a:pt x="343" y="291"/>
                  </a:lnTo>
                  <a:lnTo>
                    <a:pt x="343" y="291"/>
                  </a:lnTo>
                  <a:lnTo>
                    <a:pt x="341" y="296"/>
                  </a:lnTo>
                  <a:lnTo>
                    <a:pt x="341" y="301"/>
                  </a:lnTo>
                  <a:lnTo>
                    <a:pt x="339" y="312"/>
                  </a:lnTo>
                  <a:lnTo>
                    <a:pt x="336" y="327"/>
                  </a:lnTo>
                  <a:lnTo>
                    <a:pt x="334" y="338"/>
                  </a:lnTo>
                  <a:lnTo>
                    <a:pt x="332" y="350"/>
                  </a:lnTo>
                  <a:lnTo>
                    <a:pt x="329" y="364"/>
                  </a:lnTo>
                  <a:lnTo>
                    <a:pt x="327" y="376"/>
                  </a:lnTo>
                  <a:lnTo>
                    <a:pt x="325" y="388"/>
                  </a:lnTo>
                  <a:lnTo>
                    <a:pt x="322" y="400"/>
                  </a:lnTo>
                  <a:lnTo>
                    <a:pt x="320" y="414"/>
                  </a:lnTo>
                  <a:lnTo>
                    <a:pt x="317" y="426"/>
                  </a:lnTo>
                  <a:lnTo>
                    <a:pt x="315" y="438"/>
                  </a:lnTo>
                  <a:lnTo>
                    <a:pt x="313" y="452"/>
                  </a:lnTo>
                  <a:lnTo>
                    <a:pt x="310" y="464"/>
                  </a:lnTo>
                  <a:lnTo>
                    <a:pt x="308" y="476"/>
                  </a:lnTo>
                  <a:lnTo>
                    <a:pt x="306" y="490"/>
                  </a:lnTo>
                  <a:lnTo>
                    <a:pt x="303" y="502"/>
                  </a:lnTo>
                  <a:lnTo>
                    <a:pt x="303" y="502"/>
                  </a:lnTo>
                  <a:lnTo>
                    <a:pt x="303" y="502"/>
                  </a:lnTo>
                  <a:lnTo>
                    <a:pt x="303" y="502"/>
                  </a:lnTo>
                  <a:lnTo>
                    <a:pt x="303" y="502"/>
                  </a:lnTo>
                  <a:lnTo>
                    <a:pt x="303" y="502"/>
                  </a:lnTo>
                  <a:lnTo>
                    <a:pt x="303" y="502"/>
                  </a:lnTo>
                  <a:lnTo>
                    <a:pt x="303" y="502"/>
                  </a:lnTo>
                  <a:lnTo>
                    <a:pt x="303" y="504"/>
                  </a:lnTo>
                  <a:lnTo>
                    <a:pt x="303" y="504"/>
                  </a:lnTo>
                  <a:lnTo>
                    <a:pt x="303" y="504"/>
                  </a:lnTo>
                  <a:lnTo>
                    <a:pt x="303" y="504"/>
                  </a:lnTo>
                  <a:lnTo>
                    <a:pt x="303" y="504"/>
                  </a:lnTo>
                  <a:lnTo>
                    <a:pt x="303" y="504"/>
                  </a:lnTo>
                  <a:lnTo>
                    <a:pt x="303" y="504"/>
                  </a:lnTo>
                  <a:lnTo>
                    <a:pt x="303" y="504"/>
                  </a:lnTo>
                  <a:lnTo>
                    <a:pt x="303" y="504"/>
                  </a:lnTo>
                  <a:lnTo>
                    <a:pt x="303" y="506"/>
                  </a:lnTo>
                  <a:lnTo>
                    <a:pt x="301" y="509"/>
                  </a:lnTo>
                  <a:lnTo>
                    <a:pt x="301" y="511"/>
                  </a:lnTo>
                  <a:lnTo>
                    <a:pt x="298" y="514"/>
                  </a:lnTo>
                  <a:lnTo>
                    <a:pt x="296" y="514"/>
                  </a:lnTo>
                  <a:lnTo>
                    <a:pt x="296" y="511"/>
                  </a:lnTo>
                  <a:lnTo>
                    <a:pt x="294" y="511"/>
                  </a:lnTo>
                  <a:lnTo>
                    <a:pt x="294" y="511"/>
                  </a:lnTo>
                  <a:lnTo>
                    <a:pt x="294" y="511"/>
                  </a:lnTo>
                  <a:lnTo>
                    <a:pt x="294" y="509"/>
                  </a:lnTo>
                  <a:lnTo>
                    <a:pt x="291" y="506"/>
                  </a:lnTo>
                  <a:lnTo>
                    <a:pt x="291" y="506"/>
                  </a:lnTo>
                  <a:lnTo>
                    <a:pt x="289" y="506"/>
                  </a:lnTo>
                  <a:lnTo>
                    <a:pt x="287" y="506"/>
                  </a:lnTo>
                  <a:lnTo>
                    <a:pt x="287" y="509"/>
                  </a:lnTo>
                  <a:lnTo>
                    <a:pt x="284" y="511"/>
                  </a:lnTo>
                  <a:lnTo>
                    <a:pt x="284" y="514"/>
                  </a:lnTo>
                  <a:lnTo>
                    <a:pt x="282" y="511"/>
                  </a:lnTo>
                  <a:lnTo>
                    <a:pt x="282" y="511"/>
                  </a:lnTo>
                  <a:lnTo>
                    <a:pt x="282" y="509"/>
                  </a:lnTo>
                  <a:lnTo>
                    <a:pt x="282" y="509"/>
                  </a:lnTo>
                  <a:lnTo>
                    <a:pt x="280" y="509"/>
                  </a:lnTo>
                  <a:lnTo>
                    <a:pt x="280" y="509"/>
                  </a:lnTo>
                  <a:lnTo>
                    <a:pt x="275" y="506"/>
                  </a:lnTo>
                  <a:lnTo>
                    <a:pt x="275" y="504"/>
                  </a:lnTo>
                  <a:lnTo>
                    <a:pt x="275" y="504"/>
                  </a:lnTo>
                  <a:lnTo>
                    <a:pt x="275" y="502"/>
                  </a:lnTo>
                  <a:lnTo>
                    <a:pt x="275" y="499"/>
                  </a:lnTo>
                  <a:lnTo>
                    <a:pt x="275" y="497"/>
                  </a:lnTo>
                  <a:lnTo>
                    <a:pt x="275" y="497"/>
                  </a:lnTo>
                  <a:lnTo>
                    <a:pt x="272" y="497"/>
                  </a:lnTo>
                  <a:lnTo>
                    <a:pt x="272" y="499"/>
                  </a:lnTo>
                  <a:lnTo>
                    <a:pt x="270" y="499"/>
                  </a:lnTo>
                  <a:lnTo>
                    <a:pt x="268" y="497"/>
                  </a:lnTo>
                  <a:lnTo>
                    <a:pt x="268" y="497"/>
                  </a:lnTo>
                  <a:lnTo>
                    <a:pt x="265" y="497"/>
                  </a:lnTo>
                  <a:lnTo>
                    <a:pt x="265" y="497"/>
                  </a:lnTo>
                  <a:lnTo>
                    <a:pt x="263" y="497"/>
                  </a:lnTo>
                  <a:lnTo>
                    <a:pt x="261" y="499"/>
                  </a:lnTo>
                  <a:lnTo>
                    <a:pt x="258" y="499"/>
                  </a:lnTo>
                  <a:lnTo>
                    <a:pt x="258" y="499"/>
                  </a:lnTo>
                  <a:lnTo>
                    <a:pt x="258" y="499"/>
                  </a:lnTo>
                  <a:lnTo>
                    <a:pt x="258" y="497"/>
                  </a:lnTo>
                  <a:lnTo>
                    <a:pt x="256" y="497"/>
                  </a:lnTo>
                  <a:lnTo>
                    <a:pt x="256" y="497"/>
                  </a:lnTo>
                  <a:lnTo>
                    <a:pt x="256" y="499"/>
                  </a:lnTo>
                  <a:lnTo>
                    <a:pt x="254" y="499"/>
                  </a:lnTo>
                  <a:lnTo>
                    <a:pt x="254" y="502"/>
                  </a:lnTo>
                  <a:lnTo>
                    <a:pt x="251" y="499"/>
                  </a:lnTo>
                  <a:lnTo>
                    <a:pt x="251" y="497"/>
                  </a:lnTo>
                  <a:lnTo>
                    <a:pt x="251" y="497"/>
                  </a:lnTo>
                  <a:lnTo>
                    <a:pt x="251" y="495"/>
                  </a:lnTo>
                  <a:lnTo>
                    <a:pt x="249" y="495"/>
                  </a:lnTo>
                  <a:lnTo>
                    <a:pt x="249" y="495"/>
                  </a:lnTo>
                  <a:lnTo>
                    <a:pt x="246" y="497"/>
                  </a:lnTo>
                  <a:lnTo>
                    <a:pt x="246" y="499"/>
                  </a:lnTo>
                  <a:lnTo>
                    <a:pt x="246" y="499"/>
                  </a:lnTo>
                  <a:lnTo>
                    <a:pt x="244" y="499"/>
                  </a:lnTo>
                  <a:lnTo>
                    <a:pt x="239" y="497"/>
                  </a:lnTo>
                  <a:lnTo>
                    <a:pt x="239" y="497"/>
                  </a:lnTo>
                  <a:lnTo>
                    <a:pt x="235" y="499"/>
                  </a:lnTo>
                  <a:lnTo>
                    <a:pt x="235" y="502"/>
                  </a:lnTo>
                  <a:lnTo>
                    <a:pt x="232" y="502"/>
                  </a:lnTo>
                  <a:lnTo>
                    <a:pt x="235" y="504"/>
                  </a:lnTo>
                  <a:lnTo>
                    <a:pt x="235" y="504"/>
                  </a:lnTo>
                  <a:lnTo>
                    <a:pt x="232" y="504"/>
                  </a:lnTo>
                  <a:lnTo>
                    <a:pt x="232" y="506"/>
                  </a:lnTo>
                  <a:lnTo>
                    <a:pt x="230" y="506"/>
                  </a:lnTo>
                  <a:lnTo>
                    <a:pt x="230" y="509"/>
                  </a:lnTo>
                  <a:lnTo>
                    <a:pt x="230" y="509"/>
                  </a:lnTo>
                  <a:lnTo>
                    <a:pt x="227" y="511"/>
                  </a:lnTo>
                  <a:lnTo>
                    <a:pt x="225" y="514"/>
                  </a:lnTo>
                  <a:lnTo>
                    <a:pt x="225" y="514"/>
                  </a:lnTo>
                  <a:lnTo>
                    <a:pt x="223" y="516"/>
                  </a:lnTo>
                  <a:lnTo>
                    <a:pt x="223" y="514"/>
                  </a:lnTo>
                  <a:lnTo>
                    <a:pt x="220" y="514"/>
                  </a:lnTo>
                  <a:lnTo>
                    <a:pt x="220" y="516"/>
                  </a:lnTo>
                  <a:lnTo>
                    <a:pt x="218" y="516"/>
                  </a:lnTo>
                  <a:lnTo>
                    <a:pt x="216" y="514"/>
                  </a:lnTo>
                  <a:lnTo>
                    <a:pt x="213" y="516"/>
                  </a:lnTo>
                  <a:lnTo>
                    <a:pt x="211" y="516"/>
                  </a:lnTo>
                  <a:lnTo>
                    <a:pt x="211" y="518"/>
                  </a:lnTo>
                  <a:lnTo>
                    <a:pt x="211" y="518"/>
                  </a:lnTo>
                  <a:lnTo>
                    <a:pt x="209" y="516"/>
                  </a:lnTo>
                  <a:lnTo>
                    <a:pt x="209" y="516"/>
                  </a:lnTo>
                  <a:lnTo>
                    <a:pt x="209" y="514"/>
                  </a:lnTo>
                  <a:lnTo>
                    <a:pt x="206" y="516"/>
                  </a:lnTo>
                  <a:lnTo>
                    <a:pt x="206" y="516"/>
                  </a:lnTo>
                  <a:lnTo>
                    <a:pt x="204" y="518"/>
                  </a:lnTo>
                  <a:lnTo>
                    <a:pt x="201" y="516"/>
                  </a:lnTo>
                  <a:lnTo>
                    <a:pt x="201" y="516"/>
                  </a:lnTo>
                  <a:lnTo>
                    <a:pt x="199" y="516"/>
                  </a:lnTo>
                  <a:lnTo>
                    <a:pt x="197" y="516"/>
                  </a:lnTo>
                  <a:lnTo>
                    <a:pt x="197" y="518"/>
                  </a:lnTo>
                  <a:lnTo>
                    <a:pt x="197" y="518"/>
                  </a:lnTo>
                  <a:lnTo>
                    <a:pt x="197" y="518"/>
                  </a:lnTo>
                  <a:lnTo>
                    <a:pt x="197" y="521"/>
                  </a:lnTo>
                  <a:lnTo>
                    <a:pt x="197" y="521"/>
                  </a:lnTo>
                  <a:lnTo>
                    <a:pt x="197" y="521"/>
                  </a:lnTo>
                  <a:lnTo>
                    <a:pt x="194" y="521"/>
                  </a:lnTo>
                  <a:lnTo>
                    <a:pt x="194" y="521"/>
                  </a:lnTo>
                  <a:lnTo>
                    <a:pt x="194" y="521"/>
                  </a:lnTo>
                  <a:lnTo>
                    <a:pt x="194" y="521"/>
                  </a:lnTo>
                  <a:lnTo>
                    <a:pt x="192" y="521"/>
                  </a:lnTo>
                  <a:lnTo>
                    <a:pt x="192" y="521"/>
                  </a:lnTo>
                  <a:lnTo>
                    <a:pt x="192" y="521"/>
                  </a:lnTo>
                  <a:lnTo>
                    <a:pt x="192" y="521"/>
                  </a:lnTo>
                  <a:lnTo>
                    <a:pt x="190" y="521"/>
                  </a:lnTo>
                  <a:lnTo>
                    <a:pt x="187" y="521"/>
                  </a:lnTo>
                  <a:lnTo>
                    <a:pt x="185" y="521"/>
                  </a:lnTo>
                  <a:lnTo>
                    <a:pt x="182" y="521"/>
                  </a:lnTo>
                  <a:lnTo>
                    <a:pt x="182" y="521"/>
                  </a:lnTo>
                  <a:lnTo>
                    <a:pt x="180" y="521"/>
                  </a:lnTo>
                  <a:lnTo>
                    <a:pt x="180" y="523"/>
                  </a:lnTo>
                  <a:lnTo>
                    <a:pt x="180" y="523"/>
                  </a:lnTo>
                  <a:lnTo>
                    <a:pt x="180" y="523"/>
                  </a:lnTo>
                  <a:lnTo>
                    <a:pt x="178" y="523"/>
                  </a:lnTo>
                  <a:lnTo>
                    <a:pt x="175" y="523"/>
                  </a:lnTo>
                  <a:lnTo>
                    <a:pt x="173" y="525"/>
                  </a:lnTo>
                  <a:lnTo>
                    <a:pt x="173" y="523"/>
                  </a:lnTo>
                  <a:lnTo>
                    <a:pt x="173" y="523"/>
                  </a:lnTo>
                  <a:lnTo>
                    <a:pt x="171" y="525"/>
                  </a:lnTo>
                  <a:lnTo>
                    <a:pt x="171" y="525"/>
                  </a:lnTo>
                  <a:lnTo>
                    <a:pt x="168" y="525"/>
                  </a:lnTo>
                  <a:lnTo>
                    <a:pt x="168" y="525"/>
                  </a:lnTo>
                  <a:lnTo>
                    <a:pt x="168" y="525"/>
                  </a:lnTo>
                  <a:lnTo>
                    <a:pt x="166" y="523"/>
                  </a:lnTo>
                  <a:lnTo>
                    <a:pt x="166" y="523"/>
                  </a:lnTo>
                  <a:lnTo>
                    <a:pt x="166" y="525"/>
                  </a:lnTo>
                  <a:lnTo>
                    <a:pt x="164" y="525"/>
                  </a:lnTo>
                  <a:lnTo>
                    <a:pt x="164" y="525"/>
                  </a:lnTo>
                  <a:lnTo>
                    <a:pt x="161" y="523"/>
                  </a:lnTo>
                  <a:lnTo>
                    <a:pt x="159" y="523"/>
                  </a:lnTo>
                  <a:lnTo>
                    <a:pt x="159" y="523"/>
                  </a:lnTo>
                  <a:lnTo>
                    <a:pt x="159" y="525"/>
                  </a:lnTo>
                  <a:lnTo>
                    <a:pt x="159" y="525"/>
                  </a:lnTo>
                  <a:lnTo>
                    <a:pt x="159" y="525"/>
                  </a:lnTo>
                  <a:lnTo>
                    <a:pt x="159" y="525"/>
                  </a:lnTo>
                  <a:lnTo>
                    <a:pt x="152" y="525"/>
                  </a:lnTo>
                  <a:lnTo>
                    <a:pt x="149" y="525"/>
                  </a:lnTo>
                  <a:lnTo>
                    <a:pt x="149" y="528"/>
                  </a:lnTo>
                  <a:lnTo>
                    <a:pt x="145" y="533"/>
                  </a:lnTo>
                  <a:lnTo>
                    <a:pt x="142" y="533"/>
                  </a:lnTo>
                  <a:lnTo>
                    <a:pt x="140" y="533"/>
                  </a:lnTo>
                  <a:lnTo>
                    <a:pt x="140" y="535"/>
                  </a:lnTo>
                  <a:lnTo>
                    <a:pt x="140" y="535"/>
                  </a:lnTo>
                  <a:lnTo>
                    <a:pt x="140" y="533"/>
                  </a:lnTo>
                  <a:lnTo>
                    <a:pt x="138" y="533"/>
                  </a:lnTo>
                  <a:lnTo>
                    <a:pt x="138" y="533"/>
                  </a:lnTo>
                  <a:lnTo>
                    <a:pt x="138" y="535"/>
                  </a:lnTo>
                  <a:lnTo>
                    <a:pt x="135" y="537"/>
                  </a:lnTo>
                  <a:lnTo>
                    <a:pt x="135" y="537"/>
                  </a:lnTo>
                  <a:lnTo>
                    <a:pt x="133" y="540"/>
                  </a:lnTo>
                  <a:lnTo>
                    <a:pt x="128" y="542"/>
                  </a:lnTo>
                  <a:lnTo>
                    <a:pt x="126" y="544"/>
                  </a:lnTo>
                  <a:lnTo>
                    <a:pt x="123" y="544"/>
                  </a:lnTo>
                  <a:lnTo>
                    <a:pt x="121" y="547"/>
                  </a:lnTo>
                  <a:lnTo>
                    <a:pt x="121" y="547"/>
                  </a:lnTo>
                  <a:lnTo>
                    <a:pt x="119" y="544"/>
                  </a:lnTo>
                  <a:lnTo>
                    <a:pt x="116" y="547"/>
                  </a:lnTo>
                  <a:lnTo>
                    <a:pt x="116" y="547"/>
                  </a:lnTo>
                  <a:lnTo>
                    <a:pt x="116" y="547"/>
                  </a:lnTo>
                  <a:lnTo>
                    <a:pt x="116" y="547"/>
                  </a:lnTo>
                  <a:lnTo>
                    <a:pt x="114" y="549"/>
                  </a:lnTo>
                  <a:lnTo>
                    <a:pt x="111" y="549"/>
                  </a:lnTo>
                  <a:lnTo>
                    <a:pt x="111" y="554"/>
                  </a:lnTo>
                  <a:lnTo>
                    <a:pt x="111" y="554"/>
                  </a:lnTo>
                  <a:lnTo>
                    <a:pt x="109" y="556"/>
                  </a:lnTo>
                  <a:lnTo>
                    <a:pt x="107" y="556"/>
                  </a:lnTo>
                  <a:lnTo>
                    <a:pt x="107" y="556"/>
                  </a:lnTo>
                  <a:lnTo>
                    <a:pt x="107" y="556"/>
                  </a:lnTo>
                  <a:lnTo>
                    <a:pt x="107" y="556"/>
                  </a:lnTo>
                  <a:lnTo>
                    <a:pt x="104" y="556"/>
                  </a:lnTo>
                  <a:lnTo>
                    <a:pt x="104" y="559"/>
                  </a:lnTo>
                  <a:lnTo>
                    <a:pt x="104" y="559"/>
                  </a:lnTo>
                  <a:lnTo>
                    <a:pt x="104" y="559"/>
                  </a:lnTo>
                  <a:lnTo>
                    <a:pt x="104" y="559"/>
                  </a:lnTo>
                  <a:lnTo>
                    <a:pt x="104" y="559"/>
                  </a:lnTo>
                  <a:lnTo>
                    <a:pt x="104" y="561"/>
                  </a:lnTo>
                  <a:lnTo>
                    <a:pt x="102" y="561"/>
                  </a:lnTo>
                  <a:lnTo>
                    <a:pt x="102" y="561"/>
                  </a:lnTo>
                  <a:lnTo>
                    <a:pt x="100" y="561"/>
                  </a:lnTo>
                  <a:lnTo>
                    <a:pt x="100" y="561"/>
                  </a:lnTo>
                  <a:lnTo>
                    <a:pt x="97" y="563"/>
                  </a:lnTo>
                  <a:lnTo>
                    <a:pt x="95" y="566"/>
                  </a:lnTo>
                  <a:lnTo>
                    <a:pt x="95" y="566"/>
                  </a:lnTo>
                  <a:lnTo>
                    <a:pt x="93" y="566"/>
                  </a:lnTo>
                  <a:lnTo>
                    <a:pt x="93" y="568"/>
                  </a:lnTo>
                  <a:lnTo>
                    <a:pt x="93" y="568"/>
                  </a:lnTo>
                  <a:lnTo>
                    <a:pt x="93" y="568"/>
                  </a:lnTo>
                  <a:lnTo>
                    <a:pt x="93" y="568"/>
                  </a:lnTo>
                  <a:lnTo>
                    <a:pt x="88" y="568"/>
                  </a:lnTo>
                  <a:lnTo>
                    <a:pt x="85" y="568"/>
                  </a:lnTo>
                  <a:lnTo>
                    <a:pt x="85" y="568"/>
                  </a:lnTo>
                  <a:lnTo>
                    <a:pt x="83" y="568"/>
                  </a:lnTo>
                  <a:lnTo>
                    <a:pt x="83" y="570"/>
                  </a:lnTo>
                  <a:lnTo>
                    <a:pt x="81" y="570"/>
                  </a:lnTo>
                  <a:lnTo>
                    <a:pt x="78" y="573"/>
                  </a:lnTo>
                  <a:lnTo>
                    <a:pt x="78" y="573"/>
                  </a:lnTo>
                  <a:lnTo>
                    <a:pt x="76" y="570"/>
                  </a:lnTo>
                  <a:lnTo>
                    <a:pt x="76" y="570"/>
                  </a:lnTo>
                  <a:lnTo>
                    <a:pt x="76" y="573"/>
                  </a:lnTo>
                  <a:lnTo>
                    <a:pt x="76" y="573"/>
                  </a:lnTo>
                  <a:lnTo>
                    <a:pt x="76" y="573"/>
                  </a:lnTo>
                  <a:lnTo>
                    <a:pt x="74" y="573"/>
                  </a:lnTo>
                  <a:lnTo>
                    <a:pt x="74" y="573"/>
                  </a:lnTo>
                  <a:lnTo>
                    <a:pt x="74" y="575"/>
                  </a:lnTo>
                  <a:lnTo>
                    <a:pt x="71" y="575"/>
                  </a:lnTo>
                  <a:lnTo>
                    <a:pt x="71" y="575"/>
                  </a:lnTo>
                  <a:lnTo>
                    <a:pt x="71" y="577"/>
                  </a:lnTo>
                  <a:lnTo>
                    <a:pt x="71" y="577"/>
                  </a:lnTo>
                  <a:lnTo>
                    <a:pt x="71" y="580"/>
                  </a:lnTo>
                  <a:lnTo>
                    <a:pt x="74" y="585"/>
                  </a:lnTo>
                  <a:lnTo>
                    <a:pt x="74" y="585"/>
                  </a:lnTo>
                  <a:lnTo>
                    <a:pt x="71" y="587"/>
                  </a:lnTo>
                  <a:lnTo>
                    <a:pt x="71" y="587"/>
                  </a:lnTo>
                  <a:lnTo>
                    <a:pt x="71" y="589"/>
                  </a:lnTo>
                  <a:lnTo>
                    <a:pt x="69" y="592"/>
                  </a:lnTo>
                  <a:lnTo>
                    <a:pt x="69" y="594"/>
                  </a:lnTo>
                  <a:lnTo>
                    <a:pt x="66" y="599"/>
                  </a:lnTo>
                  <a:lnTo>
                    <a:pt x="66" y="601"/>
                  </a:lnTo>
                  <a:lnTo>
                    <a:pt x="66" y="604"/>
                  </a:lnTo>
                  <a:lnTo>
                    <a:pt x="66" y="606"/>
                  </a:lnTo>
                  <a:lnTo>
                    <a:pt x="66" y="608"/>
                  </a:lnTo>
                  <a:lnTo>
                    <a:pt x="66" y="615"/>
                  </a:lnTo>
                  <a:lnTo>
                    <a:pt x="66" y="618"/>
                  </a:lnTo>
                  <a:lnTo>
                    <a:pt x="64" y="620"/>
                  </a:lnTo>
                  <a:lnTo>
                    <a:pt x="57" y="630"/>
                  </a:lnTo>
                  <a:lnTo>
                    <a:pt x="55" y="632"/>
                  </a:lnTo>
                  <a:lnTo>
                    <a:pt x="50" y="644"/>
                  </a:lnTo>
                  <a:lnTo>
                    <a:pt x="48" y="646"/>
                  </a:lnTo>
                  <a:lnTo>
                    <a:pt x="45" y="648"/>
                  </a:lnTo>
                  <a:lnTo>
                    <a:pt x="45" y="651"/>
                  </a:lnTo>
                  <a:lnTo>
                    <a:pt x="48" y="653"/>
                  </a:lnTo>
                  <a:lnTo>
                    <a:pt x="50" y="658"/>
                  </a:lnTo>
                  <a:lnTo>
                    <a:pt x="50" y="660"/>
                  </a:lnTo>
                  <a:lnTo>
                    <a:pt x="52" y="665"/>
                  </a:lnTo>
                  <a:lnTo>
                    <a:pt x="52" y="667"/>
                  </a:lnTo>
                  <a:lnTo>
                    <a:pt x="55" y="672"/>
                  </a:lnTo>
                  <a:lnTo>
                    <a:pt x="55" y="672"/>
                  </a:lnTo>
                  <a:lnTo>
                    <a:pt x="55" y="675"/>
                  </a:lnTo>
                  <a:lnTo>
                    <a:pt x="55" y="677"/>
                  </a:lnTo>
                  <a:lnTo>
                    <a:pt x="52" y="679"/>
                  </a:lnTo>
                  <a:lnTo>
                    <a:pt x="50" y="684"/>
                  </a:lnTo>
                  <a:lnTo>
                    <a:pt x="50" y="684"/>
                  </a:lnTo>
                  <a:lnTo>
                    <a:pt x="45" y="686"/>
                  </a:lnTo>
                  <a:lnTo>
                    <a:pt x="43" y="686"/>
                  </a:lnTo>
                  <a:lnTo>
                    <a:pt x="38" y="686"/>
                  </a:lnTo>
                  <a:lnTo>
                    <a:pt x="36" y="689"/>
                  </a:lnTo>
                  <a:lnTo>
                    <a:pt x="33" y="691"/>
                  </a:lnTo>
                  <a:lnTo>
                    <a:pt x="29" y="693"/>
                  </a:lnTo>
                  <a:lnTo>
                    <a:pt x="24" y="698"/>
                  </a:lnTo>
                  <a:lnTo>
                    <a:pt x="17" y="701"/>
                  </a:lnTo>
                  <a:lnTo>
                    <a:pt x="14" y="703"/>
                  </a:lnTo>
                  <a:lnTo>
                    <a:pt x="12" y="705"/>
                  </a:lnTo>
                  <a:lnTo>
                    <a:pt x="10" y="705"/>
                  </a:lnTo>
                  <a:lnTo>
                    <a:pt x="10" y="708"/>
                  </a:lnTo>
                  <a:lnTo>
                    <a:pt x="10" y="710"/>
                  </a:lnTo>
                  <a:lnTo>
                    <a:pt x="5" y="710"/>
                  </a:lnTo>
                  <a:lnTo>
                    <a:pt x="5" y="712"/>
                  </a:lnTo>
                  <a:lnTo>
                    <a:pt x="5" y="712"/>
                  </a:lnTo>
                  <a:lnTo>
                    <a:pt x="5" y="717"/>
                  </a:lnTo>
                  <a:lnTo>
                    <a:pt x="3" y="724"/>
                  </a:lnTo>
                  <a:lnTo>
                    <a:pt x="0" y="727"/>
                  </a:lnTo>
                  <a:lnTo>
                    <a:pt x="0" y="729"/>
                  </a:lnTo>
                  <a:lnTo>
                    <a:pt x="0" y="729"/>
                  </a:lnTo>
                  <a:lnTo>
                    <a:pt x="3" y="731"/>
                  </a:lnTo>
                  <a:lnTo>
                    <a:pt x="90" y="767"/>
                  </a:lnTo>
                  <a:lnTo>
                    <a:pt x="270" y="812"/>
                  </a:lnTo>
                  <a:lnTo>
                    <a:pt x="315" y="836"/>
                  </a:lnTo>
                  <a:lnTo>
                    <a:pt x="549" y="944"/>
                  </a:lnTo>
                  <a:lnTo>
                    <a:pt x="552" y="942"/>
                  </a:lnTo>
                  <a:lnTo>
                    <a:pt x="554" y="940"/>
                  </a:lnTo>
                  <a:lnTo>
                    <a:pt x="554" y="940"/>
                  </a:lnTo>
                  <a:lnTo>
                    <a:pt x="554" y="937"/>
                  </a:lnTo>
                  <a:lnTo>
                    <a:pt x="554" y="937"/>
                  </a:lnTo>
                  <a:lnTo>
                    <a:pt x="557" y="937"/>
                  </a:lnTo>
                  <a:lnTo>
                    <a:pt x="559" y="937"/>
                  </a:lnTo>
                  <a:lnTo>
                    <a:pt x="559" y="937"/>
                  </a:lnTo>
                  <a:lnTo>
                    <a:pt x="564" y="933"/>
                  </a:lnTo>
                  <a:lnTo>
                    <a:pt x="566" y="930"/>
                  </a:lnTo>
                  <a:lnTo>
                    <a:pt x="568" y="930"/>
                  </a:lnTo>
                  <a:lnTo>
                    <a:pt x="573" y="930"/>
                  </a:lnTo>
                  <a:lnTo>
                    <a:pt x="573" y="928"/>
                  </a:lnTo>
                  <a:lnTo>
                    <a:pt x="575" y="928"/>
                  </a:lnTo>
                  <a:lnTo>
                    <a:pt x="575" y="925"/>
                  </a:lnTo>
                  <a:lnTo>
                    <a:pt x="583" y="918"/>
                  </a:lnTo>
                  <a:lnTo>
                    <a:pt x="583" y="918"/>
                  </a:lnTo>
                  <a:lnTo>
                    <a:pt x="583" y="918"/>
                  </a:lnTo>
                  <a:lnTo>
                    <a:pt x="583" y="916"/>
                  </a:lnTo>
                  <a:lnTo>
                    <a:pt x="583" y="916"/>
                  </a:lnTo>
                  <a:lnTo>
                    <a:pt x="583" y="911"/>
                  </a:lnTo>
                  <a:lnTo>
                    <a:pt x="583" y="911"/>
                  </a:lnTo>
                  <a:lnTo>
                    <a:pt x="583" y="911"/>
                  </a:lnTo>
                  <a:lnTo>
                    <a:pt x="583" y="909"/>
                  </a:lnTo>
                  <a:lnTo>
                    <a:pt x="585" y="909"/>
                  </a:lnTo>
                  <a:lnTo>
                    <a:pt x="585" y="911"/>
                  </a:lnTo>
                  <a:lnTo>
                    <a:pt x="587" y="911"/>
                  </a:lnTo>
                  <a:lnTo>
                    <a:pt x="587" y="911"/>
                  </a:lnTo>
                  <a:lnTo>
                    <a:pt x="590" y="911"/>
                  </a:lnTo>
                  <a:lnTo>
                    <a:pt x="592" y="911"/>
                  </a:lnTo>
                  <a:lnTo>
                    <a:pt x="592" y="911"/>
                  </a:lnTo>
                  <a:lnTo>
                    <a:pt x="594" y="911"/>
                  </a:lnTo>
                  <a:lnTo>
                    <a:pt x="597" y="911"/>
                  </a:lnTo>
                  <a:lnTo>
                    <a:pt x="597" y="911"/>
                  </a:lnTo>
                  <a:lnTo>
                    <a:pt x="602" y="911"/>
                  </a:lnTo>
                  <a:lnTo>
                    <a:pt x="606" y="911"/>
                  </a:lnTo>
                  <a:lnTo>
                    <a:pt x="613" y="909"/>
                  </a:lnTo>
                  <a:lnTo>
                    <a:pt x="616" y="909"/>
                  </a:lnTo>
                  <a:lnTo>
                    <a:pt x="618" y="909"/>
                  </a:lnTo>
                  <a:lnTo>
                    <a:pt x="618" y="911"/>
                  </a:lnTo>
                  <a:lnTo>
                    <a:pt x="618" y="911"/>
                  </a:lnTo>
                  <a:lnTo>
                    <a:pt x="620" y="911"/>
                  </a:lnTo>
                  <a:lnTo>
                    <a:pt x="620" y="914"/>
                  </a:lnTo>
                  <a:lnTo>
                    <a:pt x="623" y="916"/>
                  </a:lnTo>
                  <a:lnTo>
                    <a:pt x="625" y="916"/>
                  </a:lnTo>
                  <a:lnTo>
                    <a:pt x="628" y="918"/>
                  </a:lnTo>
                  <a:lnTo>
                    <a:pt x="628" y="918"/>
                  </a:lnTo>
                  <a:lnTo>
                    <a:pt x="628" y="918"/>
                  </a:lnTo>
                  <a:lnTo>
                    <a:pt x="628" y="918"/>
                  </a:lnTo>
                  <a:lnTo>
                    <a:pt x="628" y="918"/>
                  </a:lnTo>
                  <a:lnTo>
                    <a:pt x="628" y="918"/>
                  </a:lnTo>
                  <a:lnTo>
                    <a:pt x="630" y="921"/>
                  </a:lnTo>
                  <a:lnTo>
                    <a:pt x="630" y="921"/>
                  </a:lnTo>
                  <a:lnTo>
                    <a:pt x="630" y="923"/>
                  </a:lnTo>
                  <a:lnTo>
                    <a:pt x="632" y="923"/>
                  </a:lnTo>
                  <a:lnTo>
                    <a:pt x="632" y="923"/>
                  </a:lnTo>
                  <a:lnTo>
                    <a:pt x="635" y="923"/>
                  </a:lnTo>
                  <a:lnTo>
                    <a:pt x="635" y="923"/>
                  </a:lnTo>
                  <a:lnTo>
                    <a:pt x="637" y="921"/>
                  </a:lnTo>
                  <a:lnTo>
                    <a:pt x="637" y="921"/>
                  </a:lnTo>
                  <a:lnTo>
                    <a:pt x="639" y="921"/>
                  </a:lnTo>
                  <a:lnTo>
                    <a:pt x="639" y="918"/>
                  </a:lnTo>
                  <a:lnTo>
                    <a:pt x="639" y="918"/>
                  </a:lnTo>
                  <a:lnTo>
                    <a:pt x="639" y="916"/>
                  </a:lnTo>
                  <a:lnTo>
                    <a:pt x="642" y="916"/>
                  </a:lnTo>
                  <a:lnTo>
                    <a:pt x="642" y="914"/>
                  </a:lnTo>
                  <a:lnTo>
                    <a:pt x="642" y="914"/>
                  </a:lnTo>
                  <a:lnTo>
                    <a:pt x="649" y="911"/>
                  </a:lnTo>
                  <a:lnTo>
                    <a:pt x="649" y="911"/>
                  </a:lnTo>
                  <a:lnTo>
                    <a:pt x="649" y="911"/>
                  </a:lnTo>
                  <a:lnTo>
                    <a:pt x="651" y="911"/>
                  </a:lnTo>
                  <a:lnTo>
                    <a:pt x="651" y="911"/>
                  </a:lnTo>
                  <a:lnTo>
                    <a:pt x="651" y="911"/>
                  </a:lnTo>
                  <a:lnTo>
                    <a:pt x="654" y="911"/>
                  </a:lnTo>
                  <a:lnTo>
                    <a:pt x="654" y="914"/>
                  </a:lnTo>
                  <a:lnTo>
                    <a:pt x="654" y="914"/>
                  </a:lnTo>
                  <a:lnTo>
                    <a:pt x="654" y="914"/>
                  </a:lnTo>
                  <a:lnTo>
                    <a:pt x="656" y="914"/>
                  </a:lnTo>
                  <a:lnTo>
                    <a:pt x="656" y="914"/>
                  </a:lnTo>
                  <a:lnTo>
                    <a:pt x="658" y="914"/>
                  </a:lnTo>
                  <a:lnTo>
                    <a:pt x="658" y="914"/>
                  </a:lnTo>
                  <a:lnTo>
                    <a:pt x="658" y="911"/>
                  </a:lnTo>
                  <a:lnTo>
                    <a:pt x="658" y="911"/>
                  </a:lnTo>
                  <a:lnTo>
                    <a:pt x="658" y="909"/>
                  </a:lnTo>
                  <a:lnTo>
                    <a:pt x="658" y="909"/>
                  </a:lnTo>
                  <a:lnTo>
                    <a:pt x="661" y="907"/>
                  </a:lnTo>
                  <a:lnTo>
                    <a:pt x="663" y="907"/>
                  </a:lnTo>
                  <a:lnTo>
                    <a:pt x="663" y="907"/>
                  </a:lnTo>
                  <a:lnTo>
                    <a:pt x="663" y="904"/>
                  </a:lnTo>
                  <a:lnTo>
                    <a:pt x="665" y="904"/>
                  </a:lnTo>
                  <a:lnTo>
                    <a:pt x="670" y="902"/>
                  </a:lnTo>
                  <a:lnTo>
                    <a:pt x="673" y="899"/>
                  </a:lnTo>
                  <a:lnTo>
                    <a:pt x="673" y="899"/>
                  </a:lnTo>
                  <a:lnTo>
                    <a:pt x="675" y="899"/>
                  </a:lnTo>
                  <a:lnTo>
                    <a:pt x="675" y="897"/>
                  </a:lnTo>
                  <a:lnTo>
                    <a:pt x="677" y="899"/>
                  </a:lnTo>
                  <a:lnTo>
                    <a:pt x="677" y="899"/>
                  </a:lnTo>
                  <a:lnTo>
                    <a:pt x="677" y="902"/>
                  </a:lnTo>
                  <a:lnTo>
                    <a:pt x="677" y="902"/>
                  </a:lnTo>
                  <a:lnTo>
                    <a:pt x="677" y="902"/>
                  </a:lnTo>
                  <a:lnTo>
                    <a:pt x="677" y="902"/>
                  </a:lnTo>
                  <a:lnTo>
                    <a:pt x="677" y="904"/>
                  </a:lnTo>
                  <a:lnTo>
                    <a:pt x="680" y="904"/>
                  </a:lnTo>
                  <a:lnTo>
                    <a:pt x="677" y="907"/>
                  </a:lnTo>
                  <a:lnTo>
                    <a:pt x="677" y="907"/>
                  </a:lnTo>
                  <a:lnTo>
                    <a:pt x="680" y="907"/>
                  </a:lnTo>
                  <a:lnTo>
                    <a:pt x="680" y="909"/>
                  </a:lnTo>
                  <a:lnTo>
                    <a:pt x="680" y="909"/>
                  </a:lnTo>
                  <a:lnTo>
                    <a:pt x="680" y="911"/>
                  </a:lnTo>
                  <a:lnTo>
                    <a:pt x="680" y="911"/>
                  </a:lnTo>
                  <a:lnTo>
                    <a:pt x="682" y="911"/>
                  </a:lnTo>
                  <a:lnTo>
                    <a:pt x="682" y="911"/>
                  </a:lnTo>
                  <a:lnTo>
                    <a:pt x="684" y="914"/>
                  </a:lnTo>
                  <a:lnTo>
                    <a:pt x="684" y="914"/>
                  </a:lnTo>
                  <a:lnTo>
                    <a:pt x="687" y="911"/>
                  </a:lnTo>
                  <a:lnTo>
                    <a:pt x="687" y="911"/>
                  </a:lnTo>
                  <a:lnTo>
                    <a:pt x="689" y="911"/>
                  </a:lnTo>
                  <a:lnTo>
                    <a:pt x="689" y="909"/>
                  </a:lnTo>
                  <a:lnTo>
                    <a:pt x="689" y="909"/>
                  </a:lnTo>
                  <a:lnTo>
                    <a:pt x="689" y="909"/>
                  </a:lnTo>
                  <a:lnTo>
                    <a:pt x="691" y="907"/>
                  </a:lnTo>
                  <a:lnTo>
                    <a:pt x="691" y="904"/>
                  </a:lnTo>
                  <a:lnTo>
                    <a:pt x="691" y="904"/>
                  </a:lnTo>
                  <a:lnTo>
                    <a:pt x="694" y="904"/>
                  </a:lnTo>
                  <a:lnTo>
                    <a:pt x="694" y="904"/>
                  </a:lnTo>
                  <a:lnTo>
                    <a:pt x="694" y="902"/>
                  </a:lnTo>
                  <a:lnTo>
                    <a:pt x="694" y="902"/>
                  </a:lnTo>
                  <a:lnTo>
                    <a:pt x="696" y="899"/>
                  </a:lnTo>
                  <a:lnTo>
                    <a:pt x="696" y="899"/>
                  </a:lnTo>
                  <a:lnTo>
                    <a:pt x="699" y="897"/>
                  </a:lnTo>
                  <a:lnTo>
                    <a:pt x="699" y="897"/>
                  </a:lnTo>
                  <a:lnTo>
                    <a:pt x="699" y="895"/>
                  </a:lnTo>
                  <a:lnTo>
                    <a:pt x="699" y="895"/>
                  </a:lnTo>
                  <a:lnTo>
                    <a:pt x="699" y="895"/>
                  </a:lnTo>
                  <a:lnTo>
                    <a:pt x="699" y="892"/>
                  </a:lnTo>
                  <a:lnTo>
                    <a:pt x="699" y="890"/>
                  </a:lnTo>
                  <a:lnTo>
                    <a:pt x="699" y="888"/>
                  </a:lnTo>
                  <a:lnTo>
                    <a:pt x="699" y="888"/>
                  </a:lnTo>
                  <a:lnTo>
                    <a:pt x="699" y="888"/>
                  </a:lnTo>
                  <a:lnTo>
                    <a:pt x="699" y="885"/>
                  </a:lnTo>
                  <a:lnTo>
                    <a:pt x="701" y="885"/>
                  </a:lnTo>
                  <a:lnTo>
                    <a:pt x="701" y="883"/>
                  </a:lnTo>
                  <a:lnTo>
                    <a:pt x="701" y="883"/>
                  </a:lnTo>
                  <a:lnTo>
                    <a:pt x="703" y="880"/>
                  </a:lnTo>
                  <a:lnTo>
                    <a:pt x="703" y="880"/>
                  </a:lnTo>
                  <a:lnTo>
                    <a:pt x="710" y="878"/>
                  </a:lnTo>
                  <a:lnTo>
                    <a:pt x="710" y="876"/>
                  </a:lnTo>
                  <a:lnTo>
                    <a:pt x="710" y="878"/>
                  </a:lnTo>
                  <a:lnTo>
                    <a:pt x="713" y="878"/>
                  </a:lnTo>
                  <a:lnTo>
                    <a:pt x="713" y="878"/>
                  </a:lnTo>
                  <a:lnTo>
                    <a:pt x="713" y="878"/>
                  </a:lnTo>
                  <a:lnTo>
                    <a:pt x="715" y="880"/>
                  </a:lnTo>
                  <a:lnTo>
                    <a:pt x="715" y="880"/>
                  </a:lnTo>
                  <a:lnTo>
                    <a:pt x="715" y="880"/>
                  </a:lnTo>
                  <a:lnTo>
                    <a:pt x="725" y="880"/>
                  </a:lnTo>
                  <a:lnTo>
                    <a:pt x="725" y="880"/>
                  </a:lnTo>
                  <a:lnTo>
                    <a:pt x="727" y="880"/>
                  </a:lnTo>
                  <a:lnTo>
                    <a:pt x="727" y="878"/>
                  </a:lnTo>
                  <a:lnTo>
                    <a:pt x="727" y="878"/>
                  </a:lnTo>
                  <a:lnTo>
                    <a:pt x="729" y="876"/>
                  </a:lnTo>
                  <a:lnTo>
                    <a:pt x="732" y="876"/>
                  </a:lnTo>
                  <a:lnTo>
                    <a:pt x="732" y="876"/>
                  </a:lnTo>
                  <a:lnTo>
                    <a:pt x="734" y="873"/>
                  </a:lnTo>
                  <a:lnTo>
                    <a:pt x="734" y="873"/>
                  </a:lnTo>
                  <a:lnTo>
                    <a:pt x="736" y="876"/>
                  </a:lnTo>
                  <a:lnTo>
                    <a:pt x="736" y="876"/>
                  </a:lnTo>
                  <a:lnTo>
                    <a:pt x="736" y="876"/>
                  </a:lnTo>
                  <a:lnTo>
                    <a:pt x="739" y="876"/>
                  </a:lnTo>
                  <a:lnTo>
                    <a:pt x="739" y="873"/>
                  </a:lnTo>
                  <a:lnTo>
                    <a:pt x="741" y="873"/>
                  </a:lnTo>
                  <a:lnTo>
                    <a:pt x="741" y="873"/>
                  </a:lnTo>
                  <a:lnTo>
                    <a:pt x="741" y="873"/>
                  </a:lnTo>
                  <a:lnTo>
                    <a:pt x="746" y="873"/>
                  </a:lnTo>
                  <a:lnTo>
                    <a:pt x="748" y="873"/>
                  </a:lnTo>
                  <a:lnTo>
                    <a:pt x="751" y="873"/>
                  </a:lnTo>
                  <a:lnTo>
                    <a:pt x="753" y="873"/>
                  </a:lnTo>
                  <a:lnTo>
                    <a:pt x="753" y="873"/>
                  </a:lnTo>
                  <a:lnTo>
                    <a:pt x="755" y="873"/>
                  </a:lnTo>
                  <a:lnTo>
                    <a:pt x="758" y="873"/>
                  </a:lnTo>
                  <a:lnTo>
                    <a:pt x="758" y="873"/>
                  </a:lnTo>
                  <a:lnTo>
                    <a:pt x="760" y="873"/>
                  </a:lnTo>
                  <a:lnTo>
                    <a:pt x="760" y="876"/>
                  </a:lnTo>
                  <a:lnTo>
                    <a:pt x="760" y="876"/>
                  </a:lnTo>
                  <a:lnTo>
                    <a:pt x="760" y="873"/>
                  </a:lnTo>
                  <a:lnTo>
                    <a:pt x="760" y="873"/>
                  </a:lnTo>
                  <a:lnTo>
                    <a:pt x="760" y="869"/>
                  </a:lnTo>
                  <a:lnTo>
                    <a:pt x="760" y="869"/>
                  </a:lnTo>
                  <a:lnTo>
                    <a:pt x="760" y="866"/>
                  </a:lnTo>
                  <a:lnTo>
                    <a:pt x="760" y="866"/>
                  </a:lnTo>
                  <a:lnTo>
                    <a:pt x="760" y="864"/>
                  </a:lnTo>
                  <a:lnTo>
                    <a:pt x="760" y="864"/>
                  </a:lnTo>
                  <a:lnTo>
                    <a:pt x="760" y="862"/>
                  </a:lnTo>
                  <a:lnTo>
                    <a:pt x="760" y="862"/>
                  </a:lnTo>
                  <a:lnTo>
                    <a:pt x="760" y="862"/>
                  </a:lnTo>
                  <a:lnTo>
                    <a:pt x="760" y="862"/>
                  </a:lnTo>
                  <a:lnTo>
                    <a:pt x="760" y="859"/>
                  </a:lnTo>
                  <a:lnTo>
                    <a:pt x="760" y="857"/>
                  </a:lnTo>
                  <a:lnTo>
                    <a:pt x="760" y="854"/>
                  </a:lnTo>
                  <a:lnTo>
                    <a:pt x="760" y="854"/>
                  </a:lnTo>
                  <a:lnTo>
                    <a:pt x="760" y="854"/>
                  </a:lnTo>
                  <a:lnTo>
                    <a:pt x="760" y="854"/>
                  </a:lnTo>
                  <a:lnTo>
                    <a:pt x="760" y="852"/>
                  </a:lnTo>
                  <a:lnTo>
                    <a:pt x="762" y="854"/>
                  </a:lnTo>
                  <a:lnTo>
                    <a:pt x="762" y="854"/>
                  </a:lnTo>
                  <a:lnTo>
                    <a:pt x="762" y="854"/>
                  </a:lnTo>
                  <a:lnTo>
                    <a:pt x="762" y="854"/>
                  </a:lnTo>
                  <a:lnTo>
                    <a:pt x="765" y="854"/>
                  </a:lnTo>
                  <a:lnTo>
                    <a:pt x="765" y="854"/>
                  </a:lnTo>
                  <a:lnTo>
                    <a:pt x="767" y="854"/>
                  </a:lnTo>
                  <a:lnTo>
                    <a:pt x="770" y="854"/>
                  </a:lnTo>
                  <a:lnTo>
                    <a:pt x="770" y="854"/>
                  </a:lnTo>
                  <a:lnTo>
                    <a:pt x="770" y="852"/>
                  </a:lnTo>
                  <a:lnTo>
                    <a:pt x="772" y="852"/>
                  </a:lnTo>
                  <a:lnTo>
                    <a:pt x="772" y="850"/>
                  </a:lnTo>
                  <a:lnTo>
                    <a:pt x="774" y="847"/>
                  </a:lnTo>
                  <a:lnTo>
                    <a:pt x="774" y="847"/>
                  </a:lnTo>
                  <a:lnTo>
                    <a:pt x="774" y="847"/>
                  </a:lnTo>
                  <a:lnTo>
                    <a:pt x="774" y="847"/>
                  </a:lnTo>
                  <a:lnTo>
                    <a:pt x="774" y="845"/>
                  </a:lnTo>
                  <a:lnTo>
                    <a:pt x="777" y="843"/>
                  </a:lnTo>
                  <a:lnTo>
                    <a:pt x="777" y="843"/>
                  </a:lnTo>
                  <a:lnTo>
                    <a:pt x="777" y="843"/>
                  </a:lnTo>
                  <a:lnTo>
                    <a:pt x="777" y="840"/>
                  </a:lnTo>
                  <a:lnTo>
                    <a:pt x="777" y="840"/>
                  </a:lnTo>
                  <a:lnTo>
                    <a:pt x="774" y="840"/>
                  </a:lnTo>
                  <a:lnTo>
                    <a:pt x="774" y="838"/>
                  </a:lnTo>
                  <a:lnTo>
                    <a:pt x="772" y="838"/>
                  </a:lnTo>
                  <a:lnTo>
                    <a:pt x="772" y="838"/>
                  </a:lnTo>
                  <a:lnTo>
                    <a:pt x="772" y="836"/>
                  </a:lnTo>
                  <a:lnTo>
                    <a:pt x="772" y="836"/>
                  </a:lnTo>
                  <a:lnTo>
                    <a:pt x="772" y="836"/>
                  </a:lnTo>
                  <a:lnTo>
                    <a:pt x="772" y="833"/>
                  </a:lnTo>
                  <a:lnTo>
                    <a:pt x="772" y="833"/>
                  </a:lnTo>
                  <a:lnTo>
                    <a:pt x="772" y="833"/>
                  </a:lnTo>
                  <a:lnTo>
                    <a:pt x="774" y="828"/>
                  </a:lnTo>
                  <a:lnTo>
                    <a:pt x="774" y="828"/>
                  </a:lnTo>
                  <a:lnTo>
                    <a:pt x="777" y="826"/>
                  </a:lnTo>
                  <a:lnTo>
                    <a:pt x="777" y="826"/>
                  </a:lnTo>
                  <a:lnTo>
                    <a:pt x="779" y="824"/>
                  </a:lnTo>
                  <a:lnTo>
                    <a:pt x="779" y="824"/>
                  </a:lnTo>
                  <a:lnTo>
                    <a:pt x="779" y="824"/>
                  </a:lnTo>
                  <a:lnTo>
                    <a:pt x="784" y="824"/>
                  </a:lnTo>
                  <a:lnTo>
                    <a:pt x="786" y="821"/>
                  </a:lnTo>
                  <a:lnTo>
                    <a:pt x="791" y="821"/>
                  </a:lnTo>
                  <a:lnTo>
                    <a:pt x="791" y="821"/>
                  </a:lnTo>
                  <a:lnTo>
                    <a:pt x="791" y="821"/>
                  </a:lnTo>
                  <a:lnTo>
                    <a:pt x="791" y="819"/>
                  </a:lnTo>
                  <a:lnTo>
                    <a:pt x="791" y="817"/>
                  </a:lnTo>
                  <a:lnTo>
                    <a:pt x="791" y="817"/>
                  </a:lnTo>
                  <a:lnTo>
                    <a:pt x="791" y="817"/>
                  </a:lnTo>
                  <a:lnTo>
                    <a:pt x="791" y="814"/>
                  </a:lnTo>
                  <a:lnTo>
                    <a:pt x="791" y="814"/>
                  </a:lnTo>
                  <a:lnTo>
                    <a:pt x="793" y="814"/>
                  </a:lnTo>
                  <a:lnTo>
                    <a:pt x="793" y="814"/>
                  </a:lnTo>
                  <a:lnTo>
                    <a:pt x="796" y="814"/>
                  </a:lnTo>
                  <a:lnTo>
                    <a:pt x="798" y="812"/>
                  </a:lnTo>
                  <a:lnTo>
                    <a:pt x="800" y="812"/>
                  </a:lnTo>
                  <a:lnTo>
                    <a:pt x="800" y="812"/>
                  </a:lnTo>
                  <a:lnTo>
                    <a:pt x="803" y="812"/>
                  </a:lnTo>
                  <a:lnTo>
                    <a:pt x="803" y="812"/>
                  </a:lnTo>
                  <a:lnTo>
                    <a:pt x="803" y="812"/>
                  </a:lnTo>
                  <a:lnTo>
                    <a:pt x="803" y="809"/>
                  </a:lnTo>
                  <a:lnTo>
                    <a:pt x="803" y="807"/>
                  </a:lnTo>
                  <a:lnTo>
                    <a:pt x="803" y="807"/>
                  </a:lnTo>
                  <a:lnTo>
                    <a:pt x="803" y="805"/>
                  </a:lnTo>
                  <a:lnTo>
                    <a:pt x="803" y="805"/>
                  </a:lnTo>
                  <a:lnTo>
                    <a:pt x="805" y="802"/>
                  </a:lnTo>
                  <a:lnTo>
                    <a:pt x="807" y="800"/>
                  </a:lnTo>
                  <a:lnTo>
                    <a:pt x="857" y="800"/>
                  </a:lnTo>
                  <a:lnTo>
                    <a:pt x="862" y="800"/>
                  </a:lnTo>
                  <a:lnTo>
                    <a:pt x="862" y="800"/>
                  </a:lnTo>
                  <a:lnTo>
                    <a:pt x="864" y="802"/>
                  </a:lnTo>
                  <a:lnTo>
                    <a:pt x="869" y="802"/>
                  </a:lnTo>
                  <a:lnTo>
                    <a:pt x="869" y="802"/>
                  </a:lnTo>
                  <a:lnTo>
                    <a:pt x="869" y="805"/>
                  </a:lnTo>
                  <a:lnTo>
                    <a:pt x="871" y="805"/>
                  </a:lnTo>
                  <a:lnTo>
                    <a:pt x="874" y="809"/>
                  </a:lnTo>
                  <a:lnTo>
                    <a:pt x="874" y="809"/>
                  </a:lnTo>
                  <a:lnTo>
                    <a:pt x="876" y="809"/>
                  </a:lnTo>
                  <a:lnTo>
                    <a:pt x="876" y="812"/>
                  </a:lnTo>
                  <a:lnTo>
                    <a:pt x="876" y="812"/>
                  </a:lnTo>
                  <a:lnTo>
                    <a:pt x="878" y="817"/>
                  </a:lnTo>
                  <a:lnTo>
                    <a:pt x="878" y="817"/>
                  </a:lnTo>
                  <a:lnTo>
                    <a:pt x="878" y="819"/>
                  </a:lnTo>
                  <a:lnTo>
                    <a:pt x="881" y="819"/>
                  </a:lnTo>
                  <a:lnTo>
                    <a:pt x="883" y="821"/>
                  </a:lnTo>
                  <a:lnTo>
                    <a:pt x="883" y="821"/>
                  </a:lnTo>
                  <a:lnTo>
                    <a:pt x="883" y="824"/>
                  </a:lnTo>
                  <a:lnTo>
                    <a:pt x="883" y="824"/>
                  </a:lnTo>
                  <a:lnTo>
                    <a:pt x="886" y="826"/>
                  </a:lnTo>
                  <a:lnTo>
                    <a:pt x="886" y="828"/>
                  </a:lnTo>
                  <a:lnTo>
                    <a:pt x="886" y="828"/>
                  </a:lnTo>
                  <a:lnTo>
                    <a:pt x="886" y="828"/>
                  </a:lnTo>
                  <a:lnTo>
                    <a:pt x="886" y="828"/>
                  </a:lnTo>
                  <a:lnTo>
                    <a:pt x="888" y="828"/>
                  </a:lnTo>
                  <a:lnTo>
                    <a:pt x="888" y="828"/>
                  </a:lnTo>
                  <a:lnTo>
                    <a:pt x="888" y="828"/>
                  </a:lnTo>
                  <a:lnTo>
                    <a:pt x="888" y="826"/>
                  </a:lnTo>
                  <a:lnTo>
                    <a:pt x="890" y="826"/>
                  </a:lnTo>
                  <a:lnTo>
                    <a:pt x="893" y="826"/>
                  </a:lnTo>
                  <a:lnTo>
                    <a:pt x="895" y="828"/>
                  </a:lnTo>
                  <a:lnTo>
                    <a:pt x="895" y="828"/>
                  </a:lnTo>
                  <a:lnTo>
                    <a:pt x="897" y="828"/>
                  </a:lnTo>
                  <a:lnTo>
                    <a:pt x="897" y="828"/>
                  </a:lnTo>
                  <a:lnTo>
                    <a:pt x="897" y="831"/>
                  </a:lnTo>
                  <a:lnTo>
                    <a:pt x="900" y="831"/>
                  </a:lnTo>
                  <a:lnTo>
                    <a:pt x="900" y="831"/>
                  </a:lnTo>
                  <a:lnTo>
                    <a:pt x="900" y="833"/>
                  </a:lnTo>
                  <a:lnTo>
                    <a:pt x="900" y="833"/>
                  </a:lnTo>
                  <a:lnTo>
                    <a:pt x="900" y="836"/>
                  </a:lnTo>
                  <a:lnTo>
                    <a:pt x="900" y="836"/>
                  </a:lnTo>
                  <a:lnTo>
                    <a:pt x="902" y="838"/>
                  </a:lnTo>
                  <a:lnTo>
                    <a:pt x="902" y="843"/>
                  </a:lnTo>
                  <a:lnTo>
                    <a:pt x="902" y="843"/>
                  </a:lnTo>
                  <a:lnTo>
                    <a:pt x="902" y="845"/>
                  </a:lnTo>
                  <a:lnTo>
                    <a:pt x="905" y="845"/>
                  </a:lnTo>
                  <a:lnTo>
                    <a:pt x="905" y="845"/>
                  </a:lnTo>
                  <a:lnTo>
                    <a:pt x="905" y="845"/>
                  </a:lnTo>
                  <a:lnTo>
                    <a:pt x="907" y="845"/>
                  </a:lnTo>
                  <a:lnTo>
                    <a:pt x="907" y="845"/>
                  </a:lnTo>
                  <a:lnTo>
                    <a:pt x="909" y="845"/>
                  </a:lnTo>
                  <a:lnTo>
                    <a:pt x="912" y="845"/>
                  </a:lnTo>
                  <a:lnTo>
                    <a:pt x="912" y="845"/>
                  </a:lnTo>
                  <a:lnTo>
                    <a:pt x="914" y="847"/>
                  </a:lnTo>
                  <a:lnTo>
                    <a:pt x="914" y="847"/>
                  </a:lnTo>
                  <a:lnTo>
                    <a:pt x="914" y="850"/>
                  </a:lnTo>
                  <a:lnTo>
                    <a:pt x="914" y="850"/>
                  </a:lnTo>
                  <a:lnTo>
                    <a:pt x="914" y="850"/>
                  </a:lnTo>
                  <a:lnTo>
                    <a:pt x="916" y="852"/>
                  </a:lnTo>
                  <a:lnTo>
                    <a:pt x="916" y="854"/>
                  </a:lnTo>
                  <a:lnTo>
                    <a:pt x="916" y="859"/>
                  </a:lnTo>
                  <a:lnTo>
                    <a:pt x="916" y="859"/>
                  </a:lnTo>
                  <a:lnTo>
                    <a:pt x="916" y="859"/>
                  </a:lnTo>
                  <a:lnTo>
                    <a:pt x="919" y="862"/>
                  </a:lnTo>
                  <a:lnTo>
                    <a:pt x="919" y="862"/>
                  </a:lnTo>
                  <a:lnTo>
                    <a:pt x="919" y="862"/>
                  </a:lnTo>
                  <a:lnTo>
                    <a:pt x="921" y="862"/>
                  </a:lnTo>
                  <a:lnTo>
                    <a:pt x="921" y="862"/>
                  </a:lnTo>
                  <a:lnTo>
                    <a:pt x="926" y="862"/>
                  </a:lnTo>
                  <a:lnTo>
                    <a:pt x="926" y="864"/>
                  </a:lnTo>
                  <a:lnTo>
                    <a:pt x="928" y="864"/>
                  </a:lnTo>
                  <a:lnTo>
                    <a:pt x="928" y="864"/>
                  </a:lnTo>
                  <a:lnTo>
                    <a:pt x="928" y="864"/>
                  </a:lnTo>
                  <a:lnTo>
                    <a:pt x="928" y="866"/>
                  </a:lnTo>
                  <a:lnTo>
                    <a:pt x="931" y="866"/>
                  </a:lnTo>
                  <a:lnTo>
                    <a:pt x="933" y="869"/>
                  </a:lnTo>
                  <a:lnTo>
                    <a:pt x="933" y="869"/>
                  </a:lnTo>
                  <a:lnTo>
                    <a:pt x="935" y="869"/>
                  </a:lnTo>
                  <a:lnTo>
                    <a:pt x="935" y="869"/>
                  </a:lnTo>
                  <a:lnTo>
                    <a:pt x="935" y="866"/>
                  </a:lnTo>
                  <a:lnTo>
                    <a:pt x="938" y="866"/>
                  </a:lnTo>
                  <a:lnTo>
                    <a:pt x="938" y="866"/>
                  </a:lnTo>
                  <a:lnTo>
                    <a:pt x="938" y="866"/>
                  </a:lnTo>
                  <a:lnTo>
                    <a:pt x="938" y="864"/>
                  </a:lnTo>
                  <a:lnTo>
                    <a:pt x="938" y="864"/>
                  </a:lnTo>
                  <a:lnTo>
                    <a:pt x="938" y="862"/>
                  </a:lnTo>
                  <a:lnTo>
                    <a:pt x="938" y="859"/>
                  </a:lnTo>
                  <a:lnTo>
                    <a:pt x="940" y="859"/>
                  </a:lnTo>
                  <a:lnTo>
                    <a:pt x="940" y="859"/>
                  </a:lnTo>
                  <a:lnTo>
                    <a:pt x="940" y="859"/>
                  </a:lnTo>
                  <a:lnTo>
                    <a:pt x="940" y="857"/>
                  </a:lnTo>
                  <a:lnTo>
                    <a:pt x="942" y="857"/>
                  </a:lnTo>
                  <a:lnTo>
                    <a:pt x="945" y="857"/>
                  </a:lnTo>
                  <a:lnTo>
                    <a:pt x="945" y="857"/>
                  </a:lnTo>
                  <a:lnTo>
                    <a:pt x="945" y="857"/>
                  </a:lnTo>
                  <a:lnTo>
                    <a:pt x="947" y="857"/>
                  </a:lnTo>
                  <a:lnTo>
                    <a:pt x="947" y="854"/>
                  </a:lnTo>
                  <a:lnTo>
                    <a:pt x="947" y="854"/>
                  </a:lnTo>
                  <a:lnTo>
                    <a:pt x="950" y="854"/>
                  </a:lnTo>
                  <a:lnTo>
                    <a:pt x="950" y="854"/>
                  </a:lnTo>
                  <a:lnTo>
                    <a:pt x="952" y="854"/>
                  </a:lnTo>
                  <a:lnTo>
                    <a:pt x="957" y="854"/>
                  </a:lnTo>
                  <a:lnTo>
                    <a:pt x="957" y="854"/>
                  </a:lnTo>
                  <a:lnTo>
                    <a:pt x="959" y="857"/>
                  </a:lnTo>
                  <a:lnTo>
                    <a:pt x="959" y="857"/>
                  </a:lnTo>
                  <a:lnTo>
                    <a:pt x="957" y="859"/>
                  </a:lnTo>
                  <a:lnTo>
                    <a:pt x="1198" y="859"/>
                  </a:lnTo>
                  <a:lnTo>
                    <a:pt x="1203" y="857"/>
                  </a:lnTo>
                  <a:lnTo>
                    <a:pt x="1203" y="854"/>
                  </a:lnTo>
                  <a:lnTo>
                    <a:pt x="1205" y="854"/>
                  </a:lnTo>
                  <a:lnTo>
                    <a:pt x="1205" y="847"/>
                  </a:lnTo>
                  <a:lnTo>
                    <a:pt x="1205" y="847"/>
                  </a:lnTo>
                  <a:lnTo>
                    <a:pt x="1208" y="843"/>
                  </a:lnTo>
                  <a:lnTo>
                    <a:pt x="1208" y="843"/>
                  </a:lnTo>
                  <a:lnTo>
                    <a:pt x="1208" y="843"/>
                  </a:lnTo>
                  <a:lnTo>
                    <a:pt x="1208" y="840"/>
                  </a:lnTo>
                  <a:lnTo>
                    <a:pt x="1208" y="840"/>
                  </a:lnTo>
                  <a:lnTo>
                    <a:pt x="1208" y="838"/>
                  </a:lnTo>
                  <a:lnTo>
                    <a:pt x="1208" y="833"/>
                  </a:lnTo>
                  <a:lnTo>
                    <a:pt x="1208" y="833"/>
                  </a:lnTo>
                  <a:lnTo>
                    <a:pt x="1208" y="831"/>
                  </a:lnTo>
                  <a:lnTo>
                    <a:pt x="1208" y="831"/>
                  </a:lnTo>
                  <a:lnTo>
                    <a:pt x="1210" y="828"/>
                  </a:lnTo>
                  <a:lnTo>
                    <a:pt x="1210" y="828"/>
                  </a:lnTo>
                  <a:lnTo>
                    <a:pt x="1210" y="828"/>
                  </a:lnTo>
                  <a:lnTo>
                    <a:pt x="1210" y="826"/>
                  </a:lnTo>
                  <a:lnTo>
                    <a:pt x="1212" y="824"/>
                  </a:lnTo>
                  <a:lnTo>
                    <a:pt x="1212" y="824"/>
                  </a:lnTo>
                  <a:lnTo>
                    <a:pt x="1212" y="821"/>
                  </a:lnTo>
                  <a:lnTo>
                    <a:pt x="1215" y="819"/>
                  </a:lnTo>
                  <a:lnTo>
                    <a:pt x="1215" y="819"/>
                  </a:lnTo>
                  <a:lnTo>
                    <a:pt x="1215" y="819"/>
                  </a:lnTo>
                  <a:lnTo>
                    <a:pt x="1215" y="817"/>
                  </a:lnTo>
                  <a:lnTo>
                    <a:pt x="1215" y="817"/>
                  </a:lnTo>
                  <a:lnTo>
                    <a:pt x="1215" y="817"/>
                  </a:lnTo>
                  <a:lnTo>
                    <a:pt x="1217" y="809"/>
                  </a:lnTo>
                  <a:lnTo>
                    <a:pt x="1217" y="807"/>
                  </a:lnTo>
                  <a:lnTo>
                    <a:pt x="1217" y="807"/>
                  </a:lnTo>
                  <a:lnTo>
                    <a:pt x="1217" y="805"/>
                  </a:lnTo>
                  <a:lnTo>
                    <a:pt x="1215" y="800"/>
                  </a:lnTo>
                  <a:lnTo>
                    <a:pt x="1215" y="795"/>
                  </a:lnTo>
                  <a:lnTo>
                    <a:pt x="1212" y="793"/>
                  </a:lnTo>
                  <a:lnTo>
                    <a:pt x="1212" y="791"/>
                  </a:lnTo>
                  <a:lnTo>
                    <a:pt x="1212" y="791"/>
                  </a:lnTo>
                  <a:lnTo>
                    <a:pt x="1212" y="788"/>
                  </a:lnTo>
                  <a:lnTo>
                    <a:pt x="1212" y="786"/>
                  </a:lnTo>
                  <a:lnTo>
                    <a:pt x="1212" y="786"/>
                  </a:lnTo>
                  <a:lnTo>
                    <a:pt x="1212" y="786"/>
                  </a:lnTo>
                  <a:lnTo>
                    <a:pt x="1212" y="783"/>
                  </a:lnTo>
                  <a:lnTo>
                    <a:pt x="1212" y="783"/>
                  </a:lnTo>
                  <a:lnTo>
                    <a:pt x="1212" y="781"/>
                  </a:lnTo>
                  <a:lnTo>
                    <a:pt x="1215" y="781"/>
                  </a:lnTo>
                  <a:lnTo>
                    <a:pt x="1217" y="779"/>
                  </a:lnTo>
                  <a:lnTo>
                    <a:pt x="1217" y="779"/>
                  </a:lnTo>
                  <a:lnTo>
                    <a:pt x="1219" y="774"/>
                  </a:lnTo>
                  <a:lnTo>
                    <a:pt x="1219" y="774"/>
                  </a:lnTo>
                  <a:lnTo>
                    <a:pt x="1222" y="772"/>
                  </a:lnTo>
                  <a:lnTo>
                    <a:pt x="1224" y="769"/>
                  </a:lnTo>
                  <a:lnTo>
                    <a:pt x="1224" y="769"/>
                  </a:lnTo>
                  <a:lnTo>
                    <a:pt x="1224" y="767"/>
                  </a:lnTo>
                  <a:lnTo>
                    <a:pt x="1224" y="767"/>
                  </a:lnTo>
                  <a:lnTo>
                    <a:pt x="1224" y="764"/>
                  </a:lnTo>
                  <a:lnTo>
                    <a:pt x="1224" y="764"/>
                  </a:lnTo>
                  <a:lnTo>
                    <a:pt x="1224" y="764"/>
                  </a:lnTo>
                  <a:lnTo>
                    <a:pt x="1224" y="762"/>
                  </a:lnTo>
                  <a:lnTo>
                    <a:pt x="1224" y="760"/>
                  </a:lnTo>
                  <a:lnTo>
                    <a:pt x="1224" y="760"/>
                  </a:lnTo>
                  <a:lnTo>
                    <a:pt x="1224" y="760"/>
                  </a:lnTo>
                  <a:lnTo>
                    <a:pt x="1224" y="757"/>
                  </a:lnTo>
                  <a:lnTo>
                    <a:pt x="1224" y="757"/>
                  </a:lnTo>
                  <a:lnTo>
                    <a:pt x="1224" y="755"/>
                  </a:lnTo>
                  <a:lnTo>
                    <a:pt x="1224" y="755"/>
                  </a:lnTo>
                  <a:lnTo>
                    <a:pt x="1224" y="755"/>
                  </a:lnTo>
                  <a:lnTo>
                    <a:pt x="1224" y="753"/>
                  </a:lnTo>
                  <a:lnTo>
                    <a:pt x="1226" y="753"/>
                  </a:lnTo>
                  <a:lnTo>
                    <a:pt x="1226" y="750"/>
                  </a:lnTo>
                  <a:lnTo>
                    <a:pt x="1229" y="748"/>
                  </a:lnTo>
                  <a:lnTo>
                    <a:pt x="1231" y="748"/>
                  </a:lnTo>
                  <a:lnTo>
                    <a:pt x="1229" y="746"/>
                  </a:lnTo>
                  <a:lnTo>
                    <a:pt x="1226" y="743"/>
                  </a:lnTo>
                  <a:lnTo>
                    <a:pt x="1226" y="743"/>
                  </a:lnTo>
                  <a:lnTo>
                    <a:pt x="1226" y="743"/>
                  </a:lnTo>
                  <a:lnTo>
                    <a:pt x="1226" y="741"/>
                  </a:lnTo>
                  <a:lnTo>
                    <a:pt x="1226" y="741"/>
                  </a:lnTo>
                  <a:lnTo>
                    <a:pt x="1226" y="738"/>
                  </a:lnTo>
                  <a:lnTo>
                    <a:pt x="1226" y="734"/>
                  </a:lnTo>
                  <a:lnTo>
                    <a:pt x="1226" y="734"/>
                  </a:lnTo>
                  <a:lnTo>
                    <a:pt x="1224" y="729"/>
                  </a:lnTo>
                  <a:lnTo>
                    <a:pt x="1222" y="729"/>
                  </a:lnTo>
                  <a:lnTo>
                    <a:pt x="1219" y="727"/>
                  </a:lnTo>
                  <a:lnTo>
                    <a:pt x="1217" y="722"/>
                  </a:lnTo>
                  <a:lnTo>
                    <a:pt x="1215" y="720"/>
                  </a:lnTo>
                  <a:lnTo>
                    <a:pt x="1212" y="720"/>
                  </a:lnTo>
                  <a:lnTo>
                    <a:pt x="1210" y="717"/>
                  </a:lnTo>
                  <a:lnTo>
                    <a:pt x="1210" y="715"/>
                  </a:lnTo>
                  <a:lnTo>
                    <a:pt x="1208" y="715"/>
                  </a:lnTo>
                  <a:lnTo>
                    <a:pt x="1208" y="712"/>
                  </a:lnTo>
                  <a:lnTo>
                    <a:pt x="1205" y="703"/>
                  </a:lnTo>
                  <a:lnTo>
                    <a:pt x="1205" y="703"/>
                  </a:lnTo>
                  <a:lnTo>
                    <a:pt x="1203" y="701"/>
                  </a:lnTo>
                  <a:lnTo>
                    <a:pt x="1205" y="698"/>
                  </a:lnTo>
                  <a:lnTo>
                    <a:pt x="1205" y="698"/>
                  </a:lnTo>
                  <a:lnTo>
                    <a:pt x="1205" y="696"/>
                  </a:lnTo>
                  <a:lnTo>
                    <a:pt x="1208" y="693"/>
                  </a:lnTo>
                  <a:lnTo>
                    <a:pt x="1208" y="691"/>
                  </a:lnTo>
                  <a:lnTo>
                    <a:pt x="1215" y="686"/>
                  </a:lnTo>
                  <a:lnTo>
                    <a:pt x="1215" y="686"/>
                  </a:lnTo>
                  <a:lnTo>
                    <a:pt x="1217" y="682"/>
                  </a:lnTo>
                  <a:lnTo>
                    <a:pt x="1338" y="421"/>
                  </a:lnTo>
                  <a:lnTo>
                    <a:pt x="1369" y="360"/>
                  </a:lnTo>
                  <a:lnTo>
                    <a:pt x="1369" y="357"/>
                  </a:lnTo>
                  <a:lnTo>
                    <a:pt x="1369" y="357"/>
                  </a:lnTo>
                  <a:lnTo>
                    <a:pt x="1366" y="355"/>
                  </a:lnTo>
                  <a:lnTo>
                    <a:pt x="1366" y="355"/>
                  </a:lnTo>
                  <a:lnTo>
                    <a:pt x="1366" y="355"/>
                  </a:lnTo>
                  <a:lnTo>
                    <a:pt x="1366" y="353"/>
                  </a:lnTo>
                  <a:lnTo>
                    <a:pt x="1366" y="353"/>
                  </a:lnTo>
                  <a:lnTo>
                    <a:pt x="1366" y="353"/>
                  </a:lnTo>
                  <a:lnTo>
                    <a:pt x="1369" y="353"/>
                  </a:lnTo>
                  <a:lnTo>
                    <a:pt x="1369" y="353"/>
                  </a:lnTo>
                  <a:lnTo>
                    <a:pt x="1371" y="350"/>
                  </a:lnTo>
                  <a:lnTo>
                    <a:pt x="1373" y="350"/>
                  </a:lnTo>
                  <a:lnTo>
                    <a:pt x="1373" y="348"/>
                  </a:lnTo>
                  <a:lnTo>
                    <a:pt x="1373" y="348"/>
                  </a:lnTo>
                  <a:lnTo>
                    <a:pt x="1373" y="348"/>
                  </a:lnTo>
                  <a:lnTo>
                    <a:pt x="1369" y="35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noEditPoints="1"/>
            </p:cNvSpPr>
            <p:nvPr/>
          </p:nvSpPr>
          <p:spPr bwMode="auto">
            <a:xfrm>
              <a:off x="3574" y="619"/>
              <a:ext cx="386" cy="443"/>
            </a:xfrm>
            <a:custGeom>
              <a:avLst/>
              <a:gdLst>
                <a:gd name="T0" fmla="*/ 338 w 386"/>
                <a:gd name="T1" fmla="*/ 178 h 443"/>
                <a:gd name="T2" fmla="*/ 367 w 386"/>
                <a:gd name="T3" fmla="*/ 289 h 443"/>
                <a:gd name="T4" fmla="*/ 336 w 386"/>
                <a:gd name="T5" fmla="*/ 187 h 443"/>
                <a:gd name="T6" fmla="*/ 348 w 386"/>
                <a:gd name="T7" fmla="*/ 189 h 443"/>
                <a:gd name="T8" fmla="*/ 371 w 386"/>
                <a:gd name="T9" fmla="*/ 275 h 443"/>
                <a:gd name="T10" fmla="*/ 371 w 386"/>
                <a:gd name="T11" fmla="*/ 251 h 443"/>
                <a:gd name="T12" fmla="*/ 376 w 386"/>
                <a:gd name="T13" fmla="*/ 211 h 443"/>
                <a:gd name="T14" fmla="*/ 336 w 386"/>
                <a:gd name="T15" fmla="*/ 201 h 443"/>
                <a:gd name="T16" fmla="*/ 317 w 386"/>
                <a:gd name="T17" fmla="*/ 187 h 443"/>
                <a:gd name="T18" fmla="*/ 317 w 386"/>
                <a:gd name="T19" fmla="*/ 180 h 443"/>
                <a:gd name="T20" fmla="*/ 317 w 386"/>
                <a:gd name="T21" fmla="*/ 156 h 443"/>
                <a:gd name="T22" fmla="*/ 310 w 386"/>
                <a:gd name="T23" fmla="*/ 137 h 443"/>
                <a:gd name="T24" fmla="*/ 300 w 386"/>
                <a:gd name="T25" fmla="*/ 116 h 443"/>
                <a:gd name="T26" fmla="*/ 291 w 386"/>
                <a:gd name="T27" fmla="*/ 43 h 443"/>
                <a:gd name="T28" fmla="*/ 255 w 386"/>
                <a:gd name="T29" fmla="*/ 2 h 443"/>
                <a:gd name="T30" fmla="*/ 251 w 386"/>
                <a:gd name="T31" fmla="*/ 24 h 443"/>
                <a:gd name="T32" fmla="*/ 222 w 386"/>
                <a:gd name="T33" fmla="*/ 57 h 443"/>
                <a:gd name="T34" fmla="*/ 198 w 386"/>
                <a:gd name="T35" fmla="*/ 95 h 443"/>
                <a:gd name="T36" fmla="*/ 177 w 386"/>
                <a:gd name="T37" fmla="*/ 137 h 443"/>
                <a:gd name="T38" fmla="*/ 163 w 386"/>
                <a:gd name="T39" fmla="*/ 163 h 443"/>
                <a:gd name="T40" fmla="*/ 132 w 386"/>
                <a:gd name="T41" fmla="*/ 175 h 443"/>
                <a:gd name="T42" fmla="*/ 104 w 386"/>
                <a:gd name="T43" fmla="*/ 171 h 443"/>
                <a:gd name="T44" fmla="*/ 78 w 386"/>
                <a:gd name="T45" fmla="*/ 163 h 443"/>
                <a:gd name="T46" fmla="*/ 61 w 386"/>
                <a:gd name="T47" fmla="*/ 178 h 443"/>
                <a:gd name="T48" fmla="*/ 42 w 386"/>
                <a:gd name="T49" fmla="*/ 180 h 443"/>
                <a:gd name="T50" fmla="*/ 21 w 386"/>
                <a:gd name="T51" fmla="*/ 168 h 443"/>
                <a:gd name="T52" fmla="*/ 9 w 386"/>
                <a:gd name="T53" fmla="*/ 159 h 443"/>
                <a:gd name="T54" fmla="*/ 4 w 386"/>
                <a:gd name="T55" fmla="*/ 173 h 443"/>
                <a:gd name="T56" fmla="*/ 4 w 386"/>
                <a:gd name="T57" fmla="*/ 185 h 443"/>
                <a:gd name="T58" fmla="*/ 2 w 386"/>
                <a:gd name="T59" fmla="*/ 199 h 443"/>
                <a:gd name="T60" fmla="*/ 14 w 386"/>
                <a:gd name="T61" fmla="*/ 208 h 443"/>
                <a:gd name="T62" fmla="*/ 28 w 386"/>
                <a:gd name="T63" fmla="*/ 211 h 443"/>
                <a:gd name="T64" fmla="*/ 38 w 386"/>
                <a:gd name="T65" fmla="*/ 211 h 443"/>
                <a:gd name="T66" fmla="*/ 47 w 386"/>
                <a:gd name="T67" fmla="*/ 218 h 443"/>
                <a:gd name="T68" fmla="*/ 54 w 386"/>
                <a:gd name="T69" fmla="*/ 223 h 443"/>
                <a:gd name="T70" fmla="*/ 61 w 386"/>
                <a:gd name="T71" fmla="*/ 230 h 443"/>
                <a:gd name="T72" fmla="*/ 68 w 386"/>
                <a:gd name="T73" fmla="*/ 234 h 443"/>
                <a:gd name="T74" fmla="*/ 75 w 386"/>
                <a:gd name="T75" fmla="*/ 239 h 443"/>
                <a:gd name="T76" fmla="*/ 82 w 386"/>
                <a:gd name="T77" fmla="*/ 237 h 443"/>
                <a:gd name="T78" fmla="*/ 87 w 386"/>
                <a:gd name="T79" fmla="*/ 237 h 443"/>
                <a:gd name="T80" fmla="*/ 92 w 386"/>
                <a:gd name="T81" fmla="*/ 242 h 443"/>
                <a:gd name="T82" fmla="*/ 97 w 386"/>
                <a:gd name="T83" fmla="*/ 244 h 443"/>
                <a:gd name="T84" fmla="*/ 106 w 386"/>
                <a:gd name="T85" fmla="*/ 249 h 443"/>
                <a:gd name="T86" fmla="*/ 104 w 386"/>
                <a:gd name="T87" fmla="*/ 256 h 443"/>
                <a:gd name="T88" fmla="*/ 109 w 386"/>
                <a:gd name="T89" fmla="*/ 275 h 443"/>
                <a:gd name="T90" fmla="*/ 132 w 386"/>
                <a:gd name="T91" fmla="*/ 294 h 443"/>
                <a:gd name="T92" fmla="*/ 137 w 386"/>
                <a:gd name="T93" fmla="*/ 327 h 443"/>
                <a:gd name="T94" fmla="*/ 149 w 386"/>
                <a:gd name="T95" fmla="*/ 362 h 443"/>
                <a:gd name="T96" fmla="*/ 168 w 386"/>
                <a:gd name="T97" fmla="*/ 374 h 443"/>
                <a:gd name="T98" fmla="*/ 175 w 386"/>
                <a:gd name="T99" fmla="*/ 395 h 443"/>
                <a:gd name="T100" fmla="*/ 180 w 386"/>
                <a:gd name="T101" fmla="*/ 412 h 443"/>
                <a:gd name="T102" fmla="*/ 187 w 386"/>
                <a:gd name="T103" fmla="*/ 414 h 443"/>
                <a:gd name="T104" fmla="*/ 191 w 386"/>
                <a:gd name="T105" fmla="*/ 429 h 443"/>
                <a:gd name="T106" fmla="*/ 213 w 386"/>
                <a:gd name="T107" fmla="*/ 438 h 443"/>
                <a:gd name="T108" fmla="*/ 220 w 386"/>
                <a:gd name="T109" fmla="*/ 438 h 443"/>
                <a:gd name="T110" fmla="*/ 227 w 386"/>
                <a:gd name="T111" fmla="*/ 438 h 443"/>
                <a:gd name="T112" fmla="*/ 248 w 386"/>
                <a:gd name="T113" fmla="*/ 400 h 443"/>
                <a:gd name="T114" fmla="*/ 253 w 386"/>
                <a:gd name="T115" fmla="*/ 388 h 443"/>
                <a:gd name="T116" fmla="*/ 279 w 386"/>
                <a:gd name="T117" fmla="*/ 358 h 443"/>
                <a:gd name="T118" fmla="*/ 291 w 386"/>
                <a:gd name="T119" fmla="*/ 350 h 443"/>
                <a:gd name="T120" fmla="*/ 350 w 386"/>
                <a:gd name="T121" fmla="*/ 289 h 443"/>
                <a:gd name="T122" fmla="*/ 386 w 386"/>
                <a:gd name="T123" fmla="*/ 25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443">
                  <a:moveTo>
                    <a:pt x="333" y="180"/>
                  </a:moveTo>
                  <a:lnTo>
                    <a:pt x="333" y="180"/>
                  </a:lnTo>
                  <a:lnTo>
                    <a:pt x="336" y="180"/>
                  </a:lnTo>
                  <a:lnTo>
                    <a:pt x="336" y="182"/>
                  </a:lnTo>
                  <a:lnTo>
                    <a:pt x="336" y="182"/>
                  </a:lnTo>
                  <a:lnTo>
                    <a:pt x="338" y="182"/>
                  </a:lnTo>
                  <a:lnTo>
                    <a:pt x="338" y="182"/>
                  </a:lnTo>
                  <a:lnTo>
                    <a:pt x="341" y="182"/>
                  </a:lnTo>
                  <a:lnTo>
                    <a:pt x="341" y="182"/>
                  </a:lnTo>
                  <a:lnTo>
                    <a:pt x="341" y="182"/>
                  </a:lnTo>
                  <a:lnTo>
                    <a:pt x="343" y="182"/>
                  </a:lnTo>
                  <a:lnTo>
                    <a:pt x="343" y="182"/>
                  </a:lnTo>
                  <a:lnTo>
                    <a:pt x="343" y="182"/>
                  </a:lnTo>
                  <a:lnTo>
                    <a:pt x="343" y="180"/>
                  </a:lnTo>
                  <a:lnTo>
                    <a:pt x="343" y="178"/>
                  </a:lnTo>
                  <a:lnTo>
                    <a:pt x="341" y="178"/>
                  </a:lnTo>
                  <a:lnTo>
                    <a:pt x="341" y="178"/>
                  </a:lnTo>
                  <a:lnTo>
                    <a:pt x="338" y="178"/>
                  </a:lnTo>
                  <a:lnTo>
                    <a:pt x="336" y="178"/>
                  </a:lnTo>
                  <a:lnTo>
                    <a:pt x="333" y="178"/>
                  </a:lnTo>
                  <a:lnTo>
                    <a:pt x="333" y="180"/>
                  </a:lnTo>
                  <a:lnTo>
                    <a:pt x="333" y="180"/>
                  </a:lnTo>
                  <a:lnTo>
                    <a:pt x="333" y="180"/>
                  </a:lnTo>
                  <a:close/>
                  <a:moveTo>
                    <a:pt x="371" y="277"/>
                  </a:moveTo>
                  <a:lnTo>
                    <a:pt x="369" y="275"/>
                  </a:lnTo>
                  <a:lnTo>
                    <a:pt x="369" y="275"/>
                  </a:lnTo>
                  <a:lnTo>
                    <a:pt x="367" y="275"/>
                  </a:lnTo>
                  <a:lnTo>
                    <a:pt x="364" y="277"/>
                  </a:lnTo>
                  <a:lnTo>
                    <a:pt x="359" y="279"/>
                  </a:lnTo>
                  <a:lnTo>
                    <a:pt x="355" y="284"/>
                  </a:lnTo>
                  <a:lnTo>
                    <a:pt x="355" y="286"/>
                  </a:lnTo>
                  <a:lnTo>
                    <a:pt x="355" y="289"/>
                  </a:lnTo>
                  <a:lnTo>
                    <a:pt x="357" y="289"/>
                  </a:lnTo>
                  <a:lnTo>
                    <a:pt x="359" y="289"/>
                  </a:lnTo>
                  <a:lnTo>
                    <a:pt x="364" y="289"/>
                  </a:lnTo>
                  <a:lnTo>
                    <a:pt x="367" y="289"/>
                  </a:lnTo>
                  <a:lnTo>
                    <a:pt x="367" y="289"/>
                  </a:lnTo>
                  <a:lnTo>
                    <a:pt x="369" y="289"/>
                  </a:lnTo>
                  <a:lnTo>
                    <a:pt x="369" y="286"/>
                  </a:lnTo>
                  <a:lnTo>
                    <a:pt x="371" y="284"/>
                  </a:lnTo>
                  <a:lnTo>
                    <a:pt x="371" y="284"/>
                  </a:lnTo>
                  <a:lnTo>
                    <a:pt x="374" y="284"/>
                  </a:lnTo>
                  <a:lnTo>
                    <a:pt x="374" y="282"/>
                  </a:lnTo>
                  <a:lnTo>
                    <a:pt x="374" y="279"/>
                  </a:lnTo>
                  <a:lnTo>
                    <a:pt x="376" y="277"/>
                  </a:lnTo>
                  <a:lnTo>
                    <a:pt x="374" y="277"/>
                  </a:lnTo>
                  <a:lnTo>
                    <a:pt x="371" y="277"/>
                  </a:lnTo>
                  <a:close/>
                  <a:moveTo>
                    <a:pt x="343" y="182"/>
                  </a:moveTo>
                  <a:lnTo>
                    <a:pt x="341" y="182"/>
                  </a:lnTo>
                  <a:lnTo>
                    <a:pt x="341" y="185"/>
                  </a:lnTo>
                  <a:lnTo>
                    <a:pt x="338" y="182"/>
                  </a:lnTo>
                  <a:lnTo>
                    <a:pt x="336" y="185"/>
                  </a:lnTo>
                  <a:lnTo>
                    <a:pt x="336" y="185"/>
                  </a:lnTo>
                  <a:lnTo>
                    <a:pt x="336" y="187"/>
                  </a:lnTo>
                  <a:lnTo>
                    <a:pt x="336" y="189"/>
                  </a:lnTo>
                  <a:lnTo>
                    <a:pt x="336" y="192"/>
                  </a:lnTo>
                  <a:lnTo>
                    <a:pt x="336" y="192"/>
                  </a:lnTo>
                  <a:lnTo>
                    <a:pt x="338" y="192"/>
                  </a:lnTo>
                  <a:lnTo>
                    <a:pt x="338" y="194"/>
                  </a:lnTo>
                  <a:lnTo>
                    <a:pt x="338" y="197"/>
                  </a:lnTo>
                  <a:lnTo>
                    <a:pt x="341" y="201"/>
                  </a:lnTo>
                  <a:lnTo>
                    <a:pt x="343" y="201"/>
                  </a:lnTo>
                  <a:lnTo>
                    <a:pt x="343" y="201"/>
                  </a:lnTo>
                  <a:lnTo>
                    <a:pt x="345" y="201"/>
                  </a:lnTo>
                  <a:lnTo>
                    <a:pt x="348" y="201"/>
                  </a:lnTo>
                  <a:lnTo>
                    <a:pt x="350" y="199"/>
                  </a:lnTo>
                  <a:lnTo>
                    <a:pt x="352" y="197"/>
                  </a:lnTo>
                  <a:lnTo>
                    <a:pt x="352" y="194"/>
                  </a:lnTo>
                  <a:lnTo>
                    <a:pt x="352" y="194"/>
                  </a:lnTo>
                  <a:lnTo>
                    <a:pt x="350" y="192"/>
                  </a:lnTo>
                  <a:lnTo>
                    <a:pt x="350" y="189"/>
                  </a:lnTo>
                  <a:lnTo>
                    <a:pt x="348" y="189"/>
                  </a:lnTo>
                  <a:lnTo>
                    <a:pt x="348" y="187"/>
                  </a:lnTo>
                  <a:lnTo>
                    <a:pt x="348" y="185"/>
                  </a:lnTo>
                  <a:lnTo>
                    <a:pt x="345" y="185"/>
                  </a:lnTo>
                  <a:lnTo>
                    <a:pt x="345" y="182"/>
                  </a:lnTo>
                  <a:lnTo>
                    <a:pt x="345" y="182"/>
                  </a:lnTo>
                  <a:lnTo>
                    <a:pt x="343" y="182"/>
                  </a:lnTo>
                  <a:lnTo>
                    <a:pt x="343" y="182"/>
                  </a:lnTo>
                  <a:close/>
                  <a:moveTo>
                    <a:pt x="381" y="265"/>
                  </a:moveTo>
                  <a:lnTo>
                    <a:pt x="378" y="265"/>
                  </a:lnTo>
                  <a:lnTo>
                    <a:pt x="376" y="268"/>
                  </a:lnTo>
                  <a:lnTo>
                    <a:pt x="376" y="268"/>
                  </a:lnTo>
                  <a:lnTo>
                    <a:pt x="374" y="268"/>
                  </a:lnTo>
                  <a:lnTo>
                    <a:pt x="374" y="268"/>
                  </a:lnTo>
                  <a:lnTo>
                    <a:pt x="374" y="270"/>
                  </a:lnTo>
                  <a:lnTo>
                    <a:pt x="371" y="270"/>
                  </a:lnTo>
                  <a:lnTo>
                    <a:pt x="369" y="272"/>
                  </a:lnTo>
                  <a:lnTo>
                    <a:pt x="369" y="275"/>
                  </a:lnTo>
                  <a:lnTo>
                    <a:pt x="371" y="275"/>
                  </a:lnTo>
                  <a:lnTo>
                    <a:pt x="371" y="275"/>
                  </a:lnTo>
                  <a:lnTo>
                    <a:pt x="374" y="275"/>
                  </a:lnTo>
                  <a:lnTo>
                    <a:pt x="374" y="275"/>
                  </a:lnTo>
                  <a:lnTo>
                    <a:pt x="376" y="275"/>
                  </a:lnTo>
                  <a:lnTo>
                    <a:pt x="376" y="272"/>
                  </a:lnTo>
                  <a:lnTo>
                    <a:pt x="376" y="272"/>
                  </a:lnTo>
                  <a:lnTo>
                    <a:pt x="378" y="272"/>
                  </a:lnTo>
                  <a:lnTo>
                    <a:pt x="381" y="270"/>
                  </a:lnTo>
                  <a:lnTo>
                    <a:pt x="381" y="270"/>
                  </a:lnTo>
                  <a:lnTo>
                    <a:pt x="381" y="268"/>
                  </a:lnTo>
                  <a:lnTo>
                    <a:pt x="381" y="268"/>
                  </a:lnTo>
                  <a:lnTo>
                    <a:pt x="383" y="265"/>
                  </a:lnTo>
                  <a:lnTo>
                    <a:pt x="383" y="263"/>
                  </a:lnTo>
                  <a:lnTo>
                    <a:pt x="381" y="265"/>
                  </a:lnTo>
                  <a:close/>
                  <a:moveTo>
                    <a:pt x="367" y="251"/>
                  </a:moveTo>
                  <a:lnTo>
                    <a:pt x="367" y="253"/>
                  </a:lnTo>
                  <a:lnTo>
                    <a:pt x="369" y="253"/>
                  </a:lnTo>
                  <a:lnTo>
                    <a:pt x="371" y="251"/>
                  </a:lnTo>
                  <a:lnTo>
                    <a:pt x="374" y="251"/>
                  </a:lnTo>
                  <a:lnTo>
                    <a:pt x="378" y="251"/>
                  </a:lnTo>
                  <a:lnTo>
                    <a:pt x="381" y="249"/>
                  </a:lnTo>
                  <a:lnTo>
                    <a:pt x="383" y="249"/>
                  </a:lnTo>
                  <a:lnTo>
                    <a:pt x="386" y="246"/>
                  </a:lnTo>
                  <a:lnTo>
                    <a:pt x="386" y="246"/>
                  </a:lnTo>
                  <a:lnTo>
                    <a:pt x="386" y="242"/>
                  </a:lnTo>
                  <a:lnTo>
                    <a:pt x="386" y="239"/>
                  </a:lnTo>
                  <a:lnTo>
                    <a:pt x="386" y="234"/>
                  </a:lnTo>
                  <a:lnTo>
                    <a:pt x="386" y="232"/>
                  </a:lnTo>
                  <a:lnTo>
                    <a:pt x="386" y="227"/>
                  </a:lnTo>
                  <a:lnTo>
                    <a:pt x="386" y="225"/>
                  </a:lnTo>
                  <a:lnTo>
                    <a:pt x="386" y="225"/>
                  </a:lnTo>
                  <a:lnTo>
                    <a:pt x="383" y="223"/>
                  </a:lnTo>
                  <a:lnTo>
                    <a:pt x="383" y="218"/>
                  </a:lnTo>
                  <a:lnTo>
                    <a:pt x="383" y="215"/>
                  </a:lnTo>
                  <a:lnTo>
                    <a:pt x="381" y="213"/>
                  </a:lnTo>
                  <a:lnTo>
                    <a:pt x="376" y="211"/>
                  </a:lnTo>
                  <a:lnTo>
                    <a:pt x="369" y="208"/>
                  </a:lnTo>
                  <a:lnTo>
                    <a:pt x="367" y="206"/>
                  </a:lnTo>
                  <a:lnTo>
                    <a:pt x="364" y="206"/>
                  </a:lnTo>
                  <a:lnTo>
                    <a:pt x="362" y="206"/>
                  </a:lnTo>
                  <a:lnTo>
                    <a:pt x="359" y="206"/>
                  </a:lnTo>
                  <a:lnTo>
                    <a:pt x="359" y="206"/>
                  </a:lnTo>
                  <a:lnTo>
                    <a:pt x="357" y="206"/>
                  </a:lnTo>
                  <a:lnTo>
                    <a:pt x="355" y="206"/>
                  </a:lnTo>
                  <a:lnTo>
                    <a:pt x="355" y="206"/>
                  </a:lnTo>
                  <a:lnTo>
                    <a:pt x="352" y="206"/>
                  </a:lnTo>
                  <a:lnTo>
                    <a:pt x="350" y="206"/>
                  </a:lnTo>
                  <a:lnTo>
                    <a:pt x="350" y="206"/>
                  </a:lnTo>
                  <a:lnTo>
                    <a:pt x="345" y="206"/>
                  </a:lnTo>
                  <a:lnTo>
                    <a:pt x="343" y="206"/>
                  </a:lnTo>
                  <a:lnTo>
                    <a:pt x="341" y="206"/>
                  </a:lnTo>
                  <a:lnTo>
                    <a:pt x="338" y="204"/>
                  </a:lnTo>
                  <a:lnTo>
                    <a:pt x="338" y="204"/>
                  </a:lnTo>
                  <a:lnTo>
                    <a:pt x="336" y="201"/>
                  </a:lnTo>
                  <a:lnTo>
                    <a:pt x="336" y="201"/>
                  </a:lnTo>
                  <a:lnTo>
                    <a:pt x="336" y="199"/>
                  </a:lnTo>
                  <a:lnTo>
                    <a:pt x="336" y="197"/>
                  </a:lnTo>
                  <a:lnTo>
                    <a:pt x="333" y="194"/>
                  </a:lnTo>
                  <a:lnTo>
                    <a:pt x="331" y="189"/>
                  </a:lnTo>
                  <a:lnTo>
                    <a:pt x="331" y="189"/>
                  </a:lnTo>
                  <a:lnTo>
                    <a:pt x="329" y="185"/>
                  </a:lnTo>
                  <a:lnTo>
                    <a:pt x="329" y="182"/>
                  </a:lnTo>
                  <a:lnTo>
                    <a:pt x="324" y="180"/>
                  </a:lnTo>
                  <a:lnTo>
                    <a:pt x="324" y="180"/>
                  </a:lnTo>
                  <a:lnTo>
                    <a:pt x="322" y="180"/>
                  </a:lnTo>
                  <a:lnTo>
                    <a:pt x="319" y="182"/>
                  </a:lnTo>
                  <a:lnTo>
                    <a:pt x="319" y="182"/>
                  </a:lnTo>
                  <a:lnTo>
                    <a:pt x="319" y="185"/>
                  </a:lnTo>
                  <a:lnTo>
                    <a:pt x="319" y="185"/>
                  </a:lnTo>
                  <a:lnTo>
                    <a:pt x="319" y="187"/>
                  </a:lnTo>
                  <a:lnTo>
                    <a:pt x="317" y="187"/>
                  </a:lnTo>
                  <a:lnTo>
                    <a:pt x="317" y="187"/>
                  </a:lnTo>
                  <a:lnTo>
                    <a:pt x="317" y="187"/>
                  </a:lnTo>
                  <a:lnTo>
                    <a:pt x="317" y="187"/>
                  </a:lnTo>
                  <a:lnTo>
                    <a:pt x="317" y="187"/>
                  </a:lnTo>
                  <a:lnTo>
                    <a:pt x="314" y="185"/>
                  </a:lnTo>
                  <a:lnTo>
                    <a:pt x="314" y="185"/>
                  </a:lnTo>
                  <a:lnTo>
                    <a:pt x="317" y="182"/>
                  </a:lnTo>
                  <a:lnTo>
                    <a:pt x="317" y="182"/>
                  </a:lnTo>
                  <a:lnTo>
                    <a:pt x="317" y="182"/>
                  </a:lnTo>
                  <a:lnTo>
                    <a:pt x="317" y="180"/>
                  </a:lnTo>
                  <a:lnTo>
                    <a:pt x="317" y="180"/>
                  </a:lnTo>
                  <a:lnTo>
                    <a:pt x="314" y="180"/>
                  </a:lnTo>
                  <a:lnTo>
                    <a:pt x="314" y="180"/>
                  </a:lnTo>
                  <a:lnTo>
                    <a:pt x="314" y="180"/>
                  </a:lnTo>
                  <a:lnTo>
                    <a:pt x="314" y="180"/>
                  </a:lnTo>
                  <a:lnTo>
                    <a:pt x="314" y="178"/>
                  </a:lnTo>
                  <a:lnTo>
                    <a:pt x="314" y="178"/>
                  </a:lnTo>
                  <a:lnTo>
                    <a:pt x="314" y="180"/>
                  </a:lnTo>
                  <a:lnTo>
                    <a:pt x="317" y="180"/>
                  </a:lnTo>
                  <a:lnTo>
                    <a:pt x="319" y="180"/>
                  </a:lnTo>
                  <a:lnTo>
                    <a:pt x="319" y="180"/>
                  </a:lnTo>
                  <a:lnTo>
                    <a:pt x="322" y="180"/>
                  </a:lnTo>
                  <a:lnTo>
                    <a:pt x="322" y="180"/>
                  </a:lnTo>
                  <a:lnTo>
                    <a:pt x="322" y="180"/>
                  </a:lnTo>
                  <a:lnTo>
                    <a:pt x="324" y="178"/>
                  </a:lnTo>
                  <a:lnTo>
                    <a:pt x="322" y="175"/>
                  </a:lnTo>
                  <a:lnTo>
                    <a:pt x="322" y="175"/>
                  </a:lnTo>
                  <a:lnTo>
                    <a:pt x="322" y="173"/>
                  </a:lnTo>
                  <a:lnTo>
                    <a:pt x="319" y="171"/>
                  </a:lnTo>
                  <a:lnTo>
                    <a:pt x="319" y="168"/>
                  </a:lnTo>
                  <a:lnTo>
                    <a:pt x="319" y="166"/>
                  </a:lnTo>
                  <a:lnTo>
                    <a:pt x="319" y="163"/>
                  </a:lnTo>
                  <a:lnTo>
                    <a:pt x="319" y="163"/>
                  </a:lnTo>
                  <a:lnTo>
                    <a:pt x="319" y="161"/>
                  </a:lnTo>
                  <a:lnTo>
                    <a:pt x="317" y="161"/>
                  </a:lnTo>
                  <a:lnTo>
                    <a:pt x="317" y="159"/>
                  </a:lnTo>
                  <a:lnTo>
                    <a:pt x="317" y="156"/>
                  </a:lnTo>
                  <a:lnTo>
                    <a:pt x="317" y="154"/>
                  </a:lnTo>
                  <a:lnTo>
                    <a:pt x="314" y="152"/>
                  </a:lnTo>
                  <a:lnTo>
                    <a:pt x="314" y="152"/>
                  </a:lnTo>
                  <a:lnTo>
                    <a:pt x="312" y="152"/>
                  </a:lnTo>
                  <a:lnTo>
                    <a:pt x="312" y="152"/>
                  </a:lnTo>
                  <a:lnTo>
                    <a:pt x="312" y="154"/>
                  </a:lnTo>
                  <a:lnTo>
                    <a:pt x="312" y="154"/>
                  </a:lnTo>
                  <a:lnTo>
                    <a:pt x="310" y="152"/>
                  </a:lnTo>
                  <a:lnTo>
                    <a:pt x="310" y="152"/>
                  </a:lnTo>
                  <a:lnTo>
                    <a:pt x="310" y="152"/>
                  </a:lnTo>
                  <a:lnTo>
                    <a:pt x="312" y="152"/>
                  </a:lnTo>
                  <a:lnTo>
                    <a:pt x="312" y="149"/>
                  </a:lnTo>
                  <a:lnTo>
                    <a:pt x="312" y="149"/>
                  </a:lnTo>
                  <a:lnTo>
                    <a:pt x="312" y="144"/>
                  </a:lnTo>
                  <a:lnTo>
                    <a:pt x="310" y="142"/>
                  </a:lnTo>
                  <a:lnTo>
                    <a:pt x="310" y="140"/>
                  </a:lnTo>
                  <a:lnTo>
                    <a:pt x="310" y="140"/>
                  </a:lnTo>
                  <a:lnTo>
                    <a:pt x="310" y="137"/>
                  </a:lnTo>
                  <a:lnTo>
                    <a:pt x="307" y="137"/>
                  </a:lnTo>
                  <a:lnTo>
                    <a:pt x="307" y="135"/>
                  </a:lnTo>
                  <a:lnTo>
                    <a:pt x="307" y="133"/>
                  </a:lnTo>
                  <a:lnTo>
                    <a:pt x="307" y="133"/>
                  </a:lnTo>
                  <a:lnTo>
                    <a:pt x="305" y="130"/>
                  </a:lnTo>
                  <a:lnTo>
                    <a:pt x="305" y="130"/>
                  </a:lnTo>
                  <a:lnTo>
                    <a:pt x="305" y="128"/>
                  </a:lnTo>
                  <a:lnTo>
                    <a:pt x="305" y="128"/>
                  </a:lnTo>
                  <a:lnTo>
                    <a:pt x="303" y="128"/>
                  </a:lnTo>
                  <a:lnTo>
                    <a:pt x="303" y="128"/>
                  </a:lnTo>
                  <a:lnTo>
                    <a:pt x="303" y="126"/>
                  </a:lnTo>
                  <a:lnTo>
                    <a:pt x="303" y="126"/>
                  </a:lnTo>
                  <a:lnTo>
                    <a:pt x="303" y="123"/>
                  </a:lnTo>
                  <a:lnTo>
                    <a:pt x="303" y="123"/>
                  </a:lnTo>
                  <a:lnTo>
                    <a:pt x="303" y="121"/>
                  </a:lnTo>
                  <a:lnTo>
                    <a:pt x="300" y="121"/>
                  </a:lnTo>
                  <a:lnTo>
                    <a:pt x="300" y="118"/>
                  </a:lnTo>
                  <a:lnTo>
                    <a:pt x="300" y="116"/>
                  </a:lnTo>
                  <a:lnTo>
                    <a:pt x="298" y="114"/>
                  </a:lnTo>
                  <a:lnTo>
                    <a:pt x="298" y="114"/>
                  </a:lnTo>
                  <a:lnTo>
                    <a:pt x="298" y="111"/>
                  </a:lnTo>
                  <a:lnTo>
                    <a:pt x="298" y="111"/>
                  </a:lnTo>
                  <a:lnTo>
                    <a:pt x="296" y="109"/>
                  </a:lnTo>
                  <a:lnTo>
                    <a:pt x="298" y="107"/>
                  </a:lnTo>
                  <a:lnTo>
                    <a:pt x="296" y="107"/>
                  </a:lnTo>
                  <a:lnTo>
                    <a:pt x="296" y="104"/>
                  </a:lnTo>
                  <a:lnTo>
                    <a:pt x="296" y="102"/>
                  </a:lnTo>
                  <a:lnTo>
                    <a:pt x="296" y="99"/>
                  </a:lnTo>
                  <a:lnTo>
                    <a:pt x="296" y="95"/>
                  </a:lnTo>
                  <a:lnTo>
                    <a:pt x="291" y="83"/>
                  </a:lnTo>
                  <a:lnTo>
                    <a:pt x="291" y="78"/>
                  </a:lnTo>
                  <a:lnTo>
                    <a:pt x="291" y="76"/>
                  </a:lnTo>
                  <a:lnTo>
                    <a:pt x="291" y="66"/>
                  </a:lnTo>
                  <a:lnTo>
                    <a:pt x="291" y="57"/>
                  </a:lnTo>
                  <a:lnTo>
                    <a:pt x="291" y="45"/>
                  </a:lnTo>
                  <a:lnTo>
                    <a:pt x="291" y="43"/>
                  </a:lnTo>
                  <a:lnTo>
                    <a:pt x="288" y="43"/>
                  </a:lnTo>
                  <a:lnTo>
                    <a:pt x="288" y="45"/>
                  </a:lnTo>
                  <a:lnTo>
                    <a:pt x="286" y="50"/>
                  </a:lnTo>
                  <a:lnTo>
                    <a:pt x="286" y="55"/>
                  </a:lnTo>
                  <a:lnTo>
                    <a:pt x="284" y="62"/>
                  </a:lnTo>
                  <a:lnTo>
                    <a:pt x="284" y="62"/>
                  </a:lnTo>
                  <a:lnTo>
                    <a:pt x="284" y="59"/>
                  </a:lnTo>
                  <a:lnTo>
                    <a:pt x="284" y="50"/>
                  </a:lnTo>
                  <a:lnTo>
                    <a:pt x="284" y="40"/>
                  </a:lnTo>
                  <a:lnTo>
                    <a:pt x="284" y="33"/>
                  </a:lnTo>
                  <a:lnTo>
                    <a:pt x="284" y="28"/>
                  </a:lnTo>
                  <a:lnTo>
                    <a:pt x="281" y="21"/>
                  </a:lnTo>
                  <a:lnTo>
                    <a:pt x="274" y="14"/>
                  </a:lnTo>
                  <a:lnTo>
                    <a:pt x="267" y="7"/>
                  </a:lnTo>
                  <a:lnTo>
                    <a:pt x="262" y="5"/>
                  </a:lnTo>
                  <a:lnTo>
                    <a:pt x="260" y="2"/>
                  </a:lnTo>
                  <a:lnTo>
                    <a:pt x="258" y="0"/>
                  </a:lnTo>
                  <a:lnTo>
                    <a:pt x="255" y="2"/>
                  </a:lnTo>
                  <a:lnTo>
                    <a:pt x="255" y="2"/>
                  </a:lnTo>
                  <a:lnTo>
                    <a:pt x="255" y="7"/>
                  </a:lnTo>
                  <a:lnTo>
                    <a:pt x="253" y="7"/>
                  </a:lnTo>
                  <a:lnTo>
                    <a:pt x="255" y="14"/>
                  </a:lnTo>
                  <a:lnTo>
                    <a:pt x="260" y="26"/>
                  </a:lnTo>
                  <a:lnTo>
                    <a:pt x="262" y="33"/>
                  </a:lnTo>
                  <a:lnTo>
                    <a:pt x="265" y="36"/>
                  </a:lnTo>
                  <a:lnTo>
                    <a:pt x="265" y="38"/>
                  </a:lnTo>
                  <a:lnTo>
                    <a:pt x="265" y="40"/>
                  </a:lnTo>
                  <a:lnTo>
                    <a:pt x="262" y="38"/>
                  </a:lnTo>
                  <a:lnTo>
                    <a:pt x="258" y="28"/>
                  </a:lnTo>
                  <a:lnTo>
                    <a:pt x="255" y="24"/>
                  </a:lnTo>
                  <a:lnTo>
                    <a:pt x="255" y="19"/>
                  </a:lnTo>
                  <a:lnTo>
                    <a:pt x="255" y="17"/>
                  </a:lnTo>
                  <a:lnTo>
                    <a:pt x="253" y="17"/>
                  </a:lnTo>
                  <a:lnTo>
                    <a:pt x="253" y="17"/>
                  </a:lnTo>
                  <a:lnTo>
                    <a:pt x="251" y="19"/>
                  </a:lnTo>
                  <a:lnTo>
                    <a:pt x="251" y="24"/>
                  </a:lnTo>
                  <a:lnTo>
                    <a:pt x="248" y="31"/>
                  </a:lnTo>
                  <a:lnTo>
                    <a:pt x="246" y="31"/>
                  </a:lnTo>
                  <a:lnTo>
                    <a:pt x="243" y="33"/>
                  </a:lnTo>
                  <a:lnTo>
                    <a:pt x="239" y="36"/>
                  </a:lnTo>
                  <a:lnTo>
                    <a:pt x="236" y="36"/>
                  </a:lnTo>
                  <a:lnTo>
                    <a:pt x="236" y="38"/>
                  </a:lnTo>
                  <a:lnTo>
                    <a:pt x="234" y="43"/>
                  </a:lnTo>
                  <a:lnTo>
                    <a:pt x="234" y="43"/>
                  </a:lnTo>
                  <a:lnTo>
                    <a:pt x="232" y="45"/>
                  </a:lnTo>
                  <a:lnTo>
                    <a:pt x="227" y="52"/>
                  </a:lnTo>
                  <a:lnTo>
                    <a:pt x="225" y="52"/>
                  </a:lnTo>
                  <a:lnTo>
                    <a:pt x="225" y="52"/>
                  </a:lnTo>
                  <a:lnTo>
                    <a:pt x="225" y="55"/>
                  </a:lnTo>
                  <a:lnTo>
                    <a:pt x="225" y="55"/>
                  </a:lnTo>
                  <a:lnTo>
                    <a:pt x="225" y="57"/>
                  </a:lnTo>
                  <a:lnTo>
                    <a:pt x="225" y="57"/>
                  </a:lnTo>
                  <a:lnTo>
                    <a:pt x="222" y="57"/>
                  </a:lnTo>
                  <a:lnTo>
                    <a:pt x="222" y="57"/>
                  </a:lnTo>
                  <a:lnTo>
                    <a:pt x="222" y="57"/>
                  </a:lnTo>
                  <a:lnTo>
                    <a:pt x="220" y="59"/>
                  </a:lnTo>
                  <a:lnTo>
                    <a:pt x="220" y="59"/>
                  </a:lnTo>
                  <a:lnTo>
                    <a:pt x="220" y="64"/>
                  </a:lnTo>
                  <a:lnTo>
                    <a:pt x="220" y="64"/>
                  </a:lnTo>
                  <a:lnTo>
                    <a:pt x="215" y="69"/>
                  </a:lnTo>
                  <a:lnTo>
                    <a:pt x="215" y="71"/>
                  </a:lnTo>
                  <a:lnTo>
                    <a:pt x="213" y="73"/>
                  </a:lnTo>
                  <a:lnTo>
                    <a:pt x="213" y="73"/>
                  </a:lnTo>
                  <a:lnTo>
                    <a:pt x="213" y="73"/>
                  </a:lnTo>
                  <a:lnTo>
                    <a:pt x="213" y="76"/>
                  </a:lnTo>
                  <a:lnTo>
                    <a:pt x="213" y="76"/>
                  </a:lnTo>
                  <a:lnTo>
                    <a:pt x="201" y="92"/>
                  </a:lnTo>
                  <a:lnTo>
                    <a:pt x="201" y="95"/>
                  </a:lnTo>
                  <a:lnTo>
                    <a:pt x="201" y="95"/>
                  </a:lnTo>
                  <a:lnTo>
                    <a:pt x="198" y="95"/>
                  </a:lnTo>
                  <a:lnTo>
                    <a:pt x="198" y="95"/>
                  </a:lnTo>
                  <a:lnTo>
                    <a:pt x="198" y="95"/>
                  </a:lnTo>
                  <a:lnTo>
                    <a:pt x="196" y="95"/>
                  </a:lnTo>
                  <a:lnTo>
                    <a:pt x="194" y="99"/>
                  </a:lnTo>
                  <a:lnTo>
                    <a:pt x="191" y="102"/>
                  </a:lnTo>
                  <a:lnTo>
                    <a:pt x="191" y="102"/>
                  </a:lnTo>
                  <a:lnTo>
                    <a:pt x="191" y="104"/>
                  </a:lnTo>
                  <a:lnTo>
                    <a:pt x="191" y="109"/>
                  </a:lnTo>
                  <a:lnTo>
                    <a:pt x="191" y="109"/>
                  </a:lnTo>
                  <a:lnTo>
                    <a:pt x="187" y="118"/>
                  </a:lnTo>
                  <a:lnTo>
                    <a:pt x="187" y="118"/>
                  </a:lnTo>
                  <a:lnTo>
                    <a:pt x="187" y="121"/>
                  </a:lnTo>
                  <a:lnTo>
                    <a:pt x="187" y="121"/>
                  </a:lnTo>
                  <a:lnTo>
                    <a:pt x="187" y="121"/>
                  </a:lnTo>
                  <a:lnTo>
                    <a:pt x="187" y="121"/>
                  </a:lnTo>
                  <a:lnTo>
                    <a:pt x="187" y="123"/>
                  </a:lnTo>
                  <a:lnTo>
                    <a:pt x="184" y="123"/>
                  </a:lnTo>
                  <a:lnTo>
                    <a:pt x="184" y="123"/>
                  </a:lnTo>
                  <a:lnTo>
                    <a:pt x="184" y="123"/>
                  </a:lnTo>
                  <a:lnTo>
                    <a:pt x="177" y="137"/>
                  </a:lnTo>
                  <a:lnTo>
                    <a:pt x="177" y="140"/>
                  </a:lnTo>
                  <a:lnTo>
                    <a:pt x="177" y="140"/>
                  </a:lnTo>
                  <a:lnTo>
                    <a:pt x="177" y="140"/>
                  </a:lnTo>
                  <a:lnTo>
                    <a:pt x="175" y="142"/>
                  </a:lnTo>
                  <a:lnTo>
                    <a:pt x="175" y="142"/>
                  </a:lnTo>
                  <a:lnTo>
                    <a:pt x="175" y="142"/>
                  </a:lnTo>
                  <a:lnTo>
                    <a:pt x="177" y="144"/>
                  </a:lnTo>
                  <a:lnTo>
                    <a:pt x="177" y="144"/>
                  </a:lnTo>
                  <a:lnTo>
                    <a:pt x="177" y="147"/>
                  </a:lnTo>
                  <a:lnTo>
                    <a:pt x="175" y="147"/>
                  </a:lnTo>
                  <a:lnTo>
                    <a:pt x="175" y="147"/>
                  </a:lnTo>
                  <a:lnTo>
                    <a:pt x="175" y="149"/>
                  </a:lnTo>
                  <a:lnTo>
                    <a:pt x="172" y="152"/>
                  </a:lnTo>
                  <a:lnTo>
                    <a:pt x="170" y="154"/>
                  </a:lnTo>
                  <a:lnTo>
                    <a:pt x="168" y="159"/>
                  </a:lnTo>
                  <a:lnTo>
                    <a:pt x="165" y="161"/>
                  </a:lnTo>
                  <a:lnTo>
                    <a:pt x="165" y="161"/>
                  </a:lnTo>
                  <a:lnTo>
                    <a:pt x="163" y="163"/>
                  </a:lnTo>
                  <a:lnTo>
                    <a:pt x="156" y="168"/>
                  </a:lnTo>
                  <a:lnTo>
                    <a:pt x="151" y="171"/>
                  </a:lnTo>
                  <a:lnTo>
                    <a:pt x="151" y="171"/>
                  </a:lnTo>
                  <a:lnTo>
                    <a:pt x="149" y="173"/>
                  </a:lnTo>
                  <a:lnTo>
                    <a:pt x="149" y="175"/>
                  </a:lnTo>
                  <a:lnTo>
                    <a:pt x="149" y="175"/>
                  </a:lnTo>
                  <a:lnTo>
                    <a:pt x="149" y="175"/>
                  </a:lnTo>
                  <a:lnTo>
                    <a:pt x="146" y="175"/>
                  </a:lnTo>
                  <a:lnTo>
                    <a:pt x="146" y="175"/>
                  </a:lnTo>
                  <a:lnTo>
                    <a:pt x="146" y="175"/>
                  </a:lnTo>
                  <a:lnTo>
                    <a:pt x="146" y="175"/>
                  </a:lnTo>
                  <a:lnTo>
                    <a:pt x="144" y="178"/>
                  </a:lnTo>
                  <a:lnTo>
                    <a:pt x="144" y="178"/>
                  </a:lnTo>
                  <a:lnTo>
                    <a:pt x="142" y="178"/>
                  </a:lnTo>
                  <a:lnTo>
                    <a:pt x="139" y="178"/>
                  </a:lnTo>
                  <a:lnTo>
                    <a:pt x="137" y="178"/>
                  </a:lnTo>
                  <a:lnTo>
                    <a:pt x="135" y="175"/>
                  </a:lnTo>
                  <a:lnTo>
                    <a:pt x="132" y="175"/>
                  </a:lnTo>
                  <a:lnTo>
                    <a:pt x="130" y="175"/>
                  </a:lnTo>
                  <a:lnTo>
                    <a:pt x="120" y="175"/>
                  </a:lnTo>
                  <a:lnTo>
                    <a:pt x="120" y="175"/>
                  </a:lnTo>
                  <a:lnTo>
                    <a:pt x="120" y="175"/>
                  </a:lnTo>
                  <a:lnTo>
                    <a:pt x="120" y="175"/>
                  </a:lnTo>
                  <a:lnTo>
                    <a:pt x="120" y="173"/>
                  </a:lnTo>
                  <a:lnTo>
                    <a:pt x="123" y="173"/>
                  </a:lnTo>
                  <a:lnTo>
                    <a:pt x="123" y="171"/>
                  </a:lnTo>
                  <a:lnTo>
                    <a:pt x="118" y="168"/>
                  </a:lnTo>
                  <a:lnTo>
                    <a:pt x="116" y="166"/>
                  </a:lnTo>
                  <a:lnTo>
                    <a:pt x="116" y="163"/>
                  </a:lnTo>
                  <a:lnTo>
                    <a:pt x="113" y="163"/>
                  </a:lnTo>
                  <a:lnTo>
                    <a:pt x="113" y="163"/>
                  </a:lnTo>
                  <a:lnTo>
                    <a:pt x="113" y="163"/>
                  </a:lnTo>
                  <a:lnTo>
                    <a:pt x="111" y="168"/>
                  </a:lnTo>
                  <a:lnTo>
                    <a:pt x="111" y="168"/>
                  </a:lnTo>
                  <a:lnTo>
                    <a:pt x="109" y="168"/>
                  </a:lnTo>
                  <a:lnTo>
                    <a:pt x="104" y="171"/>
                  </a:lnTo>
                  <a:lnTo>
                    <a:pt x="104" y="171"/>
                  </a:lnTo>
                  <a:lnTo>
                    <a:pt x="101" y="171"/>
                  </a:lnTo>
                  <a:lnTo>
                    <a:pt x="99" y="173"/>
                  </a:lnTo>
                  <a:lnTo>
                    <a:pt x="99" y="171"/>
                  </a:lnTo>
                  <a:lnTo>
                    <a:pt x="97" y="171"/>
                  </a:lnTo>
                  <a:lnTo>
                    <a:pt x="94" y="171"/>
                  </a:lnTo>
                  <a:lnTo>
                    <a:pt x="92" y="171"/>
                  </a:lnTo>
                  <a:lnTo>
                    <a:pt x="90" y="171"/>
                  </a:lnTo>
                  <a:lnTo>
                    <a:pt x="85" y="168"/>
                  </a:lnTo>
                  <a:lnTo>
                    <a:pt x="82" y="168"/>
                  </a:lnTo>
                  <a:lnTo>
                    <a:pt x="82" y="166"/>
                  </a:lnTo>
                  <a:lnTo>
                    <a:pt x="82" y="166"/>
                  </a:lnTo>
                  <a:lnTo>
                    <a:pt x="82" y="166"/>
                  </a:lnTo>
                  <a:lnTo>
                    <a:pt x="82" y="163"/>
                  </a:lnTo>
                  <a:lnTo>
                    <a:pt x="82" y="163"/>
                  </a:lnTo>
                  <a:lnTo>
                    <a:pt x="80" y="163"/>
                  </a:lnTo>
                  <a:lnTo>
                    <a:pt x="80" y="163"/>
                  </a:lnTo>
                  <a:lnTo>
                    <a:pt x="78" y="163"/>
                  </a:lnTo>
                  <a:lnTo>
                    <a:pt x="78" y="166"/>
                  </a:lnTo>
                  <a:lnTo>
                    <a:pt x="78" y="166"/>
                  </a:lnTo>
                  <a:lnTo>
                    <a:pt x="75" y="168"/>
                  </a:lnTo>
                  <a:lnTo>
                    <a:pt x="75" y="168"/>
                  </a:lnTo>
                  <a:lnTo>
                    <a:pt x="73" y="168"/>
                  </a:lnTo>
                  <a:lnTo>
                    <a:pt x="73" y="168"/>
                  </a:lnTo>
                  <a:lnTo>
                    <a:pt x="71" y="171"/>
                  </a:lnTo>
                  <a:lnTo>
                    <a:pt x="71" y="171"/>
                  </a:lnTo>
                  <a:lnTo>
                    <a:pt x="68" y="171"/>
                  </a:lnTo>
                  <a:lnTo>
                    <a:pt x="68" y="171"/>
                  </a:lnTo>
                  <a:lnTo>
                    <a:pt x="68" y="171"/>
                  </a:lnTo>
                  <a:lnTo>
                    <a:pt x="68" y="173"/>
                  </a:lnTo>
                  <a:lnTo>
                    <a:pt x="66" y="173"/>
                  </a:lnTo>
                  <a:lnTo>
                    <a:pt x="66" y="175"/>
                  </a:lnTo>
                  <a:lnTo>
                    <a:pt x="61" y="175"/>
                  </a:lnTo>
                  <a:lnTo>
                    <a:pt x="61" y="175"/>
                  </a:lnTo>
                  <a:lnTo>
                    <a:pt x="61" y="178"/>
                  </a:lnTo>
                  <a:lnTo>
                    <a:pt x="61" y="178"/>
                  </a:lnTo>
                  <a:lnTo>
                    <a:pt x="61" y="178"/>
                  </a:lnTo>
                  <a:lnTo>
                    <a:pt x="59" y="178"/>
                  </a:lnTo>
                  <a:lnTo>
                    <a:pt x="59" y="178"/>
                  </a:lnTo>
                  <a:lnTo>
                    <a:pt x="56" y="178"/>
                  </a:lnTo>
                  <a:lnTo>
                    <a:pt x="56" y="178"/>
                  </a:lnTo>
                  <a:lnTo>
                    <a:pt x="56" y="178"/>
                  </a:lnTo>
                  <a:lnTo>
                    <a:pt x="54" y="182"/>
                  </a:lnTo>
                  <a:lnTo>
                    <a:pt x="54" y="182"/>
                  </a:lnTo>
                  <a:lnTo>
                    <a:pt x="54" y="182"/>
                  </a:lnTo>
                  <a:lnTo>
                    <a:pt x="52" y="182"/>
                  </a:lnTo>
                  <a:lnTo>
                    <a:pt x="52" y="182"/>
                  </a:lnTo>
                  <a:lnTo>
                    <a:pt x="49" y="182"/>
                  </a:lnTo>
                  <a:lnTo>
                    <a:pt x="47" y="178"/>
                  </a:lnTo>
                  <a:lnTo>
                    <a:pt x="47" y="178"/>
                  </a:lnTo>
                  <a:lnTo>
                    <a:pt x="47" y="178"/>
                  </a:lnTo>
                  <a:lnTo>
                    <a:pt x="45" y="180"/>
                  </a:lnTo>
                  <a:lnTo>
                    <a:pt x="45" y="180"/>
                  </a:lnTo>
                  <a:lnTo>
                    <a:pt x="42" y="180"/>
                  </a:lnTo>
                  <a:lnTo>
                    <a:pt x="38" y="180"/>
                  </a:lnTo>
                  <a:lnTo>
                    <a:pt x="38" y="180"/>
                  </a:lnTo>
                  <a:lnTo>
                    <a:pt x="38" y="178"/>
                  </a:lnTo>
                  <a:lnTo>
                    <a:pt x="35" y="178"/>
                  </a:lnTo>
                  <a:lnTo>
                    <a:pt x="33" y="175"/>
                  </a:lnTo>
                  <a:lnTo>
                    <a:pt x="33" y="175"/>
                  </a:lnTo>
                  <a:lnTo>
                    <a:pt x="33" y="175"/>
                  </a:lnTo>
                  <a:lnTo>
                    <a:pt x="30" y="175"/>
                  </a:lnTo>
                  <a:lnTo>
                    <a:pt x="30" y="175"/>
                  </a:lnTo>
                  <a:lnTo>
                    <a:pt x="30" y="175"/>
                  </a:lnTo>
                  <a:lnTo>
                    <a:pt x="28" y="175"/>
                  </a:lnTo>
                  <a:lnTo>
                    <a:pt x="26" y="175"/>
                  </a:lnTo>
                  <a:lnTo>
                    <a:pt x="23" y="173"/>
                  </a:lnTo>
                  <a:lnTo>
                    <a:pt x="23" y="173"/>
                  </a:lnTo>
                  <a:lnTo>
                    <a:pt x="21" y="171"/>
                  </a:lnTo>
                  <a:lnTo>
                    <a:pt x="19" y="171"/>
                  </a:lnTo>
                  <a:lnTo>
                    <a:pt x="21" y="168"/>
                  </a:lnTo>
                  <a:lnTo>
                    <a:pt x="21" y="168"/>
                  </a:lnTo>
                  <a:lnTo>
                    <a:pt x="19" y="166"/>
                  </a:lnTo>
                  <a:lnTo>
                    <a:pt x="16" y="166"/>
                  </a:lnTo>
                  <a:lnTo>
                    <a:pt x="14" y="166"/>
                  </a:lnTo>
                  <a:lnTo>
                    <a:pt x="14" y="166"/>
                  </a:lnTo>
                  <a:lnTo>
                    <a:pt x="11" y="166"/>
                  </a:lnTo>
                  <a:lnTo>
                    <a:pt x="9" y="166"/>
                  </a:lnTo>
                  <a:lnTo>
                    <a:pt x="9" y="166"/>
                  </a:lnTo>
                  <a:lnTo>
                    <a:pt x="7" y="166"/>
                  </a:lnTo>
                  <a:lnTo>
                    <a:pt x="7" y="166"/>
                  </a:lnTo>
                  <a:lnTo>
                    <a:pt x="7" y="163"/>
                  </a:lnTo>
                  <a:lnTo>
                    <a:pt x="7" y="163"/>
                  </a:lnTo>
                  <a:lnTo>
                    <a:pt x="7" y="161"/>
                  </a:lnTo>
                  <a:lnTo>
                    <a:pt x="7" y="161"/>
                  </a:lnTo>
                  <a:lnTo>
                    <a:pt x="7" y="161"/>
                  </a:lnTo>
                  <a:lnTo>
                    <a:pt x="7" y="161"/>
                  </a:lnTo>
                  <a:lnTo>
                    <a:pt x="9" y="161"/>
                  </a:lnTo>
                  <a:lnTo>
                    <a:pt x="9" y="159"/>
                  </a:lnTo>
                  <a:lnTo>
                    <a:pt x="9" y="159"/>
                  </a:lnTo>
                  <a:lnTo>
                    <a:pt x="7" y="159"/>
                  </a:lnTo>
                  <a:lnTo>
                    <a:pt x="7" y="159"/>
                  </a:lnTo>
                  <a:lnTo>
                    <a:pt x="7" y="156"/>
                  </a:lnTo>
                  <a:lnTo>
                    <a:pt x="7" y="156"/>
                  </a:lnTo>
                  <a:lnTo>
                    <a:pt x="7" y="156"/>
                  </a:lnTo>
                  <a:lnTo>
                    <a:pt x="4" y="154"/>
                  </a:lnTo>
                  <a:lnTo>
                    <a:pt x="4" y="154"/>
                  </a:lnTo>
                  <a:lnTo>
                    <a:pt x="2" y="156"/>
                  </a:lnTo>
                  <a:lnTo>
                    <a:pt x="2" y="156"/>
                  </a:lnTo>
                  <a:lnTo>
                    <a:pt x="4" y="159"/>
                  </a:lnTo>
                  <a:lnTo>
                    <a:pt x="4" y="159"/>
                  </a:lnTo>
                  <a:lnTo>
                    <a:pt x="4" y="161"/>
                  </a:lnTo>
                  <a:lnTo>
                    <a:pt x="4" y="163"/>
                  </a:lnTo>
                  <a:lnTo>
                    <a:pt x="7" y="168"/>
                  </a:lnTo>
                  <a:lnTo>
                    <a:pt x="7" y="171"/>
                  </a:lnTo>
                  <a:lnTo>
                    <a:pt x="7" y="171"/>
                  </a:lnTo>
                  <a:lnTo>
                    <a:pt x="7" y="173"/>
                  </a:lnTo>
                  <a:lnTo>
                    <a:pt x="4" y="173"/>
                  </a:lnTo>
                  <a:lnTo>
                    <a:pt x="4" y="175"/>
                  </a:lnTo>
                  <a:lnTo>
                    <a:pt x="4" y="175"/>
                  </a:lnTo>
                  <a:lnTo>
                    <a:pt x="4" y="178"/>
                  </a:lnTo>
                  <a:lnTo>
                    <a:pt x="4" y="178"/>
                  </a:lnTo>
                  <a:lnTo>
                    <a:pt x="2" y="178"/>
                  </a:lnTo>
                  <a:lnTo>
                    <a:pt x="2" y="178"/>
                  </a:lnTo>
                  <a:lnTo>
                    <a:pt x="2" y="178"/>
                  </a:lnTo>
                  <a:lnTo>
                    <a:pt x="2" y="178"/>
                  </a:lnTo>
                  <a:lnTo>
                    <a:pt x="2" y="180"/>
                  </a:lnTo>
                  <a:lnTo>
                    <a:pt x="2" y="180"/>
                  </a:lnTo>
                  <a:lnTo>
                    <a:pt x="2" y="182"/>
                  </a:lnTo>
                  <a:lnTo>
                    <a:pt x="2" y="182"/>
                  </a:lnTo>
                  <a:lnTo>
                    <a:pt x="2" y="182"/>
                  </a:lnTo>
                  <a:lnTo>
                    <a:pt x="2" y="182"/>
                  </a:lnTo>
                  <a:lnTo>
                    <a:pt x="2" y="182"/>
                  </a:lnTo>
                  <a:lnTo>
                    <a:pt x="2" y="182"/>
                  </a:lnTo>
                  <a:lnTo>
                    <a:pt x="4" y="185"/>
                  </a:lnTo>
                  <a:lnTo>
                    <a:pt x="4" y="185"/>
                  </a:lnTo>
                  <a:lnTo>
                    <a:pt x="4" y="185"/>
                  </a:lnTo>
                  <a:lnTo>
                    <a:pt x="4" y="187"/>
                  </a:lnTo>
                  <a:lnTo>
                    <a:pt x="4" y="187"/>
                  </a:lnTo>
                  <a:lnTo>
                    <a:pt x="4" y="187"/>
                  </a:lnTo>
                  <a:lnTo>
                    <a:pt x="2" y="187"/>
                  </a:lnTo>
                  <a:lnTo>
                    <a:pt x="2" y="189"/>
                  </a:lnTo>
                  <a:lnTo>
                    <a:pt x="0" y="189"/>
                  </a:lnTo>
                  <a:lnTo>
                    <a:pt x="0" y="189"/>
                  </a:lnTo>
                  <a:lnTo>
                    <a:pt x="0" y="189"/>
                  </a:lnTo>
                  <a:lnTo>
                    <a:pt x="0" y="189"/>
                  </a:lnTo>
                  <a:lnTo>
                    <a:pt x="0" y="189"/>
                  </a:lnTo>
                  <a:lnTo>
                    <a:pt x="2" y="192"/>
                  </a:lnTo>
                  <a:lnTo>
                    <a:pt x="2" y="192"/>
                  </a:lnTo>
                  <a:lnTo>
                    <a:pt x="2" y="192"/>
                  </a:lnTo>
                  <a:lnTo>
                    <a:pt x="2" y="192"/>
                  </a:lnTo>
                  <a:lnTo>
                    <a:pt x="2" y="192"/>
                  </a:lnTo>
                  <a:lnTo>
                    <a:pt x="2" y="194"/>
                  </a:lnTo>
                  <a:lnTo>
                    <a:pt x="2" y="199"/>
                  </a:lnTo>
                  <a:lnTo>
                    <a:pt x="2" y="199"/>
                  </a:lnTo>
                  <a:lnTo>
                    <a:pt x="2" y="201"/>
                  </a:lnTo>
                  <a:lnTo>
                    <a:pt x="4" y="206"/>
                  </a:lnTo>
                  <a:lnTo>
                    <a:pt x="4" y="206"/>
                  </a:lnTo>
                  <a:lnTo>
                    <a:pt x="4" y="208"/>
                  </a:lnTo>
                  <a:lnTo>
                    <a:pt x="4" y="208"/>
                  </a:lnTo>
                  <a:lnTo>
                    <a:pt x="4" y="208"/>
                  </a:lnTo>
                  <a:lnTo>
                    <a:pt x="7" y="208"/>
                  </a:lnTo>
                  <a:lnTo>
                    <a:pt x="7" y="208"/>
                  </a:lnTo>
                  <a:lnTo>
                    <a:pt x="7" y="208"/>
                  </a:lnTo>
                  <a:lnTo>
                    <a:pt x="7" y="208"/>
                  </a:lnTo>
                  <a:lnTo>
                    <a:pt x="9" y="208"/>
                  </a:lnTo>
                  <a:lnTo>
                    <a:pt x="9" y="211"/>
                  </a:lnTo>
                  <a:lnTo>
                    <a:pt x="9" y="211"/>
                  </a:lnTo>
                  <a:lnTo>
                    <a:pt x="11" y="208"/>
                  </a:lnTo>
                  <a:lnTo>
                    <a:pt x="11" y="208"/>
                  </a:lnTo>
                  <a:lnTo>
                    <a:pt x="11" y="208"/>
                  </a:lnTo>
                  <a:lnTo>
                    <a:pt x="14" y="208"/>
                  </a:lnTo>
                  <a:lnTo>
                    <a:pt x="16" y="208"/>
                  </a:lnTo>
                  <a:lnTo>
                    <a:pt x="16" y="208"/>
                  </a:lnTo>
                  <a:lnTo>
                    <a:pt x="16" y="208"/>
                  </a:lnTo>
                  <a:lnTo>
                    <a:pt x="19" y="208"/>
                  </a:lnTo>
                  <a:lnTo>
                    <a:pt x="19" y="208"/>
                  </a:lnTo>
                  <a:lnTo>
                    <a:pt x="19" y="208"/>
                  </a:lnTo>
                  <a:lnTo>
                    <a:pt x="21" y="211"/>
                  </a:lnTo>
                  <a:lnTo>
                    <a:pt x="23" y="211"/>
                  </a:lnTo>
                  <a:lnTo>
                    <a:pt x="23" y="211"/>
                  </a:lnTo>
                  <a:lnTo>
                    <a:pt x="23" y="211"/>
                  </a:lnTo>
                  <a:lnTo>
                    <a:pt x="23" y="211"/>
                  </a:lnTo>
                  <a:lnTo>
                    <a:pt x="23" y="211"/>
                  </a:lnTo>
                  <a:lnTo>
                    <a:pt x="23" y="211"/>
                  </a:lnTo>
                  <a:lnTo>
                    <a:pt x="26" y="211"/>
                  </a:lnTo>
                  <a:lnTo>
                    <a:pt x="26" y="211"/>
                  </a:lnTo>
                  <a:lnTo>
                    <a:pt x="28" y="211"/>
                  </a:lnTo>
                  <a:lnTo>
                    <a:pt x="28" y="211"/>
                  </a:lnTo>
                  <a:lnTo>
                    <a:pt x="28" y="211"/>
                  </a:lnTo>
                  <a:lnTo>
                    <a:pt x="28" y="211"/>
                  </a:lnTo>
                  <a:lnTo>
                    <a:pt x="28" y="211"/>
                  </a:lnTo>
                  <a:lnTo>
                    <a:pt x="28" y="211"/>
                  </a:lnTo>
                  <a:lnTo>
                    <a:pt x="30" y="211"/>
                  </a:lnTo>
                  <a:lnTo>
                    <a:pt x="30" y="211"/>
                  </a:lnTo>
                  <a:lnTo>
                    <a:pt x="30" y="211"/>
                  </a:lnTo>
                  <a:lnTo>
                    <a:pt x="33" y="211"/>
                  </a:lnTo>
                  <a:lnTo>
                    <a:pt x="33" y="211"/>
                  </a:lnTo>
                  <a:lnTo>
                    <a:pt x="33" y="211"/>
                  </a:lnTo>
                  <a:lnTo>
                    <a:pt x="33" y="211"/>
                  </a:lnTo>
                  <a:lnTo>
                    <a:pt x="33" y="211"/>
                  </a:lnTo>
                  <a:lnTo>
                    <a:pt x="35" y="211"/>
                  </a:lnTo>
                  <a:lnTo>
                    <a:pt x="35" y="211"/>
                  </a:lnTo>
                  <a:lnTo>
                    <a:pt x="35" y="211"/>
                  </a:lnTo>
                  <a:lnTo>
                    <a:pt x="35" y="211"/>
                  </a:lnTo>
                  <a:lnTo>
                    <a:pt x="35" y="211"/>
                  </a:lnTo>
                  <a:lnTo>
                    <a:pt x="38" y="211"/>
                  </a:lnTo>
                  <a:lnTo>
                    <a:pt x="38" y="211"/>
                  </a:lnTo>
                  <a:lnTo>
                    <a:pt x="38" y="211"/>
                  </a:lnTo>
                  <a:lnTo>
                    <a:pt x="38" y="213"/>
                  </a:lnTo>
                  <a:lnTo>
                    <a:pt x="40" y="213"/>
                  </a:lnTo>
                  <a:lnTo>
                    <a:pt x="40" y="213"/>
                  </a:lnTo>
                  <a:lnTo>
                    <a:pt x="40" y="213"/>
                  </a:lnTo>
                  <a:lnTo>
                    <a:pt x="40" y="213"/>
                  </a:lnTo>
                  <a:lnTo>
                    <a:pt x="42" y="213"/>
                  </a:lnTo>
                  <a:lnTo>
                    <a:pt x="42" y="213"/>
                  </a:lnTo>
                  <a:lnTo>
                    <a:pt x="42" y="215"/>
                  </a:lnTo>
                  <a:lnTo>
                    <a:pt x="42" y="215"/>
                  </a:lnTo>
                  <a:lnTo>
                    <a:pt x="42" y="215"/>
                  </a:lnTo>
                  <a:lnTo>
                    <a:pt x="42" y="215"/>
                  </a:lnTo>
                  <a:lnTo>
                    <a:pt x="45" y="215"/>
                  </a:lnTo>
                  <a:lnTo>
                    <a:pt x="45" y="215"/>
                  </a:lnTo>
                  <a:lnTo>
                    <a:pt x="45" y="215"/>
                  </a:lnTo>
                  <a:lnTo>
                    <a:pt x="47" y="218"/>
                  </a:lnTo>
                  <a:lnTo>
                    <a:pt x="47" y="218"/>
                  </a:lnTo>
                  <a:lnTo>
                    <a:pt x="47" y="218"/>
                  </a:lnTo>
                  <a:lnTo>
                    <a:pt x="47" y="218"/>
                  </a:lnTo>
                  <a:lnTo>
                    <a:pt x="49" y="218"/>
                  </a:lnTo>
                  <a:lnTo>
                    <a:pt x="49" y="218"/>
                  </a:lnTo>
                  <a:lnTo>
                    <a:pt x="49" y="218"/>
                  </a:lnTo>
                  <a:lnTo>
                    <a:pt x="52" y="218"/>
                  </a:lnTo>
                  <a:lnTo>
                    <a:pt x="52" y="220"/>
                  </a:lnTo>
                  <a:lnTo>
                    <a:pt x="52" y="220"/>
                  </a:lnTo>
                  <a:lnTo>
                    <a:pt x="52" y="220"/>
                  </a:lnTo>
                  <a:lnTo>
                    <a:pt x="52" y="220"/>
                  </a:lnTo>
                  <a:lnTo>
                    <a:pt x="52" y="223"/>
                  </a:lnTo>
                  <a:lnTo>
                    <a:pt x="54" y="223"/>
                  </a:lnTo>
                  <a:lnTo>
                    <a:pt x="54" y="223"/>
                  </a:lnTo>
                  <a:lnTo>
                    <a:pt x="54" y="223"/>
                  </a:lnTo>
                  <a:lnTo>
                    <a:pt x="54" y="223"/>
                  </a:lnTo>
                  <a:lnTo>
                    <a:pt x="54" y="223"/>
                  </a:lnTo>
                  <a:lnTo>
                    <a:pt x="54" y="223"/>
                  </a:lnTo>
                  <a:lnTo>
                    <a:pt x="54" y="223"/>
                  </a:lnTo>
                  <a:lnTo>
                    <a:pt x="54" y="223"/>
                  </a:lnTo>
                  <a:lnTo>
                    <a:pt x="54" y="223"/>
                  </a:lnTo>
                  <a:lnTo>
                    <a:pt x="54" y="225"/>
                  </a:lnTo>
                  <a:lnTo>
                    <a:pt x="54" y="225"/>
                  </a:lnTo>
                  <a:lnTo>
                    <a:pt x="56" y="225"/>
                  </a:lnTo>
                  <a:lnTo>
                    <a:pt x="56" y="227"/>
                  </a:lnTo>
                  <a:lnTo>
                    <a:pt x="56" y="227"/>
                  </a:lnTo>
                  <a:lnTo>
                    <a:pt x="56" y="227"/>
                  </a:lnTo>
                  <a:lnTo>
                    <a:pt x="56" y="227"/>
                  </a:lnTo>
                  <a:lnTo>
                    <a:pt x="56" y="227"/>
                  </a:lnTo>
                  <a:lnTo>
                    <a:pt x="56" y="230"/>
                  </a:lnTo>
                  <a:lnTo>
                    <a:pt x="56" y="230"/>
                  </a:lnTo>
                  <a:lnTo>
                    <a:pt x="56" y="230"/>
                  </a:lnTo>
                  <a:lnTo>
                    <a:pt x="56" y="230"/>
                  </a:lnTo>
                  <a:lnTo>
                    <a:pt x="59" y="230"/>
                  </a:lnTo>
                  <a:lnTo>
                    <a:pt x="59" y="230"/>
                  </a:lnTo>
                  <a:lnTo>
                    <a:pt x="61" y="230"/>
                  </a:lnTo>
                  <a:lnTo>
                    <a:pt x="61" y="230"/>
                  </a:lnTo>
                  <a:lnTo>
                    <a:pt x="61" y="230"/>
                  </a:lnTo>
                  <a:lnTo>
                    <a:pt x="61" y="227"/>
                  </a:lnTo>
                  <a:lnTo>
                    <a:pt x="61" y="227"/>
                  </a:lnTo>
                  <a:lnTo>
                    <a:pt x="64" y="227"/>
                  </a:lnTo>
                  <a:lnTo>
                    <a:pt x="64" y="227"/>
                  </a:lnTo>
                  <a:lnTo>
                    <a:pt x="64" y="230"/>
                  </a:lnTo>
                  <a:lnTo>
                    <a:pt x="64" y="230"/>
                  </a:lnTo>
                  <a:lnTo>
                    <a:pt x="64" y="230"/>
                  </a:lnTo>
                  <a:lnTo>
                    <a:pt x="66" y="230"/>
                  </a:lnTo>
                  <a:lnTo>
                    <a:pt x="66" y="230"/>
                  </a:lnTo>
                  <a:lnTo>
                    <a:pt x="66" y="232"/>
                  </a:lnTo>
                  <a:lnTo>
                    <a:pt x="66" y="232"/>
                  </a:lnTo>
                  <a:lnTo>
                    <a:pt x="68" y="232"/>
                  </a:lnTo>
                  <a:lnTo>
                    <a:pt x="68" y="232"/>
                  </a:lnTo>
                  <a:lnTo>
                    <a:pt x="68" y="232"/>
                  </a:lnTo>
                  <a:lnTo>
                    <a:pt x="68" y="232"/>
                  </a:lnTo>
                  <a:lnTo>
                    <a:pt x="68" y="232"/>
                  </a:lnTo>
                  <a:lnTo>
                    <a:pt x="68" y="234"/>
                  </a:lnTo>
                  <a:lnTo>
                    <a:pt x="68" y="234"/>
                  </a:lnTo>
                  <a:lnTo>
                    <a:pt x="68" y="234"/>
                  </a:lnTo>
                  <a:lnTo>
                    <a:pt x="68" y="234"/>
                  </a:lnTo>
                  <a:lnTo>
                    <a:pt x="71" y="234"/>
                  </a:lnTo>
                  <a:lnTo>
                    <a:pt x="71" y="237"/>
                  </a:lnTo>
                  <a:lnTo>
                    <a:pt x="71" y="237"/>
                  </a:lnTo>
                  <a:lnTo>
                    <a:pt x="71" y="237"/>
                  </a:lnTo>
                  <a:lnTo>
                    <a:pt x="71" y="237"/>
                  </a:lnTo>
                  <a:lnTo>
                    <a:pt x="71" y="237"/>
                  </a:lnTo>
                  <a:lnTo>
                    <a:pt x="73" y="237"/>
                  </a:lnTo>
                  <a:lnTo>
                    <a:pt x="73" y="237"/>
                  </a:lnTo>
                  <a:lnTo>
                    <a:pt x="73" y="237"/>
                  </a:lnTo>
                  <a:lnTo>
                    <a:pt x="73" y="239"/>
                  </a:lnTo>
                  <a:lnTo>
                    <a:pt x="73" y="239"/>
                  </a:lnTo>
                  <a:lnTo>
                    <a:pt x="73" y="239"/>
                  </a:lnTo>
                  <a:lnTo>
                    <a:pt x="73" y="239"/>
                  </a:lnTo>
                  <a:lnTo>
                    <a:pt x="75" y="239"/>
                  </a:lnTo>
                  <a:lnTo>
                    <a:pt x="75" y="239"/>
                  </a:lnTo>
                  <a:lnTo>
                    <a:pt x="75" y="239"/>
                  </a:lnTo>
                  <a:lnTo>
                    <a:pt x="75" y="239"/>
                  </a:lnTo>
                  <a:lnTo>
                    <a:pt x="78" y="239"/>
                  </a:lnTo>
                  <a:lnTo>
                    <a:pt x="75" y="239"/>
                  </a:lnTo>
                  <a:lnTo>
                    <a:pt x="75" y="237"/>
                  </a:lnTo>
                  <a:lnTo>
                    <a:pt x="75" y="237"/>
                  </a:lnTo>
                  <a:lnTo>
                    <a:pt x="75" y="237"/>
                  </a:lnTo>
                  <a:lnTo>
                    <a:pt x="75" y="237"/>
                  </a:lnTo>
                  <a:lnTo>
                    <a:pt x="78" y="237"/>
                  </a:lnTo>
                  <a:lnTo>
                    <a:pt x="78" y="237"/>
                  </a:lnTo>
                  <a:lnTo>
                    <a:pt x="78" y="237"/>
                  </a:lnTo>
                  <a:lnTo>
                    <a:pt x="80" y="237"/>
                  </a:lnTo>
                  <a:lnTo>
                    <a:pt x="80" y="239"/>
                  </a:lnTo>
                  <a:lnTo>
                    <a:pt x="80" y="239"/>
                  </a:lnTo>
                  <a:lnTo>
                    <a:pt x="82" y="239"/>
                  </a:lnTo>
                  <a:lnTo>
                    <a:pt x="82" y="239"/>
                  </a:lnTo>
                  <a:lnTo>
                    <a:pt x="82" y="239"/>
                  </a:lnTo>
                  <a:lnTo>
                    <a:pt x="82" y="237"/>
                  </a:lnTo>
                  <a:lnTo>
                    <a:pt x="82" y="237"/>
                  </a:lnTo>
                  <a:lnTo>
                    <a:pt x="82" y="237"/>
                  </a:lnTo>
                  <a:lnTo>
                    <a:pt x="82" y="237"/>
                  </a:lnTo>
                  <a:lnTo>
                    <a:pt x="82" y="237"/>
                  </a:lnTo>
                  <a:lnTo>
                    <a:pt x="82" y="234"/>
                  </a:lnTo>
                  <a:lnTo>
                    <a:pt x="82" y="234"/>
                  </a:lnTo>
                  <a:lnTo>
                    <a:pt x="85" y="234"/>
                  </a:lnTo>
                  <a:lnTo>
                    <a:pt x="85" y="234"/>
                  </a:lnTo>
                  <a:lnTo>
                    <a:pt x="85" y="234"/>
                  </a:lnTo>
                  <a:lnTo>
                    <a:pt x="85" y="234"/>
                  </a:lnTo>
                  <a:lnTo>
                    <a:pt x="85" y="237"/>
                  </a:lnTo>
                  <a:lnTo>
                    <a:pt x="85" y="237"/>
                  </a:lnTo>
                  <a:lnTo>
                    <a:pt x="85" y="237"/>
                  </a:lnTo>
                  <a:lnTo>
                    <a:pt x="85" y="237"/>
                  </a:lnTo>
                  <a:lnTo>
                    <a:pt x="85" y="237"/>
                  </a:lnTo>
                  <a:lnTo>
                    <a:pt x="87" y="237"/>
                  </a:lnTo>
                  <a:lnTo>
                    <a:pt x="87" y="237"/>
                  </a:lnTo>
                  <a:lnTo>
                    <a:pt x="87" y="237"/>
                  </a:lnTo>
                  <a:lnTo>
                    <a:pt x="87" y="237"/>
                  </a:lnTo>
                  <a:lnTo>
                    <a:pt x="87" y="237"/>
                  </a:lnTo>
                  <a:lnTo>
                    <a:pt x="87" y="237"/>
                  </a:lnTo>
                  <a:lnTo>
                    <a:pt x="87" y="237"/>
                  </a:lnTo>
                  <a:lnTo>
                    <a:pt x="90" y="237"/>
                  </a:lnTo>
                  <a:lnTo>
                    <a:pt x="90" y="237"/>
                  </a:lnTo>
                  <a:lnTo>
                    <a:pt x="90" y="237"/>
                  </a:lnTo>
                  <a:lnTo>
                    <a:pt x="90" y="237"/>
                  </a:lnTo>
                  <a:lnTo>
                    <a:pt x="90" y="237"/>
                  </a:lnTo>
                  <a:lnTo>
                    <a:pt x="90" y="237"/>
                  </a:lnTo>
                  <a:lnTo>
                    <a:pt x="90" y="239"/>
                  </a:lnTo>
                  <a:lnTo>
                    <a:pt x="90" y="239"/>
                  </a:lnTo>
                  <a:lnTo>
                    <a:pt x="90" y="239"/>
                  </a:lnTo>
                  <a:lnTo>
                    <a:pt x="90" y="239"/>
                  </a:lnTo>
                  <a:lnTo>
                    <a:pt x="90" y="242"/>
                  </a:lnTo>
                  <a:lnTo>
                    <a:pt x="90" y="242"/>
                  </a:lnTo>
                  <a:lnTo>
                    <a:pt x="90" y="242"/>
                  </a:lnTo>
                  <a:lnTo>
                    <a:pt x="92" y="242"/>
                  </a:lnTo>
                  <a:lnTo>
                    <a:pt x="92" y="242"/>
                  </a:lnTo>
                  <a:lnTo>
                    <a:pt x="92" y="239"/>
                  </a:lnTo>
                  <a:lnTo>
                    <a:pt x="92" y="239"/>
                  </a:lnTo>
                  <a:lnTo>
                    <a:pt x="94" y="239"/>
                  </a:lnTo>
                  <a:lnTo>
                    <a:pt x="94" y="239"/>
                  </a:lnTo>
                  <a:lnTo>
                    <a:pt x="94" y="239"/>
                  </a:lnTo>
                  <a:lnTo>
                    <a:pt x="94" y="239"/>
                  </a:lnTo>
                  <a:lnTo>
                    <a:pt x="97" y="242"/>
                  </a:lnTo>
                  <a:lnTo>
                    <a:pt x="97" y="242"/>
                  </a:lnTo>
                  <a:lnTo>
                    <a:pt x="97" y="242"/>
                  </a:lnTo>
                  <a:lnTo>
                    <a:pt x="97" y="242"/>
                  </a:lnTo>
                  <a:lnTo>
                    <a:pt x="99" y="242"/>
                  </a:lnTo>
                  <a:lnTo>
                    <a:pt x="99" y="242"/>
                  </a:lnTo>
                  <a:lnTo>
                    <a:pt x="99" y="242"/>
                  </a:lnTo>
                  <a:lnTo>
                    <a:pt x="99" y="242"/>
                  </a:lnTo>
                  <a:lnTo>
                    <a:pt x="99" y="242"/>
                  </a:lnTo>
                  <a:lnTo>
                    <a:pt x="97" y="244"/>
                  </a:lnTo>
                  <a:lnTo>
                    <a:pt x="97" y="244"/>
                  </a:lnTo>
                  <a:lnTo>
                    <a:pt x="97" y="244"/>
                  </a:lnTo>
                  <a:lnTo>
                    <a:pt x="97" y="244"/>
                  </a:lnTo>
                  <a:lnTo>
                    <a:pt x="97" y="244"/>
                  </a:lnTo>
                  <a:lnTo>
                    <a:pt x="97" y="244"/>
                  </a:lnTo>
                  <a:lnTo>
                    <a:pt x="99" y="246"/>
                  </a:lnTo>
                  <a:lnTo>
                    <a:pt x="99" y="246"/>
                  </a:lnTo>
                  <a:lnTo>
                    <a:pt x="99" y="246"/>
                  </a:lnTo>
                  <a:lnTo>
                    <a:pt x="99" y="249"/>
                  </a:lnTo>
                  <a:lnTo>
                    <a:pt x="99" y="249"/>
                  </a:lnTo>
                  <a:lnTo>
                    <a:pt x="99" y="249"/>
                  </a:lnTo>
                  <a:lnTo>
                    <a:pt x="99" y="249"/>
                  </a:lnTo>
                  <a:lnTo>
                    <a:pt x="99" y="249"/>
                  </a:lnTo>
                  <a:lnTo>
                    <a:pt x="99" y="251"/>
                  </a:lnTo>
                  <a:lnTo>
                    <a:pt x="99" y="251"/>
                  </a:lnTo>
                  <a:lnTo>
                    <a:pt x="99" y="251"/>
                  </a:lnTo>
                  <a:lnTo>
                    <a:pt x="99" y="251"/>
                  </a:lnTo>
                  <a:lnTo>
                    <a:pt x="104" y="249"/>
                  </a:lnTo>
                  <a:lnTo>
                    <a:pt x="104" y="249"/>
                  </a:lnTo>
                  <a:lnTo>
                    <a:pt x="106" y="249"/>
                  </a:lnTo>
                  <a:lnTo>
                    <a:pt x="106" y="249"/>
                  </a:lnTo>
                  <a:lnTo>
                    <a:pt x="106" y="249"/>
                  </a:lnTo>
                  <a:lnTo>
                    <a:pt x="106" y="249"/>
                  </a:lnTo>
                  <a:lnTo>
                    <a:pt x="109" y="249"/>
                  </a:lnTo>
                  <a:lnTo>
                    <a:pt x="109" y="251"/>
                  </a:lnTo>
                  <a:lnTo>
                    <a:pt x="109" y="251"/>
                  </a:lnTo>
                  <a:lnTo>
                    <a:pt x="109" y="251"/>
                  </a:lnTo>
                  <a:lnTo>
                    <a:pt x="109" y="251"/>
                  </a:lnTo>
                  <a:lnTo>
                    <a:pt x="109" y="253"/>
                  </a:lnTo>
                  <a:lnTo>
                    <a:pt x="109" y="253"/>
                  </a:lnTo>
                  <a:lnTo>
                    <a:pt x="109" y="253"/>
                  </a:lnTo>
                  <a:lnTo>
                    <a:pt x="109" y="256"/>
                  </a:lnTo>
                  <a:lnTo>
                    <a:pt x="109" y="256"/>
                  </a:lnTo>
                  <a:lnTo>
                    <a:pt x="109" y="256"/>
                  </a:lnTo>
                  <a:lnTo>
                    <a:pt x="106" y="256"/>
                  </a:lnTo>
                  <a:lnTo>
                    <a:pt x="106" y="256"/>
                  </a:lnTo>
                  <a:lnTo>
                    <a:pt x="106" y="256"/>
                  </a:lnTo>
                  <a:lnTo>
                    <a:pt x="104" y="256"/>
                  </a:lnTo>
                  <a:lnTo>
                    <a:pt x="104" y="256"/>
                  </a:lnTo>
                  <a:lnTo>
                    <a:pt x="104" y="258"/>
                  </a:lnTo>
                  <a:lnTo>
                    <a:pt x="104" y="258"/>
                  </a:lnTo>
                  <a:lnTo>
                    <a:pt x="104" y="258"/>
                  </a:lnTo>
                  <a:lnTo>
                    <a:pt x="104" y="260"/>
                  </a:lnTo>
                  <a:lnTo>
                    <a:pt x="106" y="260"/>
                  </a:lnTo>
                  <a:lnTo>
                    <a:pt x="106" y="265"/>
                  </a:lnTo>
                  <a:lnTo>
                    <a:pt x="109" y="265"/>
                  </a:lnTo>
                  <a:lnTo>
                    <a:pt x="106" y="265"/>
                  </a:lnTo>
                  <a:lnTo>
                    <a:pt x="106" y="268"/>
                  </a:lnTo>
                  <a:lnTo>
                    <a:pt x="106" y="268"/>
                  </a:lnTo>
                  <a:lnTo>
                    <a:pt x="106" y="268"/>
                  </a:lnTo>
                  <a:lnTo>
                    <a:pt x="109" y="270"/>
                  </a:lnTo>
                  <a:lnTo>
                    <a:pt x="109" y="270"/>
                  </a:lnTo>
                  <a:lnTo>
                    <a:pt x="109" y="272"/>
                  </a:lnTo>
                  <a:lnTo>
                    <a:pt x="109" y="272"/>
                  </a:lnTo>
                  <a:lnTo>
                    <a:pt x="109" y="275"/>
                  </a:lnTo>
                  <a:lnTo>
                    <a:pt x="109" y="275"/>
                  </a:lnTo>
                  <a:lnTo>
                    <a:pt x="111" y="275"/>
                  </a:lnTo>
                  <a:lnTo>
                    <a:pt x="113" y="277"/>
                  </a:lnTo>
                  <a:lnTo>
                    <a:pt x="113" y="277"/>
                  </a:lnTo>
                  <a:lnTo>
                    <a:pt x="113" y="279"/>
                  </a:lnTo>
                  <a:lnTo>
                    <a:pt x="116" y="279"/>
                  </a:lnTo>
                  <a:lnTo>
                    <a:pt x="116" y="282"/>
                  </a:lnTo>
                  <a:lnTo>
                    <a:pt x="116" y="284"/>
                  </a:lnTo>
                  <a:lnTo>
                    <a:pt x="118" y="284"/>
                  </a:lnTo>
                  <a:lnTo>
                    <a:pt x="118" y="286"/>
                  </a:lnTo>
                  <a:lnTo>
                    <a:pt x="120" y="286"/>
                  </a:lnTo>
                  <a:lnTo>
                    <a:pt x="123" y="286"/>
                  </a:lnTo>
                  <a:lnTo>
                    <a:pt x="130" y="289"/>
                  </a:lnTo>
                  <a:lnTo>
                    <a:pt x="132" y="289"/>
                  </a:lnTo>
                  <a:lnTo>
                    <a:pt x="132" y="289"/>
                  </a:lnTo>
                  <a:lnTo>
                    <a:pt x="132" y="289"/>
                  </a:lnTo>
                  <a:lnTo>
                    <a:pt x="132" y="289"/>
                  </a:lnTo>
                  <a:lnTo>
                    <a:pt x="132" y="291"/>
                  </a:lnTo>
                  <a:lnTo>
                    <a:pt x="132" y="294"/>
                  </a:lnTo>
                  <a:lnTo>
                    <a:pt x="132" y="294"/>
                  </a:lnTo>
                  <a:lnTo>
                    <a:pt x="132" y="298"/>
                  </a:lnTo>
                  <a:lnTo>
                    <a:pt x="130" y="301"/>
                  </a:lnTo>
                  <a:lnTo>
                    <a:pt x="130" y="303"/>
                  </a:lnTo>
                  <a:lnTo>
                    <a:pt x="130" y="303"/>
                  </a:lnTo>
                  <a:lnTo>
                    <a:pt x="130" y="305"/>
                  </a:lnTo>
                  <a:lnTo>
                    <a:pt x="130" y="305"/>
                  </a:lnTo>
                  <a:lnTo>
                    <a:pt x="130" y="305"/>
                  </a:lnTo>
                  <a:lnTo>
                    <a:pt x="130" y="308"/>
                  </a:lnTo>
                  <a:lnTo>
                    <a:pt x="130" y="308"/>
                  </a:lnTo>
                  <a:lnTo>
                    <a:pt x="130" y="310"/>
                  </a:lnTo>
                  <a:lnTo>
                    <a:pt x="132" y="313"/>
                  </a:lnTo>
                  <a:lnTo>
                    <a:pt x="130" y="315"/>
                  </a:lnTo>
                  <a:lnTo>
                    <a:pt x="132" y="317"/>
                  </a:lnTo>
                  <a:lnTo>
                    <a:pt x="135" y="324"/>
                  </a:lnTo>
                  <a:lnTo>
                    <a:pt x="135" y="324"/>
                  </a:lnTo>
                  <a:lnTo>
                    <a:pt x="135" y="324"/>
                  </a:lnTo>
                  <a:lnTo>
                    <a:pt x="137" y="327"/>
                  </a:lnTo>
                  <a:lnTo>
                    <a:pt x="137" y="327"/>
                  </a:lnTo>
                  <a:lnTo>
                    <a:pt x="137" y="327"/>
                  </a:lnTo>
                  <a:lnTo>
                    <a:pt x="137" y="329"/>
                  </a:lnTo>
                  <a:lnTo>
                    <a:pt x="139" y="329"/>
                  </a:lnTo>
                  <a:lnTo>
                    <a:pt x="139" y="331"/>
                  </a:lnTo>
                  <a:lnTo>
                    <a:pt x="139" y="334"/>
                  </a:lnTo>
                  <a:lnTo>
                    <a:pt x="142" y="336"/>
                  </a:lnTo>
                  <a:lnTo>
                    <a:pt x="142" y="336"/>
                  </a:lnTo>
                  <a:lnTo>
                    <a:pt x="142" y="339"/>
                  </a:lnTo>
                  <a:lnTo>
                    <a:pt x="142" y="339"/>
                  </a:lnTo>
                  <a:lnTo>
                    <a:pt x="139" y="343"/>
                  </a:lnTo>
                  <a:lnTo>
                    <a:pt x="139" y="343"/>
                  </a:lnTo>
                  <a:lnTo>
                    <a:pt x="139" y="343"/>
                  </a:lnTo>
                  <a:lnTo>
                    <a:pt x="142" y="348"/>
                  </a:lnTo>
                  <a:lnTo>
                    <a:pt x="144" y="348"/>
                  </a:lnTo>
                  <a:lnTo>
                    <a:pt x="146" y="360"/>
                  </a:lnTo>
                  <a:lnTo>
                    <a:pt x="149" y="362"/>
                  </a:lnTo>
                  <a:lnTo>
                    <a:pt x="149" y="362"/>
                  </a:lnTo>
                  <a:lnTo>
                    <a:pt x="151" y="362"/>
                  </a:lnTo>
                  <a:lnTo>
                    <a:pt x="151" y="362"/>
                  </a:lnTo>
                  <a:lnTo>
                    <a:pt x="151" y="362"/>
                  </a:lnTo>
                  <a:lnTo>
                    <a:pt x="151" y="362"/>
                  </a:lnTo>
                  <a:lnTo>
                    <a:pt x="151" y="362"/>
                  </a:lnTo>
                  <a:lnTo>
                    <a:pt x="156" y="360"/>
                  </a:lnTo>
                  <a:lnTo>
                    <a:pt x="156" y="360"/>
                  </a:lnTo>
                  <a:lnTo>
                    <a:pt x="156" y="362"/>
                  </a:lnTo>
                  <a:lnTo>
                    <a:pt x="156" y="362"/>
                  </a:lnTo>
                  <a:lnTo>
                    <a:pt x="158" y="362"/>
                  </a:lnTo>
                  <a:lnTo>
                    <a:pt x="158" y="362"/>
                  </a:lnTo>
                  <a:lnTo>
                    <a:pt x="158" y="362"/>
                  </a:lnTo>
                  <a:lnTo>
                    <a:pt x="158" y="365"/>
                  </a:lnTo>
                  <a:lnTo>
                    <a:pt x="165" y="372"/>
                  </a:lnTo>
                  <a:lnTo>
                    <a:pt x="165" y="372"/>
                  </a:lnTo>
                  <a:lnTo>
                    <a:pt x="165" y="374"/>
                  </a:lnTo>
                  <a:lnTo>
                    <a:pt x="165" y="374"/>
                  </a:lnTo>
                  <a:lnTo>
                    <a:pt x="168" y="374"/>
                  </a:lnTo>
                  <a:lnTo>
                    <a:pt x="170" y="376"/>
                  </a:lnTo>
                  <a:lnTo>
                    <a:pt x="170" y="376"/>
                  </a:lnTo>
                  <a:lnTo>
                    <a:pt x="170" y="379"/>
                  </a:lnTo>
                  <a:lnTo>
                    <a:pt x="170" y="384"/>
                  </a:lnTo>
                  <a:lnTo>
                    <a:pt x="170" y="386"/>
                  </a:lnTo>
                  <a:lnTo>
                    <a:pt x="170" y="386"/>
                  </a:lnTo>
                  <a:lnTo>
                    <a:pt x="170" y="388"/>
                  </a:lnTo>
                  <a:lnTo>
                    <a:pt x="170" y="388"/>
                  </a:lnTo>
                  <a:lnTo>
                    <a:pt x="170" y="391"/>
                  </a:lnTo>
                  <a:lnTo>
                    <a:pt x="170" y="391"/>
                  </a:lnTo>
                  <a:lnTo>
                    <a:pt x="172" y="393"/>
                  </a:lnTo>
                  <a:lnTo>
                    <a:pt x="172" y="393"/>
                  </a:lnTo>
                  <a:lnTo>
                    <a:pt x="172" y="395"/>
                  </a:lnTo>
                  <a:lnTo>
                    <a:pt x="172" y="395"/>
                  </a:lnTo>
                  <a:lnTo>
                    <a:pt x="172" y="395"/>
                  </a:lnTo>
                  <a:lnTo>
                    <a:pt x="172" y="395"/>
                  </a:lnTo>
                  <a:lnTo>
                    <a:pt x="175" y="395"/>
                  </a:lnTo>
                  <a:lnTo>
                    <a:pt x="175" y="395"/>
                  </a:lnTo>
                  <a:lnTo>
                    <a:pt x="177" y="395"/>
                  </a:lnTo>
                  <a:lnTo>
                    <a:pt x="177" y="395"/>
                  </a:lnTo>
                  <a:lnTo>
                    <a:pt x="177" y="398"/>
                  </a:lnTo>
                  <a:lnTo>
                    <a:pt x="177" y="398"/>
                  </a:lnTo>
                  <a:lnTo>
                    <a:pt x="180" y="398"/>
                  </a:lnTo>
                  <a:lnTo>
                    <a:pt x="180" y="400"/>
                  </a:lnTo>
                  <a:lnTo>
                    <a:pt x="180" y="402"/>
                  </a:lnTo>
                  <a:lnTo>
                    <a:pt x="180" y="405"/>
                  </a:lnTo>
                  <a:lnTo>
                    <a:pt x="180" y="405"/>
                  </a:lnTo>
                  <a:lnTo>
                    <a:pt x="180" y="405"/>
                  </a:lnTo>
                  <a:lnTo>
                    <a:pt x="180" y="405"/>
                  </a:lnTo>
                  <a:lnTo>
                    <a:pt x="180" y="407"/>
                  </a:lnTo>
                  <a:lnTo>
                    <a:pt x="180" y="407"/>
                  </a:lnTo>
                  <a:lnTo>
                    <a:pt x="180" y="410"/>
                  </a:lnTo>
                  <a:lnTo>
                    <a:pt x="180" y="410"/>
                  </a:lnTo>
                  <a:lnTo>
                    <a:pt x="180" y="410"/>
                  </a:lnTo>
                  <a:lnTo>
                    <a:pt x="180" y="410"/>
                  </a:lnTo>
                  <a:lnTo>
                    <a:pt x="180" y="412"/>
                  </a:lnTo>
                  <a:lnTo>
                    <a:pt x="180" y="412"/>
                  </a:lnTo>
                  <a:lnTo>
                    <a:pt x="180" y="412"/>
                  </a:lnTo>
                  <a:lnTo>
                    <a:pt x="180" y="412"/>
                  </a:lnTo>
                  <a:lnTo>
                    <a:pt x="180" y="412"/>
                  </a:lnTo>
                  <a:lnTo>
                    <a:pt x="180" y="414"/>
                  </a:lnTo>
                  <a:lnTo>
                    <a:pt x="180" y="414"/>
                  </a:lnTo>
                  <a:lnTo>
                    <a:pt x="180" y="414"/>
                  </a:lnTo>
                  <a:lnTo>
                    <a:pt x="180" y="414"/>
                  </a:lnTo>
                  <a:lnTo>
                    <a:pt x="180" y="417"/>
                  </a:lnTo>
                  <a:lnTo>
                    <a:pt x="180" y="417"/>
                  </a:lnTo>
                  <a:lnTo>
                    <a:pt x="180" y="417"/>
                  </a:lnTo>
                  <a:lnTo>
                    <a:pt x="180" y="417"/>
                  </a:lnTo>
                  <a:lnTo>
                    <a:pt x="184" y="414"/>
                  </a:lnTo>
                  <a:lnTo>
                    <a:pt x="187" y="414"/>
                  </a:lnTo>
                  <a:lnTo>
                    <a:pt x="187" y="414"/>
                  </a:lnTo>
                  <a:lnTo>
                    <a:pt x="187" y="414"/>
                  </a:lnTo>
                  <a:lnTo>
                    <a:pt x="187" y="414"/>
                  </a:lnTo>
                  <a:lnTo>
                    <a:pt x="187" y="414"/>
                  </a:lnTo>
                  <a:lnTo>
                    <a:pt x="189" y="414"/>
                  </a:lnTo>
                  <a:lnTo>
                    <a:pt x="189" y="414"/>
                  </a:lnTo>
                  <a:lnTo>
                    <a:pt x="189" y="417"/>
                  </a:lnTo>
                  <a:lnTo>
                    <a:pt x="189" y="417"/>
                  </a:lnTo>
                  <a:lnTo>
                    <a:pt x="191" y="417"/>
                  </a:lnTo>
                  <a:lnTo>
                    <a:pt x="191" y="419"/>
                  </a:lnTo>
                  <a:lnTo>
                    <a:pt x="191" y="419"/>
                  </a:lnTo>
                  <a:lnTo>
                    <a:pt x="191" y="419"/>
                  </a:lnTo>
                  <a:lnTo>
                    <a:pt x="191" y="419"/>
                  </a:lnTo>
                  <a:lnTo>
                    <a:pt x="191" y="419"/>
                  </a:lnTo>
                  <a:lnTo>
                    <a:pt x="189" y="421"/>
                  </a:lnTo>
                  <a:lnTo>
                    <a:pt x="189" y="421"/>
                  </a:lnTo>
                  <a:lnTo>
                    <a:pt x="189" y="421"/>
                  </a:lnTo>
                  <a:lnTo>
                    <a:pt x="189" y="424"/>
                  </a:lnTo>
                  <a:lnTo>
                    <a:pt x="189" y="426"/>
                  </a:lnTo>
                  <a:lnTo>
                    <a:pt x="191" y="426"/>
                  </a:lnTo>
                  <a:lnTo>
                    <a:pt x="191" y="426"/>
                  </a:lnTo>
                  <a:lnTo>
                    <a:pt x="191" y="429"/>
                  </a:lnTo>
                  <a:lnTo>
                    <a:pt x="191" y="431"/>
                  </a:lnTo>
                  <a:lnTo>
                    <a:pt x="191" y="431"/>
                  </a:lnTo>
                  <a:lnTo>
                    <a:pt x="191" y="431"/>
                  </a:lnTo>
                  <a:lnTo>
                    <a:pt x="194" y="431"/>
                  </a:lnTo>
                  <a:lnTo>
                    <a:pt x="194" y="431"/>
                  </a:lnTo>
                  <a:lnTo>
                    <a:pt x="194" y="431"/>
                  </a:lnTo>
                  <a:lnTo>
                    <a:pt x="196" y="433"/>
                  </a:lnTo>
                  <a:lnTo>
                    <a:pt x="198" y="436"/>
                  </a:lnTo>
                  <a:lnTo>
                    <a:pt x="198" y="436"/>
                  </a:lnTo>
                  <a:lnTo>
                    <a:pt x="198" y="436"/>
                  </a:lnTo>
                  <a:lnTo>
                    <a:pt x="201" y="436"/>
                  </a:lnTo>
                  <a:lnTo>
                    <a:pt x="201" y="436"/>
                  </a:lnTo>
                  <a:lnTo>
                    <a:pt x="210" y="436"/>
                  </a:lnTo>
                  <a:lnTo>
                    <a:pt x="210" y="438"/>
                  </a:lnTo>
                  <a:lnTo>
                    <a:pt x="210" y="438"/>
                  </a:lnTo>
                  <a:lnTo>
                    <a:pt x="210" y="438"/>
                  </a:lnTo>
                  <a:lnTo>
                    <a:pt x="213" y="438"/>
                  </a:lnTo>
                  <a:lnTo>
                    <a:pt x="213" y="438"/>
                  </a:lnTo>
                  <a:lnTo>
                    <a:pt x="213" y="440"/>
                  </a:lnTo>
                  <a:lnTo>
                    <a:pt x="213" y="443"/>
                  </a:lnTo>
                  <a:lnTo>
                    <a:pt x="215" y="443"/>
                  </a:lnTo>
                  <a:lnTo>
                    <a:pt x="215" y="443"/>
                  </a:lnTo>
                  <a:lnTo>
                    <a:pt x="215" y="443"/>
                  </a:lnTo>
                  <a:lnTo>
                    <a:pt x="215" y="440"/>
                  </a:lnTo>
                  <a:lnTo>
                    <a:pt x="215" y="440"/>
                  </a:lnTo>
                  <a:lnTo>
                    <a:pt x="215" y="440"/>
                  </a:lnTo>
                  <a:lnTo>
                    <a:pt x="215" y="440"/>
                  </a:lnTo>
                  <a:lnTo>
                    <a:pt x="215" y="438"/>
                  </a:lnTo>
                  <a:lnTo>
                    <a:pt x="215" y="438"/>
                  </a:lnTo>
                  <a:lnTo>
                    <a:pt x="215" y="438"/>
                  </a:lnTo>
                  <a:lnTo>
                    <a:pt x="217" y="438"/>
                  </a:lnTo>
                  <a:lnTo>
                    <a:pt x="217" y="438"/>
                  </a:lnTo>
                  <a:lnTo>
                    <a:pt x="217" y="438"/>
                  </a:lnTo>
                  <a:lnTo>
                    <a:pt x="217" y="438"/>
                  </a:lnTo>
                  <a:lnTo>
                    <a:pt x="217" y="438"/>
                  </a:lnTo>
                  <a:lnTo>
                    <a:pt x="220" y="438"/>
                  </a:lnTo>
                  <a:lnTo>
                    <a:pt x="220" y="438"/>
                  </a:lnTo>
                  <a:lnTo>
                    <a:pt x="220" y="438"/>
                  </a:lnTo>
                  <a:lnTo>
                    <a:pt x="220" y="438"/>
                  </a:lnTo>
                  <a:lnTo>
                    <a:pt x="220" y="438"/>
                  </a:lnTo>
                  <a:lnTo>
                    <a:pt x="220" y="438"/>
                  </a:lnTo>
                  <a:lnTo>
                    <a:pt x="220" y="436"/>
                  </a:lnTo>
                  <a:lnTo>
                    <a:pt x="222" y="436"/>
                  </a:lnTo>
                  <a:lnTo>
                    <a:pt x="222" y="436"/>
                  </a:lnTo>
                  <a:lnTo>
                    <a:pt x="222" y="436"/>
                  </a:lnTo>
                  <a:lnTo>
                    <a:pt x="222" y="438"/>
                  </a:lnTo>
                  <a:lnTo>
                    <a:pt x="225" y="438"/>
                  </a:lnTo>
                  <a:lnTo>
                    <a:pt x="225" y="438"/>
                  </a:lnTo>
                  <a:lnTo>
                    <a:pt x="225" y="436"/>
                  </a:lnTo>
                  <a:lnTo>
                    <a:pt x="225" y="436"/>
                  </a:lnTo>
                  <a:lnTo>
                    <a:pt x="225" y="436"/>
                  </a:lnTo>
                  <a:lnTo>
                    <a:pt x="225" y="436"/>
                  </a:lnTo>
                  <a:lnTo>
                    <a:pt x="227" y="438"/>
                  </a:lnTo>
                  <a:lnTo>
                    <a:pt x="227" y="438"/>
                  </a:lnTo>
                  <a:lnTo>
                    <a:pt x="232" y="436"/>
                  </a:lnTo>
                  <a:lnTo>
                    <a:pt x="234" y="436"/>
                  </a:lnTo>
                  <a:lnTo>
                    <a:pt x="236" y="433"/>
                  </a:lnTo>
                  <a:lnTo>
                    <a:pt x="236" y="431"/>
                  </a:lnTo>
                  <a:lnTo>
                    <a:pt x="239" y="429"/>
                  </a:lnTo>
                  <a:lnTo>
                    <a:pt x="241" y="429"/>
                  </a:lnTo>
                  <a:lnTo>
                    <a:pt x="241" y="429"/>
                  </a:lnTo>
                  <a:lnTo>
                    <a:pt x="241" y="429"/>
                  </a:lnTo>
                  <a:lnTo>
                    <a:pt x="241" y="426"/>
                  </a:lnTo>
                  <a:lnTo>
                    <a:pt x="241" y="426"/>
                  </a:lnTo>
                  <a:lnTo>
                    <a:pt x="243" y="426"/>
                  </a:lnTo>
                  <a:lnTo>
                    <a:pt x="243" y="424"/>
                  </a:lnTo>
                  <a:lnTo>
                    <a:pt x="241" y="414"/>
                  </a:lnTo>
                  <a:lnTo>
                    <a:pt x="241" y="410"/>
                  </a:lnTo>
                  <a:lnTo>
                    <a:pt x="243" y="407"/>
                  </a:lnTo>
                  <a:lnTo>
                    <a:pt x="243" y="405"/>
                  </a:lnTo>
                  <a:lnTo>
                    <a:pt x="246" y="400"/>
                  </a:lnTo>
                  <a:lnTo>
                    <a:pt x="248" y="400"/>
                  </a:lnTo>
                  <a:lnTo>
                    <a:pt x="248" y="400"/>
                  </a:lnTo>
                  <a:lnTo>
                    <a:pt x="248" y="400"/>
                  </a:lnTo>
                  <a:lnTo>
                    <a:pt x="253" y="393"/>
                  </a:lnTo>
                  <a:lnTo>
                    <a:pt x="255" y="391"/>
                  </a:lnTo>
                  <a:lnTo>
                    <a:pt x="255" y="391"/>
                  </a:lnTo>
                  <a:lnTo>
                    <a:pt x="255" y="391"/>
                  </a:lnTo>
                  <a:lnTo>
                    <a:pt x="253" y="391"/>
                  </a:lnTo>
                  <a:lnTo>
                    <a:pt x="253" y="391"/>
                  </a:lnTo>
                  <a:lnTo>
                    <a:pt x="253" y="391"/>
                  </a:lnTo>
                  <a:lnTo>
                    <a:pt x="253" y="391"/>
                  </a:lnTo>
                  <a:lnTo>
                    <a:pt x="253" y="391"/>
                  </a:lnTo>
                  <a:lnTo>
                    <a:pt x="255" y="391"/>
                  </a:lnTo>
                  <a:lnTo>
                    <a:pt x="255" y="388"/>
                  </a:lnTo>
                  <a:lnTo>
                    <a:pt x="253" y="388"/>
                  </a:lnTo>
                  <a:lnTo>
                    <a:pt x="253" y="388"/>
                  </a:lnTo>
                  <a:lnTo>
                    <a:pt x="253" y="388"/>
                  </a:lnTo>
                  <a:lnTo>
                    <a:pt x="253" y="388"/>
                  </a:lnTo>
                  <a:lnTo>
                    <a:pt x="253" y="388"/>
                  </a:lnTo>
                  <a:lnTo>
                    <a:pt x="255" y="388"/>
                  </a:lnTo>
                  <a:lnTo>
                    <a:pt x="258" y="388"/>
                  </a:lnTo>
                  <a:lnTo>
                    <a:pt x="258" y="388"/>
                  </a:lnTo>
                  <a:lnTo>
                    <a:pt x="260" y="388"/>
                  </a:lnTo>
                  <a:lnTo>
                    <a:pt x="262" y="386"/>
                  </a:lnTo>
                  <a:lnTo>
                    <a:pt x="262" y="384"/>
                  </a:lnTo>
                  <a:lnTo>
                    <a:pt x="262" y="384"/>
                  </a:lnTo>
                  <a:lnTo>
                    <a:pt x="262" y="381"/>
                  </a:lnTo>
                  <a:lnTo>
                    <a:pt x="262" y="381"/>
                  </a:lnTo>
                  <a:lnTo>
                    <a:pt x="265" y="379"/>
                  </a:lnTo>
                  <a:lnTo>
                    <a:pt x="267" y="376"/>
                  </a:lnTo>
                  <a:lnTo>
                    <a:pt x="267" y="376"/>
                  </a:lnTo>
                  <a:lnTo>
                    <a:pt x="270" y="374"/>
                  </a:lnTo>
                  <a:lnTo>
                    <a:pt x="270" y="372"/>
                  </a:lnTo>
                  <a:lnTo>
                    <a:pt x="270" y="369"/>
                  </a:lnTo>
                  <a:lnTo>
                    <a:pt x="272" y="367"/>
                  </a:lnTo>
                  <a:lnTo>
                    <a:pt x="272" y="365"/>
                  </a:lnTo>
                  <a:lnTo>
                    <a:pt x="279" y="358"/>
                  </a:lnTo>
                  <a:lnTo>
                    <a:pt x="277" y="358"/>
                  </a:lnTo>
                  <a:lnTo>
                    <a:pt x="277" y="358"/>
                  </a:lnTo>
                  <a:lnTo>
                    <a:pt x="277" y="355"/>
                  </a:lnTo>
                  <a:lnTo>
                    <a:pt x="277" y="355"/>
                  </a:lnTo>
                  <a:lnTo>
                    <a:pt x="274" y="355"/>
                  </a:lnTo>
                  <a:lnTo>
                    <a:pt x="274" y="355"/>
                  </a:lnTo>
                  <a:lnTo>
                    <a:pt x="272" y="353"/>
                  </a:lnTo>
                  <a:lnTo>
                    <a:pt x="272" y="353"/>
                  </a:lnTo>
                  <a:lnTo>
                    <a:pt x="274" y="353"/>
                  </a:lnTo>
                  <a:lnTo>
                    <a:pt x="277" y="353"/>
                  </a:lnTo>
                  <a:lnTo>
                    <a:pt x="279" y="353"/>
                  </a:lnTo>
                  <a:lnTo>
                    <a:pt x="281" y="353"/>
                  </a:lnTo>
                  <a:lnTo>
                    <a:pt x="281" y="353"/>
                  </a:lnTo>
                  <a:lnTo>
                    <a:pt x="281" y="350"/>
                  </a:lnTo>
                  <a:lnTo>
                    <a:pt x="281" y="350"/>
                  </a:lnTo>
                  <a:lnTo>
                    <a:pt x="286" y="350"/>
                  </a:lnTo>
                  <a:lnTo>
                    <a:pt x="291" y="350"/>
                  </a:lnTo>
                  <a:lnTo>
                    <a:pt x="291" y="350"/>
                  </a:lnTo>
                  <a:lnTo>
                    <a:pt x="293" y="348"/>
                  </a:lnTo>
                  <a:lnTo>
                    <a:pt x="296" y="341"/>
                  </a:lnTo>
                  <a:lnTo>
                    <a:pt x="300" y="339"/>
                  </a:lnTo>
                  <a:lnTo>
                    <a:pt x="303" y="334"/>
                  </a:lnTo>
                  <a:lnTo>
                    <a:pt x="310" y="334"/>
                  </a:lnTo>
                  <a:lnTo>
                    <a:pt x="312" y="334"/>
                  </a:lnTo>
                  <a:lnTo>
                    <a:pt x="314" y="334"/>
                  </a:lnTo>
                  <a:lnTo>
                    <a:pt x="314" y="334"/>
                  </a:lnTo>
                  <a:lnTo>
                    <a:pt x="322" y="324"/>
                  </a:lnTo>
                  <a:lnTo>
                    <a:pt x="329" y="317"/>
                  </a:lnTo>
                  <a:lnTo>
                    <a:pt x="333" y="313"/>
                  </a:lnTo>
                  <a:lnTo>
                    <a:pt x="338" y="303"/>
                  </a:lnTo>
                  <a:lnTo>
                    <a:pt x="341" y="296"/>
                  </a:lnTo>
                  <a:lnTo>
                    <a:pt x="341" y="296"/>
                  </a:lnTo>
                  <a:lnTo>
                    <a:pt x="343" y="294"/>
                  </a:lnTo>
                  <a:lnTo>
                    <a:pt x="348" y="291"/>
                  </a:lnTo>
                  <a:lnTo>
                    <a:pt x="348" y="291"/>
                  </a:lnTo>
                  <a:lnTo>
                    <a:pt x="350" y="289"/>
                  </a:lnTo>
                  <a:lnTo>
                    <a:pt x="352" y="284"/>
                  </a:lnTo>
                  <a:lnTo>
                    <a:pt x="352" y="282"/>
                  </a:lnTo>
                  <a:lnTo>
                    <a:pt x="357" y="279"/>
                  </a:lnTo>
                  <a:lnTo>
                    <a:pt x="357" y="279"/>
                  </a:lnTo>
                  <a:lnTo>
                    <a:pt x="364" y="275"/>
                  </a:lnTo>
                  <a:lnTo>
                    <a:pt x="364" y="275"/>
                  </a:lnTo>
                  <a:lnTo>
                    <a:pt x="367" y="275"/>
                  </a:lnTo>
                  <a:lnTo>
                    <a:pt x="369" y="270"/>
                  </a:lnTo>
                  <a:lnTo>
                    <a:pt x="369" y="270"/>
                  </a:lnTo>
                  <a:lnTo>
                    <a:pt x="371" y="268"/>
                  </a:lnTo>
                  <a:lnTo>
                    <a:pt x="374" y="265"/>
                  </a:lnTo>
                  <a:lnTo>
                    <a:pt x="374" y="263"/>
                  </a:lnTo>
                  <a:lnTo>
                    <a:pt x="374" y="260"/>
                  </a:lnTo>
                  <a:lnTo>
                    <a:pt x="376" y="263"/>
                  </a:lnTo>
                  <a:lnTo>
                    <a:pt x="378" y="263"/>
                  </a:lnTo>
                  <a:lnTo>
                    <a:pt x="381" y="260"/>
                  </a:lnTo>
                  <a:lnTo>
                    <a:pt x="383" y="258"/>
                  </a:lnTo>
                  <a:lnTo>
                    <a:pt x="386" y="256"/>
                  </a:lnTo>
                  <a:lnTo>
                    <a:pt x="386" y="256"/>
                  </a:lnTo>
                  <a:lnTo>
                    <a:pt x="386" y="256"/>
                  </a:lnTo>
                  <a:lnTo>
                    <a:pt x="383" y="253"/>
                  </a:lnTo>
                  <a:lnTo>
                    <a:pt x="383" y="251"/>
                  </a:lnTo>
                  <a:lnTo>
                    <a:pt x="381" y="251"/>
                  </a:lnTo>
                  <a:lnTo>
                    <a:pt x="378" y="253"/>
                  </a:lnTo>
                  <a:lnTo>
                    <a:pt x="376" y="253"/>
                  </a:lnTo>
                  <a:lnTo>
                    <a:pt x="374" y="253"/>
                  </a:lnTo>
                  <a:lnTo>
                    <a:pt x="371" y="256"/>
                  </a:lnTo>
                  <a:lnTo>
                    <a:pt x="369" y="253"/>
                  </a:lnTo>
                  <a:lnTo>
                    <a:pt x="367" y="256"/>
                  </a:lnTo>
                  <a:lnTo>
                    <a:pt x="367" y="253"/>
                  </a:lnTo>
                  <a:lnTo>
                    <a:pt x="364" y="253"/>
                  </a:lnTo>
                  <a:lnTo>
                    <a:pt x="364" y="251"/>
                  </a:lnTo>
                  <a:lnTo>
                    <a:pt x="367" y="251"/>
                  </a:lnTo>
                  <a:lnTo>
                    <a:pt x="367" y="2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873" y="1656"/>
              <a:ext cx="242" cy="132"/>
            </a:xfrm>
            <a:custGeom>
              <a:avLst/>
              <a:gdLst>
                <a:gd name="T0" fmla="*/ 230 w 242"/>
                <a:gd name="T1" fmla="*/ 5 h 132"/>
                <a:gd name="T2" fmla="*/ 218 w 242"/>
                <a:gd name="T3" fmla="*/ 2 h 132"/>
                <a:gd name="T4" fmla="*/ 213 w 242"/>
                <a:gd name="T5" fmla="*/ 2 h 132"/>
                <a:gd name="T6" fmla="*/ 197 w 242"/>
                <a:gd name="T7" fmla="*/ 7 h 132"/>
                <a:gd name="T8" fmla="*/ 192 w 242"/>
                <a:gd name="T9" fmla="*/ 5 h 132"/>
                <a:gd name="T10" fmla="*/ 185 w 242"/>
                <a:gd name="T11" fmla="*/ 5 h 132"/>
                <a:gd name="T12" fmla="*/ 175 w 242"/>
                <a:gd name="T13" fmla="*/ 5 h 132"/>
                <a:gd name="T14" fmla="*/ 166 w 242"/>
                <a:gd name="T15" fmla="*/ 12 h 132"/>
                <a:gd name="T16" fmla="*/ 166 w 242"/>
                <a:gd name="T17" fmla="*/ 14 h 132"/>
                <a:gd name="T18" fmla="*/ 157 w 242"/>
                <a:gd name="T19" fmla="*/ 21 h 132"/>
                <a:gd name="T20" fmla="*/ 142 w 242"/>
                <a:gd name="T21" fmla="*/ 31 h 132"/>
                <a:gd name="T22" fmla="*/ 131 w 242"/>
                <a:gd name="T23" fmla="*/ 35 h 132"/>
                <a:gd name="T24" fmla="*/ 126 w 242"/>
                <a:gd name="T25" fmla="*/ 35 h 132"/>
                <a:gd name="T26" fmla="*/ 107 w 242"/>
                <a:gd name="T27" fmla="*/ 35 h 132"/>
                <a:gd name="T28" fmla="*/ 97 w 242"/>
                <a:gd name="T29" fmla="*/ 38 h 132"/>
                <a:gd name="T30" fmla="*/ 83 w 242"/>
                <a:gd name="T31" fmla="*/ 33 h 132"/>
                <a:gd name="T32" fmla="*/ 59 w 242"/>
                <a:gd name="T33" fmla="*/ 14 h 132"/>
                <a:gd name="T34" fmla="*/ 52 w 242"/>
                <a:gd name="T35" fmla="*/ 9 h 132"/>
                <a:gd name="T36" fmla="*/ 45 w 242"/>
                <a:gd name="T37" fmla="*/ 14 h 132"/>
                <a:gd name="T38" fmla="*/ 43 w 242"/>
                <a:gd name="T39" fmla="*/ 9 h 132"/>
                <a:gd name="T40" fmla="*/ 41 w 242"/>
                <a:gd name="T41" fmla="*/ 5 h 132"/>
                <a:gd name="T42" fmla="*/ 33 w 242"/>
                <a:gd name="T43" fmla="*/ 5 h 132"/>
                <a:gd name="T44" fmla="*/ 33 w 242"/>
                <a:gd name="T45" fmla="*/ 9 h 132"/>
                <a:gd name="T46" fmla="*/ 29 w 242"/>
                <a:gd name="T47" fmla="*/ 16 h 132"/>
                <a:gd name="T48" fmla="*/ 15 w 242"/>
                <a:gd name="T49" fmla="*/ 28 h 132"/>
                <a:gd name="T50" fmla="*/ 7 w 242"/>
                <a:gd name="T51" fmla="*/ 35 h 132"/>
                <a:gd name="T52" fmla="*/ 3 w 242"/>
                <a:gd name="T53" fmla="*/ 47 h 132"/>
                <a:gd name="T54" fmla="*/ 7 w 242"/>
                <a:gd name="T55" fmla="*/ 47 h 132"/>
                <a:gd name="T56" fmla="*/ 17 w 242"/>
                <a:gd name="T57" fmla="*/ 52 h 132"/>
                <a:gd name="T58" fmla="*/ 19 w 242"/>
                <a:gd name="T59" fmla="*/ 57 h 132"/>
                <a:gd name="T60" fmla="*/ 33 w 242"/>
                <a:gd name="T61" fmla="*/ 61 h 132"/>
                <a:gd name="T62" fmla="*/ 45 w 242"/>
                <a:gd name="T63" fmla="*/ 69 h 132"/>
                <a:gd name="T64" fmla="*/ 59 w 242"/>
                <a:gd name="T65" fmla="*/ 73 h 132"/>
                <a:gd name="T66" fmla="*/ 74 w 242"/>
                <a:gd name="T67" fmla="*/ 78 h 132"/>
                <a:gd name="T68" fmla="*/ 81 w 242"/>
                <a:gd name="T69" fmla="*/ 85 h 132"/>
                <a:gd name="T70" fmla="*/ 88 w 242"/>
                <a:gd name="T71" fmla="*/ 88 h 132"/>
                <a:gd name="T72" fmla="*/ 97 w 242"/>
                <a:gd name="T73" fmla="*/ 90 h 132"/>
                <a:gd name="T74" fmla="*/ 102 w 242"/>
                <a:gd name="T75" fmla="*/ 102 h 132"/>
                <a:gd name="T76" fmla="*/ 109 w 242"/>
                <a:gd name="T77" fmla="*/ 109 h 132"/>
                <a:gd name="T78" fmla="*/ 116 w 242"/>
                <a:gd name="T79" fmla="*/ 111 h 132"/>
                <a:gd name="T80" fmla="*/ 123 w 242"/>
                <a:gd name="T81" fmla="*/ 114 h 132"/>
                <a:gd name="T82" fmla="*/ 131 w 242"/>
                <a:gd name="T83" fmla="*/ 118 h 132"/>
                <a:gd name="T84" fmla="*/ 135 w 242"/>
                <a:gd name="T85" fmla="*/ 125 h 132"/>
                <a:gd name="T86" fmla="*/ 142 w 242"/>
                <a:gd name="T87" fmla="*/ 130 h 132"/>
                <a:gd name="T88" fmla="*/ 152 w 242"/>
                <a:gd name="T89" fmla="*/ 118 h 132"/>
                <a:gd name="T90" fmla="*/ 164 w 242"/>
                <a:gd name="T91" fmla="*/ 106 h 132"/>
                <a:gd name="T92" fmla="*/ 175 w 242"/>
                <a:gd name="T93" fmla="*/ 92 h 132"/>
                <a:gd name="T94" fmla="*/ 185 w 242"/>
                <a:gd name="T95" fmla="*/ 83 h 132"/>
                <a:gd name="T96" fmla="*/ 190 w 242"/>
                <a:gd name="T97" fmla="*/ 73 h 132"/>
                <a:gd name="T98" fmla="*/ 185 w 242"/>
                <a:gd name="T99" fmla="*/ 73 h 132"/>
                <a:gd name="T100" fmla="*/ 180 w 242"/>
                <a:gd name="T101" fmla="*/ 64 h 132"/>
                <a:gd name="T102" fmla="*/ 183 w 242"/>
                <a:gd name="T103" fmla="*/ 64 h 132"/>
                <a:gd name="T104" fmla="*/ 187 w 242"/>
                <a:gd name="T105" fmla="*/ 71 h 132"/>
                <a:gd name="T106" fmla="*/ 192 w 242"/>
                <a:gd name="T107" fmla="*/ 64 h 132"/>
                <a:gd name="T108" fmla="*/ 192 w 242"/>
                <a:gd name="T109" fmla="*/ 61 h 132"/>
                <a:gd name="T110" fmla="*/ 194 w 242"/>
                <a:gd name="T111" fmla="*/ 69 h 132"/>
                <a:gd name="T112" fmla="*/ 197 w 242"/>
                <a:gd name="T113" fmla="*/ 69 h 132"/>
                <a:gd name="T114" fmla="*/ 204 w 242"/>
                <a:gd name="T115" fmla="*/ 59 h 132"/>
                <a:gd name="T116" fmla="*/ 216 w 242"/>
                <a:gd name="T117" fmla="*/ 43 h 132"/>
                <a:gd name="T118" fmla="*/ 223 w 242"/>
                <a:gd name="T119" fmla="*/ 38 h 132"/>
                <a:gd name="T120" fmla="*/ 239 w 24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132">
                  <a:moveTo>
                    <a:pt x="242" y="7"/>
                  </a:moveTo>
                  <a:lnTo>
                    <a:pt x="242" y="7"/>
                  </a:lnTo>
                  <a:lnTo>
                    <a:pt x="239" y="7"/>
                  </a:lnTo>
                  <a:lnTo>
                    <a:pt x="237" y="7"/>
                  </a:lnTo>
                  <a:lnTo>
                    <a:pt x="230" y="5"/>
                  </a:lnTo>
                  <a:lnTo>
                    <a:pt x="223" y="5"/>
                  </a:lnTo>
                  <a:lnTo>
                    <a:pt x="220" y="5"/>
                  </a:lnTo>
                  <a:lnTo>
                    <a:pt x="218" y="2"/>
                  </a:lnTo>
                  <a:lnTo>
                    <a:pt x="218" y="2"/>
                  </a:lnTo>
                  <a:lnTo>
                    <a:pt x="218" y="2"/>
                  </a:lnTo>
                  <a:lnTo>
                    <a:pt x="218" y="2"/>
                  </a:lnTo>
                  <a:lnTo>
                    <a:pt x="218" y="2"/>
                  </a:lnTo>
                  <a:lnTo>
                    <a:pt x="218" y="0"/>
                  </a:lnTo>
                  <a:lnTo>
                    <a:pt x="216" y="0"/>
                  </a:lnTo>
                  <a:lnTo>
                    <a:pt x="213" y="2"/>
                  </a:lnTo>
                  <a:lnTo>
                    <a:pt x="206" y="2"/>
                  </a:lnTo>
                  <a:lnTo>
                    <a:pt x="204" y="5"/>
                  </a:lnTo>
                  <a:lnTo>
                    <a:pt x="199" y="7"/>
                  </a:lnTo>
                  <a:lnTo>
                    <a:pt x="199" y="7"/>
                  </a:lnTo>
                  <a:lnTo>
                    <a:pt x="197" y="7"/>
                  </a:lnTo>
                  <a:lnTo>
                    <a:pt x="197" y="7"/>
                  </a:lnTo>
                  <a:lnTo>
                    <a:pt x="194" y="7"/>
                  </a:lnTo>
                  <a:lnTo>
                    <a:pt x="192" y="7"/>
                  </a:lnTo>
                  <a:lnTo>
                    <a:pt x="192" y="5"/>
                  </a:lnTo>
                  <a:lnTo>
                    <a:pt x="192" y="5"/>
                  </a:lnTo>
                  <a:lnTo>
                    <a:pt x="192" y="5"/>
                  </a:lnTo>
                  <a:lnTo>
                    <a:pt x="192" y="5"/>
                  </a:lnTo>
                  <a:lnTo>
                    <a:pt x="190" y="5"/>
                  </a:lnTo>
                  <a:lnTo>
                    <a:pt x="187" y="5"/>
                  </a:lnTo>
                  <a:lnTo>
                    <a:pt x="185" y="5"/>
                  </a:lnTo>
                  <a:lnTo>
                    <a:pt x="183" y="5"/>
                  </a:lnTo>
                  <a:lnTo>
                    <a:pt x="178" y="7"/>
                  </a:lnTo>
                  <a:lnTo>
                    <a:pt x="178" y="7"/>
                  </a:lnTo>
                  <a:lnTo>
                    <a:pt x="178" y="7"/>
                  </a:lnTo>
                  <a:lnTo>
                    <a:pt x="175" y="5"/>
                  </a:lnTo>
                  <a:lnTo>
                    <a:pt x="175" y="5"/>
                  </a:lnTo>
                  <a:lnTo>
                    <a:pt x="175" y="5"/>
                  </a:lnTo>
                  <a:lnTo>
                    <a:pt x="171" y="9"/>
                  </a:lnTo>
                  <a:lnTo>
                    <a:pt x="168" y="12"/>
                  </a:lnTo>
                  <a:lnTo>
                    <a:pt x="166" y="12"/>
                  </a:lnTo>
                  <a:lnTo>
                    <a:pt x="166" y="12"/>
                  </a:lnTo>
                  <a:lnTo>
                    <a:pt x="166" y="12"/>
                  </a:lnTo>
                  <a:lnTo>
                    <a:pt x="166" y="14"/>
                  </a:lnTo>
                  <a:lnTo>
                    <a:pt x="166" y="14"/>
                  </a:lnTo>
                  <a:lnTo>
                    <a:pt x="166" y="14"/>
                  </a:lnTo>
                  <a:lnTo>
                    <a:pt x="166" y="14"/>
                  </a:lnTo>
                  <a:lnTo>
                    <a:pt x="166" y="14"/>
                  </a:lnTo>
                  <a:lnTo>
                    <a:pt x="166" y="16"/>
                  </a:lnTo>
                  <a:lnTo>
                    <a:pt x="157" y="21"/>
                  </a:lnTo>
                  <a:lnTo>
                    <a:pt x="157" y="21"/>
                  </a:lnTo>
                  <a:lnTo>
                    <a:pt x="157" y="24"/>
                  </a:lnTo>
                  <a:lnTo>
                    <a:pt x="154" y="24"/>
                  </a:lnTo>
                  <a:lnTo>
                    <a:pt x="154" y="26"/>
                  </a:lnTo>
                  <a:lnTo>
                    <a:pt x="149" y="31"/>
                  </a:lnTo>
                  <a:lnTo>
                    <a:pt x="142" y="31"/>
                  </a:lnTo>
                  <a:lnTo>
                    <a:pt x="140" y="31"/>
                  </a:lnTo>
                  <a:lnTo>
                    <a:pt x="140" y="31"/>
                  </a:lnTo>
                  <a:lnTo>
                    <a:pt x="135" y="33"/>
                  </a:lnTo>
                  <a:lnTo>
                    <a:pt x="133" y="35"/>
                  </a:lnTo>
                  <a:lnTo>
                    <a:pt x="131" y="35"/>
                  </a:lnTo>
                  <a:lnTo>
                    <a:pt x="131" y="38"/>
                  </a:lnTo>
                  <a:lnTo>
                    <a:pt x="131" y="38"/>
                  </a:lnTo>
                  <a:lnTo>
                    <a:pt x="128" y="38"/>
                  </a:lnTo>
                  <a:lnTo>
                    <a:pt x="128" y="38"/>
                  </a:lnTo>
                  <a:lnTo>
                    <a:pt x="126" y="35"/>
                  </a:lnTo>
                  <a:lnTo>
                    <a:pt x="126" y="35"/>
                  </a:lnTo>
                  <a:lnTo>
                    <a:pt x="123" y="35"/>
                  </a:lnTo>
                  <a:lnTo>
                    <a:pt x="112" y="35"/>
                  </a:lnTo>
                  <a:lnTo>
                    <a:pt x="109" y="35"/>
                  </a:lnTo>
                  <a:lnTo>
                    <a:pt x="107" y="35"/>
                  </a:lnTo>
                  <a:lnTo>
                    <a:pt x="104" y="38"/>
                  </a:lnTo>
                  <a:lnTo>
                    <a:pt x="102" y="43"/>
                  </a:lnTo>
                  <a:lnTo>
                    <a:pt x="100" y="43"/>
                  </a:lnTo>
                  <a:lnTo>
                    <a:pt x="100" y="40"/>
                  </a:lnTo>
                  <a:lnTo>
                    <a:pt x="97" y="38"/>
                  </a:lnTo>
                  <a:lnTo>
                    <a:pt x="95" y="38"/>
                  </a:lnTo>
                  <a:lnTo>
                    <a:pt x="93" y="38"/>
                  </a:lnTo>
                  <a:lnTo>
                    <a:pt x="88" y="35"/>
                  </a:lnTo>
                  <a:lnTo>
                    <a:pt x="88" y="35"/>
                  </a:lnTo>
                  <a:lnTo>
                    <a:pt x="83" y="33"/>
                  </a:lnTo>
                  <a:lnTo>
                    <a:pt x="67" y="16"/>
                  </a:lnTo>
                  <a:lnTo>
                    <a:pt x="62" y="16"/>
                  </a:lnTo>
                  <a:lnTo>
                    <a:pt x="62" y="14"/>
                  </a:lnTo>
                  <a:lnTo>
                    <a:pt x="59" y="14"/>
                  </a:lnTo>
                  <a:lnTo>
                    <a:pt x="59" y="14"/>
                  </a:lnTo>
                  <a:lnTo>
                    <a:pt x="59" y="14"/>
                  </a:lnTo>
                  <a:lnTo>
                    <a:pt x="57" y="12"/>
                  </a:lnTo>
                  <a:lnTo>
                    <a:pt x="57" y="9"/>
                  </a:lnTo>
                  <a:lnTo>
                    <a:pt x="55" y="9"/>
                  </a:lnTo>
                  <a:lnTo>
                    <a:pt x="52" y="9"/>
                  </a:lnTo>
                  <a:lnTo>
                    <a:pt x="52" y="9"/>
                  </a:lnTo>
                  <a:lnTo>
                    <a:pt x="52" y="9"/>
                  </a:lnTo>
                  <a:lnTo>
                    <a:pt x="48" y="12"/>
                  </a:lnTo>
                  <a:lnTo>
                    <a:pt x="48" y="14"/>
                  </a:lnTo>
                  <a:lnTo>
                    <a:pt x="45" y="14"/>
                  </a:lnTo>
                  <a:lnTo>
                    <a:pt x="45" y="12"/>
                  </a:lnTo>
                  <a:lnTo>
                    <a:pt x="43" y="12"/>
                  </a:lnTo>
                  <a:lnTo>
                    <a:pt x="43" y="12"/>
                  </a:lnTo>
                  <a:lnTo>
                    <a:pt x="43" y="12"/>
                  </a:lnTo>
                  <a:lnTo>
                    <a:pt x="43" y="9"/>
                  </a:lnTo>
                  <a:lnTo>
                    <a:pt x="43" y="9"/>
                  </a:lnTo>
                  <a:lnTo>
                    <a:pt x="43" y="9"/>
                  </a:lnTo>
                  <a:lnTo>
                    <a:pt x="41" y="7"/>
                  </a:lnTo>
                  <a:lnTo>
                    <a:pt x="41" y="7"/>
                  </a:lnTo>
                  <a:lnTo>
                    <a:pt x="41" y="5"/>
                  </a:lnTo>
                  <a:lnTo>
                    <a:pt x="41" y="5"/>
                  </a:lnTo>
                  <a:lnTo>
                    <a:pt x="38" y="2"/>
                  </a:lnTo>
                  <a:lnTo>
                    <a:pt x="38" y="2"/>
                  </a:lnTo>
                  <a:lnTo>
                    <a:pt x="36" y="2"/>
                  </a:lnTo>
                  <a:lnTo>
                    <a:pt x="33" y="5"/>
                  </a:lnTo>
                  <a:lnTo>
                    <a:pt x="33" y="5"/>
                  </a:lnTo>
                  <a:lnTo>
                    <a:pt x="33" y="7"/>
                  </a:lnTo>
                  <a:lnTo>
                    <a:pt x="33" y="7"/>
                  </a:lnTo>
                  <a:lnTo>
                    <a:pt x="33" y="9"/>
                  </a:lnTo>
                  <a:lnTo>
                    <a:pt x="33" y="9"/>
                  </a:lnTo>
                  <a:lnTo>
                    <a:pt x="33" y="12"/>
                  </a:lnTo>
                  <a:lnTo>
                    <a:pt x="33" y="12"/>
                  </a:lnTo>
                  <a:lnTo>
                    <a:pt x="33" y="14"/>
                  </a:lnTo>
                  <a:lnTo>
                    <a:pt x="31" y="14"/>
                  </a:lnTo>
                  <a:lnTo>
                    <a:pt x="29" y="16"/>
                  </a:lnTo>
                  <a:lnTo>
                    <a:pt x="26" y="19"/>
                  </a:lnTo>
                  <a:lnTo>
                    <a:pt x="24" y="21"/>
                  </a:lnTo>
                  <a:lnTo>
                    <a:pt x="22" y="26"/>
                  </a:lnTo>
                  <a:lnTo>
                    <a:pt x="19" y="26"/>
                  </a:lnTo>
                  <a:lnTo>
                    <a:pt x="15" y="28"/>
                  </a:lnTo>
                  <a:lnTo>
                    <a:pt x="12" y="28"/>
                  </a:lnTo>
                  <a:lnTo>
                    <a:pt x="10" y="28"/>
                  </a:lnTo>
                  <a:lnTo>
                    <a:pt x="10" y="31"/>
                  </a:lnTo>
                  <a:lnTo>
                    <a:pt x="7" y="33"/>
                  </a:lnTo>
                  <a:lnTo>
                    <a:pt x="7" y="35"/>
                  </a:lnTo>
                  <a:lnTo>
                    <a:pt x="5" y="38"/>
                  </a:lnTo>
                  <a:lnTo>
                    <a:pt x="0" y="40"/>
                  </a:lnTo>
                  <a:lnTo>
                    <a:pt x="3" y="45"/>
                  </a:lnTo>
                  <a:lnTo>
                    <a:pt x="3" y="45"/>
                  </a:lnTo>
                  <a:lnTo>
                    <a:pt x="3" y="47"/>
                  </a:lnTo>
                  <a:lnTo>
                    <a:pt x="3" y="47"/>
                  </a:lnTo>
                  <a:lnTo>
                    <a:pt x="3" y="47"/>
                  </a:lnTo>
                  <a:lnTo>
                    <a:pt x="5" y="47"/>
                  </a:lnTo>
                  <a:lnTo>
                    <a:pt x="5" y="47"/>
                  </a:lnTo>
                  <a:lnTo>
                    <a:pt x="7" y="47"/>
                  </a:lnTo>
                  <a:lnTo>
                    <a:pt x="10" y="50"/>
                  </a:lnTo>
                  <a:lnTo>
                    <a:pt x="10" y="50"/>
                  </a:lnTo>
                  <a:lnTo>
                    <a:pt x="12" y="50"/>
                  </a:lnTo>
                  <a:lnTo>
                    <a:pt x="12" y="50"/>
                  </a:lnTo>
                  <a:lnTo>
                    <a:pt x="17" y="52"/>
                  </a:lnTo>
                  <a:lnTo>
                    <a:pt x="17" y="52"/>
                  </a:lnTo>
                  <a:lnTo>
                    <a:pt x="17" y="54"/>
                  </a:lnTo>
                  <a:lnTo>
                    <a:pt x="19" y="54"/>
                  </a:lnTo>
                  <a:lnTo>
                    <a:pt x="19" y="57"/>
                  </a:lnTo>
                  <a:lnTo>
                    <a:pt x="19" y="57"/>
                  </a:lnTo>
                  <a:lnTo>
                    <a:pt x="26" y="59"/>
                  </a:lnTo>
                  <a:lnTo>
                    <a:pt x="29" y="59"/>
                  </a:lnTo>
                  <a:lnTo>
                    <a:pt x="29" y="59"/>
                  </a:lnTo>
                  <a:lnTo>
                    <a:pt x="31" y="61"/>
                  </a:lnTo>
                  <a:lnTo>
                    <a:pt x="33" y="61"/>
                  </a:lnTo>
                  <a:lnTo>
                    <a:pt x="36" y="64"/>
                  </a:lnTo>
                  <a:lnTo>
                    <a:pt x="36" y="64"/>
                  </a:lnTo>
                  <a:lnTo>
                    <a:pt x="43" y="64"/>
                  </a:lnTo>
                  <a:lnTo>
                    <a:pt x="45" y="66"/>
                  </a:lnTo>
                  <a:lnTo>
                    <a:pt x="45" y="69"/>
                  </a:lnTo>
                  <a:lnTo>
                    <a:pt x="48" y="69"/>
                  </a:lnTo>
                  <a:lnTo>
                    <a:pt x="52" y="71"/>
                  </a:lnTo>
                  <a:lnTo>
                    <a:pt x="55" y="73"/>
                  </a:lnTo>
                  <a:lnTo>
                    <a:pt x="57" y="73"/>
                  </a:lnTo>
                  <a:lnTo>
                    <a:pt x="59" y="73"/>
                  </a:lnTo>
                  <a:lnTo>
                    <a:pt x="59" y="73"/>
                  </a:lnTo>
                  <a:lnTo>
                    <a:pt x="62" y="73"/>
                  </a:lnTo>
                  <a:lnTo>
                    <a:pt x="69" y="76"/>
                  </a:lnTo>
                  <a:lnTo>
                    <a:pt x="71" y="76"/>
                  </a:lnTo>
                  <a:lnTo>
                    <a:pt x="74" y="78"/>
                  </a:lnTo>
                  <a:lnTo>
                    <a:pt x="78" y="83"/>
                  </a:lnTo>
                  <a:lnTo>
                    <a:pt x="78" y="83"/>
                  </a:lnTo>
                  <a:lnTo>
                    <a:pt x="78" y="83"/>
                  </a:lnTo>
                  <a:lnTo>
                    <a:pt x="78" y="85"/>
                  </a:lnTo>
                  <a:lnTo>
                    <a:pt x="81" y="85"/>
                  </a:lnTo>
                  <a:lnTo>
                    <a:pt x="81" y="85"/>
                  </a:lnTo>
                  <a:lnTo>
                    <a:pt x="81" y="85"/>
                  </a:lnTo>
                  <a:lnTo>
                    <a:pt x="83" y="85"/>
                  </a:lnTo>
                  <a:lnTo>
                    <a:pt x="86" y="85"/>
                  </a:lnTo>
                  <a:lnTo>
                    <a:pt x="88" y="88"/>
                  </a:lnTo>
                  <a:lnTo>
                    <a:pt x="93" y="90"/>
                  </a:lnTo>
                  <a:lnTo>
                    <a:pt x="95" y="92"/>
                  </a:lnTo>
                  <a:lnTo>
                    <a:pt x="95" y="92"/>
                  </a:lnTo>
                  <a:lnTo>
                    <a:pt x="97" y="90"/>
                  </a:lnTo>
                  <a:lnTo>
                    <a:pt x="97" y="90"/>
                  </a:lnTo>
                  <a:lnTo>
                    <a:pt x="100" y="92"/>
                  </a:lnTo>
                  <a:lnTo>
                    <a:pt x="102" y="92"/>
                  </a:lnTo>
                  <a:lnTo>
                    <a:pt x="102" y="95"/>
                  </a:lnTo>
                  <a:lnTo>
                    <a:pt x="102" y="102"/>
                  </a:lnTo>
                  <a:lnTo>
                    <a:pt x="102" y="102"/>
                  </a:lnTo>
                  <a:lnTo>
                    <a:pt x="104" y="104"/>
                  </a:lnTo>
                  <a:lnTo>
                    <a:pt x="107" y="104"/>
                  </a:lnTo>
                  <a:lnTo>
                    <a:pt x="107" y="104"/>
                  </a:lnTo>
                  <a:lnTo>
                    <a:pt x="109" y="106"/>
                  </a:lnTo>
                  <a:lnTo>
                    <a:pt x="109" y="109"/>
                  </a:lnTo>
                  <a:lnTo>
                    <a:pt x="109" y="109"/>
                  </a:lnTo>
                  <a:lnTo>
                    <a:pt x="112" y="111"/>
                  </a:lnTo>
                  <a:lnTo>
                    <a:pt x="112" y="111"/>
                  </a:lnTo>
                  <a:lnTo>
                    <a:pt x="116" y="111"/>
                  </a:lnTo>
                  <a:lnTo>
                    <a:pt x="116" y="111"/>
                  </a:lnTo>
                  <a:lnTo>
                    <a:pt x="119" y="114"/>
                  </a:lnTo>
                  <a:lnTo>
                    <a:pt x="121" y="116"/>
                  </a:lnTo>
                  <a:lnTo>
                    <a:pt x="123" y="116"/>
                  </a:lnTo>
                  <a:lnTo>
                    <a:pt x="123" y="116"/>
                  </a:lnTo>
                  <a:lnTo>
                    <a:pt x="123" y="114"/>
                  </a:lnTo>
                  <a:lnTo>
                    <a:pt x="126" y="114"/>
                  </a:lnTo>
                  <a:lnTo>
                    <a:pt x="126" y="114"/>
                  </a:lnTo>
                  <a:lnTo>
                    <a:pt x="131" y="116"/>
                  </a:lnTo>
                  <a:lnTo>
                    <a:pt x="131" y="118"/>
                  </a:lnTo>
                  <a:lnTo>
                    <a:pt x="131" y="118"/>
                  </a:lnTo>
                  <a:lnTo>
                    <a:pt x="133" y="121"/>
                  </a:lnTo>
                  <a:lnTo>
                    <a:pt x="131" y="123"/>
                  </a:lnTo>
                  <a:lnTo>
                    <a:pt x="131" y="125"/>
                  </a:lnTo>
                  <a:lnTo>
                    <a:pt x="133" y="125"/>
                  </a:lnTo>
                  <a:lnTo>
                    <a:pt x="135" y="125"/>
                  </a:lnTo>
                  <a:lnTo>
                    <a:pt x="140" y="125"/>
                  </a:lnTo>
                  <a:lnTo>
                    <a:pt x="140" y="125"/>
                  </a:lnTo>
                  <a:lnTo>
                    <a:pt x="142" y="128"/>
                  </a:lnTo>
                  <a:lnTo>
                    <a:pt x="142" y="128"/>
                  </a:lnTo>
                  <a:lnTo>
                    <a:pt x="142" y="130"/>
                  </a:lnTo>
                  <a:lnTo>
                    <a:pt x="145" y="132"/>
                  </a:lnTo>
                  <a:lnTo>
                    <a:pt x="152" y="121"/>
                  </a:lnTo>
                  <a:lnTo>
                    <a:pt x="152" y="121"/>
                  </a:lnTo>
                  <a:lnTo>
                    <a:pt x="152" y="121"/>
                  </a:lnTo>
                  <a:lnTo>
                    <a:pt x="152" y="118"/>
                  </a:lnTo>
                  <a:lnTo>
                    <a:pt x="152" y="118"/>
                  </a:lnTo>
                  <a:lnTo>
                    <a:pt x="152" y="116"/>
                  </a:lnTo>
                  <a:lnTo>
                    <a:pt x="154" y="116"/>
                  </a:lnTo>
                  <a:lnTo>
                    <a:pt x="157" y="114"/>
                  </a:lnTo>
                  <a:lnTo>
                    <a:pt x="164" y="106"/>
                  </a:lnTo>
                  <a:lnTo>
                    <a:pt x="168" y="102"/>
                  </a:lnTo>
                  <a:lnTo>
                    <a:pt x="171" y="99"/>
                  </a:lnTo>
                  <a:lnTo>
                    <a:pt x="173" y="99"/>
                  </a:lnTo>
                  <a:lnTo>
                    <a:pt x="175" y="92"/>
                  </a:lnTo>
                  <a:lnTo>
                    <a:pt x="175" y="92"/>
                  </a:lnTo>
                  <a:lnTo>
                    <a:pt x="178" y="92"/>
                  </a:lnTo>
                  <a:lnTo>
                    <a:pt x="178" y="90"/>
                  </a:lnTo>
                  <a:lnTo>
                    <a:pt x="180" y="85"/>
                  </a:lnTo>
                  <a:lnTo>
                    <a:pt x="183" y="83"/>
                  </a:lnTo>
                  <a:lnTo>
                    <a:pt x="185" y="83"/>
                  </a:lnTo>
                  <a:lnTo>
                    <a:pt x="187" y="78"/>
                  </a:lnTo>
                  <a:lnTo>
                    <a:pt x="190" y="73"/>
                  </a:lnTo>
                  <a:lnTo>
                    <a:pt x="192" y="71"/>
                  </a:lnTo>
                  <a:lnTo>
                    <a:pt x="190" y="71"/>
                  </a:lnTo>
                  <a:lnTo>
                    <a:pt x="190" y="73"/>
                  </a:lnTo>
                  <a:lnTo>
                    <a:pt x="187" y="73"/>
                  </a:lnTo>
                  <a:lnTo>
                    <a:pt x="187" y="73"/>
                  </a:lnTo>
                  <a:lnTo>
                    <a:pt x="187" y="73"/>
                  </a:lnTo>
                  <a:lnTo>
                    <a:pt x="187" y="73"/>
                  </a:lnTo>
                  <a:lnTo>
                    <a:pt x="185" y="73"/>
                  </a:lnTo>
                  <a:lnTo>
                    <a:pt x="185" y="73"/>
                  </a:lnTo>
                  <a:lnTo>
                    <a:pt x="183" y="66"/>
                  </a:lnTo>
                  <a:lnTo>
                    <a:pt x="183" y="66"/>
                  </a:lnTo>
                  <a:lnTo>
                    <a:pt x="183" y="66"/>
                  </a:lnTo>
                  <a:lnTo>
                    <a:pt x="180" y="64"/>
                  </a:lnTo>
                  <a:lnTo>
                    <a:pt x="178" y="61"/>
                  </a:lnTo>
                  <a:lnTo>
                    <a:pt x="180" y="61"/>
                  </a:lnTo>
                  <a:lnTo>
                    <a:pt x="183" y="61"/>
                  </a:lnTo>
                  <a:lnTo>
                    <a:pt x="183" y="64"/>
                  </a:lnTo>
                  <a:lnTo>
                    <a:pt x="183" y="64"/>
                  </a:lnTo>
                  <a:lnTo>
                    <a:pt x="185" y="69"/>
                  </a:lnTo>
                  <a:lnTo>
                    <a:pt x="185" y="69"/>
                  </a:lnTo>
                  <a:lnTo>
                    <a:pt x="185" y="71"/>
                  </a:lnTo>
                  <a:lnTo>
                    <a:pt x="187" y="73"/>
                  </a:lnTo>
                  <a:lnTo>
                    <a:pt x="187" y="71"/>
                  </a:lnTo>
                  <a:lnTo>
                    <a:pt x="190" y="69"/>
                  </a:lnTo>
                  <a:lnTo>
                    <a:pt x="192" y="69"/>
                  </a:lnTo>
                  <a:lnTo>
                    <a:pt x="192" y="69"/>
                  </a:lnTo>
                  <a:lnTo>
                    <a:pt x="192" y="66"/>
                  </a:lnTo>
                  <a:lnTo>
                    <a:pt x="192" y="64"/>
                  </a:lnTo>
                  <a:lnTo>
                    <a:pt x="192" y="64"/>
                  </a:lnTo>
                  <a:lnTo>
                    <a:pt x="190" y="61"/>
                  </a:lnTo>
                  <a:lnTo>
                    <a:pt x="190" y="61"/>
                  </a:lnTo>
                  <a:lnTo>
                    <a:pt x="192" y="61"/>
                  </a:lnTo>
                  <a:lnTo>
                    <a:pt x="192" y="61"/>
                  </a:lnTo>
                  <a:lnTo>
                    <a:pt x="194" y="61"/>
                  </a:lnTo>
                  <a:lnTo>
                    <a:pt x="194" y="61"/>
                  </a:lnTo>
                  <a:lnTo>
                    <a:pt x="194" y="64"/>
                  </a:lnTo>
                  <a:lnTo>
                    <a:pt x="194" y="66"/>
                  </a:lnTo>
                  <a:lnTo>
                    <a:pt x="194" y="69"/>
                  </a:lnTo>
                  <a:lnTo>
                    <a:pt x="192" y="69"/>
                  </a:lnTo>
                  <a:lnTo>
                    <a:pt x="194" y="69"/>
                  </a:lnTo>
                  <a:lnTo>
                    <a:pt x="194" y="69"/>
                  </a:lnTo>
                  <a:lnTo>
                    <a:pt x="197" y="69"/>
                  </a:lnTo>
                  <a:lnTo>
                    <a:pt x="197" y="69"/>
                  </a:lnTo>
                  <a:lnTo>
                    <a:pt x="199" y="69"/>
                  </a:lnTo>
                  <a:lnTo>
                    <a:pt x="199" y="66"/>
                  </a:lnTo>
                  <a:lnTo>
                    <a:pt x="202" y="61"/>
                  </a:lnTo>
                  <a:lnTo>
                    <a:pt x="202" y="59"/>
                  </a:lnTo>
                  <a:lnTo>
                    <a:pt x="204" y="59"/>
                  </a:lnTo>
                  <a:lnTo>
                    <a:pt x="209" y="57"/>
                  </a:lnTo>
                  <a:lnTo>
                    <a:pt x="209" y="54"/>
                  </a:lnTo>
                  <a:lnTo>
                    <a:pt x="216" y="45"/>
                  </a:lnTo>
                  <a:lnTo>
                    <a:pt x="216" y="45"/>
                  </a:lnTo>
                  <a:lnTo>
                    <a:pt x="216" y="43"/>
                  </a:lnTo>
                  <a:lnTo>
                    <a:pt x="218" y="43"/>
                  </a:lnTo>
                  <a:lnTo>
                    <a:pt x="220" y="40"/>
                  </a:lnTo>
                  <a:lnTo>
                    <a:pt x="220" y="40"/>
                  </a:lnTo>
                  <a:lnTo>
                    <a:pt x="220" y="40"/>
                  </a:lnTo>
                  <a:lnTo>
                    <a:pt x="223" y="38"/>
                  </a:lnTo>
                  <a:lnTo>
                    <a:pt x="230" y="28"/>
                  </a:lnTo>
                  <a:lnTo>
                    <a:pt x="232" y="26"/>
                  </a:lnTo>
                  <a:lnTo>
                    <a:pt x="235" y="24"/>
                  </a:lnTo>
                  <a:lnTo>
                    <a:pt x="235" y="19"/>
                  </a:lnTo>
                  <a:lnTo>
                    <a:pt x="239" y="14"/>
                  </a:lnTo>
                  <a:lnTo>
                    <a:pt x="242" y="7"/>
                  </a:lnTo>
                  <a:lnTo>
                    <a:pt x="242" y="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066" y="1521"/>
              <a:ext cx="580" cy="320"/>
            </a:xfrm>
            <a:custGeom>
              <a:avLst/>
              <a:gdLst>
                <a:gd name="T0" fmla="*/ 16 w 580"/>
                <a:gd name="T1" fmla="*/ 0 h 320"/>
                <a:gd name="T2" fmla="*/ 23 w 580"/>
                <a:gd name="T3" fmla="*/ 17 h 320"/>
                <a:gd name="T4" fmla="*/ 11 w 580"/>
                <a:gd name="T5" fmla="*/ 21 h 320"/>
                <a:gd name="T6" fmla="*/ 7 w 580"/>
                <a:gd name="T7" fmla="*/ 26 h 320"/>
                <a:gd name="T8" fmla="*/ 4 w 580"/>
                <a:gd name="T9" fmla="*/ 33 h 320"/>
                <a:gd name="T10" fmla="*/ 19 w 580"/>
                <a:gd name="T11" fmla="*/ 52 h 320"/>
                <a:gd name="T12" fmla="*/ 19 w 580"/>
                <a:gd name="T13" fmla="*/ 62 h 320"/>
                <a:gd name="T14" fmla="*/ 26 w 580"/>
                <a:gd name="T15" fmla="*/ 71 h 320"/>
                <a:gd name="T16" fmla="*/ 33 w 580"/>
                <a:gd name="T17" fmla="*/ 83 h 320"/>
                <a:gd name="T18" fmla="*/ 37 w 580"/>
                <a:gd name="T19" fmla="*/ 97 h 320"/>
                <a:gd name="T20" fmla="*/ 49 w 580"/>
                <a:gd name="T21" fmla="*/ 107 h 320"/>
                <a:gd name="T22" fmla="*/ 54 w 580"/>
                <a:gd name="T23" fmla="*/ 111 h 320"/>
                <a:gd name="T24" fmla="*/ 59 w 580"/>
                <a:gd name="T25" fmla="*/ 123 h 320"/>
                <a:gd name="T26" fmla="*/ 75 w 580"/>
                <a:gd name="T27" fmla="*/ 140 h 320"/>
                <a:gd name="T28" fmla="*/ 85 w 580"/>
                <a:gd name="T29" fmla="*/ 156 h 320"/>
                <a:gd name="T30" fmla="*/ 78 w 580"/>
                <a:gd name="T31" fmla="*/ 166 h 320"/>
                <a:gd name="T32" fmla="*/ 71 w 580"/>
                <a:gd name="T33" fmla="*/ 173 h 320"/>
                <a:gd name="T34" fmla="*/ 106 w 580"/>
                <a:gd name="T35" fmla="*/ 185 h 320"/>
                <a:gd name="T36" fmla="*/ 109 w 580"/>
                <a:gd name="T37" fmla="*/ 185 h 320"/>
                <a:gd name="T38" fmla="*/ 127 w 580"/>
                <a:gd name="T39" fmla="*/ 187 h 320"/>
                <a:gd name="T40" fmla="*/ 135 w 580"/>
                <a:gd name="T41" fmla="*/ 192 h 320"/>
                <a:gd name="T42" fmla="*/ 137 w 580"/>
                <a:gd name="T43" fmla="*/ 201 h 320"/>
                <a:gd name="T44" fmla="*/ 146 w 580"/>
                <a:gd name="T45" fmla="*/ 215 h 320"/>
                <a:gd name="T46" fmla="*/ 144 w 580"/>
                <a:gd name="T47" fmla="*/ 223 h 320"/>
                <a:gd name="T48" fmla="*/ 163 w 580"/>
                <a:gd name="T49" fmla="*/ 230 h 320"/>
                <a:gd name="T50" fmla="*/ 208 w 580"/>
                <a:gd name="T51" fmla="*/ 227 h 320"/>
                <a:gd name="T52" fmla="*/ 213 w 580"/>
                <a:gd name="T53" fmla="*/ 227 h 320"/>
                <a:gd name="T54" fmla="*/ 225 w 580"/>
                <a:gd name="T55" fmla="*/ 220 h 320"/>
                <a:gd name="T56" fmla="*/ 239 w 580"/>
                <a:gd name="T57" fmla="*/ 211 h 320"/>
                <a:gd name="T58" fmla="*/ 246 w 580"/>
                <a:gd name="T59" fmla="*/ 204 h 320"/>
                <a:gd name="T60" fmla="*/ 262 w 580"/>
                <a:gd name="T61" fmla="*/ 192 h 320"/>
                <a:gd name="T62" fmla="*/ 274 w 580"/>
                <a:gd name="T63" fmla="*/ 182 h 320"/>
                <a:gd name="T64" fmla="*/ 272 w 580"/>
                <a:gd name="T65" fmla="*/ 189 h 320"/>
                <a:gd name="T66" fmla="*/ 270 w 580"/>
                <a:gd name="T67" fmla="*/ 192 h 320"/>
                <a:gd name="T68" fmla="*/ 267 w 580"/>
                <a:gd name="T69" fmla="*/ 194 h 320"/>
                <a:gd name="T70" fmla="*/ 272 w 580"/>
                <a:gd name="T71" fmla="*/ 204 h 320"/>
                <a:gd name="T72" fmla="*/ 272 w 580"/>
                <a:gd name="T73" fmla="*/ 211 h 320"/>
                <a:gd name="T74" fmla="*/ 267 w 580"/>
                <a:gd name="T75" fmla="*/ 211 h 320"/>
                <a:gd name="T76" fmla="*/ 265 w 580"/>
                <a:gd name="T77" fmla="*/ 232 h 320"/>
                <a:gd name="T78" fmla="*/ 265 w 580"/>
                <a:gd name="T79" fmla="*/ 291 h 320"/>
                <a:gd name="T80" fmla="*/ 279 w 580"/>
                <a:gd name="T81" fmla="*/ 308 h 320"/>
                <a:gd name="T82" fmla="*/ 300 w 580"/>
                <a:gd name="T83" fmla="*/ 310 h 320"/>
                <a:gd name="T84" fmla="*/ 331 w 580"/>
                <a:gd name="T85" fmla="*/ 301 h 320"/>
                <a:gd name="T86" fmla="*/ 355 w 580"/>
                <a:gd name="T87" fmla="*/ 303 h 320"/>
                <a:gd name="T88" fmla="*/ 376 w 580"/>
                <a:gd name="T89" fmla="*/ 303 h 320"/>
                <a:gd name="T90" fmla="*/ 395 w 580"/>
                <a:gd name="T91" fmla="*/ 308 h 320"/>
                <a:gd name="T92" fmla="*/ 404 w 580"/>
                <a:gd name="T93" fmla="*/ 308 h 320"/>
                <a:gd name="T94" fmla="*/ 412 w 580"/>
                <a:gd name="T95" fmla="*/ 312 h 320"/>
                <a:gd name="T96" fmla="*/ 423 w 580"/>
                <a:gd name="T97" fmla="*/ 317 h 320"/>
                <a:gd name="T98" fmla="*/ 438 w 580"/>
                <a:gd name="T99" fmla="*/ 310 h 320"/>
                <a:gd name="T100" fmla="*/ 449 w 580"/>
                <a:gd name="T101" fmla="*/ 305 h 320"/>
                <a:gd name="T102" fmla="*/ 461 w 580"/>
                <a:gd name="T103" fmla="*/ 289 h 320"/>
                <a:gd name="T104" fmla="*/ 471 w 580"/>
                <a:gd name="T105" fmla="*/ 279 h 320"/>
                <a:gd name="T106" fmla="*/ 490 w 580"/>
                <a:gd name="T107" fmla="*/ 284 h 320"/>
                <a:gd name="T108" fmla="*/ 499 w 580"/>
                <a:gd name="T109" fmla="*/ 275 h 320"/>
                <a:gd name="T110" fmla="*/ 506 w 580"/>
                <a:gd name="T111" fmla="*/ 267 h 320"/>
                <a:gd name="T112" fmla="*/ 518 w 580"/>
                <a:gd name="T113" fmla="*/ 260 h 320"/>
                <a:gd name="T114" fmla="*/ 523 w 580"/>
                <a:gd name="T115" fmla="*/ 258 h 320"/>
                <a:gd name="T116" fmla="*/ 525 w 580"/>
                <a:gd name="T117" fmla="*/ 253 h 320"/>
                <a:gd name="T118" fmla="*/ 537 w 580"/>
                <a:gd name="T119" fmla="*/ 253 h 320"/>
                <a:gd name="T120" fmla="*/ 542 w 580"/>
                <a:gd name="T121" fmla="*/ 251 h 320"/>
                <a:gd name="T122" fmla="*/ 577 w 580"/>
                <a:gd name="T123" fmla="*/ 22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20">
                  <a:moveTo>
                    <a:pt x="565" y="215"/>
                  </a:moveTo>
                  <a:lnTo>
                    <a:pt x="331" y="107"/>
                  </a:lnTo>
                  <a:lnTo>
                    <a:pt x="286" y="83"/>
                  </a:lnTo>
                  <a:lnTo>
                    <a:pt x="106" y="38"/>
                  </a:lnTo>
                  <a:lnTo>
                    <a:pt x="19" y="2"/>
                  </a:lnTo>
                  <a:lnTo>
                    <a:pt x="16" y="0"/>
                  </a:lnTo>
                  <a:lnTo>
                    <a:pt x="19" y="2"/>
                  </a:lnTo>
                  <a:lnTo>
                    <a:pt x="23" y="9"/>
                  </a:lnTo>
                  <a:lnTo>
                    <a:pt x="23" y="12"/>
                  </a:lnTo>
                  <a:lnTo>
                    <a:pt x="23" y="14"/>
                  </a:lnTo>
                  <a:lnTo>
                    <a:pt x="26" y="17"/>
                  </a:lnTo>
                  <a:lnTo>
                    <a:pt x="23" y="17"/>
                  </a:lnTo>
                  <a:lnTo>
                    <a:pt x="23" y="19"/>
                  </a:lnTo>
                  <a:lnTo>
                    <a:pt x="21" y="19"/>
                  </a:lnTo>
                  <a:lnTo>
                    <a:pt x="19" y="19"/>
                  </a:lnTo>
                  <a:lnTo>
                    <a:pt x="16" y="19"/>
                  </a:lnTo>
                  <a:lnTo>
                    <a:pt x="14" y="19"/>
                  </a:lnTo>
                  <a:lnTo>
                    <a:pt x="11" y="21"/>
                  </a:lnTo>
                  <a:lnTo>
                    <a:pt x="9" y="21"/>
                  </a:lnTo>
                  <a:lnTo>
                    <a:pt x="9" y="21"/>
                  </a:lnTo>
                  <a:lnTo>
                    <a:pt x="4" y="19"/>
                  </a:lnTo>
                  <a:lnTo>
                    <a:pt x="4" y="19"/>
                  </a:lnTo>
                  <a:lnTo>
                    <a:pt x="4" y="21"/>
                  </a:lnTo>
                  <a:lnTo>
                    <a:pt x="7" y="26"/>
                  </a:lnTo>
                  <a:lnTo>
                    <a:pt x="7" y="26"/>
                  </a:lnTo>
                  <a:lnTo>
                    <a:pt x="7" y="28"/>
                  </a:lnTo>
                  <a:lnTo>
                    <a:pt x="4" y="28"/>
                  </a:lnTo>
                  <a:lnTo>
                    <a:pt x="4" y="31"/>
                  </a:lnTo>
                  <a:lnTo>
                    <a:pt x="4" y="33"/>
                  </a:lnTo>
                  <a:lnTo>
                    <a:pt x="4" y="33"/>
                  </a:lnTo>
                  <a:lnTo>
                    <a:pt x="0" y="35"/>
                  </a:lnTo>
                  <a:lnTo>
                    <a:pt x="2" y="35"/>
                  </a:lnTo>
                  <a:lnTo>
                    <a:pt x="4" y="38"/>
                  </a:lnTo>
                  <a:lnTo>
                    <a:pt x="14" y="47"/>
                  </a:lnTo>
                  <a:lnTo>
                    <a:pt x="16" y="50"/>
                  </a:lnTo>
                  <a:lnTo>
                    <a:pt x="19" y="52"/>
                  </a:lnTo>
                  <a:lnTo>
                    <a:pt x="23" y="52"/>
                  </a:lnTo>
                  <a:lnTo>
                    <a:pt x="26" y="54"/>
                  </a:lnTo>
                  <a:lnTo>
                    <a:pt x="26" y="57"/>
                  </a:lnTo>
                  <a:lnTo>
                    <a:pt x="26" y="59"/>
                  </a:lnTo>
                  <a:lnTo>
                    <a:pt x="21" y="62"/>
                  </a:lnTo>
                  <a:lnTo>
                    <a:pt x="19" y="62"/>
                  </a:lnTo>
                  <a:lnTo>
                    <a:pt x="19" y="62"/>
                  </a:lnTo>
                  <a:lnTo>
                    <a:pt x="19" y="62"/>
                  </a:lnTo>
                  <a:lnTo>
                    <a:pt x="19" y="66"/>
                  </a:lnTo>
                  <a:lnTo>
                    <a:pt x="19" y="66"/>
                  </a:lnTo>
                  <a:lnTo>
                    <a:pt x="21" y="69"/>
                  </a:lnTo>
                  <a:lnTo>
                    <a:pt x="26" y="71"/>
                  </a:lnTo>
                  <a:lnTo>
                    <a:pt x="28" y="71"/>
                  </a:lnTo>
                  <a:lnTo>
                    <a:pt x="30" y="73"/>
                  </a:lnTo>
                  <a:lnTo>
                    <a:pt x="30" y="76"/>
                  </a:lnTo>
                  <a:lnTo>
                    <a:pt x="33" y="78"/>
                  </a:lnTo>
                  <a:lnTo>
                    <a:pt x="33" y="80"/>
                  </a:lnTo>
                  <a:lnTo>
                    <a:pt x="33" y="83"/>
                  </a:lnTo>
                  <a:lnTo>
                    <a:pt x="33" y="85"/>
                  </a:lnTo>
                  <a:lnTo>
                    <a:pt x="33" y="88"/>
                  </a:lnTo>
                  <a:lnTo>
                    <a:pt x="35" y="90"/>
                  </a:lnTo>
                  <a:lnTo>
                    <a:pt x="37" y="92"/>
                  </a:lnTo>
                  <a:lnTo>
                    <a:pt x="37" y="95"/>
                  </a:lnTo>
                  <a:lnTo>
                    <a:pt x="37" y="97"/>
                  </a:lnTo>
                  <a:lnTo>
                    <a:pt x="37" y="99"/>
                  </a:lnTo>
                  <a:lnTo>
                    <a:pt x="40" y="99"/>
                  </a:lnTo>
                  <a:lnTo>
                    <a:pt x="45" y="104"/>
                  </a:lnTo>
                  <a:lnTo>
                    <a:pt x="47" y="104"/>
                  </a:lnTo>
                  <a:lnTo>
                    <a:pt x="47" y="107"/>
                  </a:lnTo>
                  <a:lnTo>
                    <a:pt x="49" y="107"/>
                  </a:lnTo>
                  <a:lnTo>
                    <a:pt x="49" y="107"/>
                  </a:lnTo>
                  <a:lnTo>
                    <a:pt x="52" y="107"/>
                  </a:lnTo>
                  <a:lnTo>
                    <a:pt x="52" y="107"/>
                  </a:lnTo>
                  <a:lnTo>
                    <a:pt x="52" y="109"/>
                  </a:lnTo>
                  <a:lnTo>
                    <a:pt x="54" y="109"/>
                  </a:lnTo>
                  <a:lnTo>
                    <a:pt x="54" y="111"/>
                  </a:lnTo>
                  <a:lnTo>
                    <a:pt x="52" y="114"/>
                  </a:lnTo>
                  <a:lnTo>
                    <a:pt x="52" y="116"/>
                  </a:lnTo>
                  <a:lnTo>
                    <a:pt x="54" y="118"/>
                  </a:lnTo>
                  <a:lnTo>
                    <a:pt x="56" y="121"/>
                  </a:lnTo>
                  <a:lnTo>
                    <a:pt x="59" y="123"/>
                  </a:lnTo>
                  <a:lnTo>
                    <a:pt x="59" y="123"/>
                  </a:lnTo>
                  <a:lnTo>
                    <a:pt x="64" y="125"/>
                  </a:lnTo>
                  <a:lnTo>
                    <a:pt x="66" y="125"/>
                  </a:lnTo>
                  <a:lnTo>
                    <a:pt x="66" y="128"/>
                  </a:lnTo>
                  <a:lnTo>
                    <a:pt x="68" y="128"/>
                  </a:lnTo>
                  <a:lnTo>
                    <a:pt x="68" y="133"/>
                  </a:lnTo>
                  <a:lnTo>
                    <a:pt x="75" y="140"/>
                  </a:lnTo>
                  <a:lnTo>
                    <a:pt x="75" y="142"/>
                  </a:lnTo>
                  <a:lnTo>
                    <a:pt x="80" y="144"/>
                  </a:lnTo>
                  <a:lnTo>
                    <a:pt x="80" y="144"/>
                  </a:lnTo>
                  <a:lnTo>
                    <a:pt x="82" y="149"/>
                  </a:lnTo>
                  <a:lnTo>
                    <a:pt x="82" y="149"/>
                  </a:lnTo>
                  <a:lnTo>
                    <a:pt x="85" y="156"/>
                  </a:lnTo>
                  <a:lnTo>
                    <a:pt x="82" y="159"/>
                  </a:lnTo>
                  <a:lnTo>
                    <a:pt x="82" y="159"/>
                  </a:lnTo>
                  <a:lnTo>
                    <a:pt x="82" y="161"/>
                  </a:lnTo>
                  <a:lnTo>
                    <a:pt x="78" y="163"/>
                  </a:lnTo>
                  <a:lnTo>
                    <a:pt x="78" y="166"/>
                  </a:lnTo>
                  <a:lnTo>
                    <a:pt x="78" y="166"/>
                  </a:lnTo>
                  <a:lnTo>
                    <a:pt x="78" y="168"/>
                  </a:lnTo>
                  <a:lnTo>
                    <a:pt x="75" y="168"/>
                  </a:lnTo>
                  <a:lnTo>
                    <a:pt x="75" y="168"/>
                  </a:lnTo>
                  <a:lnTo>
                    <a:pt x="73" y="168"/>
                  </a:lnTo>
                  <a:lnTo>
                    <a:pt x="73" y="170"/>
                  </a:lnTo>
                  <a:lnTo>
                    <a:pt x="71" y="173"/>
                  </a:lnTo>
                  <a:lnTo>
                    <a:pt x="71" y="175"/>
                  </a:lnTo>
                  <a:lnTo>
                    <a:pt x="66" y="180"/>
                  </a:lnTo>
                  <a:lnTo>
                    <a:pt x="64" y="182"/>
                  </a:lnTo>
                  <a:lnTo>
                    <a:pt x="94" y="182"/>
                  </a:lnTo>
                  <a:lnTo>
                    <a:pt x="104" y="185"/>
                  </a:lnTo>
                  <a:lnTo>
                    <a:pt x="106" y="185"/>
                  </a:lnTo>
                  <a:lnTo>
                    <a:pt x="106" y="185"/>
                  </a:lnTo>
                  <a:lnTo>
                    <a:pt x="106" y="185"/>
                  </a:lnTo>
                  <a:lnTo>
                    <a:pt x="106" y="185"/>
                  </a:lnTo>
                  <a:lnTo>
                    <a:pt x="106" y="185"/>
                  </a:lnTo>
                  <a:lnTo>
                    <a:pt x="109" y="185"/>
                  </a:lnTo>
                  <a:lnTo>
                    <a:pt x="109" y="185"/>
                  </a:lnTo>
                  <a:lnTo>
                    <a:pt x="113" y="185"/>
                  </a:lnTo>
                  <a:lnTo>
                    <a:pt x="116" y="187"/>
                  </a:lnTo>
                  <a:lnTo>
                    <a:pt x="118" y="187"/>
                  </a:lnTo>
                  <a:lnTo>
                    <a:pt x="120" y="187"/>
                  </a:lnTo>
                  <a:lnTo>
                    <a:pt x="125" y="187"/>
                  </a:lnTo>
                  <a:lnTo>
                    <a:pt x="127" y="187"/>
                  </a:lnTo>
                  <a:lnTo>
                    <a:pt x="127" y="189"/>
                  </a:lnTo>
                  <a:lnTo>
                    <a:pt x="130" y="189"/>
                  </a:lnTo>
                  <a:lnTo>
                    <a:pt x="132" y="192"/>
                  </a:lnTo>
                  <a:lnTo>
                    <a:pt x="132" y="192"/>
                  </a:lnTo>
                  <a:lnTo>
                    <a:pt x="135" y="192"/>
                  </a:lnTo>
                  <a:lnTo>
                    <a:pt x="135" y="192"/>
                  </a:lnTo>
                  <a:lnTo>
                    <a:pt x="135" y="192"/>
                  </a:lnTo>
                  <a:lnTo>
                    <a:pt x="135" y="192"/>
                  </a:lnTo>
                  <a:lnTo>
                    <a:pt x="135" y="194"/>
                  </a:lnTo>
                  <a:lnTo>
                    <a:pt x="135" y="196"/>
                  </a:lnTo>
                  <a:lnTo>
                    <a:pt x="137" y="199"/>
                  </a:lnTo>
                  <a:lnTo>
                    <a:pt x="137" y="201"/>
                  </a:lnTo>
                  <a:lnTo>
                    <a:pt x="139" y="201"/>
                  </a:lnTo>
                  <a:lnTo>
                    <a:pt x="139" y="204"/>
                  </a:lnTo>
                  <a:lnTo>
                    <a:pt x="137" y="206"/>
                  </a:lnTo>
                  <a:lnTo>
                    <a:pt x="139" y="208"/>
                  </a:lnTo>
                  <a:lnTo>
                    <a:pt x="144" y="213"/>
                  </a:lnTo>
                  <a:lnTo>
                    <a:pt x="146" y="215"/>
                  </a:lnTo>
                  <a:lnTo>
                    <a:pt x="146" y="218"/>
                  </a:lnTo>
                  <a:lnTo>
                    <a:pt x="146" y="218"/>
                  </a:lnTo>
                  <a:lnTo>
                    <a:pt x="146" y="220"/>
                  </a:lnTo>
                  <a:lnTo>
                    <a:pt x="146" y="220"/>
                  </a:lnTo>
                  <a:lnTo>
                    <a:pt x="144" y="223"/>
                  </a:lnTo>
                  <a:lnTo>
                    <a:pt x="144" y="223"/>
                  </a:lnTo>
                  <a:lnTo>
                    <a:pt x="144" y="225"/>
                  </a:lnTo>
                  <a:lnTo>
                    <a:pt x="144" y="225"/>
                  </a:lnTo>
                  <a:lnTo>
                    <a:pt x="144" y="227"/>
                  </a:lnTo>
                  <a:lnTo>
                    <a:pt x="144" y="230"/>
                  </a:lnTo>
                  <a:lnTo>
                    <a:pt x="149" y="230"/>
                  </a:lnTo>
                  <a:lnTo>
                    <a:pt x="163" y="230"/>
                  </a:lnTo>
                  <a:lnTo>
                    <a:pt x="175" y="230"/>
                  </a:lnTo>
                  <a:lnTo>
                    <a:pt x="189" y="230"/>
                  </a:lnTo>
                  <a:lnTo>
                    <a:pt x="203" y="230"/>
                  </a:lnTo>
                  <a:lnTo>
                    <a:pt x="206" y="230"/>
                  </a:lnTo>
                  <a:lnTo>
                    <a:pt x="208" y="227"/>
                  </a:lnTo>
                  <a:lnTo>
                    <a:pt x="208" y="227"/>
                  </a:lnTo>
                  <a:lnTo>
                    <a:pt x="210" y="227"/>
                  </a:lnTo>
                  <a:lnTo>
                    <a:pt x="210" y="227"/>
                  </a:lnTo>
                  <a:lnTo>
                    <a:pt x="210" y="227"/>
                  </a:lnTo>
                  <a:lnTo>
                    <a:pt x="213" y="227"/>
                  </a:lnTo>
                  <a:lnTo>
                    <a:pt x="213" y="227"/>
                  </a:lnTo>
                  <a:lnTo>
                    <a:pt x="213" y="227"/>
                  </a:lnTo>
                  <a:lnTo>
                    <a:pt x="215" y="227"/>
                  </a:lnTo>
                  <a:lnTo>
                    <a:pt x="215" y="227"/>
                  </a:lnTo>
                  <a:lnTo>
                    <a:pt x="217" y="225"/>
                  </a:lnTo>
                  <a:lnTo>
                    <a:pt x="222" y="223"/>
                  </a:lnTo>
                  <a:lnTo>
                    <a:pt x="222" y="223"/>
                  </a:lnTo>
                  <a:lnTo>
                    <a:pt x="225" y="220"/>
                  </a:lnTo>
                  <a:lnTo>
                    <a:pt x="225" y="218"/>
                  </a:lnTo>
                  <a:lnTo>
                    <a:pt x="227" y="218"/>
                  </a:lnTo>
                  <a:lnTo>
                    <a:pt x="232" y="215"/>
                  </a:lnTo>
                  <a:lnTo>
                    <a:pt x="236" y="213"/>
                  </a:lnTo>
                  <a:lnTo>
                    <a:pt x="239" y="213"/>
                  </a:lnTo>
                  <a:lnTo>
                    <a:pt x="239" y="211"/>
                  </a:lnTo>
                  <a:lnTo>
                    <a:pt x="239" y="211"/>
                  </a:lnTo>
                  <a:lnTo>
                    <a:pt x="239" y="208"/>
                  </a:lnTo>
                  <a:lnTo>
                    <a:pt x="241" y="208"/>
                  </a:lnTo>
                  <a:lnTo>
                    <a:pt x="243" y="206"/>
                  </a:lnTo>
                  <a:lnTo>
                    <a:pt x="243" y="206"/>
                  </a:lnTo>
                  <a:lnTo>
                    <a:pt x="246" y="204"/>
                  </a:lnTo>
                  <a:lnTo>
                    <a:pt x="248" y="201"/>
                  </a:lnTo>
                  <a:lnTo>
                    <a:pt x="251" y="199"/>
                  </a:lnTo>
                  <a:lnTo>
                    <a:pt x="253" y="199"/>
                  </a:lnTo>
                  <a:lnTo>
                    <a:pt x="255" y="194"/>
                  </a:lnTo>
                  <a:lnTo>
                    <a:pt x="258" y="194"/>
                  </a:lnTo>
                  <a:lnTo>
                    <a:pt x="262" y="192"/>
                  </a:lnTo>
                  <a:lnTo>
                    <a:pt x="265" y="189"/>
                  </a:lnTo>
                  <a:lnTo>
                    <a:pt x="267" y="187"/>
                  </a:lnTo>
                  <a:lnTo>
                    <a:pt x="267" y="185"/>
                  </a:lnTo>
                  <a:lnTo>
                    <a:pt x="270" y="185"/>
                  </a:lnTo>
                  <a:lnTo>
                    <a:pt x="272" y="185"/>
                  </a:lnTo>
                  <a:lnTo>
                    <a:pt x="274" y="182"/>
                  </a:lnTo>
                  <a:lnTo>
                    <a:pt x="274" y="185"/>
                  </a:lnTo>
                  <a:lnTo>
                    <a:pt x="274" y="185"/>
                  </a:lnTo>
                  <a:lnTo>
                    <a:pt x="274" y="185"/>
                  </a:lnTo>
                  <a:lnTo>
                    <a:pt x="274" y="187"/>
                  </a:lnTo>
                  <a:lnTo>
                    <a:pt x="274" y="187"/>
                  </a:lnTo>
                  <a:lnTo>
                    <a:pt x="272" y="189"/>
                  </a:lnTo>
                  <a:lnTo>
                    <a:pt x="272" y="189"/>
                  </a:lnTo>
                  <a:lnTo>
                    <a:pt x="272" y="189"/>
                  </a:lnTo>
                  <a:lnTo>
                    <a:pt x="272" y="189"/>
                  </a:lnTo>
                  <a:lnTo>
                    <a:pt x="272" y="189"/>
                  </a:lnTo>
                  <a:lnTo>
                    <a:pt x="270" y="192"/>
                  </a:lnTo>
                  <a:lnTo>
                    <a:pt x="270" y="192"/>
                  </a:lnTo>
                  <a:lnTo>
                    <a:pt x="272" y="194"/>
                  </a:lnTo>
                  <a:lnTo>
                    <a:pt x="272" y="194"/>
                  </a:lnTo>
                  <a:lnTo>
                    <a:pt x="270" y="194"/>
                  </a:lnTo>
                  <a:lnTo>
                    <a:pt x="270" y="194"/>
                  </a:lnTo>
                  <a:lnTo>
                    <a:pt x="267" y="194"/>
                  </a:lnTo>
                  <a:lnTo>
                    <a:pt x="267" y="194"/>
                  </a:lnTo>
                  <a:lnTo>
                    <a:pt x="267" y="194"/>
                  </a:lnTo>
                  <a:lnTo>
                    <a:pt x="267" y="199"/>
                  </a:lnTo>
                  <a:lnTo>
                    <a:pt x="270" y="199"/>
                  </a:lnTo>
                  <a:lnTo>
                    <a:pt x="270" y="201"/>
                  </a:lnTo>
                  <a:lnTo>
                    <a:pt x="272" y="201"/>
                  </a:lnTo>
                  <a:lnTo>
                    <a:pt x="272" y="204"/>
                  </a:lnTo>
                  <a:lnTo>
                    <a:pt x="274" y="206"/>
                  </a:lnTo>
                  <a:lnTo>
                    <a:pt x="274" y="206"/>
                  </a:lnTo>
                  <a:lnTo>
                    <a:pt x="272" y="208"/>
                  </a:lnTo>
                  <a:lnTo>
                    <a:pt x="272" y="208"/>
                  </a:lnTo>
                  <a:lnTo>
                    <a:pt x="272" y="211"/>
                  </a:lnTo>
                  <a:lnTo>
                    <a:pt x="272" y="211"/>
                  </a:lnTo>
                  <a:lnTo>
                    <a:pt x="272" y="211"/>
                  </a:lnTo>
                  <a:lnTo>
                    <a:pt x="270" y="211"/>
                  </a:lnTo>
                  <a:lnTo>
                    <a:pt x="270" y="211"/>
                  </a:lnTo>
                  <a:lnTo>
                    <a:pt x="270" y="211"/>
                  </a:lnTo>
                  <a:lnTo>
                    <a:pt x="270" y="211"/>
                  </a:lnTo>
                  <a:lnTo>
                    <a:pt x="267" y="211"/>
                  </a:lnTo>
                  <a:lnTo>
                    <a:pt x="267" y="213"/>
                  </a:lnTo>
                  <a:lnTo>
                    <a:pt x="267" y="213"/>
                  </a:lnTo>
                  <a:lnTo>
                    <a:pt x="265" y="215"/>
                  </a:lnTo>
                  <a:lnTo>
                    <a:pt x="265" y="220"/>
                  </a:lnTo>
                  <a:lnTo>
                    <a:pt x="265" y="225"/>
                  </a:lnTo>
                  <a:lnTo>
                    <a:pt x="265" y="232"/>
                  </a:lnTo>
                  <a:lnTo>
                    <a:pt x="265" y="241"/>
                  </a:lnTo>
                  <a:lnTo>
                    <a:pt x="265" y="251"/>
                  </a:lnTo>
                  <a:lnTo>
                    <a:pt x="265" y="260"/>
                  </a:lnTo>
                  <a:lnTo>
                    <a:pt x="265" y="272"/>
                  </a:lnTo>
                  <a:lnTo>
                    <a:pt x="265" y="282"/>
                  </a:lnTo>
                  <a:lnTo>
                    <a:pt x="265" y="291"/>
                  </a:lnTo>
                  <a:lnTo>
                    <a:pt x="265" y="303"/>
                  </a:lnTo>
                  <a:lnTo>
                    <a:pt x="265" y="308"/>
                  </a:lnTo>
                  <a:lnTo>
                    <a:pt x="272" y="303"/>
                  </a:lnTo>
                  <a:lnTo>
                    <a:pt x="274" y="303"/>
                  </a:lnTo>
                  <a:lnTo>
                    <a:pt x="277" y="305"/>
                  </a:lnTo>
                  <a:lnTo>
                    <a:pt x="279" y="308"/>
                  </a:lnTo>
                  <a:lnTo>
                    <a:pt x="281" y="310"/>
                  </a:lnTo>
                  <a:lnTo>
                    <a:pt x="286" y="312"/>
                  </a:lnTo>
                  <a:lnTo>
                    <a:pt x="288" y="312"/>
                  </a:lnTo>
                  <a:lnTo>
                    <a:pt x="293" y="312"/>
                  </a:lnTo>
                  <a:lnTo>
                    <a:pt x="298" y="312"/>
                  </a:lnTo>
                  <a:lnTo>
                    <a:pt x="300" y="310"/>
                  </a:lnTo>
                  <a:lnTo>
                    <a:pt x="319" y="301"/>
                  </a:lnTo>
                  <a:lnTo>
                    <a:pt x="322" y="301"/>
                  </a:lnTo>
                  <a:lnTo>
                    <a:pt x="324" y="301"/>
                  </a:lnTo>
                  <a:lnTo>
                    <a:pt x="326" y="301"/>
                  </a:lnTo>
                  <a:lnTo>
                    <a:pt x="329" y="301"/>
                  </a:lnTo>
                  <a:lnTo>
                    <a:pt x="331" y="301"/>
                  </a:lnTo>
                  <a:lnTo>
                    <a:pt x="331" y="303"/>
                  </a:lnTo>
                  <a:lnTo>
                    <a:pt x="336" y="303"/>
                  </a:lnTo>
                  <a:lnTo>
                    <a:pt x="338" y="305"/>
                  </a:lnTo>
                  <a:lnTo>
                    <a:pt x="348" y="303"/>
                  </a:lnTo>
                  <a:lnTo>
                    <a:pt x="350" y="303"/>
                  </a:lnTo>
                  <a:lnTo>
                    <a:pt x="355" y="303"/>
                  </a:lnTo>
                  <a:lnTo>
                    <a:pt x="357" y="303"/>
                  </a:lnTo>
                  <a:lnTo>
                    <a:pt x="364" y="303"/>
                  </a:lnTo>
                  <a:lnTo>
                    <a:pt x="367" y="303"/>
                  </a:lnTo>
                  <a:lnTo>
                    <a:pt x="369" y="303"/>
                  </a:lnTo>
                  <a:lnTo>
                    <a:pt x="371" y="303"/>
                  </a:lnTo>
                  <a:lnTo>
                    <a:pt x="376" y="303"/>
                  </a:lnTo>
                  <a:lnTo>
                    <a:pt x="381" y="305"/>
                  </a:lnTo>
                  <a:lnTo>
                    <a:pt x="386" y="305"/>
                  </a:lnTo>
                  <a:lnTo>
                    <a:pt x="388" y="305"/>
                  </a:lnTo>
                  <a:lnTo>
                    <a:pt x="388" y="305"/>
                  </a:lnTo>
                  <a:lnTo>
                    <a:pt x="395" y="308"/>
                  </a:lnTo>
                  <a:lnTo>
                    <a:pt x="395" y="308"/>
                  </a:lnTo>
                  <a:lnTo>
                    <a:pt x="395" y="308"/>
                  </a:lnTo>
                  <a:lnTo>
                    <a:pt x="395" y="308"/>
                  </a:lnTo>
                  <a:lnTo>
                    <a:pt x="397" y="308"/>
                  </a:lnTo>
                  <a:lnTo>
                    <a:pt x="402" y="308"/>
                  </a:lnTo>
                  <a:lnTo>
                    <a:pt x="404" y="308"/>
                  </a:lnTo>
                  <a:lnTo>
                    <a:pt x="404" y="308"/>
                  </a:lnTo>
                  <a:lnTo>
                    <a:pt x="407" y="308"/>
                  </a:lnTo>
                  <a:lnTo>
                    <a:pt x="409" y="308"/>
                  </a:lnTo>
                  <a:lnTo>
                    <a:pt x="412" y="308"/>
                  </a:lnTo>
                  <a:lnTo>
                    <a:pt x="414" y="308"/>
                  </a:lnTo>
                  <a:lnTo>
                    <a:pt x="412" y="310"/>
                  </a:lnTo>
                  <a:lnTo>
                    <a:pt x="412" y="312"/>
                  </a:lnTo>
                  <a:lnTo>
                    <a:pt x="412" y="315"/>
                  </a:lnTo>
                  <a:lnTo>
                    <a:pt x="412" y="317"/>
                  </a:lnTo>
                  <a:lnTo>
                    <a:pt x="412" y="317"/>
                  </a:lnTo>
                  <a:lnTo>
                    <a:pt x="412" y="320"/>
                  </a:lnTo>
                  <a:lnTo>
                    <a:pt x="414" y="320"/>
                  </a:lnTo>
                  <a:lnTo>
                    <a:pt x="423" y="317"/>
                  </a:lnTo>
                  <a:lnTo>
                    <a:pt x="426" y="315"/>
                  </a:lnTo>
                  <a:lnTo>
                    <a:pt x="430" y="312"/>
                  </a:lnTo>
                  <a:lnTo>
                    <a:pt x="433" y="310"/>
                  </a:lnTo>
                  <a:lnTo>
                    <a:pt x="435" y="310"/>
                  </a:lnTo>
                  <a:lnTo>
                    <a:pt x="438" y="310"/>
                  </a:lnTo>
                  <a:lnTo>
                    <a:pt x="438" y="310"/>
                  </a:lnTo>
                  <a:lnTo>
                    <a:pt x="440" y="310"/>
                  </a:lnTo>
                  <a:lnTo>
                    <a:pt x="442" y="308"/>
                  </a:lnTo>
                  <a:lnTo>
                    <a:pt x="442" y="308"/>
                  </a:lnTo>
                  <a:lnTo>
                    <a:pt x="447" y="308"/>
                  </a:lnTo>
                  <a:lnTo>
                    <a:pt x="447" y="308"/>
                  </a:lnTo>
                  <a:lnTo>
                    <a:pt x="449" y="305"/>
                  </a:lnTo>
                  <a:lnTo>
                    <a:pt x="452" y="305"/>
                  </a:lnTo>
                  <a:lnTo>
                    <a:pt x="452" y="303"/>
                  </a:lnTo>
                  <a:lnTo>
                    <a:pt x="454" y="301"/>
                  </a:lnTo>
                  <a:lnTo>
                    <a:pt x="457" y="296"/>
                  </a:lnTo>
                  <a:lnTo>
                    <a:pt x="457" y="294"/>
                  </a:lnTo>
                  <a:lnTo>
                    <a:pt x="461" y="289"/>
                  </a:lnTo>
                  <a:lnTo>
                    <a:pt x="464" y="284"/>
                  </a:lnTo>
                  <a:lnTo>
                    <a:pt x="466" y="284"/>
                  </a:lnTo>
                  <a:lnTo>
                    <a:pt x="466" y="282"/>
                  </a:lnTo>
                  <a:lnTo>
                    <a:pt x="468" y="282"/>
                  </a:lnTo>
                  <a:lnTo>
                    <a:pt x="471" y="282"/>
                  </a:lnTo>
                  <a:lnTo>
                    <a:pt x="471" y="279"/>
                  </a:lnTo>
                  <a:lnTo>
                    <a:pt x="473" y="282"/>
                  </a:lnTo>
                  <a:lnTo>
                    <a:pt x="483" y="279"/>
                  </a:lnTo>
                  <a:lnTo>
                    <a:pt x="485" y="279"/>
                  </a:lnTo>
                  <a:lnTo>
                    <a:pt x="485" y="282"/>
                  </a:lnTo>
                  <a:lnTo>
                    <a:pt x="487" y="282"/>
                  </a:lnTo>
                  <a:lnTo>
                    <a:pt x="490" y="284"/>
                  </a:lnTo>
                  <a:lnTo>
                    <a:pt x="492" y="284"/>
                  </a:lnTo>
                  <a:lnTo>
                    <a:pt x="494" y="284"/>
                  </a:lnTo>
                  <a:lnTo>
                    <a:pt x="497" y="282"/>
                  </a:lnTo>
                  <a:lnTo>
                    <a:pt x="497" y="279"/>
                  </a:lnTo>
                  <a:lnTo>
                    <a:pt x="497" y="277"/>
                  </a:lnTo>
                  <a:lnTo>
                    <a:pt x="499" y="275"/>
                  </a:lnTo>
                  <a:lnTo>
                    <a:pt x="502" y="275"/>
                  </a:lnTo>
                  <a:lnTo>
                    <a:pt x="502" y="272"/>
                  </a:lnTo>
                  <a:lnTo>
                    <a:pt x="504" y="270"/>
                  </a:lnTo>
                  <a:lnTo>
                    <a:pt x="504" y="270"/>
                  </a:lnTo>
                  <a:lnTo>
                    <a:pt x="506" y="267"/>
                  </a:lnTo>
                  <a:lnTo>
                    <a:pt x="506" y="267"/>
                  </a:lnTo>
                  <a:lnTo>
                    <a:pt x="509" y="265"/>
                  </a:lnTo>
                  <a:lnTo>
                    <a:pt x="513" y="265"/>
                  </a:lnTo>
                  <a:lnTo>
                    <a:pt x="513" y="265"/>
                  </a:lnTo>
                  <a:lnTo>
                    <a:pt x="516" y="263"/>
                  </a:lnTo>
                  <a:lnTo>
                    <a:pt x="516" y="260"/>
                  </a:lnTo>
                  <a:lnTo>
                    <a:pt x="518" y="260"/>
                  </a:lnTo>
                  <a:lnTo>
                    <a:pt x="518" y="260"/>
                  </a:lnTo>
                  <a:lnTo>
                    <a:pt x="518" y="258"/>
                  </a:lnTo>
                  <a:lnTo>
                    <a:pt x="518" y="258"/>
                  </a:lnTo>
                  <a:lnTo>
                    <a:pt x="518" y="258"/>
                  </a:lnTo>
                  <a:lnTo>
                    <a:pt x="523" y="258"/>
                  </a:lnTo>
                  <a:lnTo>
                    <a:pt x="523" y="258"/>
                  </a:lnTo>
                  <a:lnTo>
                    <a:pt x="525" y="258"/>
                  </a:lnTo>
                  <a:lnTo>
                    <a:pt x="525" y="258"/>
                  </a:lnTo>
                  <a:lnTo>
                    <a:pt x="525" y="256"/>
                  </a:lnTo>
                  <a:lnTo>
                    <a:pt x="525" y="256"/>
                  </a:lnTo>
                  <a:lnTo>
                    <a:pt x="525" y="253"/>
                  </a:lnTo>
                  <a:lnTo>
                    <a:pt x="525" y="253"/>
                  </a:lnTo>
                  <a:lnTo>
                    <a:pt x="528" y="253"/>
                  </a:lnTo>
                  <a:lnTo>
                    <a:pt x="530" y="253"/>
                  </a:lnTo>
                  <a:lnTo>
                    <a:pt x="532" y="253"/>
                  </a:lnTo>
                  <a:lnTo>
                    <a:pt x="535" y="253"/>
                  </a:lnTo>
                  <a:lnTo>
                    <a:pt x="537" y="253"/>
                  </a:lnTo>
                  <a:lnTo>
                    <a:pt x="537" y="253"/>
                  </a:lnTo>
                  <a:lnTo>
                    <a:pt x="537" y="253"/>
                  </a:lnTo>
                  <a:lnTo>
                    <a:pt x="539" y="251"/>
                  </a:lnTo>
                  <a:lnTo>
                    <a:pt x="539" y="251"/>
                  </a:lnTo>
                  <a:lnTo>
                    <a:pt x="539" y="251"/>
                  </a:lnTo>
                  <a:lnTo>
                    <a:pt x="542" y="251"/>
                  </a:lnTo>
                  <a:lnTo>
                    <a:pt x="542" y="251"/>
                  </a:lnTo>
                  <a:lnTo>
                    <a:pt x="546" y="249"/>
                  </a:lnTo>
                  <a:lnTo>
                    <a:pt x="558" y="234"/>
                  </a:lnTo>
                  <a:lnTo>
                    <a:pt x="570" y="227"/>
                  </a:lnTo>
                  <a:lnTo>
                    <a:pt x="570" y="227"/>
                  </a:lnTo>
                  <a:lnTo>
                    <a:pt x="577" y="225"/>
                  </a:lnTo>
                  <a:lnTo>
                    <a:pt x="577" y="225"/>
                  </a:lnTo>
                  <a:lnTo>
                    <a:pt x="577" y="223"/>
                  </a:lnTo>
                  <a:lnTo>
                    <a:pt x="577" y="223"/>
                  </a:lnTo>
                  <a:lnTo>
                    <a:pt x="580" y="223"/>
                  </a:lnTo>
                  <a:lnTo>
                    <a:pt x="580" y="223"/>
                  </a:lnTo>
                  <a:lnTo>
                    <a:pt x="565" y="2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1" name="TextBox 30"/>
          <p:cNvSpPr txBox="1"/>
          <p:nvPr/>
        </p:nvSpPr>
        <p:spPr>
          <a:xfrm>
            <a:off x="1790223" y="2614222"/>
            <a:ext cx="34167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Brazil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7424708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extBox 25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World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Map</a:t>
            </a:r>
          </a:p>
        </p:txBody>
      </p:sp>
      <p:grpSp>
        <p:nvGrpSpPr>
          <p:cNvPr id="260" name="Group 25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5726691" y="3226968"/>
            <a:ext cx="10761295" cy="5750984"/>
            <a:chOff x="6829426" y="3299653"/>
            <a:chExt cx="10401300" cy="5558598"/>
          </a:xfrm>
          <a:solidFill>
            <a:schemeClr val="bg1">
              <a:lumMod val="85000"/>
            </a:schemeClr>
          </a:solidFill>
        </p:grpSpPr>
        <p:sp>
          <p:nvSpPr>
            <p:cNvPr id="261" name="Freeform 5"/>
            <p:cNvSpPr>
              <a:spLocks noEditPoints="1"/>
            </p:cNvSpPr>
            <p:nvPr/>
          </p:nvSpPr>
          <p:spPr bwMode="auto">
            <a:xfrm>
              <a:off x="7559587" y="5744506"/>
              <a:ext cx="153195" cy="114391"/>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2" name="Freeform 6"/>
            <p:cNvSpPr>
              <a:spLocks/>
            </p:cNvSpPr>
            <p:nvPr/>
          </p:nvSpPr>
          <p:spPr bwMode="auto">
            <a:xfrm>
              <a:off x="13673432" y="7340153"/>
              <a:ext cx="7959" cy="15510"/>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3" name="Freeform 7"/>
            <p:cNvSpPr>
              <a:spLocks noEditPoints="1"/>
            </p:cNvSpPr>
            <p:nvPr/>
          </p:nvSpPr>
          <p:spPr bwMode="auto">
            <a:xfrm>
              <a:off x="13613748" y="7297500"/>
              <a:ext cx="43770" cy="36838"/>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4" name="Freeform 8"/>
            <p:cNvSpPr>
              <a:spLocks noEditPoints="1"/>
            </p:cNvSpPr>
            <p:nvPr/>
          </p:nvSpPr>
          <p:spPr bwMode="auto">
            <a:xfrm>
              <a:off x="13717202" y="7103616"/>
              <a:ext cx="310367" cy="151228"/>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5" name="Freeform 9"/>
            <p:cNvSpPr>
              <a:spLocks noEditPoints="1"/>
            </p:cNvSpPr>
            <p:nvPr/>
          </p:nvSpPr>
          <p:spPr bwMode="auto">
            <a:xfrm>
              <a:off x="15219303" y="6564625"/>
              <a:ext cx="73614" cy="207454"/>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6" name="Freeform 265"/>
            <p:cNvSpPr>
              <a:spLocks noEditPoints="1"/>
            </p:cNvSpPr>
            <p:nvPr/>
          </p:nvSpPr>
          <p:spPr bwMode="auto">
            <a:xfrm>
              <a:off x="12929348" y="3398532"/>
              <a:ext cx="4301378" cy="2295563"/>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
          <p:nvSpPr>
            <p:cNvPr id="267" name="Freeform 11"/>
            <p:cNvSpPr>
              <a:spLocks noEditPoints="1"/>
            </p:cNvSpPr>
            <p:nvPr/>
          </p:nvSpPr>
          <p:spPr bwMode="auto">
            <a:xfrm>
              <a:off x="12414055" y="3708745"/>
              <a:ext cx="463562" cy="49633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8" name="Freeform 12"/>
            <p:cNvSpPr>
              <a:spLocks noEditPoints="1"/>
            </p:cNvSpPr>
            <p:nvPr/>
          </p:nvSpPr>
          <p:spPr bwMode="auto">
            <a:xfrm>
              <a:off x="16214073" y="5341230"/>
              <a:ext cx="515291" cy="878285"/>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9" name="Freeform 13"/>
            <p:cNvSpPr>
              <a:spLocks noEditPoints="1"/>
            </p:cNvSpPr>
            <p:nvPr/>
          </p:nvSpPr>
          <p:spPr bwMode="auto">
            <a:xfrm>
              <a:off x="16178261" y="5672767"/>
              <a:ext cx="147226" cy="207454"/>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0" name="Freeform 14"/>
            <p:cNvSpPr>
              <a:spLocks/>
            </p:cNvSpPr>
            <p:nvPr/>
          </p:nvSpPr>
          <p:spPr bwMode="auto">
            <a:xfrm>
              <a:off x="16110617" y="5478887"/>
              <a:ext cx="155184" cy="236536"/>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1" name="Freeform 15"/>
            <p:cNvSpPr>
              <a:spLocks/>
            </p:cNvSpPr>
            <p:nvPr/>
          </p:nvSpPr>
          <p:spPr bwMode="auto">
            <a:xfrm>
              <a:off x="14851238" y="5176431"/>
              <a:ext cx="1010685" cy="416847"/>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2" name="Freeform 16"/>
            <p:cNvSpPr>
              <a:spLocks/>
            </p:cNvSpPr>
            <p:nvPr/>
          </p:nvSpPr>
          <p:spPr bwMode="auto">
            <a:xfrm>
              <a:off x="13599822" y="5096937"/>
              <a:ext cx="1237491" cy="5758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3" name="Freeform 17"/>
            <p:cNvSpPr>
              <a:spLocks/>
            </p:cNvSpPr>
            <p:nvPr/>
          </p:nvSpPr>
          <p:spPr bwMode="auto">
            <a:xfrm>
              <a:off x="13916158" y="5521541"/>
              <a:ext cx="523248" cy="286945"/>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4" name="Freeform 18"/>
            <p:cNvSpPr>
              <a:spLocks/>
            </p:cNvSpPr>
            <p:nvPr/>
          </p:nvSpPr>
          <p:spPr bwMode="auto">
            <a:xfrm>
              <a:off x="13820658" y="5622360"/>
              <a:ext cx="471521" cy="257863"/>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5" name="Freeform 19"/>
            <p:cNvSpPr>
              <a:spLocks noEditPoints="1"/>
            </p:cNvSpPr>
            <p:nvPr/>
          </p:nvSpPr>
          <p:spPr bwMode="auto">
            <a:xfrm>
              <a:off x="16037003" y="6376561"/>
              <a:ext cx="324295" cy="432357"/>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6" name="Freeform 20"/>
            <p:cNvSpPr>
              <a:spLocks noEditPoints="1"/>
            </p:cNvSpPr>
            <p:nvPr/>
          </p:nvSpPr>
          <p:spPr bwMode="auto">
            <a:xfrm>
              <a:off x="15338677" y="6779836"/>
              <a:ext cx="1502101" cy="525420"/>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7" name="Freeform 21"/>
            <p:cNvSpPr>
              <a:spLocks noEditPoints="1"/>
            </p:cNvSpPr>
            <p:nvPr/>
          </p:nvSpPr>
          <p:spPr bwMode="auto">
            <a:xfrm>
              <a:off x="16273757" y="7233517"/>
              <a:ext cx="103456" cy="27144"/>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8" name="Freeform 22"/>
            <p:cNvSpPr>
              <a:spLocks noEditPoints="1"/>
            </p:cNvSpPr>
            <p:nvPr/>
          </p:nvSpPr>
          <p:spPr bwMode="auto">
            <a:xfrm>
              <a:off x="15491872" y="6750752"/>
              <a:ext cx="626704" cy="201638"/>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9" name="Freeform 23"/>
            <p:cNvSpPr>
              <a:spLocks noEditPoints="1"/>
            </p:cNvSpPr>
            <p:nvPr/>
          </p:nvSpPr>
          <p:spPr bwMode="auto">
            <a:xfrm>
              <a:off x="15957422" y="6822489"/>
              <a:ext cx="35811" cy="29083"/>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0" name="Freeform 24"/>
            <p:cNvSpPr>
              <a:spLocks noEditPoints="1"/>
            </p:cNvSpPr>
            <p:nvPr/>
          </p:nvSpPr>
          <p:spPr bwMode="auto">
            <a:xfrm>
              <a:off x="15521712" y="6254413"/>
              <a:ext cx="272567" cy="461440"/>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1" name="Freeform 25"/>
            <p:cNvSpPr>
              <a:spLocks/>
            </p:cNvSpPr>
            <p:nvPr/>
          </p:nvSpPr>
          <p:spPr bwMode="auto">
            <a:xfrm>
              <a:off x="15559512" y="6527790"/>
              <a:ext cx="169111" cy="129902"/>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2" name="Freeform 26"/>
            <p:cNvSpPr>
              <a:spLocks/>
            </p:cNvSpPr>
            <p:nvPr/>
          </p:nvSpPr>
          <p:spPr bwMode="auto">
            <a:xfrm>
              <a:off x="15456057" y="6283497"/>
              <a:ext cx="264609" cy="273373"/>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3" name="Freeform 27"/>
            <p:cNvSpPr>
              <a:spLocks noEditPoints="1"/>
            </p:cNvSpPr>
            <p:nvPr/>
          </p:nvSpPr>
          <p:spPr bwMode="auto">
            <a:xfrm>
              <a:off x="15382445" y="6347476"/>
              <a:ext cx="280525" cy="453684"/>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4" name="Freeform 28"/>
            <p:cNvSpPr>
              <a:spLocks noEditPoints="1"/>
            </p:cNvSpPr>
            <p:nvPr/>
          </p:nvSpPr>
          <p:spPr bwMode="auto">
            <a:xfrm>
              <a:off x="15197418" y="6103186"/>
              <a:ext cx="294451" cy="5758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5" name="Freeform 29"/>
            <p:cNvSpPr>
              <a:spLocks noEditPoints="1"/>
            </p:cNvSpPr>
            <p:nvPr/>
          </p:nvSpPr>
          <p:spPr bwMode="auto">
            <a:xfrm>
              <a:off x="14821396" y="6679016"/>
              <a:ext cx="73614" cy="122146"/>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6" name="Freeform 30"/>
            <p:cNvSpPr>
              <a:spLocks noEditPoints="1"/>
            </p:cNvSpPr>
            <p:nvPr/>
          </p:nvSpPr>
          <p:spPr bwMode="auto">
            <a:xfrm>
              <a:off x="14417521" y="5938387"/>
              <a:ext cx="921157" cy="798793"/>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7" name="Freeform 31"/>
            <p:cNvSpPr>
              <a:spLocks noEditPoints="1"/>
            </p:cNvSpPr>
            <p:nvPr/>
          </p:nvSpPr>
          <p:spPr bwMode="auto">
            <a:xfrm>
              <a:off x="15050195" y="6153595"/>
              <a:ext cx="163142" cy="193882"/>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8" name="Freeform 32"/>
            <p:cNvSpPr>
              <a:spLocks/>
            </p:cNvSpPr>
            <p:nvPr/>
          </p:nvSpPr>
          <p:spPr bwMode="auto">
            <a:xfrm>
              <a:off x="15066111" y="6103186"/>
              <a:ext cx="101468" cy="50409"/>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9" name="Freeform 33"/>
            <p:cNvSpPr>
              <a:spLocks/>
            </p:cNvSpPr>
            <p:nvPr/>
          </p:nvSpPr>
          <p:spPr bwMode="auto">
            <a:xfrm>
              <a:off x="14777626" y="6039206"/>
              <a:ext cx="272567" cy="122146"/>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0" name="Freeform 34"/>
            <p:cNvSpPr>
              <a:spLocks/>
            </p:cNvSpPr>
            <p:nvPr/>
          </p:nvSpPr>
          <p:spPr bwMode="auto">
            <a:xfrm>
              <a:off x="14152911" y="5823996"/>
              <a:ext cx="455605" cy="438174"/>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1" name="Freeform 35"/>
            <p:cNvSpPr>
              <a:spLocks/>
            </p:cNvSpPr>
            <p:nvPr/>
          </p:nvSpPr>
          <p:spPr bwMode="auto">
            <a:xfrm>
              <a:off x="14491135" y="5800729"/>
              <a:ext cx="242724" cy="172556"/>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2" name="Freeform 36"/>
            <p:cNvSpPr>
              <a:spLocks/>
            </p:cNvSpPr>
            <p:nvPr/>
          </p:nvSpPr>
          <p:spPr bwMode="auto">
            <a:xfrm>
              <a:off x="14123071" y="5758077"/>
              <a:ext cx="433720" cy="323784"/>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3" name="Freeform 37"/>
            <p:cNvSpPr>
              <a:spLocks noEditPoints="1"/>
            </p:cNvSpPr>
            <p:nvPr/>
          </p:nvSpPr>
          <p:spPr bwMode="auto">
            <a:xfrm>
              <a:off x="12427981" y="5075613"/>
              <a:ext cx="206912" cy="143473"/>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4" name="Freeform 38"/>
            <p:cNvSpPr>
              <a:spLocks noEditPoints="1"/>
            </p:cNvSpPr>
            <p:nvPr/>
          </p:nvSpPr>
          <p:spPr bwMode="auto">
            <a:xfrm>
              <a:off x="12324527" y="4391211"/>
              <a:ext cx="662516" cy="676649"/>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5" name="Freeform 39"/>
            <p:cNvSpPr>
              <a:spLocks noEditPoints="1"/>
            </p:cNvSpPr>
            <p:nvPr/>
          </p:nvSpPr>
          <p:spPr bwMode="auto">
            <a:xfrm>
              <a:off x="12509556" y="4521108"/>
              <a:ext cx="330263" cy="655320"/>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6" name="Freeform 40"/>
            <p:cNvSpPr>
              <a:spLocks noEditPoints="1"/>
            </p:cNvSpPr>
            <p:nvPr/>
          </p:nvSpPr>
          <p:spPr bwMode="auto">
            <a:xfrm>
              <a:off x="12722435" y="4457128"/>
              <a:ext cx="332254" cy="517667"/>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7" name="Freeform 41"/>
            <p:cNvSpPr>
              <a:spLocks noEditPoints="1"/>
            </p:cNvSpPr>
            <p:nvPr/>
          </p:nvSpPr>
          <p:spPr bwMode="auto">
            <a:xfrm>
              <a:off x="12817931" y="4982548"/>
              <a:ext cx="169111" cy="98881"/>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8" name="Freeform 42"/>
            <p:cNvSpPr>
              <a:spLocks/>
            </p:cNvSpPr>
            <p:nvPr/>
          </p:nvSpPr>
          <p:spPr bwMode="auto">
            <a:xfrm>
              <a:off x="12796046" y="5054285"/>
              <a:ext cx="206912" cy="100819"/>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9" name="Freeform 43"/>
            <p:cNvSpPr>
              <a:spLocks/>
            </p:cNvSpPr>
            <p:nvPr/>
          </p:nvSpPr>
          <p:spPr bwMode="auto">
            <a:xfrm>
              <a:off x="12804005" y="5126021"/>
              <a:ext cx="161154" cy="100819"/>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0" name="Freeform 44"/>
            <p:cNvSpPr>
              <a:spLocks/>
            </p:cNvSpPr>
            <p:nvPr/>
          </p:nvSpPr>
          <p:spPr bwMode="auto">
            <a:xfrm>
              <a:off x="12885575" y="5131839"/>
              <a:ext cx="272567" cy="188067"/>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1" name="Freeform 45"/>
            <p:cNvSpPr>
              <a:spLocks/>
            </p:cNvSpPr>
            <p:nvPr/>
          </p:nvSpPr>
          <p:spPr bwMode="auto">
            <a:xfrm>
              <a:off x="12863694" y="5283067"/>
              <a:ext cx="537174" cy="294701"/>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2" name="Freeform 46"/>
            <p:cNvSpPr>
              <a:spLocks/>
            </p:cNvSpPr>
            <p:nvPr/>
          </p:nvSpPr>
          <p:spPr bwMode="auto">
            <a:xfrm>
              <a:off x="12995001" y="5428476"/>
              <a:ext cx="111414" cy="114391"/>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3" name="Freeform 47"/>
            <p:cNvSpPr>
              <a:spLocks/>
            </p:cNvSpPr>
            <p:nvPr/>
          </p:nvSpPr>
          <p:spPr bwMode="auto">
            <a:xfrm>
              <a:off x="12817931" y="5449805"/>
              <a:ext cx="288484" cy="157046"/>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4" name="Freeform 48"/>
            <p:cNvSpPr>
              <a:spLocks/>
            </p:cNvSpPr>
            <p:nvPr/>
          </p:nvSpPr>
          <p:spPr bwMode="auto">
            <a:xfrm>
              <a:off x="12692592" y="5434294"/>
              <a:ext cx="192986" cy="108573"/>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5" name="Freeform 49"/>
            <p:cNvSpPr>
              <a:spLocks/>
            </p:cNvSpPr>
            <p:nvPr/>
          </p:nvSpPr>
          <p:spPr bwMode="auto">
            <a:xfrm>
              <a:off x="12708508" y="5405211"/>
              <a:ext cx="161154" cy="65919"/>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6" name="Freeform 50"/>
            <p:cNvSpPr>
              <a:spLocks/>
            </p:cNvSpPr>
            <p:nvPr/>
          </p:nvSpPr>
          <p:spPr bwMode="auto">
            <a:xfrm>
              <a:off x="12885575" y="5593278"/>
              <a:ext cx="190996" cy="100819"/>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7" name="Freeform 51"/>
            <p:cNvSpPr>
              <a:spLocks/>
            </p:cNvSpPr>
            <p:nvPr/>
          </p:nvSpPr>
          <p:spPr bwMode="auto">
            <a:xfrm>
              <a:off x="12833847" y="5657258"/>
              <a:ext cx="87540" cy="58165"/>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8" name="Freeform 52"/>
            <p:cNvSpPr>
              <a:spLocks/>
            </p:cNvSpPr>
            <p:nvPr/>
          </p:nvSpPr>
          <p:spPr bwMode="auto">
            <a:xfrm>
              <a:off x="12796049" y="5651443"/>
              <a:ext cx="59686" cy="98881"/>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9" name="Freeform 53"/>
            <p:cNvSpPr>
              <a:spLocks/>
            </p:cNvSpPr>
            <p:nvPr/>
          </p:nvSpPr>
          <p:spPr bwMode="auto">
            <a:xfrm>
              <a:off x="12774164" y="5521541"/>
              <a:ext cx="133300" cy="157046"/>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0" name="Freeform 54"/>
            <p:cNvSpPr>
              <a:spLocks/>
            </p:cNvSpPr>
            <p:nvPr/>
          </p:nvSpPr>
          <p:spPr bwMode="auto">
            <a:xfrm>
              <a:off x="12766205" y="5614604"/>
              <a:ext cx="59686" cy="63981"/>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1" name="Freeform 55"/>
            <p:cNvSpPr>
              <a:spLocks noEditPoints="1"/>
            </p:cNvSpPr>
            <p:nvPr/>
          </p:nvSpPr>
          <p:spPr bwMode="auto">
            <a:xfrm>
              <a:off x="12613009" y="5521541"/>
              <a:ext cx="177070" cy="122146"/>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2" name="Freeform 56"/>
            <p:cNvSpPr>
              <a:spLocks/>
            </p:cNvSpPr>
            <p:nvPr/>
          </p:nvSpPr>
          <p:spPr bwMode="auto">
            <a:xfrm>
              <a:off x="12678665" y="5556439"/>
              <a:ext cx="117384" cy="95002"/>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3" name="Freeform 57"/>
            <p:cNvSpPr>
              <a:spLocks/>
            </p:cNvSpPr>
            <p:nvPr/>
          </p:nvSpPr>
          <p:spPr bwMode="auto">
            <a:xfrm>
              <a:off x="12605052" y="5500214"/>
              <a:ext cx="95497" cy="56227"/>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4" name="Freeform 58"/>
            <p:cNvSpPr>
              <a:spLocks/>
            </p:cNvSpPr>
            <p:nvPr/>
          </p:nvSpPr>
          <p:spPr bwMode="auto">
            <a:xfrm>
              <a:off x="12487671" y="5420720"/>
              <a:ext cx="220839" cy="93063"/>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5" name="Freeform 59"/>
            <p:cNvSpPr>
              <a:spLocks/>
            </p:cNvSpPr>
            <p:nvPr/>
          </p:nvSpPr>
          <p:spPr bwMode="auto">
            <a:xfrm>
              <a:off x="12613012" y="5190001"/>
              <a:ext cx="300421" cy="222965"/>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6" name="Freeform 60"/>
            <p:cNvSpPr>
              <a:spLocks/>
            </p:cNvSpPr>
            <p:nvPr/>
          </p:nvSpPr>
          <p:spPr bwMode="auto">
            <a:xfrm>
              <a:off x="12553326" y="5341230"/>
              <a:ext cx="236755" cy="93063"/>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7" name="Freeform 61"/>
            <p:cNvSpPr>
              <a:spLocks/>
            </p:cNvSpPr>
            <p:nvPr/>
          </p:nvSpPr>
          <p:spPr bwMode="auto">
            <a:xfrm>
              <a:off x="12368295" y="5190001"/>
              <a:ext cx="272567" cy="288884"/>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8" name="Freeform 62"/>
            <p:cNvSpPr>
              <a:spLocks/>
            </p:cNvSpPr>
            <p:nvPr/>
          </p:nvSpPr>
          <p:spPr bwMode="auto">
            <a:xfrm>
              <a:off x="12487669" y="5484703"/>
              <a:ext cx="5969" cy="7756"/>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9" name="Freeform 63"/>
            <p:cNvSpPr>
              <a:spLocks/>
            </p:cNvSpPr>
            <p:nvPr/>
          </p:nvSpPr>
          <p:spPr bwMode="auto">
            <a:xfrm>
              <a:off x="12376257" y="5463376"/>
              <a:ext cx="147226" cy="71737"/>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0" name="Freeform 64"/>
            <p:cNvSpPr>
              <a:spLocks noEditPoints="1"/>
            </p:cNvSpPr>
            <p:nvPr/>
          </p:nvSpPr>
          <p:spPr bwMode="auto">
            <a:xfrm>
              <a:off x="12294685" y="5255922"/>
              <a:ext cx="119372" cy="93063"/>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1" name="Freeform 65"/>
            <p:cNvSpPr>
              <a:spLocks/>
            </p:cNvSpPr>
            <p:nvPr/>
          </p:nvSpPr>
          <p:spPr bwMode="auto">
            <a:xfrm>
              <a:off x="12288714" y="5333476"/>
              <a:ext cx="87540" cy="65919"/>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2" name="Freeform 66"/>
            <p:cNvSpPr>
              <a:spLocks/>
            </p:cNvSpPr>
            <p:nvPr/>
          </p:nvSpPr>
          <p:spPr bwMode="auto">
            <a:xfrm>
              <a:off x="12362331" y="5378068"/>
              <a:ext cx="21885" cy="27144"/>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3" name="Freeform 67"/>
            <p:cNvSpPr>
              <a:spLocks noEditPoints="1"/>
            </p:cNvSpPr>
            <p:nvPr/>
          </p:nvSpPr>
          <p:spPr bwMode="auto">
            <a:xfrm>
              <a:off x="12000235" y="4866220"/>
              <a:ext cx="21885" cy="50409"/>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4" name="Freeform 68"/>
            <p:cNvSpPr>
              <a:spLocks/>
            </p:cNvSpPr>
            <p:nvPr/>
          </p:nvSpPr>
          <p:spPr bwMode="auto">
            <a:xfrm>
              <a:off x="11896779" y="5176431"/>
              <a:ext cx="133300" cy="151228"/>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5" name="Freeform 69"/>
            <p:cNvSpPr>
              <a:spLocks noEditPoints="1"/>
            </p:cNvSpPr>
            <p:nvPr/>
          </p:nvSpPr>
          <p:spPr bwMode="auto">
            <a:xfrm>
              <a:off x="11978347" y="4937956"/>
              <a:ext cx="280525" cy="453684"/>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6" name="Freeform 70"/>
            <p:cNvSpPr>
              <a:spLocks noEditPoints="1"/>
            </p:cNvSpPr>
            <p:nvPr/>
          </p:nvSpPr>
          <p:spPr bwMode="auto">
            <a:xfrm>
              <a:off x="12067879" y="5348986"/>
              <a:ext cx="425761" cy="345109"/>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solidFill>
              <a:schemeClr val="accent4"/>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7" name="Freeform 71"/>
            <p:cNvSpPr>
              <a:spLocks/>
            </p:cNvSpPr>
            <p:nvPr/>
          </p:nvSpPr>
          <p:spPr bwMode="auto">
            <a:xfrm>
              <a:off x="12648822" y="5880223"/>
              <a:ext cx="15916" cy="15510"/>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8" name="Freeform 72"/>
            <p:cNvSpPr>
              <a:spLocks noEditPoints="1"/>
            </p:cNvSpPr>
            <p:nvPr/>
          </p:nvSpPr>
          <p:spPr bwMode="auto">
            <a:xfrm>
              <a:off x="12398139" y="5492458"/>
              <a:ext cx="376024" cy="366438"/>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9" name="Freeform 73"/>
            <p:cNvSpPr>
              <a:spLocks noEditPoints="1"/>
            </p:cNvSpPr>
            <p:nvPr/>
          </p:nvSpPr>
          <p:spPr bwMode="auto">
            <a:xfrm>
              <a:off x="11926618" y="5606849"/>
              <a:ext cx="405866" cy="273373"/>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0" name="Freeform 74"/>
            <p:cNvSpPr>
              <a:spLocks/>
            </p:cNvSpPr>
            <p:nvPr/>
          </p:nvSpPr>
          <p:spPr bwMode="auto">
            <a:xfrm>
              <a:off x="11920654" y="5665014"/>
              <a:ext cx="101468" cy="180311"/>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1" name="Freeform 75"/>
            <p:cNvSpPr>
              <a:spLocks noEditPoints="1"/>
            </p:cNvSpPr>
            <p:nvPr/>
          </p:nvSpPr>
          <p:spPr bwMode="auto">
            <a:xfrm>
              <a:off x="12811964" y="5672767"/>
              <a:ext cx="278535" cy="244290"/>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2" name="Freeform 76"/>
            <p:cNvSpPr>
              <a:spLocks noEditPoints="1"/>
            </p:cNvSpPr>
            <p:nvPr/>
          </p:nvSpPr>
          <p:spPr bwMode="auto">
            <a:xfrm>
              <a:off x="13583903" y="5657258"/>
              <a:ext cx="185027" cy="129902"/>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3" name="Freeform 77"/>
            <p:cNvSpPr>
              <a:spLocks/>
            </p:cNvSpPr>
            <p:nvPr/>
          </p:nvSpPr>
          <p:spPr bwMode="auto">
            <a:xfrm>
              <a:off x="13577934" y="5744504"/>
              <a:ext cx="662516" cy="475011"/>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4" name="Freeform 78"/>
            <p:cNvSpPr>
              <a:spLocks/>
            </p:cNvSpPr>
            <p:nvPr/>
          </p:nvSpPr>
          <p:spPr bwMode="auto">
            <a:xfrm>
              <a:off x="13540136" y="5686341"/>
              <a:ext cx="117384" cy="87248"/>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5" name="Freeform 79"/>
            <p:cNvSpPr>
              <a:spLocks noEditPoints="1"/>
            </p:cNvSpPr>
            <p:nvPr/>
          </p:nvSpPr>
          <p:spPr bwMode="auto">
            <a:xfrm>
              <a:off x="12995001" y="5665014"/>
              <a:ext cx="612777" cy="215209"/>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6" name="Freeform 80"/>
            <p:cNvSpPr>
              <a:spLocks/>
            </p:cNvSpPr>
            <p:nvPr/>
          </p:nvSpPr>
          <p:spPr bwMode="auto">
            <a:xfrm>
              <a:off x="13436678" y="5823996"/>
              <a:ext cx="318326" cy="273373"/>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7" name="Freeform 81"/>
            <p:cNvSpPr>
              <a:spLocks/>
            </p:cNvSpPr>
            <p:nvPr/>
          </p:nvSpPr>
          <p:spPr bwMode="auto">
            <a:xfrm>
              <a:off x="13695320" y="6060532"/>
              <a:ext cx="59686" cy="50409"/>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8" name="Freeform 82"/>
            <p:cNvSpPr>
              <a:spLocks/>
            </p:cNvSpPr>
            <p:nvPr/>
          </p:nvSpPr>
          <p:spPr bwMode="auto">
            <a:xfrm>
              <a:off x="13223797" y="5887979"/>
              <a:ext cx="73614" cy="34898"/>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9" name="Freeform 83"/>
            <p:cNvSpPr>
              <a:spLocks/>
            </p:cNvSpPr>
            <p:nvPr/>
          </p:nvSpPr>
          <p:spPr bwMode="auto">
            <a:xfrm>
              <a:off x="13327255" y="5829814"/>
              <a:ext cx="204922" cy="166738"/>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0" name="Freeform 84"/>
            <p:cNvSpPr>
              <a:spLocks/>
            </p:cNvSpPr>
            <p:nvPr/>
          </p:nvSpPr>
          <p:spPr bwMode="auto">
            <a:xfrm>
              <a:off x="13289455" y="5959714"/>
              <a:ext cx="51727" cy="129902"/>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1" name="Freeform 85"/>
            <p:cNvSpPr>
              <a:spLocks/>
            </p:cNvSpPr>
            <p:nvPr/>
          </p:nvSpPr>
          <p:spPr bwMode="auto">
            <a:xfrm>
              <a:off x="13335214" y="5959714"/>
              <a:ext cx="13928" cy="29083"/>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2" name="Freeform 86"/>
            <p:cNvSpPr>
              <a:spLocks/>
            </p:cNvSpPr>
            <p:nvPr/>
          </p:nvSpPr>
          <p:spPr bwMode="auto">
            <a:xfrm>
              <a:off x="13319294" y="5988796"/>
              <a:ext cx="15916" cy="34898"/>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3" name="Freeform 87"/>
            <p:cNvSpPr>
              <a:spLocks/>
            </p:cNvSpPr>
            <p:nvPr/>
          </p:nvSpPr>
          <p:spPr bwMode="auto">
            <a:xfrm>
              <a:off x="13319298" y="5922877"/>
              <a:ext cx="37801" cy="44594"/>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4" name="Freeform 88"/>
            <p:cNvSpPr>
              <a:spLocks/>
            </p:cNvSpPr>
            <p:nvPr/>
          </p:nvSpPr>
          <p:spPr bwMode="auto">
            <a:xfrm>
              <a:off x="13319296" y="5959714"/>
              <a:ext cx="133300" cy="143473"/>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5" name="Freeform 89"/>
            <p:cNvSpPr>
              <a:spLocks/>
            </p:cNvSpPr>
            <p:nvPr/>
          </p:nvSpPr>
          <p:spPr bwMode="auto">
            <a:xfrm>
              <a:off x="13319294" y="5996552"/>
              <a:ext cx="678433" cy="502155"/>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6" name="Freeform 90"/>
            <p:cNvSpPr>
              <a:spLocks/>
            </p:cNvSpPr>
            <p:nvPr/>
          </p:nvSpPr>
          <p:spPr bwMode="auto">
            <a:xfrm>
              <a:off x="13842546" y="6182678"/>
              <a:ext cx="21885" cy="50409"/>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7" name="Freeform 91"/>
            <p:cNvSpPr>
              <a:spLocks/>
            </p:cNvSpPr>
            <p:nvPr/>
          </p:nvSpPr>
          <p:spPr bwMode="auto">
            <a:xfrm>
              <a:off x="13864431" y="6190434"/>
              <a:ext cx="163142" cy="10663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8" name="Freeform 92"/>
            <p:cNvSpPr>
              <a:spLocks noEditPoints="1"/>
            </p:cNvSpPr>
            <p:nvPr/>
          </p:nvSpPr>
          <p:spPr bwMode="auto">
            <a:xfrm>
              <a:off x="11323790" y="5779404"/>
              <a:ext cx="95497" cy="36838"/>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9" name="Freeform 93"/>
            <p:cNvSpPr>
              <a:spLocks/>
            </p:cNvSpPr>
            <p:nvPr/>
          </p:nvSpPr>
          <p:spPr bwMode="auto">
            <a:xfrm>
              <a:off x="11669970" y="5981040"/>
              <a:ext cx="13928" cy="7756"/>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0" name="Freeform 94"/>
            <p:cNvSpPr>
              <a:spLocks noEditPoints="1"/>
            </p:cNvSpPr>
            <p:nvPr/>
          </p:nvSpPr>
          <p:spPr bwMode="auto">
            <a:xfrm>
              <a:off x="11640128" y="6103186"/>
              <a:ext cx="147226" cy="42654"/>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1" name="Freeform 95"/>
            <p:cNvSpPr>
              <a:spLocks noEditPoints="1"/>
            </p:cNvSpPr>
            <p:nvPr/>
          </p:nvSpPr>
          <p:spPr bwMode="auto">
            <a:xfrm>
              <a:off x="11397403" y="6463807"/>
              <a:ext cx="79581" cy="63981"/>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2" name="Freeform 96"/>
            <p:cNvSpPr>
              <a:spLocks noEditPoints="1"/>
            </p:cNvSpPr>
            <p:nvPr/>
          </p:nvSpPr>
          <p:spPr bwMode="auto">
            <a:xfrm>
              <a:off x="13894273" y="6174922"/>
              <a:ext cx="250681" cy="302455"/>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3" name="Freeform 97"/>
            <p:cNvSpPr>
              <a:spLocks noEditPoints="1"/>
            </p:cNvSpPr>
            <p:nvPr/>
          </p:nvSpPr>
          <p:spPr bwMode="auto">
            <a:xfrm>
              <a:off x="13591862" y="6397885"/>
              <a:ext cx="397907" cy="217148"/>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4" name="Freeform 98"/>
            <p:cNvSpPr>
              <a:spLocks/>
            </p:cNvSpPr>
            <p:nvPr/>
          </p:nvSpPr>
          <p:spPr bwMode="auto">
            <a:xfrm>
              <a:off x="12995001" y="6017878"/>
              <a:ext cx="405866" cy="302455"/>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5" name="Freeform 99"/>
            <p:cNvSpPr>
              <a:spLocks/>
            </p:cNvSpPr>
            <p:nvPr/>
          </p:nvSpPr>
          <p:spPr bwMode="auto">
            <a:xfrm>
              <a:off x="12921389" y="6320333"/>
              <a:ext cx="537174" cy="544809"/>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6" name="Freeform 100"/>
            <p:cNvSpPr>
              <a:spLocks/>
            </p:cNvSpPr>
            <p:nvPr/>
          </p:nvSpPr>
          <p:spPr bwMode="auto">
            <a:xfrm>
              <a:off x="13289452" y="6527790"/>
              <a:ext cx="501363" cy="337355"/>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7" name="Freeform 101"/>
            <p:cNvSpPr>
              <a:spLocks/>
            </p:cNvSpPr>
            <p:nvPr/>
          </p:nvSpPr>
          <p:spPr bwMode="auto">
            <a:xfrm>
              <a:off x="13392910" y="6434724"/>
              <a:ext cx="220839" cy="172556"/>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8" name="Freeform 102"/>
            <p:cNvSpPr>
              <a:spLocks/>
            </p:cNvSpPr>
            <p:nvPr/>
          </p:nvSpPr>
          <p:spPr bwMode="auto">
            <a:xfrm>
              <a:off x="13577937" y="6599524"/>
              <a:ext cx="43770" cy="50409"/>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9" name="Freeform 103"/>
            <p:cNvSpPr>
              <a:spLocks/>
            </p:cNvSpPr>
            <p:nvPr/>
          </p:nvSpPr>
          <p:spPr bwMode="auto">
            <a:xfrm>
              <a:off x="13556052" y="6620850"/>
              <a:ext cx="330263" cy="38970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0" name="Freeform 104"/>
            <p:cNvSpPr>
              <a:spLocks/>
            </p:cNvSpPr>
            <p:nvPr/>
          </p:nvSpPr>
          <p:spPr bwMode="auto">
            <a:xfrm>
              <a:off x="15742549" y="6355231"/>
              <a:ext cx="73614" cy="63981"/>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1" name="Freeform 105"/>
            <p:cNvSpPr>
              <a:spLocks/>
            </p:cNvSpPr>
            <p:nvPr/>
          </p:nvSpPr>
          <p:spPr bwMode="auto">
            <a:xfrm>
              <a:off x="14314065" y="5032957"/>
              <a:ext cx="2003464" cy="1314519"/>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solidFill>
              <a:schemeClr val="accent2"/>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2" name="Freeform 106"/>
            <p:cNvSpPr>
              <a:spLocks/>
            </p:cNvSpPr>
            <p:nvPr/>
          </p:nvSpPr>
          <p:spPr bwMode="auto">
            <a:xfrm>
              <a:off x="16096688" y="6174923"/>
              <a:ext cx="59686" cy="122146"/>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3" name="Freeform 107"/>
            <p:cNvSpPr>
              <a:spLocks noEditPoints="1"/>
            </p:cNvSpPr>
            <p:nvPr/>
          </p:nvSpPr>
          <p:spPr bwMode="auto">
            <a:xfrm>
              <a:off x="13237725" y="6808916"/>
              <a:ext cx="346180" cy="294701"/>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4" name="Freeform 108"/>
            <p:cNvSpPr>
              <a:spLocks/>
            </p:cNvSpPr>
            <p:nvPr/>
          </p:nvSpPr>
          <p:spPr bwMode="auto">
            <a:xfrm>
              <a:off x="13172068" y="6843815"/>
              <a:ext cx="190996" cy="166738"/>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5" name="Freeform 109"/>
            <p:cNvSpPr>
              <a:spLocks/>
            </p:cNvSpPr>
            <p:nvPr/>
          </p:nvSpPr>
          <p:spPr bwMode="auto">
            <a:xfrm>
              <a:off x="12678665" y="6642178"/>
              <a:ext cx="427751" cy="252046"/>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6" name="Freeform 110"/>
            <p:cNvSpPr>
              <a:spLocks/>
            </p:cNvSpPr>
            <p:nvPr/>
          </p:nvSpPr>
          <p:spPr bwMode="auto">
            <a:xfrm>
              <a:off x="12509556" y="5973285"/>
              <a:ext cx="507332" cy="418784"/>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7" name="Freeform 111"/>
            <p:cNvSpPr>
              <a:spLocks noEditPoints="1"/>
            </p:cNvSpPr>
            <p:nvPr/>
          </p:nvSpPr>
          <p:spPr bwMode="auto">
            <a:xfrm>
              <a:off x="12441909" y="5837568"/>
              <a:ext cx="125341" cy="222965"/>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8" name="Freeform 112"/>
            <p:cNvSpPr>
              <a:spLocks/>
            </p:cNvSpPr>
            <p:nvPr/>
          </p:nvSpPr>
          <p:spPr bwMode="auto">
            <a:xfrm>
              <a:off x="11934580" y="5845324"/>
              <a:ext cx="656547" cy="560321"/>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9" name="Freeform 113"/>
            <p:cNvSpPr>
              <a:spLocks/>
            </p:cNvSpPr>
            <p:nvPr/>
          </p:nvSpPr>
          <p:spPr bwMode="auto">
            <a:xfrm>
              <a:off x="11801279" y="5880221"/>
              <a:ext cx="383981" cy="26561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0" name="Freeform 114"/>
            <p:cNvSpPr>
              <a:spLocks/>
            </p:cNvSpPr>
            <p:nvPr/>
          </p:nvSpPr>
          <p:spPr bwMode="auto">
            <a:xfrm>
              <a:off x="11669969" y="6145839"/>
              <a:ext cx="264609" cy="195821"/>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1" name="Freeform 115"/>
            <p:cNvSpPr>
              <a:spLocks/>
            </p:cNvSpPr>
            <p:nvPr/>
          </p:nvSpPr>
          <p:spPr bwMode="auto">
            <a:xfrm>
              <a:off x="11669969" y="6153595"/>
              <a:ext cx="381991" cy="381948"/>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2" name="Freeform 116"/>
            <p:cNvSpPr>
              <a:spLocks/>
            </p:cNvSpPr>
            <p:nvPr/>
          </p:nvSpPr>
          <p:spPr bwMode="auto">
            <a:xfrm>
              <a:off x="11823165" y="6225332"/>
              <a:ext cx="531207" cy="440113"/>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3" name="Freeform 117"/>
            <p:cNvSpPr>
              <a:spLocks/>
            </p:cNvSpPr>
            <p:nvPr/>
          </p:nvSpPr>
          <p:spPr bwMode="auto">
            <a:xfrm>
              <a:off x="12045991" y="6520034"/>
              <a:ext cx="248692" cy="15898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4" name="Freeform 118"/>
            <p:cNvSpPr>
              <a:spLocks/>
            </p:cNvSpPr>
            <p:nvPr/>
          </p:nvSpPr>
          <p:spPr bwMode="auto">
            <a:xfrm>
              <a:off x="11648087" y="6477378"/>
              <a:ext cx="212881" cy="137656"/>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5" name="Freeform 119"/>
            <p:cNvSpPr>
              <a:spLocks/>
            </p:cNvSpPr>
            <p:nvPr/>
          </p:nvSpPr>
          <p:spPr bwMode="auto">
            <a:xfrm>
              <a:off x="11669969" y="6556872"/>
              <a:ext cx="103456" cy="29083"/>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6" name="Freeform 120"/>
            <p:cNvSpPr>
              <a:spLocks/>
            </p:cNvSpPr>
            <p:nvPr/>
          </p:nvSpPr>
          <p:spPr bwMode="auto">
            <a:xfrm>
              <a:off x="11675937" y="6591768"/>
              <a:ext cx="97487" cy="50409"/>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7" name="Freeform 121"/>
            <p:cNvSpPr>
              <a:spLocks/>
            </p:cNvSpPr>
            <p:nvPr/>
          </p:nvSpPr>
          <p:spPr bwMode="auto">
            <a:xfrm>
              <a:off x="11735625" y="6591768"/>
              <a:ext cx="236755" cy="201638"/>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8" name="Freeform 122"/>
            <p:cNvSpPr>
              <a:spLocks noEditPoints="1"/>
            </p:cNvSpPr>
            <p:nvPr/>
          </p:nvSpPr>
          <p:spPr bwMode="auto">
            <a:xfrm>
              <a:off x="11787351" y="6671260"/>
              <a:ext cx="87540" cy="100819"/>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9" name="Freeform 123"/>
            <p:cNvSpPr>
              <a:spLocks/>
            </p:cNvSpPr>
            <p:nvPr/>
          </p:nvSpPr>
          <p:spPr bwMode="auto">
            <a:xfrm>
              <a:off x="11847040" y="6715854"/>
              <a:ext cx="131310" cy="122146"/>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0" name="Freeform 124"/>
            <p:cNvSpPr>
              <a:spLocks/>
            </p:cNvSpPr>
            <p:nvPr/>
          </p:nvSpPr>
          <p:spPr bwMode="auto">
            <a:xfrm>
              <a:off x="11934577" y="6649931"/>
              <a:ext cx="206912" cy="193882"/>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1" name="Freeform 125"/>
            <p:cNvSpPr>
              <a:spLocks/>
            </p:cNvSpPr>
            <p:nvPr/>
          </p:nvSpPr>
          <p:spPr bwMode="auto">
            <a:xfrm>
              <a:off x="12111649" y="6636362"/>
              <a:ext cx="139267" cy="193882"/>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2" name="Freeform 126"/>
            <p:cNvSpPr>
              <a:spLocks/>
            </p:cNvSpPr>
            <p:nvPr/>
          </p:nvSpPr>
          <p:spPr bwMode="auto">
            <a:xfrm>
              <a:off x="12207145" y="6636362"/>
              <a:ext cx="65655" cy="157046"/>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3" name="Freeform 127"/>
            <p:cNvSpPr>
              <a:spLocks/>
            </p:cNvSpPr>
            <p:nvPr/>
          </p:nvSpPr>
          <p:spPr bwMode="auto">
            <a:xfrm>
              <a:off x="12244947" y="6599524"/>
              <a:ext cx="101468" cy="188067"/>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4" name="Freeform 128"/>
            <p:cNvSpPr>
              <a:spLocks noEditPoints="1"/>
            </p:cNvSpPr>
            <p:nvPr/>
          </p:nvSpPr>
          <p:spPr bwMode="auto">
            <a:xfrm>
              <a:off x="12605052" y="6269924"/>
              <a:ext cx="381991" cy="480826"/>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5" name="Freeform 129"/>
            <p:cNvSpPr>
              <a:spLocks/>
            </p:cNvSpPr>
            <p:nvPr/>
          </p:nvSpPr>
          <p:spPr bwMode="auto">
            <a:xfrm>
              <a:off x="12221071" y="6275742"/>
              <a:ext cx="501363" cy="345109"/>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6" name="Freeform 130"/>
            <p:cNvSpPr>
              <a:spLocks/>
            </p:cNvSpPr>
            <p:nvPr/>
          </p:nvSpPr>
          <p:spPr bwMode="auto">
            <a:xfrm>
              <a:off x="12310601" y="6564625"/>
              <a:ext cx="368065" cy="279190"/>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7" name="Freeform 131"/>
            <p:cNvSpPr>
              <a:spLocks/>
            </p:cNvSpPr>
            <p:nvPr/>
          </p:nvSpPr>
          <p:spPr bwMode="auto">
            <a:xfrm>
              <a:off x="12420024" y="6960145"/>
              <a:ext cx="7959" cy="5817"/>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8" name="Freeform 132"/>
            <p:cNvSpPr>
              <a:spLocks/>
            </p:cNvSpPr>
            <p:nvPr/>
          </p:nvSpPr>
          <p:spPr bwMode="auto">
            <a:xfrm>
              <a:off x="12479712" y="6859325"/>
              <a:ext cx="13928" cy="21327"/>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9" name="Freeform 133"/>
            <p:cNvSpPr>
              <a:spLocks/>
            </p:cNvSpPr>
            <p:nvPr/>
          </p:nvSpPr>
          <p:spPr bwMode="auto">
            <a:xfrm>
              <a:off x="12487671" y="6585953"/>
              <a:ext cx="250681" cy="329600"/>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0" name="Freeform 134"/>
            <p:cNvSpPr>
              <a:spLocks/>
            </p:cNvSpPr>
            <p:nvPr/>
          </p:nvSpPr>
          <p:spPr bwMode="auto">
            <a:xfrm>
              <a:off x="12493638" y="6901979"/>
              <a:ext cx="185027" cy="180311"/>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1" name="Freeform 135"/>
            <p:cNvSpPr>
              <a:spLocks/>
            </p:cNvSpPr>
            <p:nvPr/>
          </p:nvSpPr>
          <p:spPr bwMode="auto">
            <a:xfrm>
              <a:off x="12509554" y="6909737"/>
              <a:ext cx="65655" cy="34898"/>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2" name="Freeform 136"/>
            <p:cNvSpPr>
              <a:spLocks/>
            </p:cNvSpPr>
            <p:nvPr/>
          </p:nvSpPr>
          <p:spPr bwMode="auto">
            <a:xfrm>
              <a:off x="12567252" y="6859327"/>
              <a:ext cx="250681" cy="257863"/>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3" name="Freeform 137"/>
            <p:cNvSpPr>
              <a:spLocks/>
            </p:cNvSpPr>
            <p:nvPr/>
          </p:nvSpPr>
          <p:spPr bwMode="auto">
            <a:xfrm>
              <a:off x="12597096" y="7095863"/>
              <a:ext cx="37801" cy="42654"/>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4" name="Freeform 138"/>
            <p:cNvSpPr>
              <a:spLocks/>
            </p:cNvSpPr>
            <p:nvPr/>
          </p:nvSpPr>
          <p:spPr bwMode="auto">
            <a:xfrm>
              <a:off x="13164111" y="6995044"/>
              <a:ext cx="368065" cy="331538"/>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5" name="Freeform 139"/>
            <p:cNvSpPr>
              <a:spLocks/>
            </p:cNvSpPr>
            <p:nvPr/>
          </p:nvSpPr>
          <p:spPr bwMode="auto">
            <a:xfrm>
              <a:off x="13158142" y="7002800"/>
              <a:ext cx="65655" cy="50409"/>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6" name="Freeform 140"/>
            <p:cNvSpPr>
              <a:spLocks/>
            </p:cNvSpPr>
            <p:nvPr/>
          </p:nvSpPr>
          <p:spPr bwMode="auto">
            <a:xfrm>
              <a:off x="13158142" y="7031881"/>
              <a:ext cx="65655" cy="63981"/>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7" name="Freeform 141"/>
            <p:cNvSpPr>
              <a:spLocks/>
            </p:cNvSpPr>
            <p:nvPr/>
          </p:nvSpPr>
          <p:spPr bwMode="auto">
            <a:xfrm>
              <a:off x="12597096" y="6814733"/>
              <a:ext cx="626704" cy="546747"/>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8" name="Freeform 142"/>
            <p:cNvSpPr>
              <a:spLocks/>
            </p:cNvSpPr>
            <p:nvPr/>
          </p:nvSpPr>
          <p:spPr bwMode="auto">
            <a:xfrm>
              <a:off x="13275524" y="7239334"/>
              <a:ext cx="103456" cy="23071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9" name="Freeform 143"/>
            <p:cNvSpPr>
              <a:spLocks/>
            </p:cNvSpPr>
            <p:nvPr/>
          </p:nvSpPr>
          <p:spPr bwMode="auto">
            <a:xfrm>
              <a:off x="12913429" y="7204436"/>
              <a:ext cx="391940" cy="294701"/>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0" name="Freeform 144"/>
            <p:cNvSpPr>
              <a:spLocks/>
            </p:cNvSpPr>
            <p:nvPr/>
          </p:nvSpPr>
          <p:spPr bwMode="auto">
            <a:xfrm>
              <a:off x="12575211" y="7138514"/>
              <a:ext cx="411835" cy="360620"/>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1" name="Freeform 145"/>
            <p:cNvSpPr>
              <a:spLocks/>
            </p:cNvSpPr>
            <p:nvPr/>
          </p:nvSpPr>
          <p:spPr bwMode="auto">
            <a:xfrm>
              <a:off x="13016888" y="7427401"/>
              <a:ext cx="258640" cy="201638"/>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2" name="Freeform 146"/>
            <p:cNvSpPr>
              <a:spLocks/>
            </p:cNvSpPr>
            <p:nvPr/>
          </p:nvSpPr>
          <p:spPr bwMode="auto">
            <a:xfrm>
              <a:off x="12839816" y="7491379"/>
              <a:ext cx="310367" cy="26561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3" name="Freeform 147"/>
            <p:cNvSpPr>
              <a:spLocks/>
            </p:cNvSpPr>
            <p:nvPr/>
          </p:nvSpPr>
          <p:spPr bwMode="auto">
            <a:xfrm>
              <a:off x="12575211" y="7462299"/>
              <a:ext cx="441677" cy="368376"/>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4" name="Freeform 148"/>
            <p:cNvSpPr>
              <a:spLocks/>
            </p:cNvSpPr>
            <p:nvPr/>
          </p:nvSpPr>
          <p:spPr bwMode="auto">
            <a:xfrm>
              <a:off x="13997729" y="7584443"/>
              <a:ext cx="21885" cy="15510"/>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5" name="Freeform 149"/>
            <p:cNvSpPr>
              <a:spLocks noEditPoints="1"/>
            </p:cNvSpPr>
            <p:nvPr/>
          </p:nvSpPr>
          <p:spPr bwMode="auto">
            <a:xfrm>
              <a:off x="13591863" y="7318827"/>
              <a:ext cx="250681" cy="411030"/>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6" name="Freeform 150"/>
            <p:cNvSpPr>
              <a:spLocks/>
            </p:cNvSpPr>
            <p:nvPr/>
          </p:nvSpPr>
          <p:spPr bwMode="auto">
            <a:xfrm>
              <a:off x="13193956" y="7276173"/>
              <a:ext cx="338221" cy="480826"/>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7" name="Freeform 151"/>
            <p:cNvSpPr>
              <a:spLocks/>
            </p:cNvSpPr>
            <p:nvPr/>
          </p:nvSpPr>
          <p:spPr bwMode="auto">
            <a:xfrm>
              <a:off x="13185999" y="7729856"/>
              <a:ext cx="45760" cy="42654"/>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8" name="Freeform 152"/>
            <p:cNvSpPr>
              <a:spLocks noEditPoints="1"/>
            </p:cNvSpPr>
            <p:nvPr/>
          </p:nvSpPr>
          <p:spPr bwMode="auto">
            <a:xfrm>
              <a:off x="12722435" y="7621282"/>
              <a:ext cx="531207" cy="395519"/>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9" name="Freeform 153"/>
            <p:cNvSpPr>
              <a:spLocks/>
            </p:cNvSpPr>
            <p:nvPr/>
          </p:nvSpPr>
          <p:spPr bwMode="auto">
            <a:xfrm>
              <a:off x="13062645" y="7815166"/>
              <a:ext cx="73614" cy="63981"/>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0" name="Freeform 154"/>
            <p:cNvSpPr>
              <a:spLocks noEditPoints="1"/>
            </p:cNvSpPr>
            <p:nvPr/>
          </p:nvSpPr>
          <p:spPr bwMode="auto">
            <a:xfrm>
              <a:off x="15846009" y="7283926"/>
              <a:ext cx="1332990" cy="1250540"/>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solidFill>
              <a:schemeClr val="accent3"/>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1" name="Freeform 155"/>
            <p:cNvSpPr>
              <a:spLocks noEditPoints="1"/>
            </p:cNvSpPr>
            <p:nvPr/>
          </p:nvSpPr>
          <p:spPr bwMode="auto">
            <a:xfrm>
              <a:off x="11550598" y="4658768"/>
              <a:ext cx="288484" cy="157046"/>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2" name="Freeform 156"/>
            <p:cNvSpPr>
              <a:spLocks noEditPoints="1"/>
            </p:cNvSpPr>
            <p:nvPr/>
          </p:nvSpPr>
          <p:spPr bwMode="auto">
            <a:xfrm>
              <a:off x="9238755" y="6973717"/>
              <a:ext cx="65655" cy="36838"/>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3" name="Freeform 157"/>
            <p:cNvSpPr>
              <a:spLocks noEditPoints="1"/>
            </p:cNvSpPr>
            <p:nvPr/>
          </p:nvSpPr>
          <p:spPr bwMode="auto">
            <a:xfrm>
              <a:off x="10130068" y="6426970"/>
              <a:ext cx="103456" cy="36838"/>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4" name="Freeform 158"/>
            <p:cNvSpPr>
              <a:spLocks noEditPoints="1"/>
            </p:cNvSpPr>
            <p:nvPr/>
          </p:nvSpPr>
          <p:spPr bwMode="auto">
            <a:xfrm>
              <a:off x="10048497" y="6419214"/>
              <a:ext cx="73614" cy="23266"/>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5" name="Freeform 159"/>
            <p:cNvSpPr>
              <a:spLocks noEditPoints="1"/>
            </p:cNvSpPr>
            <p:nvPr/>
          </p:nvSpPr>
          <p:spPr bwMode="auto">
            <a:xfrm>
              <a:off x="9893315" y="6376561"/>
              <a:ext cx="125341" cy="71737"/>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6" name="Freeform 160"/>
            <p:cNvSpPr>
              <a:spLocks noEditPoints="1"/>
            </p:cNvSpPr>
            <p:nvPr/>
          </p:nvSpPr>
          <p:spPr bwMode="auto">
            <a:xfrm>
              <a:off x="10585671" y="3384960"/>
              <a:ext cx="1378750" cy="1568507"/>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7" name="Freeform 161"/>
            <p:cNvSpPr>
              <a:spLocks noEditPoints="1"/>
            </p:cNvSpPr>
            <p:nvPr/>
          </p:nvSpPr>
          <p:spPr bwMode="auto">
            <a:xfrm>
              <a:off x="8206188" y="3299653"/>
              <a:ext cx="2837080" cy="2322707"/>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8" name="Freeform 162"/>
            <p:cNvSpPr>
              <a:spLocks noEditPoints="1"/>
            </p:cNvSpPr>
            <p:nvPr/>
          </p:nvSpPr>
          <p:spPr bwMode="auto">
            <a:xfrm>
              <a:off x="6829426" y="3759154"/>
              <a:ext cx="1752782" cy="1186557"/>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9" name="Rectangle 163"/>
            <p:cNvSpPr>
              <a:spLocks noChangeArrowheads="1"/>
            </p:cNvSpPr>
            <p:nvPr/>
          </p:nvSpPr>
          <p:spPr bwMode="auto">
            <a:xfrm>
              <a:off x="9592895" y="6392073"/>
              <a:ext cx="5969" cy="5817"/>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0" name="Freeform 164"/>
            <p:cNvSpPr>
              <a:spLocks/>
            </p:cNvSpPr>
            <p:nvPr/>
          </p:nvSpPr>
          <p:spPr bwMode="auto">
            <a:xfrm>
              <a:off x="9688391" y="6419215"/>
              <a:ext cx="73614" cy="29083"/>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1" name="Freeform 165"/>
            <p:cNvSpPr>
              <a:spLocks noEditPoints="1"/>
            </p:cNvSpPr>
            <p:nvPr/>
          </p:nvSpPr>
          <p:spPr bwMode="auto">
            <a:xfrm>
              <a:off x="9813730" y="6368806"/>
              <a:ext cx="95497" cy="65919"/>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2" name="Freeform 166"/>
            <p:cNvSpPr>
              <a:spLocks noEditPoints="1"/>
            </p:cNvSpPr>
            <p:nvPr/>
          </p:nvSpPr>
          <p:spPr bwMode="auto">
            <a:xfrm>
              <a:off x="9481481" y="6269925"/>
              <a:ext cx="346180" cy="114391"/>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3" name="Freeform 167"/>
            <p:cNvSpPr>
              <a:spLocks noEditPoints="1"/>
            </p:cNvSpPr>
            <p:nvPr/>
          </p:nvSpPr>
          <p:spPr bwMode="auto">
            <a:xfrm>
              <a:off x="9694360" y="6153596"/>
              <a:ext cx="185027" cy="193882"/>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4" name="Freeform 423"/>
            <p:cNvSpPr>
              <a:spLocks/>
            </p:cNvSpPr>
            <p:nvPr/>
          </p:nvSpPr>
          <p:spPr bwMode="auto">
            <a:xfrm>
              <a:off x="9525248" y="6686772"/>
              <a:ext cx="185027" cy="71737"/>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5" name="Freeform 424"/>
            <p:cNvSpPr>
              <a:spLocks/>
            </p:cNvSpPr>
            <p:nvPr/>
          </p:nvSpPr>
          <p:spPr bwMode="auto">
            <a:xfrm>
              <a:off x="9429751" y="6636362"/>
              <a:ext cx="111414" cy="93063"/>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6" name="Freeform 425"/>
            <p:cNvSpPr>
              <a:spLocks/>
            </p:cNvSpPr>
            <p:nvPr/>
          </p:nvSpPr>
          <p:spPr bwMode="auto">
            <a:xfrm>
              <a:off x="9378025" y="6527790"/>
              <a:ext cx="155184" cy="129902"/>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7" name="Freeform 426"/>
            <p:cNvSpPr>
              <a:spLocks/>
            </p:cNvSpPr>
            <p:nvPr/>
          </p:nvSpPr>
          <p:spPr bwMode="auto">
            <a:xfrm>
              <a:off x="9312370" y="6492890"/>
              <a:ext cx="220839" cy="93063"/>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8" name="Freeform 427"/>
            <p:cNvSpPr>
              <a:spLocks/>
            </p:cNvSpPr>
            <p:nvPr/>
          </p:nvSpPr>
          <p:spPr bwMode="auto">
            <a:xfrm>
              <a:off x="9296451" y="6543300"/>
              <a:ext cx="81571" cy="42654"/>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9" name="Freeform 428"/>
            <p:cNvSpPr>
              <a:spLocks/>
            </p:cNvSpPr>
            <p:nvPr/>
          </p:nvSpPr>
          <p:spPr bwMode="auto">
            <a:xfrm>
              <a:off x="9334255" y="6426971"/>
              <a:ext cx="35811" cy="71737"/>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0" name="Freeform 429"/>
            <p:cNvSpPr>
              <a:spLocks/>
            </p:cNvSpPr>
            <p:nvPr/>
          </p:nvSpPr>
          <p:spPr bwMode="auto">
            <a:xfrm>
              <a:off x="9230801" y="6442482"/>
              <a:ext cx="133300" cy="122146"/>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1" name="Freeform 430"/>
            <p:cNvSpPr>
              <a:spLocks noEditPoints="1"/>
            </p:cNvSpPr>
            <p:nvPr/>
          </p:nvSpPr>
          <p:spPr bwMode="auto">
            <a:xfrm>
              <a:off x="8494671" y="5930633"/>
              <a:ext cx="935083" cy="612666"/>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2" name="Freeform 431"/>
            <p:cNvSpPr>
              <a:spLocks noEditPoints="1"/>
            </p:cNvSpPr>
            <p:nvPr/>
          </p:nvSpPr>
          <p:spPr bwMode="auto">
            <a:xfrm>
              <a:off x="9819701" y="6814733"/>
              <a:ext cx="1283251" cy="1188496"/>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3" name="Freeform 432"/>
            <p:cNvSpPr>
              <a:spLocks/>
            </p:cNvSpPr>
            <p:nvPr/>
          </p:nvSpPr>
          <p:spPr bwMode="auto">
            <a:xfrm>
              <a:off x="10454362" y="6801162"/>
              <a:ext cx="95497" cy="122146"/>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4" name="Freeform 433"/>
            <p:cNvSpPr>
              <a:spLocks/>
            </p:cNvSpPr>
            <p:nvPr/>
          </p:nvSpPr>
          <p:spPr bwMode="auto">
            <a:xfrm>
              <a:off x="10342950" y="6793407"/>
              <a:ext cx="133300" cy="122146"/>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5" name="Freeform 434"/>
            <p:cNvSpPr>
              <a:spLocks/>
            </p:cNvSpPr>
            <p:nvPr/>
          </p:nvSpPr>
          <p:spPr bwMode="auto">
            <a:xfrm>
              <a:off x="10233524" y="6721672"/>
              <a:ext cx="161154" cy="217148"/>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6" name="Freeform 435"/>
            <p:cNvSpPr>
              <a:spLocks noEditPoints="1"/>
            </p:cNvSpPr>
            <p:nvPr/>
          </p:nvSpPr>
          <p:spPr bwMode="auto">
            <a:xfrm>
              <a:off x="9841587" y="6599526"/>
              <a:ext cx="435710" cy="352865"/>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7" name="Freeform 436"/>
            <p:cNvSpPr>
              <a:spLocks/>
            </p:cNvSpPr>
            <p:nvPr/>
          </p:nvSpPr>
          <p:spPr bwMode="auto">
            <a:xfrm>
              <a:off x="9650590" y="6599524"/>
              <a:ext cx="397907" cy="49633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8" name="Freeform 437"/>
            <p:cNvSpPr>
              <a:spLocks noEditPoints="1"/>
            </p:cNvSpPr>
            <p:nvPr/>
          </p:nvSpPr>
          <p:spPr bwMode="auto">
            <a:xfrm>
              <a:off x="9584935" y="6931062"/>
              <a:ext cx="190996" cy="18612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9" name="Freeform 438"/>
            <p:cNvSpPr>
              <a:spLocks/>
            </p:cNvSpPr>
            <p:nvPr/>
          </p:nvSpPr>
          <p:spPr bwMode="auto">
            <a:xfrm>
              <a:off x="9576979" y="6973717"/>
              <a:ext cx="419794" cy="546747"/>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0" name="Freeform 439"/>
            <p:cNvSpPr>
              <a:spLocks/>
            </p:cNvSpPr>
            <p:nvPr/>
          </p:nvSpPr>
          <p:spPr bwMode="auto">
            <a:xfrm>
              <a:off x="9966925" y="7254846"/>
              <a:ext cx="405866" cy="401336"/>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1" name="Freeform 440"/>
            <p:cNvSpPr>
              <a:spLocks/>
            </p:cNvSpPr>
            <p:nvPr/>
          </p:nvSpPr>
          <p:spPr bwMode="auto">
            <a:xfrm>
              <a:off x="10211639" y="7541791"/>
              <a:ext cx="278535" cy="259802"/>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2" name="Freeform 441"/>
            <p:cNvSpPr>
              <a:spLocks/>
            </p:cNvSpPr>
            <p:nvPr/>
          </p:nvSpPr>
          <p:spPr bwMode="auto">
            <a:xfrm>
              <a:off x="10380750" y="7879147"/>
              <a:ext cx="169111" cy="166738"/>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3" name="Freeform 442"/>
            <p:cNvSpPr>
              <a:spLocks noEditPoints="1"/>
            </p:cNvSpPr>
            <p:nvPr/>
          </p:nvSpPr>
          <p:spPr bwMode="auto">
            <a:xfrm>
              <a:off x="9988813" y="7629040"/>
              <a:ext cx="523248" cy="1192373"/>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4" name="Freeform 443"/>
            <p:cNvSpPr>
              <a:spLocks noEditPoints="1"/>
            </p:cNvSpPr>
            <p:nvPr/>
          </p:nvSpPr>
          <p:spPr bwMode="auto">
            <a:xfrm>
              <a:off x="9915198" y="7491384"/>
              <a:ext cx="362096" cy="1366867"/>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5" name="Rectangle 444"/>
            <p:cNvSpPr>
              <a:spLocks noChangeArrowheads="1"/>
            </p:cNvSpPr>
            <p:nvPr/>
          </p:nvSpPr>
          <p:spPr bwMode="auto">
            <a:xfrm>
              <a:off x="10211639" y="6469624"/>
              <a:ext cx="1990" cy="7756"/>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6" name="Freeform 445"/>
            <p:cNvSpPr>
              <a:spLocks noEditPoints="1"/>
            </p:cNvSpPr>
            <p:nvPr/>
          </p:nvSpPr>
          <p:spPr bwMode="auto">
            <a:xfrm>
              <a:off x="10225568" y="6477380"/>
              <a:ext cx="21885" cy="21327"/>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7" name="Freeform 446"/>
            <p:cNvSpPr>
              <a:spLocks/>
            </p:cNvSpPr>
            <p:nvPr/>
          </p:nvSpPr>
          <p:spPr bwMode="auto">
            <a:xfrm>
              <a:off x="10233527" y="6506461"/>
              <a:ext cx="5969" cy="13573"/>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8" name="Freeform 447"/>
            <p:cNvSpPr>
              <a:spLocks noEditPoints="1"/>
            </p:cNvSpPr>
            <p:nvPr/>
          </p:nvSpPr>
          <p:spPr bwMode="auto">
            <a:xfrm>
              <a:off x="10233526" y="6527790"/>
              <a:ext cx="21885" cy="42654"/>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9" name="Freeform 448"/>
            <p:cNvSpPr>
              <a:spLocks/>
            </p:cNvSpPr>
            <p:nvPr/>
          </p:nvSpPr>
          <p:spPr bwMode="auto">
            <a:xfrm>
              <a:off x="10291220" y="6578199"/>
              <a:ext cx="7959" cy="7756"/>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0" name="Freeform 449"/>
            <p:cNvSpPr>
              <a:spLocks noEditPoints="1"/>
            </p:cNvSpPr>
            <p:nvPr/>
          </p:nvSpPr>
          <p:spPr bwMode="auto">
            <a:xfrm>
              <a:off x="10217609" y="6570444"/>
              <a:ext cx="21885" cy="44594"/>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1" name="Freeform 450"/>
            <p:cNvSpPr>
              <a:spLocks noEditPoints="1"/>
            </p:cNvSpPr>
            <p:nvPr/>
          </p:nvSpPr>
          <p:spPr bwMode="auto">
            <a:xfrm>
              <a:off x="10211641" y="6642180"/>
              <a:ext cx="43770" cy="36838"/>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2" name="Rectangle 4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3" name="Rectangle 4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4" name="Rectangle 4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5" name="Rectangle 4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6" name="Rectangle 4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7" name="Rectangle 4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8" name="Rectangle 4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9" name="Rectangle 4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0" name="Rectangle 20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1" name="Rectangle 20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2" name="Rectangle 20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3" name="Rectangle 20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4" name="Rectangle 21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5" name="Rectangle 21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6" name="Rectangle 21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7" name="Rectangle 21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8" name="Rectangle 21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9" name="Rectangle 21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0" name="Rectangle 21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1" name="Rectangle 21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2" name="Rectangle 21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3" name="Rectangle 21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4" name="Rectangle 22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5" name="Rectangle 22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6" name="Rectangle 22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7" name="Rectangle 22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8" name="Rectangle 22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9" name="Rectangle 22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0" name="Rectangle 22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1" name="Rectangle 22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2" name="Rectangle 22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3" name="Rectangle 22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4" name="Rectangle 23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5" name="Rectangle 23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6" name="Rectangle 23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7" name="Rectangle 23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8" name="Rectangle 23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9" name="Rectangle 23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0" name="Rectangle 23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1" name="Rectangle 23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2" name="Rectangle 23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3" name="Rectangle 23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4" name="Rectangle 24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5" name="Rectangle 24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6" name="Rectangle 24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7" name="Rectangle 24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8" name="Rectangle 24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9" name="Rectangle 24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0" name="Rectangle 24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1" name="Rectangle 24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2" name="Rectangle 24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3" name="Rectangle 24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4" name="Rectangle 25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5" name="Rectangle 2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6" name="Rectangle 2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7" name="Rectangle 2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8" name="Rectangle 2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9" name="Rectangle 2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0" name="Rectangle 2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1" name="Rectangle 2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2" name="Rectangle 2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3" name="Rectangle 25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4" name="Rectangle 26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5" name="Rectangle 261"/>
            <p:cNvSpPr>
              <a:spLocks noChangeArrowheads="1"/>
            </p:cNvSpPr>
            <p:nvPr/>
          </p:nvSpPr>
          <p:spPr bwMode="auto">
            <a:xfrm>
              <a:off x="15044223" y="4521108"/>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6" name="Freeform 168"/>
            <p:cNvSpPr>
              <a:spLocks noEditPoints="1"/>
            </p:cNvSpPr>
            <p:nvPr/>
          </p:nvSpPr>
          <p:spPr bwMode="auto">
            <a:xfrm>
              <a:off x="8331529" y="5248166"/>
              <a:ext cx="1850269" cy="963594"/>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grpSp>
        <p:nvGrpSpPr>
          <p:cNvPr id="517" name="Group 5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5068279" y="3629243"/>
            <a:ext cx="1800228" cy="1800228"/>
            <a:chOff x="7649269" y="4212704"/>
            <a:chExt cx="1800228" cy="1800228"/>
          </a:xfrm>
        </p:grpSpPr>
        <p:sp>
          <p:nvSpPr>
            <p:cNvPr id="518" name="Oval 517"/>
            <p:cNvSpPr/>
            <p:nvPr/>
          </p:nvSpPr>
          <p:spPr>
            <a:xfrm>
              <a:off x="7649269" y="4212704"/>
              <a:ext cx="1800228" cy="1800228"/>
            </a:xfrm>
            <a:prstGeom prst="ellipse">
              <a:avLst/>
            </a:prstGeom>
            <a:solidFill>
              <a:schemeClr val="bg1">
                <a:alpha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9" name="TextBox 518"/>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85%</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America</a:t>
              </a:r>
            </a:p>
          </p:txBody>
        </p:sp>
      </p:grpSp>
      <p:grpSp>
        <p:nvGrpSpPr>
          <p:cNvPr id="520" name="Group 5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14719231" y="4214970"/>
            <a:ext cx="1800228" cy="1800228"/>
            <a:chOff x="7649269" y="4212704"/>
            <a:chExt cx="1800228" cy="1800228"/>
          </a:xfrm>
        </p:grpSpPr>
        <p:sp>
          <p:nvSpPr>
            <p:cNvPr id="521" name="Oval 520"/>
            <p:cNvSpPr/>
            <p:nvPr/>
          </p:nvSpPr>
          <p:spPr>
            <a:xfrm>
              <a:off x="7649269" y="4212704"/>
              <a:ext cx="1800228" cy="1800228"/>
            </a:xfrm>
            <a:prstGeom prst="ellipse">
              <a:avLst/>
            </a:prstGeom>
            <a:solidFill>
              <a:schemeClr val="bg1">
                <a:alpha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2" name="TextBox 521"/>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67%</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China</a:t>
              </a:r>
            </a:p>
          </p:txBody>
        </p:sp>
      </p:grpSp>
      <p:grpSp>
        <p:nvGrpSpPr>
          <p:cNvPr id="523" name="Group 5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13425092" y="6976565"/>
            <a:ext cx="1800228" cy="1800228"/>
            <a:chOff x="7649269" y="4212704"/>
            <a:chExt cx="1800228" cy="1800228"/>
          </a:xfrm>
        </p:grpSpPr>
        <p:sp>
          <p:nvSpPr>
            <p:cNvPr id="524" name="Oval 523"/>
            <p:cNvSpPr/>
            <p:nvPr/>
          </p:nvSpPr>
          <p:spPr>
            <a:xfrm>
              <a:off x="7649269" y="4212704"/>
              <a:ext cx="1800228" cy="1800228"/>
            </a:xfrm>
            <a:prstGeom prst="ellipse">
              <a:avLst/>
            </a:prstGeom>
            <a:solidFill>
              <a:schemeClr val="bg1">
                <a:alpha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5" name="TextBox 524"/>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34%</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Australia</a:t>
              </a:r>
            </a:p>
          </p:txBody>
        </p:sp>
      </p:grpSp>
      <p:grpSp>
        <p:nvGrpSpPr>
          <p:cNvPr id="526" name="Group 5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9696143" y="5179821"/>
            <a:ext cx="1800228" cy="1800228"/>
            <a:chOff x="7649269" y="4212704"/>
            <a:chExt cx="1800228" cy="1800228"/>
          </a:xfrm>
        </p:grpSpPr>
        <p:sp>
          <p:nvSpPr>
            <p:cNvPr id="527" name="Oval 526"/>
            <p:cNvSpPr/>
            <p:nvPr/>
          </p:nvSpPr>
          <p:spPr>
            <a:xfrm>
              <a:off x="7649269" y="4212704"/>
              <a:ext cx="1800228" cy="1800228"/>
            </a:xfrm>
            <a:prstGeom prst="ellipse">
              <a:avLst/>
            </a:prstGeom>
            <a:solidFill>
              <a:schemeClr val="bg1">
                <a:alpha val="8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8" name="TextBox 527"/>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29%</a:t>
              </a: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France</a:t>
              </a:r>
            </a:p>
          </p:txBody>
        </p:sp>
      </p:grpSp>
      <p:sp>
        <p:nvSpPr>
          <p:cNvPr id="529" name="Rectangle 52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687696" y="6164870"/>
            <a:ext cx="5577234" cy="2346796"/>
          </a:xfrm>
          <a:prstGeom prst="rect">
            <a:avLst/>
          </a:prstGeom>
        </p:spPr>
        <p:txBody>
          <a:bodyPr wrap="square">
            <a:spAutoFit/>
          </a:bodyPr>
          <a:lstStyle/>
          <a:p>
            <a:pP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 design</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1331746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5"/>
          <p:cNvSpPr/>
          <p:nvPr/>
        </p:nvSpPr>
        <p:spPr>
          <a:xfrm>
            <a:off x="6997227" y="2993576"/>
            <a:ext cx="4293546" cy="4299848"/>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479956" y="4589502"/>
            <a:ext cx="13328088"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cs typeface="Times New Roman" panose="02020603050405020304" pitchFamily="18" charset="0"/>
              </a:rPr>
              <a:t>Thanks </a:t>
            </a:r>
            <a:r>
              <a:rPr lang="en-US" altLang="zh-CN" sz="6600" smtClean="0">
                <a:solidFill>
                  <a:schemeClr val="bg1"/>
                </a:solidFill>
                <a:cs typeface="Times New Roman" panose="02020603050405020304" pitchFamily="18" charset="0"/>
              </a:rPr>
              <a:t>For Watching!</a:t>
            </a:r>
          </a:p>
        </p:txBody>
      </p:sp>
      <p:sp>
        <p:nvSpPr>
          <p:cNvPr id="16" name="TextBox 15"/>
          <p:cNvSpPr txBox="1"/>
          <p:nvPr/>
        </p:nvSpPr>
        <p:spPr>
          <a:xfrm>
            <a:off x="7063740" y="9256582"/>
            <a:ext cx="4160520" cy="307777"/>
          </a:xfrm>
          <a:prstGeom prst="rect">
            <a:avLst/>
          </a:prstGeom>
          <a:noFill/>
        </p:spPr>
        <p:txBody>
          <a:bodyPr wrap="square" rtlCol="0">
            <a:spAutoFit/>
          </a:bodyPr>
          <a:lstStyle/>
          <a:p>
            <a:pPr algn="ctr"/>
            <a:r>
              <a:rPr lang="en-US" altLang="zh-CN" sz="1400" spc="600" smtClean="0">
                <a:solidFill>
                  <a:schemeClr val="bg1">
                    <a:alpha val="50000"/>
                  </a:schemeClr>
                </a:solidFill>
                <a:latin typeface="Montserrat" panose="00000500000000000000" pitchFamily="50" charset="0"/>
              </a:rPr>
              <a:t>GRAPHICRIVER.NET</a:t>
            </a:r>
            <a:endParaRPr lang="zh-CN" altLang="en-US" sz="1400" spc="600">
              <a:solidFill>
                <a:schemeClr val="bg1">
                  <a:alpha val="50000"/>
                </a:schemeClr>
              </a:solidFill>
              <a:latin typeface="Montserrat" panose="00000500000000000000" pitchFamily="50" charset="0"/>
            </a:endParaRPr>
          </a:p>
        </p:txBody>
      </p:sp>
    </p:spTree>
    <p:extLst>
      <p:ext uri="{BB962C8B-B14F-4D97-AF65-F5344CB8AC3E}">
        <p14:creationId xmlns:p14="http://schemas.microsoft.com/office/powerpoint/2010/main" val="2738893261"/>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0" name="Rectangle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69243" y="1265971"/>
            <a:ext cx="7756770" cy="775506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343791" y="3861121"/>
            <a:ext cx="4825525" cy="1754326"/>
          </a:xfrm>
          <a:prstGeom prst="rect">
            <a:avLst/>
          </a:prstGeom>
          <a:noFill/>
        </p:spPr>
        <p:txBody>
          <a:bodyPr wrap="square" rtlCol="0">
            <a:spAutoFit/>
          </a:bodyPr>
          <a:lstStyle/>
          <a:p>
            <a:pPr>
              <a:spcBef>
                <a:spcPts val="1200"/>
              </a:spcBef>
            </a:pPr>
            <a:r>
              <a:rPr lang="en-US" altLang="zh-CN" sz="5400" smtClean="0">
                <a:solidFill>
                  <a:schemeClr val="bg1"/>
                </a:solidFill>
                <a:latin typeface="+mj-lt"/>
                <a:ea typeface="Roboto" panose="02000000000000000000" pitchFamily="2" charset="0"/>
                <a:cs typeface="Lato" panose="020F0502020204030203" pitchFamily="34" charset="0"/>
              </a:rPr>
              <a:t>Creative </a:t>
            </a:r>
            <a:r>
              <a:rPr lang="en-US" altLang="zh-CN" sz="5400" smtClean="0">
                <a:solidFill>
                  <a:schemeClr val="bg1"/>
                </a:solidFill>
                <a:ea typeface="Roboto" panose="02000000000000000000" pitchFamily="2" charset="0"/>
                <a:cs typeface="Lato" panose="020F0502020204030203" pitchFamily="34" charset="0"/>
              </a:rPr>
              <a:t>Design</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343792" y="6149862"/>
            <a:ext cx="5638158" cy="2147383"/>
          </a:xfrm>
          <a:prstGeom prst="rect">
            <a:avLst/>
          </a:prstGeom>
        </p:spPr>
        <p:txBody>
          <a:bodyPr wrap="square">
            <a:spAutoFit/>
          </a:bodyPr>
          <a:lstStyle/>
          <a:p>
            <a:pPr>
              <a:lnSpc>
                <a:spcPct val="13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His </a:t>
            </a:r>
            <a:r>
              <a:rPr lang="es-ES" altLang="zh-CN" sz="120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grpSp>
        <p:nvGrpSpPr>
          <p:cNvPr id="15" name="Group 14"/>
          <p:cNvGrpSpPr/>
          <p:nvPr/>
        </p:nvGrpSpPr>
        <p:grpSpPr>
          <a:xfrm>
            <a:off x="1866900" y="1826739"/>
            <a:ext cx="622300" cy="621394"/>
            <a:chOff x="14673189" y="3662623"/>
            <a:chExt cx="771179" cy="770057"/>
          </a:xfrm>
          <a:solidFill>
            <a:schemeClr val="bg1"/>
          </a:solidFill>
        </p:grpSpPr>
        <p:sp>
          <p:nvSpPr>
            <p:cNvPr id="16" name="Freeform 15"/>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093670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14400" y="1638300"/>
            <a:ext cx="7010400" cy="7010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692198" y="5632303"/>
            <a:ext cx="5289173" cy="2186752"/>
          </a:xfrm>
          <a:prstGeom prst="rect">
            <a:avLst/>
          </a:prstGeom>
        </p:spPr>
        <p:txBody>
          <a:bodyPr wrap="square">
            <a:spAutoFit/>
          </a:bodyPr>
          <a:lstStyle/>
          <a:p>
            <a:pPr>
              <a:lnSpc>
                <a:spcPct val="130000"/>
              </a:lnSpc>
              <a:spcBef>
                <a:spcPts val="1200"/>
              </a:spcBef>
            </a:pPr>
            <a:r>
              <a:rPr lang="en-US" altLang="zh-CN" sz="20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 and Powerful</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0" name="TextBox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692198" y="2467945"/>
            <a:ext cx="5073650"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0" name="TextBox 9"/>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12</a:t>
            </a:fld>
            <a:endParaRPr lang="zh-CN" altLang="en-US" sz="1800">
              <a:solidFill>
                <a:schemeClr val="accent1"/>
              </a:solidFill>
              <a:latin typeface="+mj-lt"/>
            </a:endParaRPr>
          </a:p>
        </p:txBody>
      </p:sp>
      <p:grpSp>
        <p:nvGrpSpPr>
          <p:cNvPr id="11" name="Group 10"/>
          <p:cNvGrpSpPr/>
          <p:nvPr/>
        </p:nvGrpSpPr>
        <p:grpSpPr>
          <a:xfrm>
            <a:off x="17004406" y="831633"/>
            <a:ext cx="464444" cy="463768"/>
            <a:chOff x="14673189" y="3662623"/>
            <a:chExt cx="771179" cy="770057"/>
          </a:xfrm>
          <a:solidFill>
            <a:schemeClr val="bg1"/>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464514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82300" y="1803400"/>
            <a:ext cx="6680200" cy="668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394998" y="5632303"/>
            <a:ext cx="5289173" cy="2186752"/>
          </a:xfrm>
          <a:prstGeom prst="rect">
            <a:avLst/>
          </a:prstGeom>
        </p:spPr>
        <p:txBody>
          <a:bodyPr wrap="square">
            <a:spAutoFit/>
          </a:bodyPr>
          <a:lstStyle/>
          <a:p>
            <a:pPr>
              <a:lnSpc>
                <a:spcPct val="130000"/>
              </a:lnSpc>
              <a:spcBef>
                <a:spcPts val="1200"/>
              </a:spcBef>
            </a:pPr>
            <a:r>
              <a:rPr lang="en-US" altLang="zh-CN" sz="2000" smtClean="0">
                <a:solidFill>
                  <a:schemeClr val="bg1"/>
                </a:solidFill>
                <a:ea typeface="Lato Light" panose="020F0502020204030203" pitchFamily="34" charset="0"/>
                <a:cs typeface="Lato Light" panose="020F0502020204030203" pitchFamily="34" charset="0"/>
              </a:rPr>
              <a:t>Simple and Powerful</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394998" y="2467945"/>
            <a:ext cx="5073650"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32067398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rot="16200000">
            <a:off x="114255" y="4589503"/>
            <a:ext cx="4159907" cy="1107996"/>
          </a:xfrm>
          <a:prstGeom prst="rect">
            <a:avLst/>
          </a:prstGeom>
          <a:noFill/>
        </p:spPr>
        <p:txBody>
          <a:bodyPr wrap="square" rtlCol="0">
            <a:spAutoFit/>
          </a:bodyPr>
          <a:lstStyle/>
          <a:p>
            <a:pPr algn="ctr"/>
            <a:r>
              <a:rPr lang="en-US" altLang="zh-CN" sz="6600" b="1" smtClean="0">
                <a:solidFill>
                  <a:schemeClr val="tx1">
                    <a:lumMod val="85000"/>
                    <a:lumOff val="15000"/>
                  </a:schemeClr>
                </a:solidFill>
                <a:latin typeface="+mj-lt"/>
              </a:rPr>
              <a:t>Services</a:t>
            </a:r>
            <a:endParaRPr lang="zh-CN" altLang="en-US" sz="6600" b="1">
              <a:solidFill>
                <a:schemeClr val="tx1">
                  <a:lumMod val="85000"/>
                  <a:lumOff val="15000"/>
                </a:schemeClr>
              </a:solidFill>
              <a:latin typeface="+mj-lt"/>
            </a:endParaRPr>
          </a:p>
        </p:txBody>
      </p:sp>
      <p:sp>
        <p:nvSpPr>
          <p:cNvPr id="12" name="Rectangle 11"/>
          <p:cNvSpPr/>
          <p:nvPr/>
        </p:nvSpPr>
        <p:spPr>
          <a:xfrm>
            <a:off x="3398852" y="1691641"/>
            <a:ext cx="2709670" cy="27096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9947" y="3260621"/>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Creative design</a:t>
            </a:r>
            <a:endParaRPr lang="zh-CN" altLang="en-US" sz="1600" dirty="0">
              <a:solidFill>
                <a:schemeClr val="tx1">
                  <a:lumMod val="85000"/>
                  <a:lumOff val="15000"/>
                </a:schemeClr>
              </a:solidFill>
            </a:endParaRPr>
          </a:p>
        </p:txBody>
      </p:sp>
      <p:sp>
        <p:nvSpPr>
          <p:cNvPr id="15"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3714799"/>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Easy to change color theme</a:t>
            </a:r>
            <a:endParaRPr lang="zh-CN" altLang="en-US" sz="1600" dirty="0">
              <a:solidFill>
                <a:schemeClr val="tx1">
                  <a:lumMod val="85000"/>
                  <a:lumOff val="15000"/>
                </a:schemeClr>
              </a:solidFill>
            </a:endParaRPr>
          </a:p>
        </p:txBody>
      </p:sp>
      <p:sp>
        <p:nvSpPr>
          <p:cNvPr id="16"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4168976"/>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7x24 hours online support</a:t>
            </a:r>
            <a:endParaRPr lang="zh-CN" altLang="en-US" sz="1600" dirty="0">
              <a:solidFill>
                <a:schemeClr val="tx1">
                  <a:lumMod val="85000"/>
                  <a:lumOff val="15000"/>
                </a:schemeClr>
              </a:solidFill>
            </a:endParaRPr>
          </a:p>
        </p:txBody>
      </p:sp>
      <p:sp>
        <p:nvSpPr>
          <p:cNvPr id="17"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4623153"/>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Fully animated</a:t>
            </a:r>
            <a:endParaRPr lang="zh-CN" altLang="en-US" sz="1600" dirty="0">
              <a:solidFill>
                <a:schemeClr val="tx1">
                  <a:lumMod val="85000"/>
                  <a:lumOff val="15000"/>
                </a:schemeClr>
              </a:solidFill>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12562" y="5833746"/>
            <a:ext cx="5703838"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13" name="Rectangle 12"/>
          <p:cNvSpPr/>
          <p:nvPr/>
        </p:nvSpPr>
        <p:spPr>
          <a:xfrm>
            <a:off x="8691246" y="6984033"/>
            <a:ext cx="1433528" cy="1433528"/>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659464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Rectangle 3"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1946317" y="3905805"/>
            <a:ext cx="5013283" cy="5013281"/>
          </a:xfrm>
          <a:prstGeom prst="rect">
            <a:avLst/>
          </a:prstGeom>
          <a:noFill/>
          <a:ln w="152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595039" y="5939914"/>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610600" y="6040666"/>
            <a:ext cx="7886700" cy="1988942"/>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7" name="Group 6"/>
          <p:cNvGrpSpPr/>
          <p:nvPr/>
        </p:nvGrpSpPr>
        <p:grpSpPr>
          <a:xfrm>
            <a:off x="17004406" y="831633"/>
            <a:ext cx="464444" cy="463768"/>
            <a:chOff x="14673189" y="3662623"/>
            <a:chExt cx="771179" cy="770057"/>
          </a:xfrm>
          <a:solidFill>
            <a:schemeClr val="bg1"/>
          </a:solidFill>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9"/>
          <p:cNvSpPr txBox="1"/>
          <p:nvPr/>
        </p:nvSpPr>
        <p:spPr>
          <a:xfrm>
            <a:off x="8610600" y="839846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41291956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0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8405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TextBox 7"/>
          <p:cNvSpPr txBox="1"/>
          <p:nvPr/>
        </p:nvSpPr>
        <p:spPr>
          <a:xfrm>
            <a:off x="103840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593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144000" y="0"/>
            <a:ext cx="9144000" cy="1028700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2462981" y="945118"/>
            <a:ext cx="4218038" cy="369332"/>
          </a:xfrm>
          <a:prstGeom prst="rect">
            <a:avLst/>
          </a:prstGeom>
          <a:noFill/>
        </p:spPr>
        <p:txBody>
          <a:bodyPr wrap="square" rtlCol="0">
            <a:spAutoFit/>
          </a:bodyPr>
          <a:lstStyle/>
          <a:p>
            <a:pPr algn="ctr"/>
            <a:r>
              <a:rPr lang="en-US" altLang="zh-CN" sz="1800" spc="300" smtClean="0">
                <a:latin typeface="Montserrat" panose="00000500000000000000" pitchFamily="50" charset="0"/>
              </a:rPr>
              <a:t>PRESENTATION</a:t>
            </a:r>
            <a:endParaRPr lang="zh-CN" altLang="en-US" sz="1800" spc="300">
              <a:latin typeface="Montserrat" panose="00000500000000000000" pitchFamily="50" charset="0"/>
            </a:endParaRPr>
          </a:p>
        </p:txBody>
      </p:sp>
      <p:sp>
        <p:nvSpPr>
          <p:cNvPr id="11" name="TextBox 10"/>
          <p:cNvSpPr txBox="1"/>
          <p:nvPr/>
        </p:nvSpPr>
        <p:spPr>
          <a:xfrm>
            <a:off x="2462981" y="9018751"/>
            <a:ext cx="4218038" cy="338554"/>
          </a:xfrm>
          <a:prstGeom prst="rect">
            <a:avLst/>
          </a:prstGeom>
          <a:noFill/>
        </p:spPr>
        <p:txBody>
          <a:bodyPr wrap="square" rtlCol="0">
            <a:spAutoFit/>
          </a:bodyPr>
          <a:lstStyle/>
          <a:p>
            <a:pPr algn="ctr"/>
            <a:r>
              <a:rPr lang="en-US" altLang="zh-CN" sz="1600" smtClean="0">
                <a:solidFill>
                  <a:schemeClr val="tx1">
                    <a:lumMod val="85000"/>
                    <a:lumOff val="15000"/>
                  </a:schemeClr>
                </a:solidFill>
              </a:rPr>
              <a:t>Presentation should always be simple</a:t>
            </a:r>
            <a:endParaRPr lang="zh-CN" altLang="en-US" sz="1600">
              <a:solidFill>
                <a:schemeClr val="tx1">
                  <a:lumMod val="85000"/>
                  <a:lumOff val="15000"/>
                </a:schemeClr>
              </a:solidFill>
            </a:endParaRPr>
          </a:p>
        </p:txBody>
      </p:sp>
      <p:sp>
        <p:nvSpPr>
          <p:cNvPr id="12" name="TextBox 11"/>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17</a:t>
            </a:fld>
            <a:endParaRPr lang="zh-CN" altLang="en-US" sz="1800">
              <a:solidFill>
                <a:schemeClr val="accent1"/>
              </a:solidFill>
              <a:latin typeface="+mj-lt"/>
            </a:endParaRPr>
          </a:p>
        </p:txBody>
      </p:sp>
      <p:grpSp>
        <p:nvGrpSpPr>
          <p:cNvPr id="13" name="Group 12"/>
          <p:cNvGrpSpPr/>
          <p:nvPr/>
        </p:nvGrpSpPr>
        <p:grpSpPr>
          <a:xfrm>
            <a:off x="17004406" y="831633"/>
            <a:ext cx="464444" cy="463768"/>
            <a:chOff x="14673189" y="3662623"/>
            <a:chExt cx="771179" cy="770057"/>
          </a:xfrm>
          <a:solidFill>
            <a:schemeClr val="bg1"/>
          </a:solidFill>
        </p:grpSpPr>
        <p:sp>
          <p:nvSpPr>
            <p:cNvPr id="14" name="Freeform 13"/>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Rectangle 14"/>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4560"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alpha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5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50000"/>
                  </a:schemeClr>
                </a:solidFill>
                <a:ea typeface="Lato Light" panose="020F0502020204030203" pitchFamily="34" charset="0"/>
                <a:cs typeface="Lato Light" panose="020F0502020204030203" pitchFamily="34" charset="0"/>
              </a:rPr>
              <a:t>Lorem </a:t>
            </a:r>
            <a:r>
              <a:rPr lang="es-ES" altLang="zh-CN" sz="1100">
                <a:solidFill>
                  <a:schemeClr val="bg1">
                    <a:alpha val="5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4560" y="2424619"/>
            <a:ext cx="436456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8" name="TextBox 17"/>
          <p:cNvSpPr txBox="1"/>
          <p:nvPr/>
        </p:nvSpPr>
        <p:spPr>
          <a:xfrm>
            <a:off x="10354560"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98585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1" name="Group 10"/>
          <p:cNvGrpSpPr/>
          <p:nvPr/>
        </p:nvGrpSpPr>
        <p:grpSpPr>
          <a:xfrm>
            <a:off x="1432561" y="1509664"/>
            <a:ext cx="4091939" cy="4091036"/>
            <a:chOff x="4350771" y="1943101"/>
            <a:chExt cx="6400800" cy="6399389"/>
          </a:xfrm>
          <a:solidFill>
            <a:schemeClr val="accent1"/>
          </a:solidFill>
        </p:grpSpPr>
        <p:sp>
          <p:nvSpPr>
            <p:cNvPr id="12" name="Freeform 1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Freeform 12"/>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346119" y="2057629"/>
            <a:ext cx="384538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610600" y="2162086"/>
            <a:ext cx="7886700" cy="1786643"/>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p:cNvSpPr txBox="1"/>
          <p:nvPr/>
        </p:nvSpPr>
        <p:spPr>
          <a:xfrm>
            <a:off x="8610600" y="425318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0" name="TextBox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8610600" y="882952"/>
            <a:ext cx="4014632" cy="386581"/>
          </a:xfrm>
          <a:prstGeom prst="rect">
            <a:avLst/>
          </a:prstGeom>
          <a:noFill/>
        </p:spPr>
        <p:txBody>
          <a:bodyPr wrap="square" rtlCol="0">
            <a:spAutoFit/>
          </a:bodyPr>
          <a:lstStyle/>
          <a:p>
            <a:pPr>
              <a:lnSpc>
                <a:spcPct val="130000"/>
              </a:lnSpc>
            </a:pPr>
            <a:r>
              <a:rPr lang="en-US" altLang="zh-CN" sz="1600" i="1" smtClean="0">
                <a:solidFill>
                  <a:schemeClr val="tx1">
                    <a:lumMod val="85000"/>
                    <a:lumOff val="15000"/>
                  </a:schemeClr>
                </a:solidFill>
              </a:rPr>
              <a:t>Presentation should always be simple.</a:t>
            </a:r>
            <a:endParaRPr lang="zh-CN" altLang="en-US" sz="1600" i="1">
              <a:solidFill>
                <a:schemeClr val="tx1">
                  <a:lumMod val="85000"/>
                  <a:lumOff val="15000"/>
                </a:schemeClr>
              </a:solidFill>
            </a:endParaRPr>
          </a:p>
        </p:txBody>
      </p:sp>
    </p:spTree>
    <p:extLst>
      <p:ext uri="{BB962C8B-B14F-4D97-AF65-F5344CB8AC3E}">
        <p14:creationId xmlns:p14="http://schemas.microsoft.com/office/powerpoint/2010/main" val="3725988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144001" y="6120055"/>
            <a:ext cx="7353300" cy="2006703"/>
          </a:xfrm>
          <a:prstGeom prst="rect">
            <a:avLst/>
          </a:prstGeom>
        </p:spPr>
        <p:txBody>
          <a:bodyPr wrap="square">
            <a:spAutoFit/>
          </a:bodyPr>
          <a:lstStyle/>
          <a:p>
            <a:pPr algn="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gn="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7" name="Group 6"/>
          <p:cNvGrpSpPr/>
          <p:nvPr/>
        </p:nvGrpSpPr>
        <p:grpSpPr>
          <a:xfrm>
            <a:off x="4821180" y="1562100"/>
            <a:ext cx="3810841" cy="3810000"/>
            <a:chOff x="4350771" y="1943101"/>
            <a:chExt cx="6400800" cy="6399389"/>
          </a:xfrm>
          <a:solidFill>
            <a:schemeClr val="accent1"/>
          </a:solidFill>
        </p:grpSpPr>
        <p:sp>
          <p:nvSpPr>
            <p:cNvPr id="9"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Freeform 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7449992" y="2036580"/>
            <a:ext cx="5042719"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Square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Presentation</a:t>
            </a:r>
          </a:p>
        </p:txBody>
      </p:sp>
      <p:sp>
        <p:nvSpPr>
          <p:cNvPr id="11" name="TextBox 10"/>
          <p:cNvSpPr txBox="1"/>
          <p:nvPr/>
        </p:nvSpPr>
        <p:spPr>
          <a:xfrm>
            <a:off x="13537455" y="8502568"/>
            <a:ext cx="2959846" cy="307777"/>
          </a:xfrm>
          <a:prstGeom prst="rect">
            <a:avLst/>
          </a:prstGeom>
          <a:noFill/>
        </p:spPr>
        <p:txBody>
          <a:bodyPr wrap="square" rtlCol="0">
            <a:spAutoFit/>
          </a:bodyPr>
          <a:lstStyle/>
          <a:p>
            <a:pPr algn="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37319169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3" name="Group 2"/>
          <p:cNvGrpSpPr/>
          <p:nvPr/>
        </p:nvGrpSpPr>
        <p:grpSpPr>
          <a:xfrm>
            <a:off x="4350771" y="1943101"/>
            <a:ext cx="6400800" cy="6399389"/>
            <a:chOff x="4350771" y="1943101"/>
            <a:chExt cx="6400800" cy="6399389"/>
          </a:xfrm>
        </p:grpSpPr>
        <p:sp>
          <p:nvSpPr>
            <p:cNvPr id="17" name="Freeform 1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 name="Freeform 2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TextBox 21"/>
          <p:cNvSpPr txBox="1"/>
          <p:nvPr/>
        </p:nvSpPr>
        <p:spPr>
          <a:xfrm>
            <a:off x="9360920" y="3179756"/>
            <a:ext cx="5574280" cy="2123658"/>
          </a:xfrm>
          <a:prstGeom prst="rect">
            <a:avLst/>
          </a:prstGeom>
          <a:noFill/>
        </p:spPr>
        <p:txBody>
          <a:bodyPr wrap="square" rtlCol="0">
            <a:spAutoFit/>
          </a:bodyPr>
          <a:lstStyle/>
          <a:p>
            <a:pPr>
              <a:spcBef>
                <a:spcPts val="1200"/>
              </a:spcBef>
            </a:pPr>
            <a:r>
              <a:rPr lang="en-US" altLang="zh-CN" sz="6600" smtClean="0">
                <a:solidFill>
                  <a:schemeClr val="tx1">
                    <a:lumMod val="85000"/>
                    <a:lumOff val="15000"/>
                  </a:schemeClr>
                </a:solidFill>
                <a:latin typeface="+mj-lt"/>
                <a:ea typeface="Roboto" panose="02000000000000000000" pitchFamily="2" charset="0"/>
                <a:cs typeface="Lato" panose="020F0502020204030203" pitchFamily="34" charset="0"/>
              </a:rPr>
              <a:t>Annual Report </a:t>
            </a:r>
            <a:r>
              <a:rPr lang="en-US" altLang="zh-CN" sz="6600" smtClean="0">
                <a:solidFill>
                  <a:schemeClr val="tx1">
                    <a:lumMod val="85000"/>
                    <a:lumOff val="15000"/>
                  </a:schemeClr>
                </a:solidFill>
                <a:ea typeface="Roboto" panose="02000000000000000000" pitchFamily="2" charset="0"/>
                <a:cs typeface="Lato" panose="020F0502020204030203" pitchFamily="34" charset="0"/>
              </a:rPr>
              <a:t>2019</a:t>
            </a:r>
          </a:p>
        </p:txBody>
      </p:sp>
      <p:sp>
        <p:nvSpPr>
          <p:cNvPr id="23" name="Rectangle 22"/>
          <p:cNvSpPr/>
          <p:nvPr/>
        </p:nvSpPr>
        <p:spPr>
          <a:xfrm>
            <a:off x="11670553" y="6268353"/>
            <a:ext cx="4369547" cy="752514"/>
          </a:xfrm>
          <a:prstGeom prst="rect">
            <a:avLst/>
          </a:prstGeom>
        </p:spPr>
        <p:txBody>
          <a:bodyPr wrap="square">
            <a:spAutoFit/>
          </a:bodyPr>
          <a:lstStyle/>
          <a:p>
            <a:pPr>
              <a:lnSpc>
                <a:spcPct val="130000"/>
              </a:lnSpc>
              <a:spcBef>
                <a:spcPts val="1200"/>
              </a:spcBef>
              <a:buSzPct val="50000"/>
            </a:pPr>
            <a:r>
              <a:rPr lang="es-ES" altLang="zh-CN" sz="1100" smtClean="0">
                <a:solidFill>
                  <a:schemeClr val="bg1">
                    <a:lumMod val="65000"/>
                  </a:schemeClr>
                </a:solidFill>
                <a:ea typeface="Lato Thin" panose="020F0502020204030203" pitchFamily="34" charset="0"/>
                <a:cs typeface="Lato Thin" panose="020F0502020204030203" pitchFamily="34" charset="0"/>
              </a:rPr>
              <a:t>Lorem ipsum dolor sit amet, feugiat delicata liberavisse id cum</a:t>
            </a:r>
            <a:r>
              <a:rPr lang="en-US" altLang="zh-CN" sz="1100" smtClean="0">
                <a:solidFill>
                  <a:schemeClr val="bg1">
                    <a:lumMod val="65000"/>
                  </a:schemeClr>
                </a:solidFill>
                <a:ea typeface="Lato Thin" panose="020F0502020204030203" pitchFamily="34" charset="0"/>
                <a:cs typeface="Lato Thin" panose="020F0502020204030203" pitchFamily="34" charset="0"/>
              </a:rPr>
              <a:t>. </a:t>
            </a:r>
            <a:r>
              <a:rPr lang="es-ES" altLang="zh-CN" sz="1100" smtClean="0">
                <a:solidFill>
                  <a:schemeClr val="bg1">
                    <a:lumMod val="65000"/>
                  </a:schemeClr>
                </a:solidFill>
                <a:ea typeface="Lato Thin" panose="020F0502020204030203" pitchFamily="34" charset="0"/>
                <a:cs typeface="Lato Thin" panose="020F0502020204030203" pitchFamily="34" charset="0"/>
              </a:rPr>
              <a:t>No quo maiorum intelleget. Mea cu case ludus integre, vide viderer eleifend ex mea. </a:t>
            </a:r>
            <a:endParaRPr lang="es-ES" altLang="zh-CN" sz="1100">
              <a:solidFill>
                <a:schemeClr val="bg1">
                  <a:lumMod val="65000"/>
                </a:schemeClr>
              </a:solidFill>
              <a:ea typeface="Lato Thin" panose="020F0502020204030203" pitchFamily="34" charset="0"/>
              <a:cs typeface="Lato Thin" panose="020F0502020204030203" pitchFamily="34" charset="0"/>
            </a:endParaRPr>
          </a:p>
        </p:txBody>
      </p:sp>
      <p:grpSp>
        <p:nvGrpSpPr>
          <p:cNvPr id="31" name="Group 30"/>
          <p:cNvGrpSpPr/>
          <p:nvPr/>
        </p:nvGrpSpPr>
        <p:grpSpPr>
          <a:xfrm>
            <a:off x="16775473" y="831633"/>
            <a:ext cx="693378" cy="692368"/>
            <a:chOff x="14673189" y="3662623"/>
            <a:chExt cx="771179" cy="770057"/>
          </a:xfrm>
          <a:solidFill>
            <a:schemeClr val="tx1">
              <a:lumMod val="85000"/>
              <a:lumOff val="15000"/>
            </a:schemeClr>
          </a:solidFill>
        </p:grpSpPr>
        <p:sp>
          <p:nvSpPr>
            <p:cNvPr id="32" name="Freeform 3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endParaRPr>
            </a:p>
          </p:txBody>
        </p:sp>
        <p:sp>
          <p:nvSpPr>
            <p:cNvPr id="33" name="Rectangle 3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endParaRPr>
            </a:p>
          </p:txBody>
        </p:sp>
      </p:grpSp>
      <p:sp>
        <p:nvSpPr>
          <p:cNvPr id="14" name="TextBox 13"/>
          <p:cNvSpPr txBox="1"/>
          <p:nvPr/>
        </p:nvSpPr>
        <p:spPr>
          <a:xfrm>
            <a:off x="11670554" y="7250349"/>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JIANI_DESIGN</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1428845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p:sp>
      <p:sp>
        <p:nvSpPr>
          <p:cNvPr id="3" name="Rectangle 2"/>
          <p:cNvSpPr/>
          <p:nvPr/>
        </p:nvSpPr>
        <p:spPr>
          <a:xfrm rot="2700000">
            <a:off x="6140357" y="3954586"/>
            <a:ext cx="2377830" cy="237783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p:nvPr/>
        </p:nvGrpSpPr>
        <p:grpSpPr>
          <a:xfrm>
            <a:off x="6876619" y="4691507"/>
            <a:ext cx="905306" cy="903988"/>
            <a:chOff x="14673189" y="3662623"/>
            <a:chExt cx="771179" cy="770057"/>
          </a:xfrm>
          <a:solidFill>
            <a:schemeClr val="bg1"/>
          </a:solidFill>
        </p:grpSpPr>
        <p:sp>
          <p:nvSpPr>
            <p:cNvPr id="5" name="Freeform 4"/>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 name="Rectangle 5"/>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7"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82987" y="2286180"/>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Creative design</a:t>
            </a:r>
            <a:endParaRPr lang="zh-CN" altLang="en-US" sz="1600" dirty="0">
              <a:solidFill>
                <a:schemeClr val="tx1">
                  <a:lumMod val="85000"/>
                  <a:lumOff val="15000"/>
                </a:schemeClr>
              </a:solidFill>
            </a:endParaRPr>
          </a:p>
        </p:txBody>
      </p:sp>
      <p:sp>
        <p:nvSpPr>
          <p:cNvPr id="8"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2740358"/>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Easy to change color theme</a:t>
            </a:r>
            <a:endParaRPr lang="zh-CN" altLang="en-US" sz="1600" dirty="0">
              <a:solidFill>
                <a:schemeClr val="tx1">
                  <a:lumMod val="85000"/>
                  <a:lumOff val="15000"/>
                </a:schemeClr>
              </a:solidFill>
            </a:endParaRPr>
          </a:p>
        </p:txBody>
      </p:sp>
      <p:sp>
        <p:nvSpPr>
          <p:cNvPr id="9"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3194535"/>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7x24 hours online support</a:t>
            </a:r>
            <a:endParaRPr lang="zh-CN" altLang="en-US" sz="1600" dirty="0">
              <a:solidFill>
                <a:schemeClr val="tx1">
                  <a:lumMod val="85000"/>
                  <a:lumOff val="15000"/>
                </a:schemeClr>
              </a:solidFill>
            </a:endParaRPr>
          </a:p>
        </p:txBody>
      </p:sp>
      <p:sp>
        <p:nvSpPr>
          <p:cNvPr id="10"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3648712"/>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Fully animated</a:t>
            </a:r>
            <a:endParaRPr lang="zh-CN" altLang="en-US" sz="1600" dirty="0">
              <a:solidFill>
                <a:schemeClr val="tx1">
                  <a:lumMod val="85000"/>
                  <a:lumOff val="15000"/>
                </a:schemeClr>
              </a:solidFill>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675602" y="6596665"/>
            <a:ext cx="4277083"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35315" y="4266337"/>
            <a:ext cx="3453576"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Great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Services</a:t>
            </a:r>
          </a:p>
        </p:txBody>
      </p:sp>
    </p:spTree>
    <p:extLst>
      <p:ext uri="{BB962C8B-B14F-4D97-AF65-F5344CB8AC3E}">
        <p14:creationId xmlns:p14="http://schemas.microsoft.com/office/powerpoint/2010/main" val="30376872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7088" y="823913"/>
            <a:ext cx="8316912" cy="86391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5"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5" y="2424619"/>
            <a:ext cx="436456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3" name="TextBox 12"/>
          <p:cNvSpPr txBox="1"/>
          <p:nvPr/>
        </p:nvSpPr>
        <p:spPr>
          <a:xfrm>
            <a:off x="1741495"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sp>
        <p:nvSpPr>
          <p:cNvPr id="4" name="Picture Placeholder 3"/>
          <p:cNvSpPr>
            <a:spLocks noGrp="1"/>
          </p:cNvSpPr>
          <p:nvPr>
            <p:ph type="pic" sz="quarter" idx="10"/>
          </p:nvPr>
        </p:nvSpPr>
        <p:spPr/>
      </p:sp>
      <p:sp>
        <p:nvSpPr>
          <p:cNvPr id="18" name="TextBox 17"/>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21</a:t>
            </a:fld>
            <a:endParaRPr lang="zh-CN" altLang="en-US" sz="1800">
              <a:solidFill>
                <a:schemeClr val="accent1"/>
              </a:solidFill>
              <a:latin typeface="+mj-lt"/>
            </a:endParaRPr>
          </a:p>
        </p:txBody>
      </p:sp>
      <p:grpSp>
        <p:nvGrpSpPr>
          <p:cNvPr id="19" name="Group 18"/>
          <p:cNvGrpSpPr/>
          <p:nvPr/>
        </p:nvGrpSpPr>
        <p:grpSpPr>
          <a:xfrm>
            <a:off x="17004406" y="831633"/>
            <a:ext cx="464444" cy="463768"/>
            <a:chOff x="14673189" y="3662623"/>
            <a:chExt cx="771179" cy="770057"/>
          </a:xfrm>
          <a:solidFill>
            <a:schemeClr val="bg1"/>
          </a:solidFill>
        </p:grpSpPr>
        <p:sp>
          <p:nvSpPr>
            <p:cNvPr id="20" name="Freeform 19"/>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311096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6" name="TextBox 15"/>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0" name="Picture Placeholder 9"/>
          <p:cNvSpPr>
            <a:spLocks noGrp="1"/>
          </p:cNvSpPr>
          <p:nvPr>
            <p:ph type="pic" sz="quarter" idx="11"/>
          </p:nvPr>
        </p:nvSpPr>
        <p:spPr/>
      </p:sp>
    </p:spTree>
    <p:extLst>
      <p:ext uri="{BB962C8B-B14F-4D97-AF65-F5344CB8AC3E}">
        <p14:creationId xmlns:p14="http://schemas.microsoft.com/office/powerpoint/2010/main" val="34180334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966444" y="6717280"/>
            <a:ext cx="5652413" cy="141269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1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6" name="TextBox 15"/>
          <p:cNvSpPr txBox="1"/>
          <p:nvPr/>
        </p:nvSpPr>
        <p:spPr>
          <a:xfrm>
            <a:off x="10966444" y="850733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8561463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4560"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4560"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 name="TextBox 12"/>
          <p:cNvSpPr txBox="1"/>
          <p:nvPr/>
        </p:nvSpPr>
        <p:spPr>
          <a:xfrm>
            <a:off x="10354560"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711890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10" name="Picture Placeholder 9"/>
          <p:cNvSpPr>
            <a:spLocks noGrp="1"/>
          </p:cNvSpPr>
          <p:nvPr>
            <p:ph type="pic" sz="quarter" idx="12"/>
          </p:nvPr>
        </p:nvSpPr>
        <p:spPr/>
      </p:sp>
      <p:sp>
        <p:nvSpPr>
          <p:cNvPr id="12" name="Picture Placeholder 11"/>
          <p:cNvSpPr>
            <a:spLocks noGrp="1"/>
          </p:cNvSpPr>
          <p:nvPr>
            <p:ph type="pic" sz="quarter" idx="13"/>
          </p:nvPr>
        </p:nvSpPr>
        <p:spPr/>
      </p:sp>
      <p:sp>
        <p:nvSpPr>
          <p:cNvPr id="18" name="Picture Placeholder 17"/>
          <p:cNvSpPr>
            <a:spLocks noGrp="1"/>
          </p:cNvSpPr>
          <p:nvPr>
            <p:ph type="pic" sz="quarter" idx="14"/>
          </p:nvPr>
        </p:nvSpPr>
        <p:spPr/>
      </p:sp>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298213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3" name="TextBox 12"/>
          <p:cNvSpPr txBox="1"/>
          <p:nvPr/>
        </p:nvSpPr>
        <p:spPr>
          <a:xfrm>
            <a:off x="7664077" y="400112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14" name="Group 13"/>
          <p:cNvGrpSpPr/>
          <p:nvPr/>
        </p:nvGrpSpPr>
        <p:grpSpPr>
          <a:xfrm>
            <a:off x="3657600" y="5257800"/>
            <a:ext cx="3657600" cy="3657600"/>
            <a:chOff x="4350771" y="1943101"/>
            <a:chExt cx="6400800" cy="6399389"/>
          </a:xfrm>
          <a:solidFill>
            <a:schemeClr val="accent1">
              <a:alpha val="80000"/>
            </a:schemeClr>
          </a:solidFill>
        </p:grpSpPr>
        <p:sp>
          <p:nvSpPr>
            <p:cNvPr id="15" name="Freeform 1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 name="Freeform 1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Freeform 16"/>
          <p:cNvSpPr>
            <a:spLocks noEditPoints="1"/>
          </p:cNvSpPr>
          <p:nvPr/>
        </p:nvSpPr>
        <p:spPr bwMode="auto">
          <a:xfrm>
            <a:off x="4325190" y="7587615"/>
            <a:ext cx="706458" cy="706458"/>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891412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Portfolio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Page</a:t>
            </a:r>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7874626"/>
            <a:ext cx="12533968" cy="79316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17300366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52601" y="1447800"/>
            <a:ext cx="460248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4" name="Rectangle 3"/>
          <p:cNvSpPr/>
          <p:nvPr/>
        </p:nvSpPr>
        <p:spPr>
          <a:xfrm>
            <a:off x="1866900" y="4279247"/>
            <a:ext cx="2720340" cy="2720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4"/>
          <p:cNvSpPr/>
          <p:nvPr/>
        </p:nvSpPr>
        <p:spPr>
          <a:xfrm>
            <a:off x="5155663" y="4279247"/>
            <a:ext cx="2720340" cy="2720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5"/>
          <p:cNvSpPr/>
          <p:nvPr/>
        </p:nvSpPr>
        <p:spPr>
          <a:xfrm>
            <a:off x="8444426" y="4279247"/>
            <a:ext cx="8052874" cy="272034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43741" y="7330542"/>
            <a:ext cx="3185220" cy="156966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5083438" y="7330542"/>
            <a:ext cx="3185220" cy="156966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214755" y="4873054"/>
            <a:ext cx="6512217" cy="1532727"/>
          </a:xfrm>
          <a:prstGeom prst="rect">
            <a:avLst/>
          </a:prstGeom>
        </p:spPr>
        <p:txBody>
          <a:bodyPr wrap="square">
            <a:spAutoFit/>
          </a:bodyPr>
          <a:lstStyle/>
          <a:p>
            <a:pPr>
              <a:lnSpc>
                <a:spcPct val="130000"/>
              </a:lnSpc>
              <a:spcBef>
                <a:spcPts val="1200"/>
              </a:spcBef>
            </a:pPr>
            <a:r>
              <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 </a:t>
            </a:r>
            <a:r>
              <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8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diceret.</a:t>
            </a:r>
            <a:endPar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10" name="TextBox 9"/>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accent1"/>
                </a:solidFill>
                <a:latin typeface="+mj-lt"/>
              </a:rPr>
              <a:pPr algn="r"/>
              <a:t>27</a:t>
            </a:fld>
            <a:endParaRPr lang="zh-CN" altLang="en-US" sz="1800">
              <a:solidFill>
                <a:schemeClr val="accent1"/>
              </a:solidFill>
              <a:latin typeface="+mj-lt"/>
            </a:endParaRPr>
          </a:p>
        </p:txBody>
      </p:sp>
      <p:grpSp>
        <p:nvGrpSpPr>
          <p:cNvPr id="11" name="Group 10"/>
          <p:cNvGrpSpPr/>
          <p:nvPr/>
        </p:nvGrpSpPr>
        <p:grpSpPr>
          <a:xfrm>
            <a:off x="17004406" y="831633"/>
            <a:ext cx="464444" cy="463768"/>
            <a:chOff x="14673189" y="3662623"/>
            <a:chExt cx="771179" cy="770057"/>
          </a:xfrm>
          <a:solidFill>
            <a:schemeClr val="bg1"/>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Freeform 27"/>
          <p:cNvSpPr>
            <a:spLocks noEditPoints="1"/>
          </p:cNvSpPr>
          <p:nvPr/>
        </p:nvSpPr>
        <p:spPr bwMode="auto">
          <a:xfrm>
            <a:off x="6097468" y="5221617"/>
            <a:ext cx="836732" cy="835600"/>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67"/>
          <p:cNvSpPr>
            <a:spLocks noEditPoints="1"/>
          </p:cNvSpPr>
          <p:nvPr/>
        </p:nvSpPr>
        <p:spPr bwMode="auto">
          <a:xfrm>
            <a:off x="2808660" y="5220492"/>
            <a:ext cx="836822" cy="837852"/>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4456105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398655" y="0"/>
            <a:ext cx="5490691"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7015672" y="6970319"/>
            <a:ext cx="4387177" cy="1349600"/>
          </a:xfrm>
          <a:prstGeom prst="rect">
            <a:avLst/>
          </a:prstGeom>
        </p:spPr>
        <p:txBody>
          <a:bodyPr wrap="square">
            <a:spAutoFit/>
          </a:bodyPr>
          <a:lstStyle/>
          <a:p>
            <a:pPr>
              <a:lnSpc>
                <a:spcPct val="120000"/>
              </a:lnSpc>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alpha val="70000"/>
                </a:schemeClr>
              </a:solidFill>
              <a:ea typeface="Lato Light" panose="020F0502020204030203" pitchFamily="34" charset="0"/>
              <a:cs typeface="Lato Light" panose="020F0502020204030203" pitchFamily="34" charset="0"/>
            </a:endParaRPr>
          </a:p>
        </p:txBody>
      </p:sp>
      <p:sp>
        <p:nvSpPr>
          <p:cNvPr id="8"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506363" y="6970319"/>
            <a:ext cx="4387177" cy="134960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55936" y="2266950"/>
            <a:ext cx="4332802"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a:t>
            </a:r>
            <a:r>
              <a:rPr lang="en-US" altLang="zh-CN" sz="5400">
                <a:solidFill>
                  <a:schemeClr val="tx1">
                    <a:lumMod val="85000"/>
                    <a:lumOff val="15000"/>
                  </a:schemeClr>
                </a:solidFill>
                <a:latin typeface="+mj-lt"/>
                <a:ea typeface="微软雅黑" panose="020B0503020204020204" pitchFamily="34" charset="-122"/>
                <a:cs typeface="Lato" panose="020F0502020204030203" pitchFamily="34" charset="0"/>
              </a:rPr>
              <a: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55936" y="6351677"/>
            <a:ext cx="4117764"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1" name="TextBox 10"/>
          <p:cNvSpPr txBox="1"/>
          <p:nvPr/>
        </p:nvSpPr>
        <p:spPr>
          <a:xfrm>
            <a:off x="1355936" y="7881550"/>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35448628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743200" y="3314700"/>
            <a:ext cx="3657600" cy="3657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2743200" y="4266337"/>
            <a:ext cx="3657600" cy="1754326"/>
          </a:xfrm>
          <a:prstGeom prst="rect">
            <a:avLst/>
          </a:prstGeom>
          <a:noFill/>
        </p:spPr>
        <p:txBody>
          <a:bodyPr wrap="square" rtlCol="0">
            <a:spAutoFit/>
          </a:bodyPr>
          <a:lstStyle/>
          <a:p>
            <a:pPr algn="ctr"/>
            <a:r>
              <a:rPr lang="en-US" altLang="zh-CN" sz="5400" smtClean="0">
                <a:solidFill>
                  <a:schemeClr val="bg1"/>
                </a:solidFill>
                <a:latin typeface="+mj-lt"/>
              </a:rPr>
              <a:t>Great </a:t>
            </a:r>
            <a:r>
              <a:rPr lang="en-US" altLang="zh-CN" sz="5400" smtClean="0">
                <a:solidFill>
                  <a:schemeClr val="bg1"/>
                </a:solidFill>
              </a:rPr>
              <a:t>Services</a:t>
            </a:r>
            <a:endParaRPr lang="zh-CN" altLang="en-US" sz="5400">
              <a:solidFill>
                <a:schemeClr val="bg1"/>
              </a:solidFill>
            </a:endParaRPr>
          </a:p>
        </p:txBody>
      </p:sp>
      <p:sp>
        <p:nvSpPr>
          <p:cNvPr id="21" name="Rectangle 20"/>
          <p:cNvSpPr/>
          <p:nvPr/>
        </p:nvSpPr>
        <p:spPr>
          <a:xfrm>
            <a:off x="10488394" y="2360035"/>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Rectangle 21"/>
          <p:cNvSpPr/>
          <p:nvPr/>
        </p:nvSpPr>
        <p:spPr>
          <a:xfrm>
            <a:off x="12063879" y="2262130"/>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p:cNvSpPr/>
          <p:nvPr/>
        </p:nvSpPr>
        <p:spPr>
          <a:xfrm>
            <a:off x="10488394" y="4591018"/>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Rectangle 25"/>
          <p:cNvSpPr/>
          <p:nvPr/>
        </p:nvSpPr>
        <p:spPr>
          <a:xfrm>
            <a:off x="10488394" y="6822001"/>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Freeform 582"/>
          <p:cNvSpPr>
            <a:spLocks noEditPoints="1"/>
          </p:cNvSpPr>
          <p:nvPr/>
        </p:nvSpPr>
        <p:spPr bwMode="auto">
          <a:xfrm>
            <a:off x="10813839" y="2684767"/>
            <a:ext cx="503542" cy="504968"/>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4"/>
          <p:cNvSpPr>
            <a:spLocks noEditPoints="1"/>
          </p:cNvSpPr>
          <p:nvPr/>
        </p:nvSpPr>
        <p:spPr bwMode="auto">
          <a:xfrm>
            <a:off x="10836784" y="4915748"/>
            <a:ext cx="457652" cy="504972"/>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0"/>
          <p:cNvSpPr>
            <a:spLocks noEditPoints="1"/>
          </p:cNvSpPr>
          <p:nvPr/>
        </p:nvSpPr>
        <p:spPr bwMode="auto">
          <a:xfrm>
            <a:off x="10813311" y="7192819"/>
            <a:ext cx="504598" cy="41279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Rectangle 17"/>
          <p:cNvSpPr/>
          <p:nvPr/>
        </p:nvSpPr>
        <p:spPr>
          <a:xfrm>
            <a:off x="12063879" y="4515972"/>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p:cNvSpPr/>
          <p:nvPr/>
        </p:nvSpPr>
        <p:spPr>
          <a:xfrm>
            <a:off x="12063879" y="6769814"/>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5936754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567160" y="2465844"/>
            <a:ext cx="5440680" cy="5355312"/>
          </a:xfrm>
          <a:prstGeom prst="rect">
            <a:avLst/>
          </a:prstGeom>
          <a:noFill/>
        </p:spPr>
        <p:txBody>
          <a:bodyPr wrap="square" rtlCol="0">
            <a:spAutoFit/>
          </a:bodyPr>
          <a:lstStyle/>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About Us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Our Professional Team</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Portfolio</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Mock Ups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Infographics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Charts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Maps</a:t>
            </a:r>
          </a:p>
        </p:txBody>
      </p:sp>
      <p:sp>
        <p:nvSpPr>
          <p:cNvPr id="10" name="Rectangle 9"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3864087" y="2282315"/>
            <a:ext cx="5722372" cy="572237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rot="16200000">
            <a:off x="5873554" y="4589502"/>
            <a:ext cx="4564628"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ea typeface="微软雅黑" panose="020B0503020204020204" pitchFamily="34" charset="-122"/>
                <a:cs typeface="Lato" panose="020F0502020204030203" pitchFamily="34" charset="0"/>
              </a:rPr>
              <a:t>Agenda</a:t>
            </a:r>
          </a:p>
        </p:txBody>
      </p:sp>
    </p:spTree>
    <p:extLst>
      <p:ext uri="{BB962C8B-B14F-4D97-AF65-F5344CB8AC3E}">
        <p14:creationId xmlns:p14="http://schemas.microsoft.com/office/powerpoint/2010/main" val="309106533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4" name="Rectangle 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934200" y="2933701"/>
            <a:ext cx="4419600" cy="44195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7112000" y="4266337"/>
            <a:ext cx="4064000" cy="1754326"/>
          </a:xfrm>
          <a:prstGeom prst="rect">
            <a:avLst/>
          </a:prstGeom>
          <a:noFill/>
        </p:spPr>
        <p:txBody>
          <a:bodyPr wrap="square" rtlCol="0">
            <a:spAutoFit/>
          </a:bodyPr>
          <a:lstStyle/>
          <a:p>
            <a:pPr algn="ct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6" name="TextBox 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rot="16200000">
            <a:off x="-829633" y="4989611"/>
            <a:ext cx="4277033" cy="307777"/>
          </a:xfrm>
          <a:prstGeom prst="rect">
            <a:avLst/>
          </a:prstGeom>
          <a:noFill/>
        </p:spPr>
        <p:txBody>
          <a:bodyPr wrap="square" rtlCol="0">
            <a:spAutoFit/>
          </a:bodyPr>
          <a:lstStyle/>
          <a:p>
            <a:pPr algn="ctr"/>
            <a:r>
              <a:rPr lang="en-US" altLang="zh-CN" sz="1400" spc="600" smtClean="0">
                <a:solidFill>
                  <a:schemeClr val="bg1">
                    <a:lumMod val="50000"/>
                  </a:schemeClr>
                </a:solidFill>
                <a:latin typeface="Montserrat" panose="00000500000000000000" pitchFamily="50" charset="0"/>
              </a:rPr>
              <a:t>GRAPHICRIVER.NET</a:t>
            </a:r>
            <a:endParaRPr lang="zh-CN" altLang="en-US" sz="1400" spc="600">
              <a:solidFill>
                <a:schemeClr val="bg1">
                  <a:lumMod val="50000"/>
                </a:schemeClr>
              </a:solidFill>
              <a:latin typeface="Montserrat" panose="00000500000000000000" pitchFamily="50" charset="0"/>
            </a:endParaRPr>
          </a:p>
        </p:txBody>
      </p:sp>
    </p:spTree>
    <p:extLst>
      <p:ext uri="{BB962C8B-B14F-4D97-AF65-F5344CB8AC3E}">
        <p14:creationId xmlns:p14="http://schemas.microsoft.com/office/powerpoint/2010/main" val="554035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p:sp>
      <p:sp>
        <p:nvSpPr>
          <p:cNvPr id="3" name="Rectangle 2"/>
          <p:cNvSpPr/>
          <p:nvPr/>
        </p:nvSpPr>
        <p:spPr>
          <a:xfrm>
            <a:off x="827088" y="823913"/>
            <a:ext cx="16635412" cy="8639175"/>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652447" y="5013157"/>
            <a:ext cx="4667865"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652447" y="7303119"/>
            <a:ext cx="8993453" cy="1052596"/>
          </a:xfrm>
          <a:prstGeom prst="rect">
            <a:avLst/>
          </a:prstGeom>
        </p:spPr>
        <p:txBody>
          <a:bodyPr wrap="square">
            <a:spAutoFit/>
          </a:bodyPr>
          <a:lstStyle/>
          <a:p>
            <a:pPr>
              <a:lnSpc>
                <a:spcPct val="13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6" name="Group 5"/>
          <p:cNvGrpSpPr/>
          <p:nvPr/>
        </p:nvGrpSpPr>
        <p:grpSpPr>
          <a:xfrm>
            <a:off x="15525750" y="1718911"/>
            <a:ext cx="971550" cy="970136"/>
            <a:chOff x="14673189" y="3662623"/>
            <a:chExt cx="771179" cy="770057"/>
          </a:xfrm>
          <a:solidFill>
            <a:schemeClr val="bg1"/>
          </a:solidFill>
        </p:grpSpPr>
        <p:sp>
          <p:nvSpPr>
            <p:cNvPr id="7" name="Freeform 6"/>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7"/>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TextBox 8"/>
          <p:cNvSpPr txBox="1"/>
          <p:nvPr/>
        </p:nvSpPr>
        <p:spPr>
          <a:xfrm>
            <a:off x="1866900" y="1773862"/>
            <a:ext cx="3124200" cy="860235"/>
          </a:xfrm>
          <a:prstGeom prst="rect">
            <a:avLst/>
          </a:prstGeom>
          <a:noFill/>
        </p:spPr>
        <p:txBody>
          <a:bodyPr wrap="square" rtlCol="0">
            <a:spAutoFit/>
          </a:bodyPr>
          <a:lstStyle/>
          <a:p>
            <a:pPr>
              <a:lnSpc>
                <a:spcPct val="130000"/>
              </a:lnSpc>
            </a:pPr>
            <a:r>
              <a:rPr lang="en-US" altLang="zh-CN" sz="2000" spc="600" smtClean="0">
                <a:solidFill>
                  <a:schemeClr val="bg1"/>
                </a:solidFill>
                <a:latin typeface="Montserrat" panose="00000500000000000000" pitchFamily="50" charset="0"/>
              </a:rPr>
              <a:t>CREATIVE PRESENTATION</a:t>
            </a:r>
            <a:endParaRPr lang="zh-CN" altLang="en-US" sz="2000" spc="600">
              <a:solidFill>
                <a:schemeClr val="bg1"/>
              </a:solidFill>
              <a:latin typeface="Montserrat" panose="00000500000000000000" pitchFamily="50" charset="0"/>
            </a:endParaRPr>
          </a:p>
        </p:txBody>
      </p:sp>
    </p:spTree>
    <p:extLst>
      <p:ext uri="{BB962C8B-B14F-4D97-AF65-F5344CB8AC3E}">
        <p14:creationId xmlns:p14="http://schemas.microsoft.com/office/powerpoint/2010/main" val="42295122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5" name="Freeform 4"/>
          <p:cNvSpPr/>
          <p:nvPr/>
        </p:nvSpPr>
        <p:spPr>
          <a:xfrm>
            <a:off x="12742604" y="0"/>
            <a:ext cx="5545396" cy="10287000"/>
          </a:xfrm>
          <a:custGeom>
            <a:avLst/>
            <a:gdLst>
              <a:gd name="connsiteX0" fmla="*/ 0 w 5545396"/>
              <a:gd name="connsiteY0" fmla="*/ 0 h 10287000"/>
              <a:gd name="connsiteX1" fmla="*/ 5545396 w 5545396"/>
              <a:gd name="connsiteY1" fmla="*/ 0 h 10287000"/>
              <a:gd name="connsiteX2" fmla="*/ 5545396 w 5545396"/>
              <a:gd name="connsiteY2" fmla="*/ 10287000 h 10287000"/>
              <a:gd name="connsiteX3" fmla="*/ 0 w 5545396"/>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5545396" h="10287000">
                <a:moveTo>
                  <a:pt x="0" y="0"/>
                </a:moveTo>
                <a:lnTo>
                  <a:pt x="5545396" y="0"/>
                </a:lnTo>
                <a:lnTo>
                  <a:pt x="5545396" y="10287000"/>
                </a:lnTo>
                <a:lnTo>
                  <a:pt x="0" y="10287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32</a:t>
            </a:fld>
            <a:endParaRPr lang="zh-CN" altLang="en-US" sz="1800">
              <a:solidFill>
                <a:schemeClr val="bg1"/>
              </a:solidFill>
              <a:latin typeface="+mj-lt"/>
            </a:endParaRPr>
          </a:p>
        </p:txBody>
      </p:sp>
      <p:grpSp>
        <p:nvGrpSpPr>
          <p:cNvPr id="7" name="Group 6"/>
          <p:cNvGrpSpPr/>
          <p:nvPr/>
        </p:nvGrpSpPr>
        <p:grpSpPr>
          <a:xfrm>
            <a:off x="17004406" y="831633"/>
            <a:ext cx="464444" cy="463768"/>
            <a:chOff x="14673189" y="3662623"/>
            <a:chExt cx="771179" cy="770057"/>
          </a:xfrm>
          <a:solidFill>
            <a:schemeClr val="bg1"/>
          </a:solidFill>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9"/>
          <p:cNvSpPr txBox="1"/>
          <p:nvPr/>
        </p:nvSpPr>
        <p:spPr>
          <a:xfrm>
            <a:off x="13533120" y="2753924"/>
            <a:ext cx="3929380" cy="3477875"/>
          </a:xfrm>
          <a:prstGeom prst="rect">
            <a:avLst/>
          </a:prstGeom>
          <a:noFill/>
        </p:spPr>
        <p:txBody>
          <a:bodyPr wrap="square" rtlCol="0">
            <a:spAutoFit/>
          </a:bodyPr>
          <a:lstStyle/>
          <a:p>
            <a:r>
              <a:rPr lang="en-US" altLang="zh-CN" sz="4400" b="1" smtClean="0">
                <a:solidFill>
                  <a:schemeClr val="bg1"/>
                </a:solidFill>
                <a:latin typeface="+mj-lt"/>
              </a:rPr>
              <a:t>“</a:t>
            </a:r>
            <a:r>
              <a:rPr lang="en-US" altLang="zh-CN" sz="4400" smtClean="0">
                <a:solidFill>
                  <a:schemeClr val="bg1"/>
                </a:solidFill>
              </a:rPr>
              <a:t>Presentation should always be </a:t>
            </a:r>
            <a:r>
              <a:rPr lang="en-US" altLang="zh-CN" sz="4400" smtClean="0">
                <a:solidFill>
                  <a:schemeClr val="bg1"/>
                </a:solidFill>
                <a:latin typeface="+mj-lt"/>
              </a:rPr>
              <a:t>simple</a:t>
            </a:r>
            <a:r>
              <a:rPr lang="en-US" altLang="zh-CN" sz="4400" smtClean="0">
                <a:solidFill>
                  <a:schemeClr val="bg1"/>
                </a:solidFill>
              </a:rPr>
              <a:t> and </a:t>
            </a:r>
            <a:r>
              <a:rPr lang="en-US" altLang="zh-CN" sz="4400" smtClean="0">
                <a:solidFill>
                  <a:schemeClr val="bg1"/>
                </a:solidFill>
                <a:latin typeface="+mj-lt"/>
              </a:rPr>
              <a:t>creative.”</a:t>
            </a:r>
            <a:endParaRPr lang="zh-CN" altLang="en-US" sz="4400">
              <a:solidFill>
                <a:schemeClr val="bg1"/>
              </a:solidFill>
              <a:latin typeface="+mj-lt"/>
            </a:endParaRPr>
          </a:p>
        </p:txBody>
      </p:sp>
      <p:sp>
        <p:nvSpPr>
          <p:cNvPr id="11" name="TextBox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3533120" y="7132967"/>
            <a:ext cx="2964180" cy="400110"/>
          </a:xfrm>
          <a:prstGeom prst="rect">
            <a:avLst/>
          </a:prstGeom>
          <a:noFill/>
        </p:spPr>
        <p:txBody>
          <a:bodyPr wrap="square" rtlCol="0">
            <a:spAutoFit/>
          </a:bodyPr>
          <a:lstStyle/>
          <a:p>
            <a:r>
              <a:rPr lang="en-US" altLang="zh-CN" sz="2000" spc="300" smtClean="0">
                <a:solidFill>
                  <a:schemeClr val="bg1"/>
                </a:solidFill>
                <a:latin typeface="Montserrat" panose="00000500000000000000" pitchFamily="50" charset="0"/>
              </a:rPr>
              <a:t>-JOHN DOE</a:t>
            </a:r>
            <a:endParaRPr lang="zh-CN" altLang="en-US" sz="2000" spc="300">
              <a:solidFill>
                <a:schemeClr val="bg1"/>
              </a:solidFill>
              <a:latin typeface="Montserrat" panose="00000500000000000000" pitchFamily="50" charset="0"/>
            </a:endParaRPr>
          </a:p>
        </p:txBody>
      </p:sp>
    </p:spTree>
    <p:extLst>
      <p:ext uri="{BB962C8B-B14F-4D97-AF65-F5344CB8AC3E}">
        <p14:creationId xmlns:p14="http://schemas.microsoft.com/office/powerpoint/2010/main" val="2414137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TextBox 9"/>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7841143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9546"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69546"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TextBox 9"/>
          <p:cNvSpPr txBox="1"/>
          <p:nvPr/>
        </p:nvSpPr>
        <p:spPr>
          <a:xfrm>
            <a:off x="10369546"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
        <p:nvSpPr>
          <p:cNvPr id="14" name="Picture Placeholder 13"/>
          <p:cNvSpPr>
            <a:spLocks noGrp="1"/>
          </p:cNvSpPr>
          <p:nvPr>
            <p:ph type="pic" sz="quarter" idx="13"/>
          </p:nvPr>
        </p:nvSpPr>
        <p:spPr/>
      </p:sp>
    </p:spTree>
    <p:extLst>
      <p:ext uri="{BB962C8B-B14F-4D97-AF65-F5344CB8AC3E}">
        <p14:creationId xmlns:p14="http://schemas.microsoft.com/office/powerpoint/2010/main" val="31826264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 name="TextBox 12"/>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23785326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TextBox 7"/>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9" name="Picture Placeholder 8"/>
          <p:cNvSpPr>
            <a:spLocks noGrp="1"/>
          </p:cNvSpPr>
          <p:nvPr>
            <p:ph type="pic" sz="quarter" idx="10"/>
          </p:nvPr>
        </p:nvSpPr>
        <p:spPr/>
      </p:sp>
      <p:sp>
        <p:nvSpPr>
          <p:cNvPr id="10" name="Picture Placeholder 9"/>
          <p:cNvSpPr>
            <a:spLocks noGrp="1"/>
          </p:cNvSpPr>
          <p:nvPr>
            <p:ph type="pic" sz="quarter" idx="11"/>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Tree>
    <p:extLst>
      <p:ext uri="{BB962C8B-B14F-4D97-AF65-F5344CB8AC3E}">
        <p14:creationId xmlns:p14="http://schemas.microsoft.com/office/powerpoint/2010/main" val="10952319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197096" y="2421566"/>
            <a:ext cx="485282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a:solidFill>
                  <a:schemeClr val="tx1">
                    <a:lumMod val="85000"/>
                    <a:lumOff val="15000"/>
                  </a:schemeClr>
                </a:solidFill>
                <a:ea typeface="Roboto" panose="02000000000000000000" pitchFamily="2" charset="0"/>
                <a:cs typeface="Lato" panose="020F0502020204030203" pitchFamily="34" charset="0"/>
              </a:rPr>
              <a:t>Design</a:t>
            </a:r>
            <a:endParaRPr lang="en-US" altLang="zh-CN" sz="5400" smtClean="0">
              <a:solidFill>
                <a:schemeClr val="tx1">
                  <a:lumMod val="85000"/>
                  <a:lumOff val="15000"/>
                </a:schemeClr>
              </a:solidFill>
              <a:ea typeface="Roboto" panose="02000000000000000000" pitchFamily="2" charset="0"/>
              <a:cs typeface="Lato" panose="020F0502020204030203" pitchFamily="34" charset="0"/>
            </a:endParaRPr>
          </a:p>
        </p:txBody>
      </p:sp>
      <p:sp>
        <p:nvSpPr>
          <p:cNvPr id="11" name="Rectangle 8"/>
          <p:cNvSpPr/>
          <p:nvPr/>
        </p:nvSpPr>
        <p:spPr>
          <a:xfrm>
            <a:off x="1197096" y="5398746"/>
            <a:ext cx="566090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His </a:t>
            </a:r>
            <a:r>
              <a:rPr lang="es-ES" altLang="zh-CN" sz="11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197097" y="6972883"/>
            <a:ext cx="214529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bg1">
                    <a:lumMod val="65000"/>
                  </a:schemeClr>
                </a:solidFill>
                <a:ea typeface="Lato Light" panose="020F0502020204030203" pitchFamily="34" charset="0"/>
                <a:cs typeface="Lato Light" panose="020F0502020204030203" pitchFamily="34" charset="0"/>
              </a:rPr>
              <a:t>Simplicity</a:t>
            </a:r>
            <a:endParaRPr lang="zh-CN" altLang="en-US" sz="1600" dirty="0">
              <a:solidFill>
                <a:schemeClr val="bg1">
                  <a:lumMod val="65000"/>
                </a:schemeClr>
              </a:solidFill>
            </a:endParaRPr>
          </a:p>
        </p:txBody>
      </p:sp>
      <p:sp>
        <p:nvSpPr>
          <p:cNvPr id="13" name="TextBox 12"/>
          <p:cNvSpPr txBox="1"/>
          <p:nvPr/>
        </p:nvSpPr>
        <p:spPr>
          <a:xfrm>
            <a:off x="3320240" y="6972883"/>
            <a:ext cx="214529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bg1">
                    <a:lumMod val="65000"/>
                  </a:schemeClr>
                </a:solidFill>
                <a:ea typeface="Lato Light" panose="020F0502020204030203" pitchFamily="34" charset="0"/>
                <a:cs typeface="Lato Light" panose="020F0502020204030203" pitchFamily="34" charset="0"/>
              </a:rPr>
              <a:t>Professional Design</a:t>
            </a:r>
            <a:endParaRPr lang="zh-CN" altLang="en-US" sz="1600">
              <a:solidFill>
                <a:schemeClr val="bg1">
                  <a:lumMod val="65000"/>
                </a:schemeClr>
              </a:solidFill>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Tree>
    <p:extLst>
      <p:ext uri="{BB962C8B-B14F-4D97-AF65-F5344CB8AC3E}">
        <p14:creationId xmlns:p14="http://schemas.microsoft.com/office/powerpoint/2010/main" val="28628663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3" name="TextBox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24" name="TextBox 23"/>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Tree>
    <p:extLst>
      <p:ext uri="{BB962C8B-B14F-4D97-AF65-F5344CB8AC3E}">
        <p14:creationId xmlns:p14="http://schemas.microsoft.com/office/powerpoint/2010/main" val="1343684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p:sp>
      <p:sp>
        <p:nvSpPr>
          <p:cNvPr id="23" name="TextBox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2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298213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5" name="TextBox 24"/>
          <p:cNvSpPr txBox="1"/>
          <p:nvPr/>
        </p:nvSpPr>
        <p:spPr>
          <a:xfrm>
            <a:off x="7664077" y="400112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27" name="Group 26"/>
          <p:cNvGrpSpPr/>
          <p:nvPr/>
        </p:nvGrpSpPr>
        <p:grpSpPr>
          <a:xfrm>
            <a:off x="2628349" y="5140738"/>
            <a:ext cx="2517912" cy="2517913"/>
            <a:chOff x="4350771" y="1943101"/>
            <a:chExt cx="6400800" cy="6399389"/>
          </a:xfrm>
          <a:solidFill>
            <a:schemeClr val="accent1">
              <a:alpha val="80000"/>
            </a:schemeClr>
          </a:solidFill>
        </p:grpSpPr>
        <p:sp>
          <p:nvSpPr>
            <p:cNvPr id="28" name="Freeform 2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Freeform 28"/>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Freeform 29"/>
          <p:cNvSpPr>
            <a:spLocks noEditPoints="1"/>
          </p:cNvSpPr>
          <p:nvPr/>
        </p:nvSpPr>
        <p:spPr bwMode="auto">
          <a:xfrm>
            <a:off x="3010740" y="6707412"/>
            <a:ext cx="567486" cy="567486"/>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26" name="Picture Placeholder 25"/>
          <p:cNvSpPr>
            <a:spLocks noGrp="1"/>
          </p:cNvSpPr>
          <p:nvPr>
            <p:ph type="pic" sz="quarter" idx="15"/>
          </p:nvPr>
        </p:nvSpPr>
        <p:spPr/>
      </p:sp>
      <p:sp>
        <p:nvSpPr>
          <p:cNvPr id="31" name="Picture Placeholder 30"/>
          <p:cNvSpPr>
            <a:spLocks noGrp="1"/>
          </p:cNvSpPr>
          <p:nvPr>
            <p:ph type="pic" sz="quarter" idx="16"/>
          </p:nvPr>
        </p:nvSpPr>
        <p:spPr/>
      </p:sp>
      <p:sp>
        <p:nvSpPr>
          <p:cNvPr id="32" name="Picture Placeholder 31"/>
          <p:cNvSpPr>
            <a:spLocks noGrp="1"/>
          </p:cNvSpPr>
          <p:nvPr>
            <p:ph type="pic" sz="quarter" idx="17"/>
          </p:nvPr>
        </p:nvSpPr>
        <p:spPr/>
      </p:sp>
      <p:sp>
        <p:nvSpPr>
          <p:cNvPr id="33" name="Picture Placeholder 32"/>
          <p:cNvSpPr>
            <a:spLocks noGrp="1"/>
          </p:cNvSpPr>
          <p:nvPr>
            <p:ph type="pic" sz="quarter" idx="18"/>
          </p:nvPr>
        </p:nvSpPr>
        <p:spPr/>
      </p:sp>
      <p:sp>
        <p:nvSpPr>
          <p:cNvPr id="34" name="Picture Placeholder 33"/>
          <p:cNvSpPr>
            <a:spLocks noGrp="1"/>
          </p:cNvSpPr>
          <p:nvPr>
            <p:ph type="pic" sz="quarter" idx="19"/>
          </p:nvPr>
        </p:nvSpPr>
        <p:spPr/>
      </p:sp>
      <p:sp>
        <p:nvSpPr>
          <p:cNvPr id="35" name="Picture Placeholder 34"/>
          <p:cNvSpPr>
            <a:spLocks noGrp="1"/>
          </p:cNvSpPr>
          <p:nvPr>
            <p:ph type="pic" sz="quarter" idx="20"/>
          </p:nvPr>
        </p:nvSpPr>
        <p:spPr/>
      </p:sp>
      <p:sp>
        <p:nvSpPr>
          <p:cNvPr id="36" name="Picture Placeholder 35"/>
          <p:cNvSpPr>
            <a:spLocks noGrp="1"/>
          </p:cNvSpPr>
          <p:nvPr>
            <p:ph type="pic" sz="quarter" idx="21"/>
          </p:nvPr>
        </p:nvSpPr>
        <p:spPr/>
      </p:sp>
      <p:sp>
        <p:nvSpPr>
          <p:cNvPr id="37" name="Picture Placeholder 36"/>
          <p:cNvSpPr>
            <a:spLocks noGrp="1"/>
          </p:cNvSpPr>
          <p:nvPr>
            <p:ph type="pic" sz="quarter" idx="22"/>
          </p:nvPr>
        </p:nvSpPr>
        <p:spPr/>
      </p:sp>
      <p:sp>
        <p:nvSpPr>
          <p:cNvPr id="38" name="Picture Placeholder 37"/>
          <p:cNvSpPr>
            <a:spLocks noGrp="1"/>
          </p:cNvSpPr>
          <p:nvPr>
            <p:ph type="pic" sz="quarter" idx="23"/>
          </p:nvPr>
        </p:nvSpPr>
        <p:spPr/>
      </p:sp>
    </p:spTree>
    <p:extLst>
      <p:ext uri="{BB962C8B-B14F-4D97-AF65-F5344CB8AC3E}">
        <p14:creationId xmlns:p14="http://schemas.microsoft.com/office/powerpoint/2010/main" val="23149467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7"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pPr algn="ctr"/>
            <a:endParaRPr lang="zh-CN" altLang="en-US" sz="4050"/>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6593115" y="4589502"/>
            <a:ext cx="5101770"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ea typeface="微软雅黑" panose="020B0503020204020204" pitchFamily="34" charset="-122"/>
                <a:cs typeface="Lato" panose="020F0502020204030203" pitchFamily="34" charset="0"/>
              </a:rPr>
              <a:t>About </a:t>
            </a:r>
            <a:r>
              <a:rPr lang="en-US" altLang="zh-CN" sz="6600" smtClean="0">
                <a:solidFill>
                  <a:schemeClr val="bg1"/>
                </a:solidFill>
                <a:ea typeface="微软雅黑" panose="020B0503020204020204" pitchFamily="34" charset="-122"/>
                <a:cs typeface="Lato" panose="020F0502020204030203" pitchFamily="34" charset="0"/>
              </a:rPr>
              <a:t>Us</a:t>
            </a:r>
          </a:p>
        </p:txBody>
      </p:sp>
      <p:grpSp>
        <p:nvGrpSpPr>
          <p:cNvPr id="9" name="Group 8"/>
          <p:cNvGrpSpPr/>
          <p:nvPr/>
        </p:nvGrpSpPr>
        <p:grpSpPr>
          <a:xfrm>
            <a:off x="6107531" y="4223657"/>
            <a:ext cx="6072940" cy="1839686"/>
            <a:chOff x="1885950" y="4329811"/>
            <a:chExt cx="5372101" cy="1627380"/>
          </a:xfrm>
        </p:grpSpPr>
        <p:sp>
          <p:nvSpPr>
            <p:cNvPr id="10" name="Freeform 9"/>
            <p:cNvSpPr/>
            <p:nvPr/>
          </p:nvSpPr>
          <p:spPr>
            <a:xfrm>
              <a:off x="6673851" y="4329811"/>
              <a:ext cx="584200" cy="584198"/>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10"/>
            <p:cNvSpPr/>
            <p:nvPr/>
          </p:nvSpPr>
          <p:spPr>
            <a:xfrm rot="10800000">
              <a:off x="1885950" y="5372991"/>
              <a:ext cx="584198" cy="584200"/>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85327923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663700"/>
            <a:ext cx="7848600" cy="695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1197096" y="2421566"/>
            <a:ext cx="485282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Roboto" panose="02000000000000000000" pitchFamily="2" charset="0"/>
                <a:cs typeface="Lato" panose="020F0502020204030203" pitchFamily="34" charset="0"/>
              </a:rPr>
              <a:t>Creative </a:t>
            </a:r>
            <a:r>
              <a:rPr lang="en-US" altLang="zh-CN" sz="5400" smtClean="0">
                <a:solidFill>
                  <a:schemeClr val="bg1"/>
                </a:solidFill>
                <a:ea typeface="Roboto" panose="02000000000000000000" pitchFamily="2" charset="0"/>
                <a:cs typeface="Lato" panose="020F0502020204030203" pitchFamily="34" charset="0"/>
              </a:rPr>
              <a:t>Team</a:t>
            </a:r>
          </a:p>
        </p:txBody>
      </p:sp>
      <p:sp>
        <p:nvSpPr>
          <p:cNvPr id="11" name="Rectangle 8"/>
          <p:cNvSpPr/>
          <p:nvPr/>
        </p:nvSpPr>
        <p:spPr>
          <a:xfrm>
            <a:off x="1197096" y="5398746"/>
            <a:ext cx="5660903" cy="1192634"/>
          </a:xfrm>
          <a:prstGeom prst="rect">
            <a:avLst/>
          </a:prstGeom>
        </p:spPr>
        <p:txBody>
          <a:bodyPr wrap="square">
            <a:spAutoFit/>
          </a:bodyPr>
          <a:lstStyle/>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alpha val="70000"/>
                  </a:schemeClr>
                </a:solidFill>
                <a:ea typeface="Lato Light" panose="020F0502020204030203" pitchFamily="34" charset="0"/>
                <a:cs typeface="Lato Light" panose="020F0502020204030203" pitchFamily="34" charset="0"/>
              </a:rPr>
              <a:t>. </a:t>
            </a:r>
            <a:r>
              <a:rPr lang="es-ES" altLang="zh-CN" sz="11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His </a:t>
            </a:r>
            <a:r>
              <a:rPr lang="es-ES" altLang="zh-CN" sz="1100" dirty="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197097" y="6972883"/>
            <a:ext cx="2145296" cy="892552"/>
          </a:xfrm>
          <a:prstGeom prst="rect">
            <a:avLst/>
          </a:prstGeom>
          <a:noFill/>
        </p:spPr>
        <p:txBody>
          <a:bodyPr wrap="square" rtlCol="0">
            <a:spAutoFit/>
          </a:bodyPr>
          <a:lstStyle/>
          <a:p>
            <a:r>
              <a:rPr lang="en-US" altLang="zh-CN" sz="3600" b="1" dirty="0" smtClean="0">
                <a:solidFill>
                  <a:schemeClr val="bg1"/>
                </a:solidFill>
                <a:latin typeface="+mj-lt"/>
              </a:rPr>
              <a:t>85%</a:t>
            </a:r>
          </a:p>
          <a:p>
            <a:r>
              <a:rPr lang="es-ES" altLang="zh-CN" sz="1600" smtClean="0">
                <a:solidFill>
                  <a:schemeClr val="bg1"/>
                </a:solidFill>
                <a:ea typeface="Lato Light" panose="020F0502020204030203" pitchFamily="34" charset="0"/>
                <a:cs typeface="Lato Light" panose="020F0502020204030203" pitchFamily="34" charset="0"/>
              </a:rPr>
              <a:t>Simplicity</a:t>
            </a:r>
            <a:endParaRPr lang="zh-CN" altLang="en-US" sz="1600" dirty="0">
              <a:solidFill>
                <a:schemeClr val="bg1"/>
              </a:solidFill>
            </a:endParaRPr>
          </a:p>
        </p:txBody>
      </p:sp>
      <p:sp>
        <p:nvSpPr>
          <p:cNvPr id="13" name="TextBox 12"/>
          <p:cNvSpPr txBox="1"/>
          <p:nvPr/>
        </p:nvSpPr>
        <p:spPr>
          <a:xfrm>
            <a:off x="3320240" y="6972883"/>
            <a:ext cx="2145296" cy="892552"/>
          </a:xfrm>
          <a:prstGeom prst="rect">
            <a:avLst/>
          </a:prstGeom>
          <a:noFill/>
        </p:spPr>
        <p:txBody>
          <a:bodyPr wrap="square" rtlCol="0">
            <a:spAutoFit/>
          </a:bodyPr>
          <a:lstStyle/>
          <a:p>
            <a:r>
              <a:rPr lang="en-US" altLang="zh-CN" sz="3600" b="1" smtClean="0">
                <a:solidFill>
                  <a:schemeClr val="bg1"/>
                </a:solidFill>
                <a:latin typeface="+mj-lt"/>
              </a:rPr>
              <a:t>3.6K</a:t>
            </a:r>
            <a:endParaRPr lang="en-US" altLang="zh-CN" sz="3200" b="1" smtClean="0">
              <a:solidFill>
                <a:schemeClr val="bg1"/>
              </a:solidFill>
              <a:latin typeface="+mj-lt"/>
            </a:endParaRPr>
          </a:p>
          <a:p>
            <a:r>
              <a:rPr lang="es-ES" altLang="zh-CN" sz="1600" smtClean="0">
                <a:solidFill>
                  <a:schemeClr val="bg1"/>
                </a:solidFill>
                <a:ea typeface="Lato Light" panose="020F0502020204030203" pitchFamily="34" charset="0"/>
                <a:cs typeface="Lato Light" panose="020F0502020204030203" pitchFamily="34" charset="0"/>
              </a:rPr>
              <a:t>Professional Design</a:t>
            </a:r>
            <a:endParaRPr lang="zh-CN" altLang="en-US" sz="1600">
              <a:solidFill>
                <a:schemeClr val="bg1"/>
              </a:solidFill>
            </a:endParaRPr>
          </a:p>
        </p:txBody>
      </p:sp>
      <p:sp>
        <p:nvSpPr>
          <p:cNvPr id="14" name="Picture Placeholder 13"/>
          <p:cNvSpPr>
            <a:spLocks noGrp="1"/>
          </p:cNvSpPr>
          <p:nvPr>
            <p:ph type="pic" sz="quarter" idx="10"/>
          </p:nvPr>
        </p:nvSpPr>
        <p:spPr>
          <a:xfrm>
            <a:off x="7853240" y="1663700"/>
            <a:ext cx="3479800" cy="3479800"/>
          </a:xfrm>
        </p:spPr>
      </p:sp>
      <p:sp>
        <p:nvSpPr>
          <p:cNvPr id="15" name="Picture Placeholder 14"/>
          <p:cNvSpPr>
            <a:spLocks noGrp="1"/>
          </p:cNvSpPr>
          <p:nvPr>
            <p:ph type="pic" sz="quarter" idx="11"/>
          </p:nvPr>
        </p:nvSpPr>
        <p:spPr/>
      </p:sp>
      <p:sp>
        <p:nvSpPr>
          <p:cNvPr id="16" name="Picture Placeholder 15"/>
          <p:cNvSpPr>
            <a:spLocks noGrp="1"/>
          </p:cNvSpPr>
          <p:nvPr>
            <p:ph type="pic" sz="quarter" idx="12"/>
          </p:nvPr>
        </p:nvSpPr>
        <p:spPr/>
      </p:sp>
      <p:sp>
        <p:nvSpPr>
          <p:cNvPr id="17" name="Picture Placeholder 16"/>
          <p:cNvSpPr>
            <a:spLocks noGrp="1"/>
          </p:cNvSpPr>
          <p:nvPr>
            <p:ph type="pic" sz="quarter" idx="13"/>
          </p:nvPr>
        </p:nvSpPr>
        <p:spPr>
          <a:xfrm>
            <a:off x="7853240" y="5143500"/>
            <a:ext cx="3479800" cy="3479800"/>
          </a:xfrm>
        </p:spPr>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Tree>
    <p:extLst>
      <p:ext uri="{BB962C8B-B14F-4D97-AF65-F5344CB8AC3E}">
        <p14:creationId xmlns:p14="http://schemas.microsoft.com/office/powerpoint/2010/main" val="38780959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66900" y="5959934"/>
            <a:ext cx="2926080" cy="28407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Rectangle 6"/>
          <p:cNvSpPr/>
          <p:nvPr/>
        </p:nvSpPr>
        <p:spPr>
          <a:xfrm>
            <a:off x="4792980" y="3119198"/>
            <a:ext cx="2926080" cy="28407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1" name="Rectangle 10"/>
          <p:cNvSpPr/>
          <p:nvPr/>
        </p:nvSpPr>
        <p:spPr>
          <a:xfrm>
            <a:off x="7719060" y="5959936"/>
            <a:ext cx="2926080" cy="28407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5" name="Rectangle 14"/>
          <p:cNvSpPr/>
          <p:nvPr/>
        </p:nvSpPr>
        <p:spPr>
          <a:xfrm>
            <a:off x="10645140" y="3119198"/>
            <a:ext cx="2926080" cy="28407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3" name="Rectangle 22"/>
          <p:cNvSpPr/>
          <p:nvPr/>
        </p:nvSpPr>
        <p:spPr>
          <a:xfrm>
            <a:off x="13571220" y="5959936"/>
            <a:ext cx="2926080" cy="28407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Team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Members</a:t>
            </a:r>
          </a:p>
        </p:txBody>
      </p:sp>
      <p:sp>
        <p:nvSpPr>
          <p:cNvPr id="27" name="Rectangle 26"/>
          <p:cNvSpPr/>
          <p:nvPr/>
        </p:nvSpPr>
        <p:spPr>
          <a:xfrm>
            <a:off x="1943100" y="6390328"/>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28" name="Rectangle 8"/>
          <p:cNvSpPr/>
          <p:nvPr/>
        </p:nvSpPr>
        <p:spPr>
          <a:xfrm>
            <a:off x="2065020" y="7397703"/>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1" name="Rectangle 30"/>
          <p:cNvSpPr/>
          <p:nvPr/>
        </p:nvSpPr>
        <p:spPr>
          <a:xfrm>
            <a:off x="4890770" y="354959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2" name="Rectangle 8"/>
          <p:cNvSpPr/>
          <p:nvPr/>
        </p:nvSpPr>
        <p:spPr>
          <a:xfrm>
            <a:off x="5012690" y="455696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4" name="Rectangle 33"/>
          <p:cNvSpPr/>
          <p:nvPr/>
        </p:nvSpPr>
        <p:spPr>
          <a:xfrm>
            <a:off x="10742930" y="3549592"/>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5" name="Rectangle 8"/>
          <p:cNvSpPr/>
          <p:nvPr/>
        </p:nvSpPr>
        <p:spPr>
          <a:xfrm>
            <a:off x="10864850" y="4556967"/>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7" name="Rectangle 36"/>
          <p:cNvSpPr/>
          <p:nvPr/>
        </p:nvSpPr>
        <p:spPr>
          <a:xfrm>
            <a:off x="7816850" y="639033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8" name="Rectangle 8"/>
          <p:cNvSpPr/>
          <p:nvPr/>
        </p:nvSpPr>
        <p:spPr>
          <a:xfrm>
            <a:off x="7938770" y="739770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40" name="Rectangle 39"/>
          <p:cNvSpPr/>
          <p:nvPr/>
        </p:nvSpPr>
        <p:spPr>
          <a:xfrm>
            <a:off x="13669010" y="639033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41" name="Rectangle 8"/>
          <p:cNvSpPr/>
          <p:nvPr/>
        </p:nvSpPr>
        <p:spPr>
          <a:xfrm>
            <a:off x="13790930" y="739770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333506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0375899" y="4930461"/>
            <a:ext cx="2507226" cy="461665"/>
          </a:xfrm>
          <a:prstGeom prst="rect">
            <a:avLst/>
          </a:prstGeom>
          <a:noFill/>
        </p:spPr>
        <p:txBody>
          <a:bodyPr wrap="square" rtlCol="0">
            <a:spAutoFit/>
          </a:bodyPr>
          <a:lstStyle/>
          <a:p>
            <a:r>
              <a:rPr lang="en-US" altLang="zh-CN" sz="2400" smtClean="0">
                <a:latin typeface="Montserrat" panose="00000500000000000000" pitchFamily="50" charset="0"/>
              </a:rPr>
              <a:t>Experience</a:t>
            </a:r>
            <a:endParaRPr lang="zh-CN" altLang="en-US" sz="2400">
              <a:latin typeface="Montserrat" panose="00000500000000000000" pitchFamily="50" charset="0"/>
            </a:endParaRPr>
          </a:p>
        </p:txBody>
      </p:sp>
      <p:grpSp>
        <p:nvGrpSpPr>
          <p:cNvPr id="19" name="Group 18"/>
          <p:cNvGrpSpPr/>
          <p:nvPr/>
        </p:nvGrpSpPr>
        <p:grpSpPr>
          <a:xfrm>
            <a:off x="11474194" y="5869445"/>
            <a:ext cx="234757" cy="2433098"/>
            <a:chOff x="11474194" y="6412329"/>
            <a:chExt cx="234757" cy="2433098"/>
          </a:xfrm>
        </p:grpSpPr>
        <p:sp>
          <p:nvSpPr>
            <p:cNvPr id="20" name="Rectangle 19"/>
            <p:cNvSpPr/>
            <p:nvPr/>
          </p:nvSpPr>
          <p:spPr>
            <a:xfrm rot="5400000">
              <a:off x="11474194" y="6412329"/>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p:cNvSpPr/>
            <p:nvPr/>
          </p:nvSpPr>
          <p:spPr>
            <a:xfrm rot="5400000">
              <a:off x="11474194" y="751150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21"/>
            <p:cNvSpPr/>
            <p:nvPr/>
          </p:nvSpPr>
          <p:spPr>
            <a:xfrm rot="5400000">
              <a:off x="11474194" y="861067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Straight Connector 22"/>
            <p:cNvCxnSpPr>
              <a:stCxn id="20" idx="3"/>
              <a:endCxn id="22" idx="1"/>
            </p:cNvCxnSpPr>
            <p:nvPr/>
          </p:nvCxnSpPr>
          <p:spPr>
            <a:xfrm>
              <a:off x="11591572" y="6647086"/>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24" name="Rectangle 8"/>
          <p:cNvSpPr/>
          <p:nvPr/>
        </p:nvSpPr>
        <p:spPr>
          <a:xfrm>
            <a:off x="12093590" y="5617951"/>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p:cNvSpPr/>
          <p:nvPr/>
        </p:nvSpPr>
        <p:spPr>
          <a:xfrm>
            <a:off x="10375898" y="5774457"/>
            <a:ext cx="755335" cy="424732"/>
          </a:xfrm>
          <a:prstGeom prst="rect">
            <a:avLst/>
          </a:prstGeom>
        </p:spPr>
        <p:txBody>
          <a:bodyPr wrap="none">
            <a:spAutoFit/>
          </a:bodyPr>
          <a:lstStyle/>
          <a:p>
            <a:pPr>
              <a:lnSpc>
                <a:spcPct val="120000"/>
              </a:lnSpc>
              <a:spcBef>
                <a:spcPts val="600"/>
              </a:spcBef>
            </a:pPr>
            <a:r>
              <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2007</a:t>
            </a:r>
          </a:p>
        </p:txBody>
      </p:sp>
      <p:sp>
        <p:nvSpPr>
          <p:cNvPr id="26" name="Rectangle 25"/>
          <p:cNvSpPr/>
          <p:nvPr/>
        </p:nvSpPr>
        <p:spPr>
          <a:xfrm>
            <a:off x="10375898" y="6873627"/>
            <a:ext cx="755335" cy="402611"/>
          </a:xfrm>
          <a:prstGeom prst="rect">
            <a:avLst/>
          </a:prstGeom>
        </p:spPr>
        <p:txBody>
          <a:bodyPr wrap="none">
            <a:spAutoFit/>
          </a:bodyPr>
          <a:lstStyle/>
          <a:p>
            <a:pPr>
              <a:lnSpc>
                <a:spcPct val="120000"/>
              </a:lnSpc>
              <a:spcBef>
                <a:spcPts val="600"/>
              </a:spcBef>
            </a:pPr>
            <a:r>
              <a:rPr lang="es-ES" altLang="zh-CN" sz="1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2013</a:t>
            </a:r>
            <a:endPar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7" name="Rectangle 26"/>
          <p:cNvSpPr/>
          <p:nvPr/>
        </p:nvSpPr>
        <p:spPr>
          <a:xfrm>
            <a:off x="10375898" y="7972797"/>
            <a:ext cx="755335" cy="402611"/>
          </a:xfrm>
          <a:prstGeom prst="rect">
            <a:avLst/>
          </a:prstGeom>
        </p:spPr>
        <p:txBody>
          <a:bodyPr wrap="none">
            <a:spAutoFit/>
          </a:bodyPr>
          <a:lstStyle/>
          <a:p>
            <a:pPr>
              <a:lnSpc>
                <a:spcPct val="120000"/>
              </a:lnSpc>
              <a:spcBef>
                <a:spcPts val="600"/>
              </a:spcBef>
            </a:pPr>
            <a:r>
              <a:rPr lang="es-ES" altLang="zh-CN" sz="1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2018</a:t>
            </a:r>
            <a:endPar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8" name="Rectangle 8"/>
          <p:cNvSpPr/>
          <p:nvPr/>
        </p:nvSpPr>
        <p:spPr>
          <a:xfrm>
            <a:off x="12093590" y="6714694"/>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8"/>
          <p:cNvSpPr/>
          <p:nvPr/>
        </p:nvSpPr>
        <p:spPr>
          <a:xfrm>
            <a:off x="12093590" y="7811438"/>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p:cNvSpPr/>
          <p:nvPr/>
        </p:nvSpPr>
        <p:spPr>
          <a:xfrm>
            <a:off x="10375900" y="1750971"/>
            <a:ext cx="4504372" cy="1092607"/>
          </a:xfrm>
          <a:prstGeom prst="rect">
            <a:avLst/>
          </a:prstGeom>
        </p:spPr>
        <p:txBody>
          <a:bodyPr wrap="square">
            <a:spAutoFit/>
          </a:bodyPr>
          <a:lstStyle/>
          <a:p>
            <a:r>
              <a:rPr lang="en-US" altLang="zh-CN" sz="4400" smtClean="0">
                <a:solidFill>
                  <a:schemeClr val="tx1">
                    <a:lumMod val="85000"/>
                    <a:lumOff val="15000"/>
                  </a:schemeClr>
                </a:solidFill>
                <a:latin typeface="+mj-lt"/>
                <a:ea typeface="华文细黑" panose="02010600040101010101" pitchFamily="2" charset="-122"/>
              </a:rPr>
              <a:t>Kira </a:t>
            </a:r>
            <a:r>
              <a:rPr lang="en-US" altLang="zh-CN" sz="4400" smtClean="0">
                <a:solidFill>
                  <a:schemeClr val="tx1">
                    <a:lumMod val="85000"/>
                    <a:lumOff val="15000"/>
                  </a:schemeClr>
                </a:solidFill>
                <a:ea typeface="华文细黑" panose="02010600040101010101" pitchFamily="2" charset="-122"/>
              </a:rPr>
              <a:t>Sears</a:t>
            </a:r>
          </a:p>
          <a:p>
            <a:pPr>
              <a:spcBef>
                <a:spcPts val="600"/>
              </a:spcBef>
            </a:pPr>
            <a:r>
              <a:rPr lang="en-US" altLang="zh-CN" sz="1600" smtClean="0">
                <a:solidFill>
                  <a:schemeClr val="tx1">
                    <a:lumMod val="75000"/>
                    <a:lumOff val="25000"/>
                  </a:schemeClr>
                </a:solidFill>
                <a:ea typeface="华文细黑" panose="02010600040101010101" pitchFamily="2" charset="-122"/>
              </a:rPr>
              <a:t>Chief Executive Officer</a:t>
            </a:r>
            <a:endParaRPr lang="en-US" altLang="zh-CN" sz="1600">
              <a:solidFill>
                <a:schemeClr val="tx1">
                  <a:lumMod val="75000"/>
                  <a:lumOff val="25000"/>
                </a:schemeClr>
              </a:solidFill>
              <a:ea typeface="华文细黑" panose="02010600040101010101" pitchFamily="2" charset="-122"/>
            </a:endParaRPr>
          </a:p>
        </p:txBody>
      </p:sp>
      <p:sp>
        <p:nvSpPr>
          <p:cNvPr id="31" name="Rectangle 8"/>
          <p:cNvSpPr/>
          <p:nvPr/>
        </p:nvSpPr>
        <p:spPr>
          <a:xfrm>
            <a:off x="10375899" y="3096256"/>
            <a:ext cx="6121401"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His </a:t>
            </a:r>
            <a:r>
              <a:rPr lang="es-ES" altLang="zh-CN" sz="11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5369105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664298" y="910953"/>
            <a:ext cx="4650902" cy="8465094"/>
            <a:chOff x="3332179" y="625475"/>
            <a:chExt cx="3083372" cy="5612040"/>
          </a:xfrm>
        </p:grpSpPr>
        <p:sp>
          <p:nvSpPr>
            <p:cNvPr id="3" name="AutoShape 21"/>
            <p:cNvSpPr>
              <a:spLocks noChangeAspect="1" noChangeArrowheads="1" noTextEdit="1"/>
            </p:cNvSpPr>
            <p:nvPr/>
          </p:nvSpPr>
          <p:spPr bwMode="auto">
            <a:xfrm>
              <a:off x="3333844" y="633803"/>
              <a:ext cx="3081707" cy="5597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3"/>
            <p:cNvSpPr>
              <a:spLocks/>
            </p:cNvSpPr>
            <p:nvPr/>
          </p:nvSpPr>
          <p:spPr bwMode="auto">
            <a:xfrm>
              <a:off x="6218988" y="2489491"/>
              <a:ext cx="196563" cy="453094"/>
            </a:xfrm>
            <a:custGeom>
              <a:avLst/>
              <a:gdLst>
                <a:gd name="T0" fmla="*/ 49 w 98"/>
                <a:gd name="T1" fmla="*/ 226 h 226"/>
                <a:gd name="T2" fmla="*/ 49 w 98"/>
                <a:gd name="T3" fmla="*/ 226 h 226"/>
                <a:gd name="T4" fmla="*/ 98 w 98"/>
                <a:gd name="T5" fmla="*/ 177 h 226"/>
                <a:gd name="T6" fmla="*/ 98 w 98"/>
                <a:gd name="T7" fmla="*/ 49 h 226"/>
                <a:gd name="T8" fmla="*/ 49 w 98"/>
                <a:gd name="T9" fmla="*/ 0 h 226"/>
                <a:gd name="T10" fmla="*/ 49 w 98"/>
                <a:gd name="T11" fmla="*/ 0 h 226"/>
                <a:gd name="T12" fmla="*/ 0 w 98"/>
                <a:gd name="T13" fmla="*/ 49 h 226"/>
                <a:gd name="T14" fmla="*/ 0 w 98"/>
                <a:gd name="T15" fmla="*/ 177 h 226"/>
                <a:gd name="T16" fmla="*/ 49 w 98"/>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26">
                  <a:moveTo>
                    <a:pt x="49" y="226"/>
                  </a:moveTo>
                  <a:cubicBezTo>
                    <a:pt x="49" y="226"/>
                    <a:pt x="49" y="226"/>
                    <a:pt x="49" y="226"/>
                  </a:cubicBezTo>
                  <a:cubicBezTo>
                    <a:pt x="76" y="226"/>
                    <a:pt x="98" y="204"/>
                    <a:pt x="98" y="177"/>
                  </a:cubicBezTo>
                  <a:cubicBezTo>
                    <a:pt x="98" y="49"/>
                    <a:pt x="98" y="49"/>
                    <a:pt x="98" y="49"/>
                  </a:cubicBezTo>
                  <a:cubicBezTo>
                    <a:pt x="98" y="22"/>
                    <a:pt x="76" y="0"/>
                    <a:pt x="49" y="0"/>
                  </a:cubicBezTo>
                  <a:cubicBezTo>
                    <a:pt x="49" y="0"/>
                    <a:pt x="49" y="0"/>
                    <a:pt x="49" y="0"/>
                  </a:cubicBezTo>
                  <a:cubicBezTo>
                    <a:pt x="22" y="0"/>
                    <a:pt x="0" y="22"/>
                    <a:pt x="0" y="49"/>
                  </a:cubicBezTo>
                  <a:cubicBezTo>
                    <a:pt x="0" y="177"/>
                    <a:pt x="0" y="177"/>
                    <a:pt x="0" y="177"/>
                  </a:cubicBezTo>
                  <a:cubicBezTo>
                    <a:pt x="0" y="204"/>
                    <a:pt x="22" y="226"/>
                    <a:pt x="49" y="2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p:cNvSpPr>
              <a:spLocks/>
            </p:cNvSpPr>
            <p:nvPr/>
          </p:nvSpPr>
          <p:spPr bwMode="auto">
            <a:xfrm>
              <a:off x="6248972" y="3084178"/>
              <a:ext cx="136595" cy="671313"/>
            </a:xfrm>
            <a:custGeom>
              <a:avLst/>
              <a:gdLst>
                <a:gd name="T0" fmla="*/ 34 w 68"/>
                <a:gd name="T1" fmla="*/ 335 h 335"/>
                <a:gd name="T2" fmla="*/ 34 w 68"/>
                <a:gd name="T3" fmla="*/ 335 h 335"/>
                <a:gd name="T4" fmla="*/ 68 w 68"/>
                <a:gd name="T5" fmla="*/ 301 h 335"/>
                <a:gd name="T6" fmla="*/ 68 w 68"/>
                <a:gd name="T7" fmla="*/ 34 h 335"/>
                <a:gd name="T8" fmla="*/ 34 w 68"/>
                <a:gd name="T9" fmla="*/ 0 h 335"/>
                <a:gd name="T10" fmla="*/ 34 w 68"/>
                <a:gd name="T11" fmla="*/ 0 h 335"/>
                <a:gd name="T12" fmla="*/ 0 w 68"/>
                <a:gd name="T13" fmla="*/ 34 h 335"/>
                <a:gd name="T14" fmla="*/ 0 w 68"/>
                <a:gd name="T15" fmla="*/ 301 h 335"/>
                <a:gd name="T16" fmla="*/ 34 w 68"/>
                <a:gd name="T1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35">
                  <a:moveTo>
                    <a:pt x="34" y="335"/>
                  </a:moveTo>
                  <a:cubicBezTo>
                    <a:pt x="34" y="335"/>
                    <a:pt x="34" y="335"/>
                    <a:pt x="34" y="335"/>
                  </a:cubicBezTo>
                  <a:cubicBezTo>
                    <a:pt x="53" y="335"/>
                    <a:pt x="68" y="319"/>
                    <a:pt x="68" y="301"/>
                  </a:cubicBezTo>
                  <a:cubicBezTo>
                    <a:pt x="68" y="34"/>
                    <a:pt x="68" y="34"/>
                    <a:pt x="68" y="34"/>
                  </a:cubicBezTo>
                  <a:cubicBezTo>
                    <a:pt x="68" y="15"/>
                    <a:pt x="53" y="0"/>
                    <a:pt x="34" y="0"/>
                  </a:cubicBezTo>
                  <a:cubicBezTo>
                    <a:pt x="34" y="0"/>
                    <a:pt x="34" y="0"/>
                    <a:pt x="34" y="0"/>
                  </a:cubicBezTo>
                  <a:cubicBezTo>
                    <a:pt x="15" y="0"/>
                    <a:pt x="0" y="15"/>
                    <a:pt x="0" y="34"/>
                  </a:cubicBezTo>
                  <a:cubicBezTo>
                    <a:pt x="0" y="301"/>
                    <a:pt x="0" y="301"/>
                    <a:pt x="0" y="301"/>
                  </a:cubicBezTo>
                  <a:cubicBezTo>
                    <a:pt x="0" y="319"/>
                    <a:pt x="15" y="335"/>
                    <a:pt x="34" y="33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332179" y="2830978"/>
              <a:ext cx="136595" cy="1201034"/>
            </a:xfrm>
            <a:custGeom>
              <a:avLst/>
              <a:gdLst>
                <a:gd name="T0" fmla="*/ 34 w 68"/>
                <a:gd name="T1" fmla="*/ 600 h 600"/>
                <a:gd name="T2" fmla="*/ 34 w 68"/>
                <a:gd name="T3" fmla="*/ 600 h 600"/>
                <a:gd name="T4" fmla="*/ 68 w 68"/>
                <a:gd name="T5" fmla="*/ 567 h 600"/>
                <a:gd name="T6" fmla="*/ 68 w 68"/>
                <a:gd name="T7" fmla="*/ 34 h 600"/>
                <a:gd name="T8" fmla="*/ 34 w 68"/>
                <a:gd name="T9" fmla="*/ 0 h 600"/>
                <a:gd name="T10" fmla="*/ 34 w 68"/>
                <a:gd name="T11" fmla="*/ 0 h 600"/>
                <a:gd name="T12" fmla="*/ 0 w 68"/>
                <a:gd name="T13" fmla="*/ 34 h 600"/>
                <a:gd name="T14" fmla="*/ 0 w 68"/>
                <a:gd name="T15" fmla="*/ 567 h 600"/>
                <a:gd name="T16" fmla="*/ 34 w 68"/>
                <a:gd name="T1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0">
                  <a:moveTo>
                    <a:pt x="34" y="600"/>
                  </a:moveTo>
                  <a:cubicBezTo>
                    <a:pt x="34" y="600"/>
                    <a:pt x="34" y="600"/>
                    <a:pt x="34" y="600"/>
                  </a:cubicBezTo>
                  <a:cubicBezTo>
                    <a:pt x="53" y="600"/>
                    <a:pt x="68" y="585"/>
                    <a:pt x="68" y="567"/>
                  </a:cubicBezTo>
                  <a:cubicBezTo>
                    <a:pt x="68" y="34"/>
                    <a:pt x="68" y="34"/>
                    <a:pt x="68" y="34"/>
                  </a:cubicBezTo>
                  <a:cubicBezTo>
                    <a:pt x="68" y="15"/>
                    <a:pt x="53" y="0"/>
                    <a:pt x="34" y="0"/>
                  </a:cubicBezTo>
                  <a:cubicBezTo>
                    <a:pt x="34" y="0"/>
                    <a:pt x="34" y="0"/>
                    <a:pt x="34" y="0"/>
                  </a:cubicBezTo>
                  <a:cubicBezTo>
                    <a:pt x="15" y="0"/>
                    <a:pt x="0" y="15"/>
                    <a:pt x="0" y="34"/>
                  </a:cubicBezTo>
                  <a:cubicBezTo>
                    <a:pt x="0" y="567"/>
                    <a:pt x="0" y="567"/>
                    <a:pt x="0" y="567"/>
                  </a:cubicBezTo>
                  <a:cubicBezTo>
                    <a:pt x="0" y="585"/>
                    <a:pt x="15" y="600"/>
                    <a:pt x="34" y="60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6"/>
            <p:cNvSpPr>
              <a:spLocks/>
            </p:cNvSpPr>
            <p:nvPr/>
          </p:nvSpPr>
          <p:spPr bwMode="auto">
            <a:xfrm>
              <a:off x="3380486" y="625475"/>
              <a:ext cx="2913463" cy="5612040"/>
            </a:xfrm>
            <a:custGeom>
              <a:avLst/>
              <a:gdLst>
                <a:gd name="T0" fmla="*/ 1318 w 1452"/>
                <a:gd name="T1" fmla="*/ 2239 h 2800"/>
                <a:gd name="T2" fmla="*/ 1287 w 1452"/>
                <a:gd name="T3" fmla="*/ 2262 h 2800"/>
                <a:gd name="T4" fmla="*/ 1187 w 1452"/>
                <a:gd name="T5" fmla="*/ 2581 h 2800"/>
                <a:gd name="T6" fmla="*/ 1173 w 1452"/>
                <a:gd name="T7" fmla="*/ 2671 h 2800"/>
                <a:gd name="T8" fmla="*/ 1034 w 1452"/>
                <a:gd name="T9" fmla="*/ 2777 h 2800"/>
                <a:gd name="T10" fmla="*/ 1017 w 1452"/>
                <a:gd name="T11" fmla="*/ 2779 h 2800"/>
                <a:gd name="T12" fmla="*/ 987 w 1452"/>
                <a:gd name="T13" fmla="*/ 2782 h 2800"/>
                <a:gd name="T14" fmla="*/ 465 w 1452"/>
                <a:gd name="T15" fmla="*/ 2782 h 2800"/>
                <a:gd name="T16" fmla="*/ 435 w 1452"/>
                <a:gd name="T17" fmla="*/ 2779 h 2800"/>
                <a:gd name="T18" fmla="*/ 418 w 1452"/>
                <a:gd name="T19" fmla="*/ 2777 h 2800"/>
                <a:gd name="T20" fmla="*/ 279 w 1452"/>
                <a:gd name="T21" fmla="*/ 2671 h 2800"/>
                <a:gd name="T22" fmla="*/ 265 w 1452"/>
                <a:gd name="T23" fmla="*/ 2581 h 2800"/>
                <a:gd name="T24" fmla="*/ 165 w 1452"/>
                <a:gd name="T25" fmla="*/ 2262 h 2800"/>
                <a:gd name="T26" fmla="*/ 134 w 1452"/>
                <a:gd name="T27" fmla="*/ 2239 h 2800"/>
                <a:gd name="T28" fmla="*/ 67 w 1452"/>
                <a:gd name="T29" fmla="*/ 2177 h 2800"/>
                <a:gd name="T30" fmla="*/ 3 w 1452"/>
                <a:gd name="T31" fmla="*/ 2055 h 2800"/>
                <a:gd name="T32" fmla="*/ 0 w 1452"/>
                <a:gd name="T33" fmla="*/ 2022 h 2800"/>
                <a:gd name="T34" fmla="*/ 0 w 1452"/>
                <a:gd name="T35" fmla="*/ 2012 h 2800"/>
                <a:gd name="T36" fmla="*/ 0 w 1452"/>
                <a:gd name="T37" fmla="*/ 1999 h 2800"/>
                <a:gd name="T38" fmla="*/ 0 w 1452"/>
                <a:gd name="T39" fmla="*/ 1978 h 2800"/>
                <a:gd name="T40" fmla="*/ 0 w 1452"/>
                <a:gd name="T41" fmla="*/ 752 h 2800"/>
                <a:gd name="T42" fmla="*/ 104 w 1452"/>
                <a:gd name="T43" fmla="*/ 582 h 2800"/>
                <a:gd name="T44" fmla="*/ 109 w 1452"/>
                <a:gd name="T45" fmla="*/ 579 h 2800"/>
                <a:gd name="T46" fmla="*/ 113 w 1452"/>
                <a:gd name="T47" fmla="*/ 576 h 2800"/>
                <a:gd name="T48" fmla="*/ 165 w 1452"/>
                <a:gd name="T49" fmla="*/ 530 h 2800"/>
                <a:gd name="T50" fmla="*/ 271 w 1452"/>
                <a:gd name="T51" fmla="*/ 230 h 2800"/>
                <a:gd name="T52" fmla="*/ 274 w 1452"/>
                <a:gd name="T53" fmla="*/ 181 h 2800"/>
                <a:gd name="T54" fmla="*/ 275 w 1452"/>
                <a:gd name="T55" fmla="*/ 166 h 2800"/>
                <a:gd name="T56" fmla="*/ 409 w 1452"/>
                <a:gd name="T57" fmla="*/ 20 h 2800"/>
                <a:gd name="T58" fmla="*/ 434 w 1452"/>
                <a:gd name="T59" fmla="*/ 18 h 2800"/>
                <a:gd name="T60" fmla="*/ 1018 w 1452"/>
                <a:gd name="T61" fmla="*/ 18 h 2800"/>
                <a:gd name="T62" fmla="*/ 1043 w 1452"/>
                <a:gd name="T63" fmla="*/ 20 h 2800"/>
                <a:gd name="T64" fmla="*/ 1177 w 1452"/>
                <a:gd name="T65" fmla="*/ 166 h 2800"/>
                <a:gd name="T66" fmla="*/ 1178 w 1452"/>
                <a:gd name="T67" fmla="*/ 181 h 2800"/>
                <a:gd name="T68" fmla="*/ 1181 w 1452"/>
                <a:gd name="T69" fmla="*/ 230 h 2800"/>
                <a:gd name="T70" fmla="*/ 1339 w 1452"/>
                <a:gd name="T71" fmla="*/ 576 h 2800"/>
                <a:gd name="T72" fmla="*/ 1343 w 1452"/>
                <a:gd name="T73" fmla="*/ 579 h 2800"/>
                <a:gd name="T74" fmla="*/ 1348 w 1452"/>
                <a:gd name="T75" fmla="*/ 582 h 2800"/>
                <a:gd name="T76" fmla="*/ 1452 w 1452"/>
                <a:gd name="T77" fmla="*/ 752 h 2800"/>
                <a:gd name="T78" fmla="*/ 1452 w 1452"/>
                <a:gd name="T79" fmla="*/ 1978 h 2800"/>
                <a:gd name="T80" fmla="*/ 1452 w 1452"/>
                <a:gd name="T81" fmla="*/ 1999 h 2800"/>
                <a:gd name="T82" fmla="*/ 1452 w 1452"/>
                <a:gd name="T83" fmla="*/ 2012 h 2800"/>
                <a:gd name="T84" fmla="*/ 1452 w 1452"/>
                <a:gd name="T85" fmla="*/ 2022 h 2800"/>
                <a:gd name="T86" fmla="*/ 1449 w 1452"/>
                <a:gd name="T87" fmla="*/ 2055 h 2800"/>
                <a:gd name="T88" fmla="*/ 1318 w 1452"/>
                <a:gd name="T89" fmla="*/ 2239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2" h="2800">
                  <a:moveTo>
                    <a:pt x="1318" y="2239"/>
                  </a:moveTo>
                  <a:cubicBezTo>
                    <a:pt x="1307" y="2246"/>
                    <a:pt x="1297" y="2254"/>
                    <a:pt x="1287" y="2262"/>
                  </a:cubicBezTo>
                  <a:cubicBezTo>
                    <a:pt x="1196" y="2368"/>
                    <a:pt x="1194" y="2485"/>
                    <a:pt x="1187" y="2581"/>
                  </a:cubicBezTo>
                  <a:cubicBezTo>
                    <a:pt x="1185" y="2613"/>
                    <a:pt x="1182" y="2644"/>
                    <a:pt x="1173" y="2671"/>
                  </a:cubicBezTo>
                  <a:cubicBezTo>
                    <a:pt x="1157" y="2726"/>
                    <a:pt x="1122" y="2765"/>
                    <a:pt x="1034" y="2777"/>
                  </a:cubicBezTo>
                  <a:cubicBezTo>
                    <a:pt x="1028" y="2778"/>
                    <a:pt x="1022" y="2778"/>
                    <a:pt x="1017" y="2779"/>
                  </a:cubicBezTo>
                  <a:cubicBezTo>
                    <a:pt x="1007" y="2780"/>
                    <a:pt x="997" y="2782"/>
                    <a:pt x="987" y="2782"/>
                  </a:cubicBezTo>
                  <a:cubicBezTo>
                    <a:pt x="819" y="2800"/>
                    <a:pt x="633" y="2800"/>
                    <a:pt x="465" y="2782"/>
                  </a:cubicBezTo>
                  <a:cubicBezTo>
                    <a:pt x="455" y="2782"/>
                    <a:pt x="445" y="2780"/>
                    <a:pt x="435" y="2779"/>
                  </a:cubicBezTo>
                  <a:cubicBezTo>
                    <a:pt x="430" y="2778"/>
                    <a:pt x="424" y="2778"/>
                    <a:pt x="418" y="2777"/>
                  </a:cubicBezTo>
                  <a:cubicBezTo>
                    <a:pt x="330" y="2765"/>
                    <a:pt x="295" y="2726"/>
                    <a:pt x="279" y="2671"/>
                  </a:cubicBezTo>
                  <a:cubicBezTo>
                    <a:pt x="270" y="2644"/>
                    <a:pt x="267" y="2613"/>
                    <a:pt x="265" y="2581"/>
                  </a:cubicBezTo>
                  <a:cubicBezTo>
                    <a:pt x="258" y="2485"/>
                    <a:pt x="256" y="2368"/>
                    <a:pt x="165" y="2262"/>
                  </a:cubicBezTo>
                  <a:cubicBezTo>
                    <a:pt x="155" y="2254"/>
                    <a:pt x="145" y="2246"/>
                    <a:pt x="134" y="2239"/>
                  </a:cubicBezTo>
                  <a:cubicBezTo>
                    <a:pt x="111" y="2224"/>
                    <a:pt x="88" y="2202"/>
                    <a:pt x="67" y="2177"/>
                  </a:cubicBezTo>
                  <a:cubicBezTo>
                    <a:pt x="31" y="2149"/>
                    <a:pt x="14" y="2104"/>
                    <a:pt x="3" y="2055"/>
                  </a:cubicBezTo>
                  <a:cubicBezTo>
                    <a:pt x="1" y="2044"/>
                    <a:pt x="0" y="2033"/>
                    <a:pt x="0" y="2022"/>
                  </a:cubicBezTo>
                  <a:cubicBezTo>
                    <a:pt x="0" y="2012"/>
                    <a:pt x="0" y="2012"/>
                    <a:pt x="0" y="2012"/>
                  </a:cubicBezTo>
                  <a:cubicBezTo>
                    <a:pt x="0" y="1999"/>
                    <a:pt x="0" y="1999"/>
                    <a:pt x="0" y="1999"/>
                  </a:cubicBezTo>
                  <a:cubicBezTo>
                    <a:pt x="0" y="1978"/>
                    <a:pt x="0" y="1978"/>
                    <a:pt x="0" y="1978"/>
                  </a:cubicBezTo>
                  <a:cubicBezTo>
                    <a:pt x="0" y="1569"/>
                    <a:pt x="0" y="1161"/>
                    <a:pt x="0" y="752"/>
                  </a:cubicBezTo>
                  <a:cubicBezTo>
                    <a:pt x="0" y="684"/>
                    <a:pt x="50" y="618"/>
                    <a:pt x="104" y="582"/>
                  </a:cubicBezTo>
                  <a:cubicBezTo>
                    <a:pt x="106" y="581"/>
                    <a:pt x="108" y="580"/>
                    <a:pt x="109" y="579"/>
                  </a:cubicBezTo>
                  <a:cubicBezTo>
                    <a:pt x="110" y="578"/>
                    <a:pt x="112" y="577"/>
                    <a:pt x="113" y="576"/>
                  </a:cubicBezTo>
                  <a:cubicBezTo>
                    <a:pt x="133" y="562"/>
                    <a:pt x="150" y="547"/>
                    <a:pt x="165" y="530"/>
                  </a:cubicBezTo>
                  <a:cubicBezTo>
                    <a:pt x="235" y="451"/>
                    <a:pt x="263" y="336"/>
                    <a:pt x="271" y="230"/>
                  </a:cubicBezTo>
                  <a:cubicBezTo>
                    <a:pt x="272" y="214"/>
                    <a:pt x="273" y="197"/>
                    <a:pt x="274" y="181"/>
                  </a:cubicBezTo>
                  <a:cubicBezTo>
                    <a:pt x="274" y="176"/>
                    <a:pt x="274" y="171"/>
                    <a:pt x="275" y="166"/>
                  </a:cubicBezTo>
                  <a:cubicBezTo>
                    <a:pt x="275" y="71"/>
                    <a:pt x="319" y="26"/>
                    <a:pt x="409" y="20"/>
                  </a:cubicBezTo>
                  <a:cubicBezTo>
                    <a:pt x="417" y="19"/>
                    <a:pt x="425" y="19"/>
                    <a:pt x="434" y="18"/>
                  </a:cubicBezTo>
                  <a:cubicBezTo>
                    <a:pt x="625" y="0"/>
                    <a:pt x="827" y="0"/>
                    <a:pt x="1018" y="18"/>
                  </a:cubicBezTo>
                  <a:cubicBezTo>
                    <a:pt x="1027" y="19"/>
                    <a:pt x="1035" y="19"/>
                    <a:pt x="1043" y="20"/>
                  </a:cubicBezTo>
                  <a:cubicBezTo>
                    <a:pt x="1133" y="26"/>
                    <a:pt x="1177" y="71"/>
                    <a:pt x="1177" y="166"/>
                  </a:cubicBezTo>
                  <a:cubicBezTo>
                    <a:pt x="1178" y="171"/>
                    <a:pt x="1178" y="176"/>
                    <a:pt x="1178" y="181"/>
                  </a:cubicBezTo>
                  <a:cubicBezTo>
                    <a:pt x="1179" y="197"/>
                    <a:pt x="1179" y="214"/>
                    <a:pt x="1181" y="230"/>
                  </a:cubicBezTo>
                  <a:cubicBezTo>
                    <a:pt x="1192" y="361"/>
                    <a:pt x="1227" y="496"/>
                    <a:pt x="1339" y="576"/>
                  </a:cubicBezTo>
                  <a:cubicBezTo>
                    <a:pt x="1340" y="577"/>
                    <a:pt x="1341" y="578"/>
                    <a:pt x="1343" y="579"/>
                  </a:cubicBezTo>
                  <a:cubicBezTo>
                    <a:pt x="1344" y="580"/>
                    <a:pt x="1346" y="581"/>
                    <a:pt x="1348" y="582"/>
                  </a:cubicBezTo>
                  <a:cubicBezTo>
                    <a:pt x="1402" y="618"/>
                    <a:pt x="1452" y="684"/>
                    <a:pt x="1452" y="752"/>
                  </a:cubicBezTo>
                  <a:cubicBezTo>
                    <a:pt x="1452" y="1161"/>
                    <a:pt x="1452" y="1569"/>
                    <a:pt x="1452" y="1978"/>
                  </a:cubicBezTo>
                  <a:cubicBezTo>
                    <a:pt x="1452" y="1999"/>
                    <a:pt x="1452" y="1999"/>
                    <a:pt x="1452" y="1999"/>
                  </a:cubicBezTo>
                  <a:cubicBezTo>
                    <a:pt x="1452" y="2012"/>
                    <a:pt x="1452" y="2012"/>
                    <a:pt x="1452" y="2012"/>
                  </a:cubicBezTo>
                  <a:cubicBezTo>
                    <a:pt x="1452" y="2022"/>
                    <a:pt x="1452" y="2022"/>
                    <a:pt x="1452" y="2022"/>
                  </a:cubicBezTo>
                  <a:cubicBezTo>
                    <a:pt x="1452" y="2033"/>
                    <a:pt x="1451" y="2044"/>
                    <a:pt x="1449" y="2055"/>
                  </a:cubicBezTo>
                  <a:cubicBezTo>
                    <a:pt x="1437" y="2133"/>
                    <a:pt x="1382" y="2196"/>
                    <a:pt x="1318" y="22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7"/>
            <p:cNvSpPr>
              <a:spLocks/>
            </p:cNvSpPr>
            <p:nvPr/>
          </p:nvSpPr>
          <p:spPr bwMode="auto">
            <a:xfrm>
              <a:off x="3415468" y="1698242"/>
              <a:ext cx="2915128" cy="3468170"/>
            </a:xfrm>
            <a:custGeom>
              <a:avLst/>
              <a:gdLst>
                <a:gd name="T0" fmla="*/ 1319 w 1453"/>
                <a:gd name="T1" fmla="*/ 1704 h 1731"/>
                <a:gd name="T2" fmla="*/ 1189 w 1453"/>
                <a:gd name="T3" fmla="*/ 1731 h 1731"/>
                <a:gd name="T4" fmla="*/ 267 w 1453"/>
                <a:gd name="T5" fmla="*/ 1731 h 1731"/>
                <a:gd name="T6" fmla="*/ 146 w 1453"/>
                <a:gd name="T7" fmla="*/ 1712 h 1731"/>
                <a:gd name="T8" fmla="*/ 135 w 1453"/>
                <a:gd name="T9" fmla="*/ 1704 h 1731"/>
                <a:gd name="T10" fmla="*/ 4 w 1453"/>
                <a:gd name="T11" fmla="*/ 1520 h 1731"/>
                <a:gd name="T12" fmla="*/ 0 w 1453"/>
                <a:gd name="T13" fmla="*/ 1487 h 1731"/>
                <a:gd name="T14" fmla="*/ 0 w 1453"/>
                <a:gd name="T15" fmla="*/ 1477 h 1731"/>
                <a:gd name="T16" fmla="*/ 0 w 1453"/>
                <a:gd name="T17" fmla="*/ 1464 h 1731"/>
                <a:gd name="T18" fmla="*/ 0 w 1453"/>
                <a:gd name="T19" fmla="*/ 1443 h 1731"/>
                <a:gd name="T20" fmla="*/ 0 w 1453"/>
                <a:gd name="T21" fmla="*/ 217 h 1731"/>
                <a:gd name="T22" fmla="*/ 105 w 1453"/>
                <a:gd name="T23" fmla="*/ 47 h 1731"/>
                <a:gd name="T24" fmla="*/ 110 w 1453"/>
                <a:gd name="T25" fmla="*/ 44 h 1731"/>
                <a:gd name="T26" fmla="*/ 114 w 1453"/>
                <a:gd name="T27" fmla="*/ 41 h 1731"/>
                <a:gd name="T28" fmla="*/ 273 w 1453"/>
                <a:gd name="T29" fmla="*/ 0 h 1731"/>
                <a:gd name="T30" fmla="*/ 1186 w 1453"/>
                <a:gd name="T31" fmla="*/ 0 h 1731"/>
                <a:gd name="T32" fmla="*/ 1339 w 1453"/>
                <a:gd name="T33" fmla="*/ 41 h 1731"/>
                <a:gd name="T34" fmla="*/ 1343 w 1453"/>
                <a:gd name="T35" fmla="*/ 44 h 1731"/>
                <a:gd name="T36" fmla="*/ 1348 w 1453"/>
                <a:gd name="T37" fmla="*/ 47 h 1731"/>
                <a:gd name="T38" fmla="*/ 1453 w 1453"/>
                <a:gd name="T39" fmla="*/ 217 h 1731"/>
                <a:gd name="T40" fmla="*/ 1453 w 1453"/>
                <a:gd name="T41" fmla="*/ 1443 h 1731"/>
                <a:gd name="T42" fmla="*/ 1453 w 1453"/>
                <a:gd name="T43" fmla="*/ 1464 h 1731"/>
                <a:gd name="T44" fmla="*/ 1453 w 1453"/>
                <a:gd name="T45" fmla="*/ 1477 h 1731"/>
                <a:gd name="T46" fmla="*/ 1453 w 1453"/>
                <a:gd name="T47" fmla="*/ 1487 h 1731"/>
                <a:gd name="T48" fmla="*/ 1449 w 1453"/>
                <a:gd name="T49" fmla="*/ 1520 h 1731"/>
                <a:gd name="T50" fmla="*/ 1319 w 1453"/>
                <a:gd name="T51" fmla="*/ 1704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3" h="1731">
                  <a:moveTo>
                    <a:pt x="1319" y="1704"/>
                  </a:moveTo>
                  <a:cubicBezTo>
                    <a:pt x="1281" y="1729"/>
                    <a:pt x="1234" y="1731"/>
                    <a:pt x="1189" y="1731"/>
                  </a:cubicBezTo>
                  <a:cubicBezTo>
                    <a:pt x="267" y="1731"/>
                    <a:pt x="267" y="1731"/>
                    <a:pt x="267" y="1731"/>
                  </a:cubicBezTo>
                  <a:cubicBezTo>
                    <a:pt x="221" y="1731"/>
                    <a:pt x="181" y="1724"/>
                    <a:pt x="146" y="1712"/>
                  </a:cubicBezTo>
                  <a:cubicBezTo>
                    <a:pt x="142" y="1709"/>
                    <a:pt x="138" y="1706"/>
                    <a:pt x="135" y="1704"/>
                  </a:cubicBezTo>
                  <a:cubicBezTo>
                    <a:pt x="70" y="1661"/>
                    <a:pt x="15" y="1598"/>
                    <a:pt x="4" y="1520"/>
                  </a:cubicBezTo>
                  <a:cubicBezTo>
                    <a:pt x="1" y="1509"/>
                    <a:pt x="0" y="1498"/>
                    <a:pt x="0" y="1487"/>
                  </a:cubicBezTo>
                  <a:cubicBezTo>
                    <a:pt x="0" y="1477"/>
                    <a:pt x="0" y="1477"/>
                    <a:pt x="0" y="1477"/>
                  </a:cubicBezTo>
                  <a:cubicBezTo>
                    <a:pt x="0" y="1464"/>
                    <a:pt x="0" y="1464"/>
                    <a:pt x="0" y="1464"/>
                  </a:cubicBezTo>
                  <a:cubicBezTo>
                    <a:pt x="0" y="1443"/>
                    <a:pt x="0" y="1443"/>
                    <a:pt x="0" y="1443"/>
                  </a:cubicBezTo>
                  <a:cubicBezTo>
                    <a:pt x="0" y="1034"/>
                    <a:pt x="0" y="626"/>
                    <a:pt x="0" y="217"/>
                  </a:cubicBezTo>
                  <a:cubicBezTo>
                    <a:pt x="0" y="149"/>
                    <a:pt x="50" y="83"/>
                    <a:pt x="105" y="47"/>
                  </a:cubicBezTo>
                  <a:cubicBezTo>
                    <a:pt x="106" y="46"/>
                    <a:pt x="108" y="45"/>
                    <a:pt x="110" y="44"/>
                  </a:cubicBezTo>
                  <a:cubicBezTo>
                    <a:pt x="111" y="43"/>
                    <a:pt x="112" y="42"/>
                    <a:pt x="114" y="41"/>
                  </a:cubicBezTo>
                  <a:cubicBezTo>
                    <a:pt x="166" y="4"/>
                    <a:pt x="208" y="0"/>
                    <a:pt x="273" y="0"/>
                  </a:cubicBezTo>
                  <a:cubicBezTo>
                    <a:pt x="1186" y="0"/>
                    <a:pt x="1186" y="0"/>
                    <a:pt x="1186" y="0"/>
                  </a:cubicBezTo>
                  <a:cubicBezTo>
                    <a:pt x="1255" y="0"/>
                    <a:pt x="1285" y="2"/>
                    <a:pt x="1339" y="41"/>
                  </a:cubicBezTo>
                  <a:cubicBezTo>
                    <a:pt x="1341" y="42"/>
                    <a:pt x="1342" y="43"/>
                    <a:pt x="1343" y="44"/>
                  </a:cubicBezTo>
                  <a:cubicBezTo>
                    <a:pt x="1345" y="45"/>
                    <a:pt x="1347" y="46"/>
                    <a:pt x="1348" y="47"/>
                  </a:cubicBezTo>
                  <a:cubicBezTo>
                    <a:pt x="1403" y="83"/>
                    <a:pt x="1453" y="149"/>
                    <a:pt x="1453" y="217"/>
                  </a:cubicBezTo>
                  <a:cubicBezTo>
                    <a:pt x="1453" y="626"/>
                    <a:pt x="1453" y="1034"/>
                    <a:pt x="1453" y="1443"/>
                  </a:cubicBezTo>
                  <a:cubicBezTo>
                    <a:pt x="1453" y="1464"/>
                    <a:pt x="1453" y="1464"/>
                    <a:pt x="1453" y="1464"/>
                  </a:cubicBezTo>
                  <a:cubicBezTo>
                    <a:pt x="1453" y="1477"/>
                    <a:pt x="1453" y="1477"/>
                    <a:pt x="1453" y="1477"/>
                  </a:cubicBezTo>
                  <a:cubicBezTo>
                    <a:pt x="1453" y="1487"/>
                    <a:pt x="1453" y="1487"/>
                    <a:pt x="1453" y="1487"/>
                  </a:cubicBezTo>
                  <a:cubicBezTo>
                    <a:pt x="1453" y="1498"/>
                    <a:pt x="1452" y="1509"/>
                    <a:pt x="1449" y="1520"/>
                  </a:cubicBezTo>
                  <a:cubicBezTo>
                    <a:pt x="1438" y="1598"/>
                    <a:pt x="1383" y="1661"/>
                    <a:pt x="1319" y="1704"/>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053432" y="5381374"/>
            <a:ext cx="7647068"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9053432" y="2401759"/>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Smartwatch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grpSp>
        <p:nvGrpSpPr>
          <p:cNvPr id="55" name="Group 54"/>
          <p:cNvGrpSpPr/>
          <p:nvPr/>
        </p:nvGrpSpPr>
        <p:grpSpPr>
          <a:xfrm>
            <a:off x="10308167" y="7023651"/>
            <a:ext cx="942975" cy="942975"/>
            <a:chOff x="11108267" y="7260268"/>
            <a:chExt cx="942975" cy="942975"/>
          </a:xfrm>
        </p:grpSpPr>
        <p:sp>
          <p:nvSpPr>
            <p:cNvPr id="56" name="Rectangle 55"/>
            <p:cNvSpPr/>
            <p:nvPr/>
          </p:nvSpPr>
          <p:spPr>
            <a:xfrm>
              <a:off x="11108267"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Freeform 11"/>
            <p:cNvSpPr>
              <a:spLocks noEditPoints="1"/>
            </p:cNvSpPr>
            <p:nvPr/>
          </p:nvSpPr>
          <p:spPr bwMode="auto">
            <a:xfrm>
              <a:off x="11393527" y="7562252"/>
              <a:ext cx="372456" cy="339008"/>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57"/>
          <p:cNvGrpSpPr/>
          <p:nvPr/>
        </p:nvGrpSpPr>
        <p:grpSpPr>
          <a:xfrm>
            <a:off x="11472334" y="7023651"/>
            <a:ext cx="942975" cy="942975"/>
            <a:chOff x="12272434" y="7260268"/>
            <a:chExt cx="942975" cy="942975"/>
          </a:xfrm>
        </p:grpSpPr>
        <p:sp>
          <p:nvSpPr>
            <p:cNvPr id="59" name="Rectangle 58"/>
            <p:cNvSpPr/>
            <p:nvPr/>
          </p:nvSpPr>
          <p:spPr>
            <a:xfrm>
              <a:off x="12272434"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Freeform 39"/>
            <p:cNvSpPr>
              <a:spLocks noEditPoints="1"/>
            </p:cNvSpPr>
            <p:nvPr/>
          </p:nvSpPr>
          <p:spPr bwMode="auto">
            <a:xfrm>
              <a:off x="12557655" y="7545276"/>
              <a:ext cx="372534" cy="372960"/>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60"/>
          <p:cNvGrpSpPr/>
          <p:nvPr/>
        </p:nvGrpSpPr>
        <p:grpSpPr>
          <a:xfrm>
            <a:off x="9144000" y="7023651"/>
            <a:ext cx="942975" cy="942975"/>
            <a:chOff x="9944100" y="7260268"/>
            <a:chExt cx="942975" cy="942975"/>
          </a:xfrm>
        </p:grpSpPr>
        <p:sp>
          <p:nvSpPr>
            <p:cNvPr id="62" name="Rectangle 61"/>
            <p:cNvSpPr/>
            <p:nvPr/>
          </p:nvSpPr>
          <p:spPr>
            <a:xfrm>
              <a:off x="9944100" y="7260268"/>
              <a:ext cx="942975" cy="942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Freeform 64"/>
            <p:cNvSpPr>
              <a:spLocks noEditPoints="1"/>
            </p:cNvSpPr>
            <p:nvPr/>
          </p:nvSpPr>
          <p:spPr bwMode="auto">
            <a:xfrm>
              <a:off x="10229107" y="7562081"/>
              <a:ext cx="372962" cy="339348"/>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Group 63"/>
          <p:cNvGrpSpPr/>
          <p:nvPr/>
        </p:nvGrpSpPr>
        <p:grpSpPr>
          <a:xfrm>
            <a:off x="12636500" y="7023651"/>
            <a:ext cx="942975" cy="942975"/>
            <a:chOff x="13436600" y="7260268"/>
            <a:chExt cx="942975" cy="942975"/>
          </a:xfrm>
        </p:grpSpPr>
        <p:sp>
          <p:nvSpPr>
            <p:cNvPr id="65" name="Rectangle 64"/>
            <p:cNvSpPr/>
            <p:nvPr/>
          </p:nvSpPr>
          <p:spPr>
            <a:xfrm>
              <a:off x="13436600"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Freeform 67"/>
            <p:cNvSpPr>
              <a:spLocks noEditPoints="1"/>
            </p:cNvSpPr>
            <p:nvPr/>
          </p:nvSpPr>
          <p:spPr bwMode="auto">
            <a:xfrm>
              <a:off x="13721837" y="7545276"/>
              <a:ext cx="372502" cy="372960"/>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2" name="Picture Placeholder 11"/>
          <p:cNvSpPr>
            <a:spLocks noGrp="1"/>
          </p:cNvSpPr>
          <p:nvPr>
            <p:ph type="pic" sz="quarter" idx="10"/>
          </p:nvPr>
        </p:nvSpPr>
        <p:spPr>
          <a:xfrm>
            <a:off x="2905520" y="2643421"/>
            <a:ext cx="4168476" cy="5000159"/>
          </a:xfrm>
        </p:spPr>
      </p:sp>
    </p:spTree>
    <p:extLst>
      <p:ext uri="{BB962C8B-B14F-4D97-AF65-F5344CB8AC3E}">
        <p14:creationId xmlns:p14="http://schemas.microsoft.com/office/powerpoint/2010/main" val="2443582872"/>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718270" y="664010"/>
            <a:ext cx="4894610" cy="8958980"/>
          </a:xfrm>
          <a:prstGeom prst="rect">
            <a:avLst/>
          </a:prstGeom>
          <a:effectLst>
            <a:outerShdw blurRad="444500" dist="317500" dir="8100000" algn="tr" rotWithShape="0">
              <a:prstClr val="black">
                <a:alpha val="40000"/>
              </a:prstClr>
            </a:outerShdw>
          </a:effectLst>
        </p:spPr>
      </p:pic>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408602" y="4266337"/>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5"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94367" y="3040560"/>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Creative design</a:t>
            </a:r>
            <a:endParaRPr lang="zh-CN" altLang="en-US" sz="1600" dirty="0">
              <a:solidFill>
                <a:schemeClr val="tx1">
                  <a:lumMod val="75000"/>
                  <a:lumOff val="25000"/>
                </a:schemeClr>
              </a:solidFill>
            </a:endParaRPr>
          </a:p>
        </p:txBody>
      </p:sp>
      <p:sp>
        <p:nvSpPr>
          <p:cNvPr id="6"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3494738"/>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Easy to change color theme</a:t>
            </a:r>
            <a:endParaRPr lang="zh-CN" altLang="en-US" sz="1600" dirty="0">
              <a:solidFill>
                <a:schemeClr val="tx1">
                  <a:lumMod val="75000"/>
                  <a:lumOff val="25000"/>
                </a:schemeClr>
              </a:solidFill>
            </a:endParaRPr>
          </a:p>
        </p:txBody>
      </p:sp>
      <p:sp>
        <p:nvSpPr>
          <p:cNvPr id="7"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3948915"/>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7x24 hours online support</a:t>
            </a:r>
            <a:endParaRPr lang="zh-CN" altLang="en-US" sz="1600" dirty="0">
              <a:solidFill>
                <a:schemeClr val="tx1">
                  <a:lumMod val="75000"/>
                  <a:lumOff val="25000"/>
                </a:schemeClr>
              </a:solidFill>
            </a:endParaRPr>
          </a:p>
        </p:txBody>
      </p:sp>
      <p:sp>
        <p:nvSpPr>
          <p:cNvPr id="8"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4403092"/>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Fully animated</a:t>
            </a:r>
            <a:endParaRPr lang="zh-CN" altLang="en-US" sz="1600" dirty="0">
              <a:solidFill>
                <a:schemeClr val="tx1">
                  <a:lumMod val="75000"/>
                  <a:lumOff val="25000"/>
                </a:schemeClr>
              </a:solidFill>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86982" y="5613685"/>
            <a:ext cx="4246946"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0" name="Picture Placeholder 9"/>
          <p:cNvSpPr>
            <a:spLocks noGrp="1"/>
          </p:cNvSpPr>
          <p:nvPr>
            <p:ph type="pic" sz="quarter" idx="10"/>
          </p:nvPr>
        </p:nvSpPr>
        <p:spPr/>
      </p:sp>
    </p:spTree>
    <p:extLst>
      <p:ext uri="{BB962C8B-B14F-4D97-AF65-F5344CB8AC3E}">
        <p14:creationId xmlns:p14="http://schemas.microsoft.com/office/powerpoint/2010/main" val="36790032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7526" y="823913"/>
            <a:ext cx="8358985" cy="9466447"/>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9141989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2700000">
            <a:off x="9395540" y="-3170664"/>
            <a:ext cx="5617846" cy="10282774"/>
          </a:xfrm>
          <a:prstGeom prst="rect">
            <a:avLst/>
          </a:prstGeom>
          <a:effectLst>
            <a:outerShdw blurRad="444500" dist="317500" dir="8100000" algn="tr" rotWithShape="0">
              <a:prstClr val="black">
                <a:alpha val="40000"/>
              </a:prstClr>
            </a:outerShdw>
          </a:effectLst>
        </p:spPr>
      </p:pic>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2700000">
            <a:off x="9878674" y="3174890"/>
            <a:ext cx="5617846" cy="10282774"/>
          </a:xfrm>
          <a:prstGeom prst="rect">
            <a:avLst/>
          </a:prstGeom>
          <a:effectLst>
            <a:outerShdw blurRad="444500" dist="317500" dir="8100000" algn="tr" rotWithShape="0">
              <a:prstClr val="black">
                <a:alpha val="40000"/>
              </a:prstClr>
            </a:outerShdw>
          </a:effectLst>
        </p:spPr>
      </p:pic>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38227" y="5476624"/>
            <a:ext cx="611037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38227" y="2401759"/>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22" name="TextBox 21"/>
          <p:cNvSpPr txBox="1"/>
          <p:nvPr/>
        </p:nvSpPr>
        <p:spPr>
          <a:xfrm>
            <a:off x="1740678" y="6906745"/>
            <a:ext cx="214529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bg1">
                    <a:lumMod val="65000"/>
                  </a:schemeClr>
                </a:solidFill>
                <a:ea typeface="Lato Light" panose="020F0502020204030203" pitchFamily="34" charset="0"/>
                <a:cs typeface="Lato Light" panose="020F0502020204030203" pitchFamily="34" charset="0"/>
              </a:rPr>
              <a:t>Simplicity</a:t>
            </a:r>
            <a:endParaRPr lang="zh-CN" altLang="en-US" sz="1600" dirty="0">
              <a:solidFill>
                <a:schemeClr val="bg1">
                  <a:lumMod val="65000"/>
                </a:schemeClr>
              </a:solidFill>
            </a:endParaRPr>
          </a:p>
        </p:txBody>
      </p:sp>
      <p:sp>
        <p:nvSpPr>
          <p:cNvPr id="23" name="TextBox 22"/>
          <p:cNvSpPr txBox="1"/>
          <p:nvPr/>
        </p:nvSpPr>
        <p:spPr>
          <a:xfrm>
            <a:off x="3863821" y="6906745"/>
            <a:ext cx="214529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bg1">
                    <a:lumMod val="65000"/>
                  </a:schemeClr>
                </a:solidFill>
                <a:ea typeface="Lato Light" panose="020F0502020204030203" pitchFamily="34" charset="0"/>
                <a:cs typeface="Lato Light" panose="020F0502020204030203" pitchFamily="34" charset="0"/>
              </a:rPr>
              <a:t>Professional Design</a:t>
            </a:r>
            <a:endParaRPr lang="zh-CN" altLang="en-US" sz="1600">
              <a:solidFill>
                <a:schemeClr val="bg1">
                  <a:lumMod val="65000"/>
                </a:schemeClr>
              </a:solidFill>
            </a:endParaRPr>
          </a:p>
        </p:txBody>
      </p:sp>
      <p:sp>
        <p:nvSpPr>
          <p:cNvPr id="6" name="Picture Placeholder 5"/>
          <p:cNvSpPr>
            <a:spLocks noGrp="1"/>
          </p:cNvSpPr>
          <p:nvPr>
            <p:ph type="pic" sz="quarter" idx="10"/>
          </p:nvPr>
        </p:nvSpPr>
        <p:spPr/>
      </p:sp>
      <p:sp>
        <p:nvSpPr>
          <p:cNvPr id="10" name="Picture Placeholder 9"/>
          <p:cNvSpPr>
            <a:spLocks noGrp="1"/>
          </p:cNvSpPr>
          <p:nvPr>
            <p:ph type="pic" sz="quarter" idx="11"/>
          </p:nvPr>
        </p:nvSpPr>
        <p:spPr/>
      </p:sp>
    </p:spTree>
    <p:extLst>
      <p:ext uri="{BB962C8B-B14F-4D97-AF65-F5344CB8AC3E}">
        <p14:creationId xmlns:p14="http://schemas.microsoft.com/office/powerpoint/2010/main" val="11301445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14400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64647" y="361050"/>
            <a:ext cx="4758706" cy="9564900"/>
          </a:xfrm>
          <a:prstGeom prst="rect">
            <a:avLst/>
          </a:prstGeom>
          <a:effectLst>
            <a:outerShdw blurRad="317500" dist="190500" dir="8100000" algn="tr" rotWithShape="0">
              <a:prstClr val="black">
                <a:alpha val="30000"/>
              </a:prstClr>
            </a:outerShdw>
          </a:effectLst>
        </p:spPr>
      </p:pic>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55936" y="2266950"/>
            <a:ext cx="510292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55935" y="6351677"/>
            <a:ext cx="5102921"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8" name="Rectangle 7"/>
          <p:cNvSpPr/>
          <p:nvPr/>
        </p:nvSpPr>
        <p:spPr>
          <a:xfrm>
            <a:off x="12134184" y="2360035"/>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Rectangle 8"/>
          <p:cNvSpPr/>
          <p:nvPr/>
        </p:nvSpPr>
        <p:spPr>
          <a:xfrm>
            <a:off x="13622585" y="2307848"/>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0" name="Rectangle 9"/>
          <p:cNvSpPr/>
          <p:nvPr/>
        </p:nvSpPr>
        <p:spPr>
          <a:xfrm>
            <a:off x="12134184" y="4591018"/>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Rectangle 10"/>
          <p:cNvSpPr/>
          <p:nvPr/>
        </p:nvSpPr>
        <p:spPr>
          <a:xfrm>
            <a:off x="12134184" y="6822001"/>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Freeform 582"/>
          <p:cNvSpPr>
            <a:spLocks noEditPoints="1"/>
          </p:cNvSpPr>
          <p:nvPr/>
        </p:nvSpPr>
        <p:spPr bwMode="auto">
          <a:xfrm>
            <a:off x="12459629" y="2684767"/>
            <a:ext cx="503542" cy="504968"/>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604"/>
          <p:cNvSpPr>
            <a:spLocks noEditPoints="1"/>
          </p:cNvSpPr>
          <p:nvPr/>
        </p:nvSpPr>
        <p:spPr bwMode="auto">
          <a:xfrm>
            <a:off x="12482574" y="4915748"/>
            <a:ext cx="457652" cy="504972"/>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0"/>
          <p:cNvSpPr>
            <a:spLocks noEditPoints="1"/>
          </p:cNvSpPr>
          <p:nvPr/>
        </p:nvSpPr>
        <p:spPr bwMode="auto">
          <a:xfrm>
            <a:off x="12459101" y="7192819"/>
            <a:ext cx="504598" cy="41279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p:nvPr/>
        </p:nvSpPr>
        <p:spPr>
          <a:xfrm>
            <a:off x="13622585" y="4538831"/>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3622585" y="6769814"/>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7" name="TextBox 16"/>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47</a:t>
            </a:fld>
            <a:endParaRPr lang="zh-CN" altLang="en-US" sz="1800">
              <a:solidFill>
                <a:schemeClr val="bg1"/>
              </a:solidFill>
              <a:latin typeface="+mj-lt"/>
            </a:endParaRPr>
          </a:p>
        </p:txBody>
      </p:sp>
      <p:grpSp>
        <p:nvGrpSpPr>
          <p:cNvPr id="18" name="Group 17"/>
          <p:cNvGrpSpPr/>
          <p:nvPr/>
        </p:nvGrpSpPr>
        <p:grpSpPr>
          <a:xfrm>
            <a:off x="17004406" y="831633"/>
            <a:ext cx="464444" cy="463768"/>
            <a:chOff x="14673189" y="3662623"/>
            <a:chExt cx="771179" cy="770057"/>
          </a:xfrm>
          <a:solidFill>
            <a:schemeClr val="bg1"/>
          </a:solidFill>
        </p:grpSpPr>
        <p:sp>
          <p:nvSpPr>
            <p:cNvPr id="19" name="Freeform 18"/>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Rectangle 19"/>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Picture Placeholder 6"/>
          <p:cNvSpPr>
            <a:spLocks noGrp="1"/>
          </p:cNvSpPr>
          <p:nvPr>
            <p:ph type="pic" sz="quarter" idx="10"/>
          </p:nvPr>
        </p:nvSpPr>
        <p:spPr/>
      </p:sp>
    </p:spTree>
    <p:extLst>
      <p:ext uri="{BB962C8B-B14F-4D97-AF65-F5344CB8AC3E}">
        <p14:creationId xmlns:p14="http://schemas.microsoft.com/office/powerpoint/2010/main" val="103639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37130" y="5227522"/>
            <a:ext cx="516849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endParaRPr lang="es-ES" altLang="zh-CN" sz="1100">
              <a:solidFill>
                <a:schemeClr val="bg1">
                  <a:alpha val="70000"/>
                </a:schemeClr>
              </a:solidFill>
              <a:ea typeface="Lato Light" panose="020F0502020204030203" pitchFamily="34" charset="0"/>
              <a:cs typeface="Lato Light" panose="020F0502020204030203" pitchFamily="34" charset="0"/>
            </a:endParaRP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37129" y="2424619"/>
            <a:ext cx="416837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Tablet </a:t>
            </a:r>
            <a:r>
              <a:rPr lang="en-US" altLang="zh-CN" sz="5400" smtClean="0">
                <a:solidFill>
                  <a:schemeClr val="bg1"/>
                </a:solidFill>
                <a:ea typeface="微软雅黑" panose="020B0503020204020204" pitchFamily="34" charset="-122"/>
                <a:cs typeface="Lato" panose="020F0502020204030203" pitchFamily="34" charset="0"/>
              </a:rPr>
              <a:t>Mockup</a:t>
            </a:r>
          </a:p>
        </p:txBody>
      </p:sp>
      <p:sp>
        <p:nvSpPr>
          <p:cNvPr id="9" name="TextBox 8"/>
          <p:cNvSpPr txBox="1"/>
          <p:nvPr/>
        </p:nvSpPr>
        <p:spPr>
          <a:xfrm>
            <a:off x="1737129"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grpSp>
        <p:nvGrpSpPr>
          <p:cNvPr id="13" name="Group 12"/>
          <p:cNvGrpSpPr/>
          <p:nvPr/>
        </p:nvGrpSpPr>
        <p:grpSpPr>
          <a:xfrm>
            <a:off x="7721577" y="1761830"/>
            <a:ext cx="9481932" cy="6763340"/>
            <a:chOff x="7721577" y="1761830"/>
            <a:chExt cx="9481932" cy="6763340"/>
          </a:xfrm>
          <a:effectLst>
            <a:outerShdw blurRad="381000" dist="254000" dir="5400000" algn="t" rotWithShape="0">
              <a:prstClr val="black">
                <a:alpha val="40000"/>
              </a:prstClr>
            </a:outerShdw>
          </a:effectLst>
        </p:grpSpPr>
        <p:sp>
          <p:nvSpPr>
            <p:cNvPr id="12" name="Rectangle 11"/>
            <p:cNvSpPr/>
            <p:nvPr/>
          </p:nvSpPr>
          <p:spPr>
            <a:xfrm>
              <a:off x="8459162" y="2171055"/>
              <a:ext cx="7961938" cy="59495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Apple iPad Pro Silv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5400000">
              <a:off x="9080873" y="402534"/>
              <a:ext cx="6763340" cy="9481932"/>
            </a:xfrm>
            <a:prstGeom prst="rect">
              <a:avLst/>
            </a:prstGeom>
            <a:ln w="12700">
              <a:miter lim="400000"/>
            </a:ln>
            <a:effectLst/>
          </p:spPr>
        </p:pic>
      </p:grpSp>
      <p:sp>
        <p:nvSpPr>
          <p:cNvPr id="14" name="Picture Placeholder 13"/>
          <p:cNvSpPr>
            <a:spLocks noGrp="1"/>
          </p:cNvSpPr>
          <p:nvPr>
            <p:ph type="pic" sz="quarter" idx="10"/>
          </p:nvPr>
        </p:nvSpPr>
        <p:spPr/>
      </p:sp>
    </p:spTree>
    <p:extLst>
      <p:ext uri="{BB962C8B-B14F-4D97-AF65-F5344CB8AC3E}">
        <p14:creationId xmlns:p14="http://schemas.microsoft.com/office/powerpoint/2010/main" val="24796861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31831" y="859311"/>
            <a:ext cx="7806690" cy="8975806"/>
          </a:xfrm>
          <a:prstGeom prst="rect">
            <a:avLst/>
          </a:prstGeom>
        </p:spPr>
      </p:pic>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9" y="2424619"/>
            <a:ext cx="4191942"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Tablet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7" name="TextBox 6"/>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42740621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002065" y="4681835"/>
            <a:ext cx="5101770" cy="923330"/>
          </a:xfrm>
          <a:prstGeom prst="rect">
            <a:avLst/>
          </a:prstGeom>
          <a:noFill/>
        </p:spPr>
        <p:txBody>
          <a:bodyPr wrap="square" rtlCol="0">
            <a:spAutoFit/>
          </a:bodyPr>
          <a:lstStyle/>
          <a:p>
            <a:pPr algn="ct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grpSp>
        <p:nvGrpSpPr>
          <p:cNvPr id="9" name="Group 8"/>
          <p:cNvGrpSpPr/>
          <p:nvPr/>
        </p:nvGrpSpPr>
        <p:grpSpPr>
          <a:xfrm>
            <a:off x="1866900" y="4329810"/>
            <a:ext cx="5372101" cy="1627380"/>
            <a:chOff x="1885950" y="4329811"/>
            <a:chExt cx="5372101" cy="1627380"/>
          </a:xfrm>
        </p:grpSpPr>
        <p:sp>
          <p:nvSpPr>
            <p:cNvPr id="10" name="Freeform 9"/>
            <p:cNvSpPr/>
            <p:nvPr/>
          </p:nvSpPr>
          <p:spPr>
            <a:xfrm>
              <a:off x="6673851" y="4329811"/>
              <a:ext cx="584200" cy="584198"/>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10"/>
            <p:cNvSpPr/>
            <p:nvPr/>
          </p:nvSpPr>
          <p:spPr>
            <a:xfrm rot="10800000">
              <a:off x="1885950" y="5372991"/>
              <a:ext cx="584198" cy="584200"/>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69613" y="4547183"/>
            <a:ext cx="7727687"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2321177308"/>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72097" y="1791156"/>
            <a:ext cx="14387190" cy="8049252"/>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Notebook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8898441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12286" y="1664962"/>
            <a:ext cx="8397847" cy="7700026"/>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Desktop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138431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04575" y="3349464"/>
            <a:ext cx="6260977" cy="5740717"/>
          </a:xfrm>
          <a:prstGeom prst="rect">
            <a:avLst/>
          </a:prstGeom>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72528" y="4414798"/>
            <a:ext cx="3001840" cy="4209995"/>
          </a:xfrm>
          <a:prstGeom prst="rect">
            <a:avLst/>
          </a:prstGeom>
          <a:effectLst/>
        </p:spPr>
      </p:pic>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Devices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24" name="Rectangle 23"/>
          <p:cNvSpPr/>
          <p:nvPr/>
        </p:nvSpPr>
        <p:spPr>
          <a:xfrm>
            <a:off x="10392472" y="3673314"/>
            <a:ext cx="4238901" cy="461665"/>
          </a:xfrm>
          <a:prstGeom prst="rect">
            <a:avLst/>
          </a:prstGeom>
        </p:spPr>
        <p:txBody>
          <a:bodyPr wrap="square">
            <a:spAutoFit/>
          </a:bodyPr>
          <a:lstStyle/>
          <a:p>
            <a:pPr>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Introduction</a:t>
            </a:r>
            <a:endParaRPr lang="es-ES" altLang="zh-CN" sz="1200" dirty="0">
              <a:solidFill>
                <a:schemeClr val="bg1">
                  <a:lumMod val="6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5" name="Rectangle 24"/>
          <p:cNvSpPr/>
          <p:nvPr/>
        </p:nvSpPr>
        <p:spPr>
          <a:xfrm>
            <a:off x="10392473" y="6334246"/>
            <a:ext cx="234391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endParaRPr>
          </a:p>
        </p:txBody>
      </p:sp>
      <p:grpSp>
        <p:nvGrpSpPr>
          <p:cNvPr id="26" name="Group 25"/>
          <p:cNvGrpSpPr/>
          <p:nvPr/>
        </p:nvGrpSpPr>
        <p:grpSpPr>
          <a:xfrm>
            <a:off x="11645302" y="7109959"/>
            <a:ext cx="942975" cy="942975"/>
            <a:chOff x="11096662" y="7041379"/>
            <a:chExt cx="942975" cy="942975"/>
          </a:xfrm>
        </p:grpSpPr>
        <p:sp>
          <p:nvSpPr>
            <p:cNvPr id="27" name="Rectangle 26"/>
            <p:cNvSpPr/>
            <p:nvPr/>
          </p:nvSpPr>
          <p:spPr>
            <a:xfrm>
              <a:off x="11096662"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11"/>
            <p:cNvSpPr>
              <a:spLocks noEditPoints="1"/>
            </p:cNvSpPr>
            <p:nvPr/>
          </p:nvSpPr>
          <p:spPr bwMode="auto">
            <a:xfrm>
              <a:off x="11381921" y="7343362"/>
              <a:ext cx="372456" cy="339008"/>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Group 28"/>
          <p:cNvGrpSpPr/>
          <p:nvPr/>
        </p:nvGrpSpPr>
        <p:grpSpPr>
          <a:xfrm>
            <a:off x="12809469" y="7109959"/>
            <a:ext cx="942975" cy="942975"/>
            <a:chOff x="12260829" y="7041379"/>
            <a:chExt cx="942975" cy="942975"/>
          </a:xfrm>
        </p:grpSpPr>
        <p:sp>
          <p:nvSpPr>
            <p:cNvPr id="30" name="Rectangle 29"/>
            <p:cNvSpPr/>
            <p:nvPr/>
          </p:nvSpPr>
          <p:spPr>
            <a:xfrm>
              <a:off x="12260829"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9"/>
            <p:cNvSpPr>
              <a:spLocks noEditPoints="1"/>
            </p:cNvSpPr>
            <p:nvPr/>
          </p:nvSpPr>
          <p:spPr bwMode="auto">
            <a:xfrm>
              <a:off x="12546049" y="7326386"/>
              <a:ext cx="372534" cy="372960"/>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10481135" y="7109959"/>
            <a:ext cx="942975" cy="942975"/>
            <a:chOff x="9932495" y="7041379"/>
            <a:chExt cx="942975" cy="942975"/>
          </a:xfrm>
        </p:grpSpPr>
        <p:sp>
          <p:nvSpPr>
            <p:cNvPr id="33" name="Rectangle 32"/>
            <p:cNvSpPr/>
            <p:nvPr/>
          </p:nvSpPr>
          <p:spPr>
            <a:xfrm>
              <a:off x="9932495" y="7041379"/>
              <a:ext cx="942975" cy="942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Freeform 64"/>
            <p:cNvSpPr>
              <a:spLocks noEditPoints="1"/>
            </p:cNvSpPr>
            <p:nvPr/>
          </p:nvSpPr>
          <p:spPr bwMode="auto">
            <a:xfrm>
              <a:off x="10217501" y="7343192"/>
              <a:ext cx="372962" cy="339348"/>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34"/>
          <p:cNvGrpSpPr/>
          <p:nvPr/>
        </p:nvGrpSpPr>
        <p:grpSpPr>
          <a:xfrm>
            <a:off x="13973635" y="7109959"/>
            <a:ext cx="942975" cy="942975"/>
            <a:chOff x="13424995" y="7041379"/>
            <a:chExt cx="942975" cy="942975"/>
          </a:xfrm>
        </p:grpSpPr>
        <p:sp>
          <p:nvSpPr>
            <p:cNvPr id="36" name="Rectangle 35"/>
            <p:cNvSpPr/>
            <p:nvPr/>
          </p:nvSpPr>
          <p:spPr>
            <a:xfrm>
              <a:off x="13424995"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67"/>
            <p:cNvSpPr>
              <a:spLocks noEditPoints="1"/>
            </p:cNvSpPr>
            <p:nvPr/>
          </p:nvSpPr>
          <p:spPr bwMode="auto">
            <a:xfrm>
              <a:off x="13710231" y="7326386"/>
              <a:ext cx="372502" cy="372960"/>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3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6927" y="4312022"/>
            <a:ext cx="611037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1" name="Picture Placeholder 10"/>
          <p:cNvSpPr>
            <a:spLocks noGrp="1"/>
          </p:cNvSpPr>
          <p:nvPr>
            <p:ph type="pic" sz="quarter" idx="11"/>
          </p:nvPr>
        </p:nvSpPr>
        <p:spPr/>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17670" y="5580692"/>
            <a:ext cx="1663102" cy="3044101"/>
          </a:xfrm>
          <a:prstGeom prst="rect">
            <a:avLst/>
          </a:prstGeom>
          <a:effectLst/>
        </p:spPr>
      </p:pic>
      <p:sp>
        <p:nvSpPr>
          <p:cNvPr id="12" name="Picture Placeholder 11"/>
          <p:cNvSpPr>
            <a:spLocks noGrp="1"/>
          </p:cNvSpPr>
          <p:nvPr>
            <p:ph type="pic" sz="quarter" idx="12"/>
          </p:nvPr>
        </p:nvSpPr>
        <p:spPr/>
      </p:sp>
    </p:spTree>
    <p:extLst>
      <p:ext uri="{BB962C8B-B14F-4D97-AF65-F5344CB8AC3E}">
        <p14:creationId xmlns:p14="http://schemas.microsoft.com/office/powerpoint/2010/main" val="38039546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p:sp>
      <p:sp>
        <p:nvSpPr>
          <p:cNvPr id="8" name="Rectangle 7"/>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Group 6"/>
          <p:cNvGrpSpPr/>
          <p:nvPr/>
        </p:nvGrpSpPr>
        <p:grpSpPr>
          <a:xfrm>
            <a:off x="1881891" y="2682534"/>
            <a:ext cx="4923018" cy="4921932"/>
            <a:chOff x="4350771" y="1943101"/>
            <a:chExt cx="6400800" cy="6399389"/>
          </a:xfrm>
          <a:solidFill>
            <a:schemeClr val="accent1"/>
          </a:solidFill>
        </p:grpSpPr>
        <p:sp>
          <p:nvSpPr>
            <p:cNvPr id="5" name="Freeform 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Freeform 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p:cNvSpPr txBox="1"/>
          <p:nvPr/>
        </p:nvSpPr>
        <p:spPr>
          <a:xfrm>
            <a:off x="5390426" y="3298484"/>
            <a:ext cx="4537347" cy="2123658"/>
          </a:xfrm>
          <a:prstGeom prst="rect">
            <a:avLst/>
          </a:prstGeom>
          <a:noFill/>
        </p:spPr>
        <p:txBody>
          <a:bodyPr wrap="square" rtlCol="0">
            <a:spAutoFit/>
          </a:bodyPr>
          <a:lstStyle/>
          <a:p>
            <a:r>
              <a:rPr lang="en-US" altLang="zh-CN" sz="6600" smtClean="0">
                <a:solidFill>
                  <a:schemeClr val="bg1"/>
                </a:solidFill>
                <a:latin typeface="+mj-lt"/>
              </a:rPr>
              <a:t>Break </a:t>
            </a:r>
            <a:r>
              <a:rPr lang="en-US" altLang="zh-CN" sz="6600" smtClean="0">
                <a:solidFill>
                  <a:schemeClr val="bg1"/>
                </a:solidFill>
              </a:rPr>
              <a:t>Section</a:t>
            </a:r>
            <a:endParaRPr lang="zh-CN" altLang="en-US" sz="6600">
              <a:solidFill>
                <a:schemeClr val="bg1"/>
              </a:solidFill>
            </a:endParaRPr>
          </a:p>
        </p:txBody>
      </p:sp>
      <p:sp>
        <p:nvSpPr>
          <p:cNvPr id="9" name="TextBox 8"/>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53</a:t>
            </a:fld>
            <a:endParaRPr lang="zh-CN" altLang="en-US" sz="1800">
              <a:solidFill>
                <a:schemeClr val="accent1"/>
              </a:solidFill>
              <a:latin typeface="+mj-lt"/>
            </a:endParaRPr>
          </a:p>
        </p:txBody>
      </p:sp>
      <p:grpSp>
        <p:nvGrpSpPr>
          <p:cNvPr id="10" name="Group 9"/>
          <p:cNvGrpSpPr/>
          <p:nvPr/>
        </p:nvGrpSpPr>
        <p:grpSpPr>
          <a:xfrm>
            <a:off x="17004406" y="831633"/>
            <a:ext cx="464444" cy="463768"/>
            <a:chOff x="14673189" y="3662623"/>
            <a:chExt cx="771179" cy="770057"/>
          </a:xfrm>
          <a:solidFill>
            <a:schemeClr val="bg1"/>
          </a:solidFill>
        </p:grpSpPr>
        <p:sp>
          <p:nvSpPr>
            <p:cNvPr id="11" name="Freeform 10"/>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Rectangle 11"/>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7800760" y="5848556"/>
            <a:ext cx="8125040" cy="972574"/>
          </a:xfrm>
          <a:prstGeom prst="rect">
            <a:avLst/>
          </a:prstGeom>
        </p:spPr>
        <p:txBody>
          <a:bodyPr wrap="square">
            <a:spAutoFit/>
          </a:bodyPr>
          <a:lstStyle/>
          <a:p>
            <a:pPr>
              <a:lnSpc>
                <a:spcPct val="130000"/>
              </a:lnSpc>
              <a:spcBef>
                <a:spcPts val="1200"/>
              </a:spcBef>
            </a:pPr>
            <a:r>
              <a:rPr lang="es-ES" altLang="zh-CN" sz="1100" smtClean="0">
                <a:solidFill>
                  <a:schemeClr val="bg1">
                    <a:alpha val="50000"/>
                  </a:schemeClr>
                </a:solidFill>
                <a:ea typeface="Lato Light" panose="020F0502020204030203" pitchFamily="34" charset="0"/>
                <a:cs typeface="Lato Light" panose="020F0502020204030203" pitchFamily="34" charset="0"/>
              </a:rPr>
              <a:t>Lorem </a:t>
            </a:r>
            <a:r>
              <a:rPr lang="es-ES" altLang="zh-CN" sz="1100">
                <a:solidFill>
                  <a:schemeClr val="bg1">
                    <a:alpha val="5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4" name="Freeform 13"/>
          <p:cNvSpPr>
            <a:spLocks noEditPoints="1"/>
          </p:cNvSpPr>
          <p:nvPr/>
        </p:nvSpPr>
        <p:spPr bwMode="auto">
          <a:xfrm>
            <a:off x="2672995" y="5765661"/>
            <a:ext cx="1138364" cy="1138364"/>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987267581"/>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1" name="Group 290"/>
          <p:cNvGrpSpPr/>
          <p:nvPr/>
        </p:nvGrpSpPr>
        <p:grpSpPr>
          <a:xfrm>
            <a:off x="1341665" y="3480119"/>
            <a:ext cx="2914792" cy="2914793"/>
            <a:chOff x="4350771" y="1943101"/>
            <a:chExt cx="6400800" cy="6399389"/>
          </a:xfrm>
          <a:solidFill>
            <a:schemeClr val="bg1">
              <a:lumMod val="95000"/>
            </a:schemeClr>
          </a:solidFill>
        </p:grpSpPr>
        <p:sp>
          <p:nvSpPr>
            <p:cNvPr id="292" name="Freeform 29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3" name="Freeform 292"/>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4" name="Group 293"/>
          <p:cNvGrpSpPr/>
          <p:nvPr/>
        </p:nvGrpSpPr>
        <p:grpSpPr>
          <a:xfrm>
            <a:off x="4514135" y="3480119"/>
            <a:ext cx="2914792" cy="2914793"/>
            <a:chOff x="4350771" y="1943101"/>
            <a:chExt cx="6400800" cy="6399389"/>
          </a:xfrm>
          <a:solidFill>
            <a:schemeClr val="bg1">
              <a:lumMod val="95000"/>
            </a:schemeClr>
          </a:solidFill>
        </p:grpSpPr>
        <p:sp>
          <p:nvSpPr>
            <p:cNvPr id="295" name="Freeform 29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6" name="Freeform 29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7" name="Group 296"/>
          <p:cNvGrpSpPr/>
          <p:nvPr/>
        </p:nvGrpSpPr>
        <p:grpSpPr>
          <a:xfrm>
            <a:off x="7686606" y="3480119"/>
            <a:ext cx="2914792" cy="2914793"/>
            <a:chOff x="4350771" y="1943101"/>
            <a:chExt cx="6400800" cy="6399389"/>
          </a:xfrm>
          <a:solidFill>
            <a:schemeClr val="accent1"/>
          </a:solidFill>
        </p:grpSpPr>
        <p:sp>
          <p:nvSpPr>
            <p:cNvPr id="298" name="Freeform 29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9" name="Freeform 298"/>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0" name="Group 299"/>
          <p:cNvGrpSpPr/>
          <p:nvPr/>
        </p:nvGrpSpPr>
        <p:grpSpPr>
          <a:xfrm>
            <a:off x="10859076" y="3480119"/>
            <a:ext cx="2914792" cy="2914793"/>
            <a:chOff x="4350771" y="1943101"/>
            <a:chExt cx="6400800" cy="6399389"/>
          </a:xfrm>
          <a:solidFill>
            <a:schemeClr val="bg1">
              <a:lumMod val="95000"/>
            </a:schemeClr>
          </a:solidFill>
        </p:grpSpPr>
        <p:sp>
          <p:nvSpPr>
            <p:cNvPr id="301" name="Freeform 30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2" name="Freeform 301"/>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3" name="Group 302"/>
          <p:cNvGrpSpPr/>
          <p:nvPr/>
        </p:nvGrpSpPr>
        <p:grpSpPr>
          <a:xfrm>
            <a:off x="14031544" y="3480119"/>
            <a:ext cx="2914792" cy="2914793"/>
            <a:chOff x="4350771" y="1943101"/>
            <a:chExt cx="6400800" cy="6399389"/>
          </a:xfrm>
          <a:solidFill>
            <a:schemeClr val="bg1">
              <a:lumMod val="95000"/>
            </a:schemeClr>
          </a:solidFill>
        </p:grpSpPr>
        <p:sp>
          <p:nvSpPr>
            <p:cNvPr id="304" name="Freeform 30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5" name="Freeform 304"/>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Group 3"/>
          <p:cNvGrpSpPr>
            <a:grpSpLocks noChangeAspect="1"/>
          </p:cNvGrpSpPr>
          <p:nvPr/>
        </p:nvGrpSpPr>
        <p:grpSpPr bwMode="auto">
          <a:xfrm>
            <a:off x="1818545" y="4618363"/>
            <a:ext cx="1961034" cy="638306"/>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Group 54"/>
          <p:cNvGrpSpPr>
            <a:grpSpLocks noChangeAspect="1"/>
          </p:cNvGrpSpPr>
          <p:nvPr/>
        </p:nvGrpSpPr>
        <p:grpSpPr bwMode="auto">
          <a:xfrm>
            <a:off x="8250214" y="4618286"/>
            <a:ext cx="1787997" cy="648342"/>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3" name="Group 72"/>
          <p:cNvGrpSpPr>
            <a:grpSpLocks noChangeAspect="1"/>
          </p:cNvGrpSpPr>
          <p:nvPr/>
        </p:nvGrpSpPr>
        <p:grpSpPr bwMode="auto">
          <a:xfrm>
            <a:off x="5316919" y="4251197"/>
            <a:ext cx="1306656" cy="1382520"/>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2" name="Group 101"/>
          <p:cNvGrpSpPr>
            <a:grpSpLocks noChangeAspect="1"/>
          </p:cNvGrpSpPr>
          <p:nvPr/>
        </p:nvGrpSpPr>
        <p:grpSpPr bwMode="auto">
          <a:xfrm>
            <a:off x="11230700" y="4453050"/>
            <a:ext cx="2174962" cy="978814"/>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0" name="Group 129"/>
          <p:cNvGrpSpPr/>
          <p:nvPr/>
        </p:nvGrpSpPr>
        <p:grpSpPr>
          <a:xfrm>
            <a:off x="14481067" y="4461244"/>
            <a:ext cx="2015748" cy="962426"/>
            <a:chOff x="15000288" y="6102350"/>
            <a:chExt cx="2992437" cy="1428751"/>
          </a:xfrm>
          <a:solidFill>
            <a:schemeClr val="tx1">
              <a:lumMod val="75000"/>
              <a:lumOff val="25000"/>
            </a:schemeClr>
          </a:solidFill>
        </p:grpSpPr>
        <p:sp>
          <p:nvSpPr>
            <p:cNvPr id="131"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51" name="TextBox 15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Cooperative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Partners</a:t>
            </a:r>
          </a:p>
        </p:txBody>
      </p:sp>
      <p:sp>
        <p:nvSpPr>
          <p:cNvPr id="3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119790"/>
            <a:ext cx="11963400" cy="1306512"/>
          </a:xfrm>
          <a:prstGeom prst="rect">
            <a:avLst/>
          </a:prstGeom>
        </p:spPr>
        <p:txBody>
          <a:bodyPr wrap="square">
            <a:spAutoFit/>
          </a:bodyPr>
          <a:lstStyle/>
          <a:p>
            <a:pPr algn="ctr">
              <a:lnSpc>
                <a:spcPct val="130000"/>
              </a:lnSpc>
              <a:spcBef>
                <a:spcPts val="1200"/>
              </a:spcBef>
            </a:pPr>
            <a:r>
              <a:rPr lang="en-US" altLang="zh-CN" sz="20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We cooperated with great compnies.</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2983437080"/>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38" name="Freeform 137"/>
          <p:cNvSpPr/>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9" name="Group 138"/>
          <p:cNvGrpSpPr/>
          <p:nvPr/>
        </p:nvGrpSpPr>
        <p:grpSpPr>
          <a:xfrm>
            <a:off x="3456058" y="1415223"/>
            <a:ext cx="2313054" cy="2313055"/>
            <a:chOff x="4350771" y="1943101"/>
            <a:chExt cx="6400800" cy="6399389"/>
          </a:xfrm>
          <a:solidFill>
            <a:schemeClr val="bg1">
              <a:alpha val="20000"/>
            </a:schemeClr>
          </a:solidFill>
        </p:grpSpPr>
        <p:sp>
          <p:nvSpPr>
            <p:cNvPr id="140" name="Freeform 13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1" name="Freeform 14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2" name="Group 141"/>
          <p:cNvGrpSpPr/>
          <p:nvPr/>
        </p:nvGrpSpPr>
        <p:grpSpPr>
          <a:xfrm>
            <a:off x="6477002" y="1415223"/>
            <a:ext cx="2313054" cy="2313055"/>
            <a:chOff x="4350771" y="1943101"/>
            <a:chExt cx="6400800" cy="6399389"/>
          </a:xfrm>
          <a:solidFill>
            <a:schemeClr val="accent1"/>
          </a:solidFill>
        </p:grpSpPr>
        <p:sp>
          <p:nvSpPr>
            <p:cNvPr id="143" name="Freeform 1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 name="Freeform 143"/>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Group 144"/>
          <p:cNvGrpSpPr/>
          <p:nvPr/>
        </p:nvGrpSpPr>
        <p:grpSpPr>
          <a:xfrm>
            <a:off x="9497946" y="1415223"/>
            <a:ext cx="2313054" cy="2313055"/>
            <a:chOff x="4350771" y="1943101"/>
            <a:chExt cx="6400800" cy="6399389"/>
          </a:xfrm>
          <a:solidFill>
            <a:schemeClr val="bg1">
              <a:alpha val="20000"/>
            </a:schemeClr>
          </a:solidFill>
        </p:grpSpPr>
        <p:sp>
          <p:nvSpPr>
            <p:cNvPr id="146" name="Freeform 14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 name="Freeform 146"/>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8" name="Group 147"/>
          <p:cNvGrpSpPr/>
          <p:nvPr/>
        </p:nvGrpSpPr>
        <p:grpSpPr>
          <a:xfrm>
            <a:off x="12518890" y="1415223"/>
            <a:ext cx="2313054" cy="2313055"/>
            <a:chOff x="4350771" y="1943101"/>
            <a:chExt cx="6400800" cy="6399389"/>
          </a:xfrm>
          <a:solidFill>
            <a:schemeClr val="bg1">
              <a:alpha val="20000"/>
            </a:schemeClr>
          </a:solidFill>
        </p:grpSpPr>
        <p:sp>
          <p:nvSpPr>
            <p:cNvPr id="149" name="Freeform 14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0" name="Freeform 14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1" name="TextBox 1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607178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50841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33" name="TextBox 132"/>
          <p:cNvSpPr txBox="1"/>
          <p:nvPr/>
        </p:nvSpPr>
        <p:spPr>
          <a:xfrm>
            <a:off x="7664077" y="852740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57" name="Group 55"/>
          <p:cNvGrpSpPr>
            <a:grpSpLocks noChangeAspect="1"/>
          </p:cNvGrpSpPr>
          <p:nvPr/>
        </p:nvGrpSpPr>
        <p:grpSpPr bwMode="auto">
          <a:xfrm>
            <a:off x="6844777" y="2285742"/>
            <a:ext cx="1577502" cy="572015"/>
            <a:chOff x="7168" y="564"/>
            <a:chExt cx="2300" cy="834"/>
          </a:xfrm>
          <a:solidFill>
            <a:schemeClr val="bg1"/>
          </a:solidFill>
        </p:grpSpPr>
        <p:sp>
          <p:nvSpPr>
            <p:cNvPr id="58" name="Freeform 56"/>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7"/>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Rectangle 58"/>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9"/>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0"/>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1"/>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2"/>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3"/>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Rectangle 64"/>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5"/>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Rectangle 67"/>
            <p:cNvSpPr>
              <a:spLocks noChangeArrowheads="1"/>
            </p:cNvSpPr>
            <p:nvPr/>
          </p:nvSpPr>
          <p:spPr bwMode="auto">
            <a:xfrm>
              <a:off x="7168" y="564"/>
              <a:ext cx="827" cy="8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8"/>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9"/>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70"/>
            <p:cNvSpPr>
              <a:spLocks noChangeArrowheads="1"/>
            </p:cNvSpPr>
            <p:nvPr/>
          </p:nvSpPr>
          <p:spPr bwMode="auto">
            <a:xfrm>
              <a:off x="7575" y="781"/>
              <a:ext cx="12" cy="40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Group 73"/>
          <p:cNvGrpSpPr>
            <a:grpSpLocks noChangeAspect="1"/>
          </p:cNvGrpSpPr>
          <p:nvPr/>
        </p:nvGrpSpPr>
        <p:grpSpPr bwMode="auto">
          <a:xfrm>
            <a:off x="10078059" y="1963777"/>
            <a:ext cx="1152827" cy="1219760"/>
            <a:chOff x="7769" y="712"/>
            <a:chExt cx="1464" cy="1549"/>
          </a:xfrm>
          <a:solidFill>
            <a:schemeClr val="bg1"/>
          </a:solidFill>
        </p:grpSpPr>
        <p:sp>
          <p:nvSpPr>
            <p:cNvPr id="76" name="Freeform 74"/>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5"/>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6"/>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7"/>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8"/>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9"/>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0"/>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1"/>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2"/>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3"/>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4"/>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5"/>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6"/>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7"/>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9"/>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0"/>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1"/>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2"/>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3"/>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4"/>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5"/>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6"/>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7"/>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8"/>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9"/>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Group 102"/>
          <p:cNvGrpSpPr>
            <a:grpSpLocks noChangeAspect="1"/>
          </p:cNvGrpSpPr>
          <p:nvPr/>
        </p:nvGrpSpPr>
        <p:grpSpPr bwMode="auto">
          <a:xfrm>
            <a:off x="12715962" y="2197165"/>
            <a:ext cx="1918909" cy="863581"/>
            <a:chOff x="7186" y="434"/>
            <a:chExt cx="2622" cy="1180"/>
          </a:xfrm>
          <a:solidFill>
            <a:schemeClr val="bg1"/>
          </a:solidFill>
        </p:grpSpPr>
        <p:sp>
          <p:nvSpPr>
            <p:cNvPr id="105" name="Freeform 103"/>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4"/>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5"/>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6"/>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7"/>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8"/>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9"/>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0"/>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1"/>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2"/>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3"/>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4"/>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5"/>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6"/>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7"/>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8"/>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19"/>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0"/>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1"/>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2"/>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3"/>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4"/>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5"/>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6"/>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7"/>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
          <p:cNvGrpSpPr>
            <a:grpSpLocks noChangeAspect="1"/>
          </p:cNvGrpSpPr>
          <p:nvPr/>
        </p:nvGrpSpPr>
        <p:grpSpPr bwMode="auto">
          <a:xfrm>
            <a:off x="3747502" y="2290170"/>
            <a:ext cx="1730166" cy="563161"/>
            <a:chOff x="6678" y="136"/>
            <a:chExt cx="2722" cy="886"/>
          </a:xfrm>
          <a:solidFill>
            <a:schemeClr val="bg1"/>
          </a:solidFill>
        </p:grpSpPr>
        <p:sp>
          <p:nvSpPr>
            <p:cNvPr id="7" name="Freeform 5"/>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ectangle 11"/>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15"/>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7"/>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8"/>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19"/>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0"/>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2"/>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23"/>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4"/>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5"/>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6"/>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7"/>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8"/>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9"/>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0"/>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1"/>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2"/>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3"/>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4"/>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6"/>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7"/>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8"/>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9"/>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0"/>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1"/>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2"/>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3"/>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5"/>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6"/>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7"/>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8"/>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9"/>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0"/>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1"/>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2"/>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4105744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p:cNvSpPr/>
          <p:nvPr/>
        </p:nvSpPr>
        <p:spPr>
          <a:xfrm>
            <a:off x="914400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408554" y="7706835"/>
            <a:ext cx="4100052" cy="461665"/>
          </a:xfrm>
          <a:prstGeom prst="rect">
            <a:avLst/>
          </a:prstGeom>
          <a:noFill/>
        </p:spPr>
        <p:txBody>
          <a:bodyPr wrap="square" rtlCol="0">
            <a:spAutoFit/>
          </a:bodyPr>
          <a:lstStyle/>
          <a:p>
            <a:r>
              <a:rPr lang="en-US" altLang="zh-CN" sz="2400" spc="300" smtClean="0">
                <a:solidFill>
                  <a:schemeClr val="bg1"/>
                </a:solidFill>
                <a:latin typeface="Montserrat" panose="00000500000000000000" pitchFamily="50" charset="0"/>
              </a:rPr>
              <a:t>JOHN DOE</a:t>
            </a:r>
            <a:endParaRPr lang="zh-CN" altLang="en-US" sz="2400" spc="300">
              <a:solidFill>
                <a:schemeClr val="bg1"/>
              </a:solidFill>
              <a:latin typeface="Montserrat" panose="00000500000000000000" pitchFamily="50" charset="0"/>
            </a:endParaRPr>
          </a:p>
        </p:txBody>
      </p:sp>
      <p:sp>
        <p:nvSpPr>
          <p:cNvPr id="7" name="Rectangle 8"/>
          <p:cNvSpPr/>
          <p:nvPr/>
        </p:nvSpPr>
        <p:spPr>
          <a:xfrm>
            <a:off x="10408554" y="5378027"/>
            <a:ext cx="6088746" cy="1863780"/>
          </a:xfrm>
          <a:prstGeom prst="rect">
            <a:avLst/>
          </a:prstGeom>
        </p:spPr>
        <p:txBody>
          <a:bodyPr wrap="square">
            <a:spAutoFit/>
          </a:bodyPr>
          <a:lstStyle/>
          <a:p>
            <a:pPr>
              <a:lnSpc>
                <a:spcPct val="130000"/>
              </a:lnSpc>
              <a:spcBef>
                <a:spcPts val="1200"/>
              </a:spcBef>
            </a:pPr>
            <a:r>
              <a:rPr lang="es-ES" altLang="zh-CN" sz="1800" smtClean="0">
                <a:solidFill>
                  <a:schemeClr val="bg1"/>
                </a:solidFill>
                <a:ea typeface="Lato Light" panose="020F0502020204030203" pitchFamily="34" charset="0"/>
                <a:cs typeface="Lato Light" panose="020F0502020204030203" pitchFamily="34" charset="0"/>
              </a:rPr>
              <a:t>“Lorem </a:t>
            </a:r>
            <a:r>
              <a:rPr lang="es-ES" altLang="zh-CN" sz="1800" dirty="0" smtClean="0">
                <a:solidFill>
                  <a:schemeClr val="bg1"/>
                </a:solidFill>
                <a:ea typeface="Lato Light" panose="020F0502020204030203" pitchFamily="34" charset="0"/>
                <a:cs typeface="Lato Light" panose="020F0502020204030203" pitchFamily="34" charset="0"/>
              </a:rPr>
              <a:t>ipsum dolor sit amet, feugiat delicata liberavisse id cum</a:t>
            </a:r>
            <a:r>
              <a:rPr lang="en-US" altLang="zh-CN" sz="1800" dirty="0" smtClean="0">
                <a:solidFill>
                  <a:schemeClr val="bg1"/>
                </a:solidFill>
                <a:ea typeface="Lato Light" panose="020F0502020204030203" pitchFamily="34" charset="0"/>
                <a:cs typeface="Lato Light" panose="020F0502020204030203" pitchFamily="34" charset="0"/>
              </a:rPr>
              <a:t>. </a:t>
            </a:r>
            <a:r>
              <a:rPr lang="es-ES" altLang="zh-CN" sz="1800" dirty="0" smtClean="0">
                <a:solidFill>
                  <a:schemeClr val="bg1"/>
                </a:solidFill>
                <a:ea typeface="Lato Light" panose="020F0502020204030203" pitchFamily="34" charset="0"/>
                <a:cs typeface="Lato Light" panose="020F0502020204030203" pitchFamily="34" charset="0"/>
              </a:rPr>
              <a:t>No quo maiorum intelleget. Mea </a:t>
            </a:r>
            <a:r>
              <a:rPr lang="es-ES" altLang="zh-CN" sz="1800" dirty="0">
                <a:solidFill>
                  <a:schemeClr val="bg1"/>
                </a:solidFill>
                <a:ea typeface="Lato Light" panose="020F0502020204030203" pitchFamily="34" charset="0"/>
                <a:cs typeface="Lato Light" panose="020F0502020204030203" pitchFamily="34" charset="0"/>
              </a:rPr>
              <a:t>cu case ludus integre, vide viderer eleifend ex mea. His at soluta regione diceret, cum et atqui </a:t>
            </a:r>
            <a:r>
              <a:rPr lang="es-ES" altLang="zh-CN" sz="1800">
                <a:solidFill>
                  <a:schemeClr val="bg1"/>
                </a:solidFill>
                <a:ea typeface="Lato Light" panose="020F0502020204030203" pitchFamily="34" charset="0"/>
                <a:cs typeface="Lato Light" panose="020F0502020204030203" pitchFamily="34" charset="0"/>
              </a:rPr>
              <a:t>placerat </a:t>
            </a:r>
            <a:r>
              <a:rPr lang="es-ES" altLang="zh-CN" sz="1800" smtClean="0">
                <a:solidFill>
                  <a:schemeClr val="bg1"/>
                </a:solidFill>
                <a:ea typeface="Lato Light" panose="020F0502020204030203" pitchFamily="34" charset="0"/>
                <a:cs typeface="Lato Light" panose="020F0502020204030203" pitchFamily="34" charset="0"/>
              </a:rPr>
              <a:t>petentium.”</a:t>
            </a:r>
            <a:endParaRPr lang="es-ES" altLang="zh-CN" sz="1800" dirty="0">
              <a:solidFill>
                <a:schemeClr val="bg1"/>
              </a:solidFill>
              <a:ea typeface="Lato Light" panose="020F0502020204030203" pitchFamily="34" charset="0"/>
              <a:cs typeface="Lato Light" panose="020F0502020204030203" pitchFamily="34" charset="0"/>
            </a:endParaRPr>
          </a:p>
        </p:txBody>
      </p:sp>
      <p:sp>
        <p:nvSpPr>
          <p:cNvPr id="14" name="TextBox 13"/>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56</a:t>
            </a:fld>
            <a:endParaRPr lang="zh-CN" altLang="en-US" sz="1800">
              <a:solidFill>
                <a:schemeClr val="bg1"/>
              </a:solidFill>
              <a:latin typeface="+mj-lt"/>
            </a:endParaRPr>
          </a:p>
        </p:txBody>
      </p:sp>
      <p:grpSp>
        <p:nvGrpSpPr>
          <p:cNvPr id="15" name="Group 14"/>
          <p:cNvGrpSpPr/>
          <p:nvPr/>
        </p:nvGrpSpPr>
        <p:grpSpPr>
          <a:xfrm>
            <a:off x="17004406" y="831633"/>
            <a:ext cx="464444" cy="463768"/>
            <a:chOff x="14673189" y="3662623"/>
            <a:chExt cx="771179" cy="770057"/>
          </a:xfrm>
          <a:solidFill>
            <a:schemeClr val="bg1"/>
          </a:solidFill>
        </p:grpSpPr>
        <p:sp>
          <p:nvSpPr>
            <p:cNvPr id="16" name="Freeform 15"/>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Picture Placeholder 4"/>
          <p:cNvSpPr>
            <a:spLocks noGrp="1"/>
          </p:cNvSpPr>
          <p:nvPr>
            <p:ph type="pic" sz="quarter" idx="11"/>
          </p:nvPr>
        </p:nvSpPr>
        <p:spPr/>
      </p:sp>
    </p:spTree>
    <p:extLst>
      <p:ext uri="{BB962C8B-B14F-4D97-AF65-F5344CB8AC3E}">
        <p14:creationId xmlns:p14="http://schemas.microsoft.com/office/powerpoint/2010/main" val="26877379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165780"/>
            <a:ext cx="14630400" cy="5376857"/>
          </a:xfrm>
          <a:prstGeom prst="rect">
            <a:avLst/>
          </a:prstGeom>
        </p:spPr>
        <p:txBody>
          <a:bodyPr wrap="square">
            <a:spAutoFit/>
          </a:bodyPr>
          <a:lstStyle/>
          <a:p>
            <a:pPr marL="6350">
              <a:lnSpc>
                <a:spcPct val="120000"/>
              </a:lnSpc>
              <a:spcBef>
                <a:spcPts val="1800"/>
              </a:spcBef>
            </a:pPr>
            <a:r>
              <a:rPr lang="es-E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Lorem ipsum dolor sit amet </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a:t>
            </a:r>
            <a:r>
              <a:rPr lang="es-ES" altLang="zh-CN" sz="1200">
                <a:solidFill>
                  <a:schemeClr val="bg1">
                    <a:lumMod val="65000"/>
                  </a:schemeClr>
                </a:solidFill>
                <a:ea typeface="Lato Light" panose="020F0502020204030203" pitchFamily="34" charset="0"/>
                <a:cs typeface="Lato Light" panose="020F0502020204030203" pitchFamily="34" charset="0"/>
              </a:rPr>
              <a:t>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2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mea. 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a:t>
            </a:r>
          </a:p>
          <a:p>
            <a:pPr marL="6350">
              <a:lnSpc>
                <a:spcPct val="130000"/>
              </a:lnSpc>
              <a:spcBef>
                <a:spcPts val="18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6350">
              <a:lnSpc>
                <a:spcPct val="13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327903832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393131"/>
            <a:ext cx="6709092" cy="4675126"/>
          </a:xfrm>
          <a:prstGeom prst="rect">
            <a:avLst/>
          </a:prstGeom>
        </p:spPr>
        <p:txBody>
          <a:bodyPr wrap="square">
            <a:spAutoFit/>
          </a:bodyPr>
          <a:lstStyle/>
          <a:p>
            <a:pPr marL="6350">
              <a:lnSpc>
                <a:spcPct val="120000"/>
              </a:lnSpc>
              <a:spcBef>
                <a:spcPts val="1800"/>
              </a:spcBef>
            </a:pPr>
            <a:r>
              <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ea.</a:t>
            </a:r>
          </a:p>
          <a:p>
            <a:pPr marL="6350">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9750108" y="3393131"/>
            <a:ext cx="6709092" cy="5376857"/>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Can Do For You?</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contentiones</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 </a:t>
            </a:r>
          </a:p>
          <a:p>
            <a:pPr marL="347663" indent="-341313">
              <a:lnSpc>
                <a:spcPct val="130000"/>
              </a:lnSpc>
              <a:spcBef>
                <a:spcPts val="24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Ex </a:t>
            </a:r>
            <a:r>
              <a:rPr lang="es-ES" altLang="zh-CN" sz="1200" err="1">
                <a:solidFill>
                  <a:schemeClr val="bg1">
                    <a:lumMod val="65000"/>
                  </a:schemeClr>
                </a:solidFill>
                <a:ea typeface="Lato Light" panose="020F0502020204030203" pitchFamily="34" charset="0"/>
                <a:cs typeface="Lato Light" panose="020F0502020204030203" pitchFamily="34" charset="0"/>
              </a:rPr>
              <a:t>omnis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menandri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conceptam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7782533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50101" y="3460572"/>
            <a:ext cx="4680941" cy="4041106"/>
          </a:xfrm>
          <a:prstGeom prst="rect">
            <a:avLst/>
          </a:prstGeom>
        </p:spPr>
        <p:txBody>
          <a:bodyPr wrap="square">
            <a:spAutoFit/>
          </a:bodyPr>
          <a:lstStyle/>
          <a:p>
            <a:pPr marL="6350">
              <a:lnSpc>
                <a:spcPct val="120000"/>
              </a:lnSpc>
              <a:spcBef>
                <a:spcPts val="1800"/>
              </a:spcBef>
            </a:pPr>
            <a:r>
              <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petentium.</a:t>
            </a:r>
          </a:p>
          <a:p>
            <a:pPr marL="6350">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Per </a:t>
            </a:r>
            <a:r>
              <a:rPr lang="es-ES" altLang="zh-CN" sz="1200" dirty="0">
                <a:solidFill>
                  <a:schemeClr val="bg1">
                    <a:lumMod val="65000"/>
                  </a:schemeClr>
                </a:solidFill>
                <a:ea typeface="Lato Light" panose="020F0502020204030203" pitchFamily="34" charset="0"/>
                <a:cs typeface="Lato Light" panose="020F0502020204030203" pitchFamily="34" charset="0"/>
              </a:rPr>
              <a:t>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6811315" y="3460572"/>
            <a:ext cx="4680941" cy="5222968"/>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361950" indent="-355600">
              <a:lnSpc>
                <a:spcPct val="130000"/>
              </a:lnSpc>
              <a:spcBef>
                <a:spcPts val="18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contentiones.</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p:cNvSpPr/>
          <p:nvPr/>
        </p:nvSpPr>
        <p:spPr>
          <a:xfrm>
            <a:off x="12272530" y="3460572"/>
            <a:ext cx="4680941" cy="3628686"/>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Why Should You Choose us?</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a:t>
            </a:r>
            <a:r>
              <a:rPr lang="es-ES" altLang="zh-CN" sz="1200" smtClean="0">
                <a:solidFill>
                  <a:schemeClr val="bg1">
                    <a:lumMod val="65000"/>
                  </a:schemeClr>
                </a:solidFill>
                <a:ea typeface="Lato Light" panose="020F0502020204030203" pitchFamily="34" charset="0"/>
                <a:cs typeface="Lato Light" panose="020F0502020204030203" pitchFamily="34" charset="0"/>
              </a:rPr>
              <a:t>maiorum intelleget. </a:t>
            </a:r>
          </a:p>
          <a:p>
            <a:pPr marL="6350">
              <a:lnSpc>
                <a:spcPct val="130000"/>
              </a:lnSpc>
              <a:spcBef>
                <a:spcPts val="18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42263718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p:nvPr/>
        </p:nvSpPr>
        <p:spPr>
          <a:xfrm>
            <a:off x="1900869" y="2011682"/>
            <a:ext cx="6254457" cy="625445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6636475" y="2821384"/>
            <a:ext cx="510177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Square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Presentation</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144000" y="5437073"/>
            <a:ext cx="7353300" cy="1786643"/>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4" name="TextBox 13"/>
          <p:cNvSpPr txBox="1"/>
          <p:nvPr/>
        </p:nvSpPr>
        <p:spPr>
          <a:xfrm>
            <a:off x="9144000" y="756661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990910717"/>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7" y="4480098"/>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89029" y="4855541"/>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2113771"/>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2543136"/>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Rectangle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6846426"/>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7248694"/>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2156825"/>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47551" y="4266337"/>
            <a:ext cx="485282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Infographic</a:t>
            </a:r>
          </a:p>
        </p:txBody>
      </p:sp>
      <p:sp>
        <p:nvSpPr>
          <p:cNvPr id="1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4523153"/>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6889481"/>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3744758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8471542" y="3913610"/>
            <a:ext cx="1344916" cy="1344916"/>
            <a:chOff x="5191757" y="5661356"/>
            <a:chExt cx="1344916" cy="1344916"/>
          </a:xfrm>
        </p:grpSpPr>
        <p:sp>
          <p:nvSpPr>
            <p:cNvPr id="3" name="Rectangle 2"/>
            <p:cNvSpPr/>
            <p:nvPr/>
          </p:nvSpPr>
          <p:spPr>
            <a:xfrm>
              <a:off x="5191757" y="5661356"/>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540"/>
            <p:cNvSpPr>
              <a:spLocks noEditPoints="1"/>
            </p:cNvSpPr>
            <p:nvPr/>
          </p:nvSpPr>
          <p:spPr bwMode="auto">
            <a:xfrm>
              <a:off x="5620769" y="6036799"/>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3154240" y="3913610"/>
            <a:ext cx="1344916" cy="1344916"/>
            <a:chOff x="5191754" y="3295029"/>
            <a:chExt cx="1344916" cy="1344916"/>
          </a:xfrm>
        </p:grpSpPr>
        <p:sp>
          <p:nvSpPr>
            <p:cNvPr id="6" name="Rectangle 5"/>
            <p:cNvSpPr/>
            <p:nvPr/>
          </p:nvSpPr>
          <p:spPr>
            <a:xfrm>
              <a:off x="5191754" y="3295029"/>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1"/>
            <p:cNvSpPr>
              <a:spLocks noEditPoints="1"/>
            </p:cNvSpPr>
            <p:nvPr/>
          </p:nvSpPr>
          <p:spPr bwMode="auto">
            <a:xfrm>
              <a:off x="5566920" y="3724394"/>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3788845" y="3913610"/>
            <a:ext cx="1344916" cy="1344916"/>
            <a:chOff x="5191754" y="8027684"/>
            <a:chExt cx="1344916" cy="1344916"/>
          </a:xfrm>
        </p:grpSpPr>
        <p:sp>
          <p:nvSpPr>
            <p:cNvPr id="9" name="Rectangle 8"/>
            <p:cNvSpPr/>
            <p:nvPr/>
          </p:nvSpPr>
          <p:spPr>
            <a:xfrm>
              <a:off x="5191754" y="8027684"/>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569"/>
            <p:cNvSpPr>
              <a:spLocks noEditPoints="1"/>
            </p:cNvSpPr>
            <p:nvPr/>
          </p:nvSpPr>
          <p:spPr bwMode="auto">
            <a:xfrm>
              <a:off x="5566920" y="8429952"/>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524001"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841303"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58606"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4" name="TextBox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2931717"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01</a:t>
            </a:r>
            <a:endParaRPr lang="zh-CN" altLang="en-US" sz="5400">
              <a:solidFill>
                <a:schemeClr val="accent1"/>
              </a:solidFill>
              <a:latin typeface="+mj-lt"/>
            </a:endParaRPr>
          </a:p>
        </p:txBody>
      </p:sp>
      <p:sp>
        <p:nvSpPr>
          <p:cNvPr id="15" name="TextBox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8249020"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02</a:t>
            </a:r>
            <a:endParaRPr lang="zh-CN" altLang="en-US" sz="5400">
              <a:solidFill>
                <a:schemeClr val="accent1"/>
              </a:solidFill>
              <a:latin typeface="+mj-lt"/>
            </a:endParaRPr>
          </a:p>
        </p:txBody>
      </p:sp>
      <p:sp>
        <p:nvSpPr>
          <p:cNvPr id="16" name="TextBox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3566322"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03</a:t>
            </a:r>
            <a:endParaRPr lang="zh-CN" altLang="en-US" sz="5400">
              <a:solidFill>
                <a:schemeClr val="accent1"/>
              </a:solidFill>
              <a:latin typeface="+mj-lt"/>
            </a:endParaRP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2451057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19" name="Group 18"/>
          <p:cNvGrpSpPr/>
          <p:nvPr/>
        </p:nvGrpSpPr>
        <p:grpSpPr>
          <a:xfrm>
            <a:off x="1306084" y="3489578"/>
            <a:ext cx="3703868" cy="3703870"/>
            <a:chOff x="4350771" y="1943101"/>
            <a:chExt cx="6400800" cy="6399389"/>
          </a:xfrm>
          <a:solidFill>
            <a:schemeClr val="bg1">
              <a:lumMod val="95000"/>
            </a:schemeClr>
          </a:solidFill>
        </p:grpSpPr>
        <p:sp>
          <p:nvSpPr>
            <p:cNvPr id="20" name="Freeform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 name="Freeform 2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p:cNvSpPr txBox="1"/>
          <p:nvPr/>
        </p:nvSpPr>
        <p:spPr>
          <a:xfrm>
            <a:off x="1641198"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98%</a:t>
            </a:r>
          </a:p>
        </p:txBody>
      </p:sp>
      <p:sp>
        <p:nvSpPr>
          <p:cNvPr id="5" name="Rectangle 4"/>
          <p:cNvSpPr/>
          <p:nvPr/>
        </p:nvSpPr>
        <p:spPr>
          <a:xfrm>
            <a:off x="1471118"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25" name="Group 24"/>
          <p:cNvGrpSpPr/>
          <p:nvPr/>
        </p:nvGrpSpPr>
        <p:grpSpPr>
          <a:xfrm>
            <a:off x="5293950" y="3489578"/>
            <a:ext cx="3703868" cy="3703870"/>
            <a:chOff x="4350771" y="1943101"/>
            <a:chExt cx="6400800" cy="6399389"/>
          </a:xfrm>
          <a:solidFill>
            <a:schemeClr val="bg1">
              <a:lumMod val="95000"/>
            </a:schemeClr>
          </a:solidFill>
        </p:grpSpPr>
        <p:sp>
          <p:nvSpPr>
            <p:cNvPr id="29" name="Freeform 2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Freeform 2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a:off x="5629064"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967</a:t>
            </a:r>
          </a:p>
        </p:txBody>
      </p:sp>
      <p:sp>
        <p:nvSpPr>
          <p:cNvPr id="28" name="Rectangle 27"/>
          <p:cNvSpPr/>
          <p:nvPr/>
        </p:nvSpPr>
        <p:spPr>
          <a:xfrm>
            <a:off x="5458984"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32" name="Group 31"/>
          <p:cNvGrpSpPr/>
          <p:nvPr/>
        </p:nvGrpSpPr>
        <p:grpSpPr>
          <a:xfrm>
            <a:off x="9281815" y="3489578"/>
            <a:ext cx="3703868" cy="3703870"/>
            <a:chOff x="4350771" y="1943101"/>
            <a:chExt cx="6400800" cy="6399389"/>
          </a:xfrm>
          <a:solidFill>
            <a:schemeClr val="bg1">
              <a:lumMod val="95000"/>
            </a:schemeClr>
          </a:solidFill>
        </p:grpSpPr>
        <p:sp>
          <p:nvSpPr>
            <p:cNvPr id="36" name="Freeform 3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Freeform 36"/>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TextBox 33"/>
          <p:cNvSpPr txBox="1"/>
          <p:nvPr/>
        </p:nvSpPr>
        <p:spPr>
          <a:xfrm>
            <a:off x="9616929"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3.7M</a:t>
            </a:r>
          </a:p>
        </p:txBody>
      </p:sp>
      <p:sp>
        <p:nvSpPr>
          <p:cNvPr id="35" name="Rectangle 34"/>
          <p:cNvSpPr/>
          <p:nvPr/>
        </p:nvSpPr>
        <p:spPr>
          <a:xfrm>
            <a:off x="9446849"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39" name="Group 38"/>
          <p:cNvGrpSpPr/>
          <p:nvPr/>
        </p:nvGrpSpPr>
        <p:grpSpPr>
          <a:xfrm>
            <a:off x="13269682" y="3489578"/>
            <a:ext cx="3703868" cy="3703870"/>
            <a:chOff x="4350771" y="1943101"/>
            <a:chExt cx="6400800" cy="6399389"/>
          </a:xfrm>
          <a:solidFill>
            <a:schemeClr val="bg1">
              <a:lumMod val="95000"/>
            </a:schemeClr>
          </a:solidFill>
        </p:grpSpPr>
        <p:sp>
          <p:nvSpPr>
            <p:cNvPr id="43" name="Freeform 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 name="Freeform 43"/>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TextBox 40"/>
          <p:cNvSpPr txBox="1"/>
          <p:nvPr/>
        </p:nvSpPr>
        <p:spPr>
          <a:xfrm>
            <a:off x="13604796"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19</a:t>
            </a:r>
          </a:p>
        </p:txBody>
      </p:sp>
      <p:sp>
        <p:nvSpPr>
          <p:cNvPr id="42" name="Rectangle 41"/>
          <p:cNvSpPr/>
          <p:nvPr/>
        </p:nvSpPr>
        <p:spPr>
          <a:xfrm>
            <a:off x="13434716"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80559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38650199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35" name="Group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rot="21289063">
            <a:off x="6623824" y="3482360"/>
            <a:ext cx="5040352" cy="5040348"/>
            <a:chOff x="6623824" y="3434234"/>
            <a:chExt cx="5040352" cy="5040348"/>
          </a:xfrm>
        </p:grpSpPr>
        <p:sp>
          <p:nvSpPr>
            <p:cNvPr id="36" name="Freeform 5"/>
            <p:cNvSpPr>
              <a:spLocks/>
            </p:cNvSpPr>
            <p:nvPr/>
          </p:nvSpPr>
          <p:spPr bwMode="auto">
            <a:xfrm>
              <a:off x="9305950" y="3439916"/>
              <a:ext cx="2358226" cy="2846916"/>
            </a:xfrm>
            <a:custGeom>
              <a:avLst/>
              <a:gdLst>
                <a:gd name="T0" fmla="*/ 3 w 350"/>
                <a:gd name="T1" fmla="*/ 0 h 422"/>
                <a:gd name="T2" fmla="*/ 56 w 350"/>
                <a:gd name="T3" fmla="*/ 96 h 422"/>
                <a:gd name="T4" fmla="*/ 0 w 350"/>
                <a:gd name="T5" fmla="*/ 198 h 422"/>
                <a:gd name="T6" fmla="*/ 153 w 350"/>
                <a:gd name="T7" fmla="*/ 367 h 422"/>
                <a:gd name="T8" fmla="*/ 253 w 350"/>
                <a:gd name="T9" fmla="*/ 422 h 422"/>
                <a:gd name="T10" fmla="*/ 350 w 350"/>
                <a:gd name="T11" fmla="*/ 369 h 422"/>
                <a:gd name="T12" fmla="*/ 3 w 350"/>
                <a:gd name="T13" fmla="*/ 0 h 422"/>
              </a:gdLst>
              <a:ahLst/>
              <a:cxnLst>
                <a:cxn ang="0">
                  <a:pos x="T0" y="T1"/>
                </a:cxn>
                <a:cxn ang="0">
                  <a:pos x="T2" y="T3"/>
                </a:cxn>
                <a:cxn ang="0">
                  <a:pos x="T4" y="T5"/>
                </a:cxn>
                <a:cxn ang="0">
                  <a:pos x="T6" y="T7"/>
                </a:cxn>
                <a:cxn ang="0">
                  <a:pos x="T8" y="T9"/>
                </a:cxn>
                <a:cxn ang="0">
                  <a:pos x="T10" y="T11"/>
                </a:cxn>
                <a:cxn ang="0">
                  <a:pos x="T12" y="T13"/>
                </a:cxn>
              </a:cxnLst>
              <a:rect l="0" t="0" r="r" b="b"/>
              <a:pathLst>
                <a:path w="350" h="422">
                  <a:moveTo>
                    <a:pt x="3" y="0"/>
                  </a:moveTo>
                  <a:cubicBezTo>
                    <a:pt x="56" y="96"/>
                    <a:pt x="56" y="96"/>
                    <a:pt x="56" y="96"/>
                  </a:cubicBezTo>
                  <a:cubicBezTo>
                    <a:pt x="0" y="198"/>
                    <a:pt x="0" y="198"/>
                    <a:pt x="0" y="198"/>
                  </a:cubicBezTo>
                  <a:cubicBezTo>
                    <a:pt x="85" y="209"/>
                    <a:pt x="150" y="281"/>
                    <a:pt x="153" y="367"/>
                  </a:cubicBezTo>
                  <a:cubicBezTo>
                    <a:pt x="253" y="422"/>
                    <a:pt x="253" y="422"/>
                    <a:pt x="253" y="422"/>
                  </a:cubicBezTo>
                  <a:cubicBezTo>
                    <a:pt x="350" y="369"/>
                    <a:pt x="350" y="369"/>
                    <a:pt x="350" y="369"/>
                  </a:cubicBezTo>
                  <a:cubicBezTo>
                    <a:pt x="348" y="172"/>
                    <a:pt x="198" y="13"/>
                    <a:pt x="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
            <p:cNvSpPr>
              <a:spLocks/>
            </p:cNvSpPr>
            <p:nvPr/>
          </p:nvSpPr>
          <p:spPr bwMode="auto">
            <a:xfrm>
              <a:off x="6623824" y="5624825"/>
              <a:ext cx="2358226" cy="2849757"/>
            </a:xfrm>
            <a:custGeom>
              <a:avLst/>
              <a:gdLst>
                <a:gd name="T0" fmla="*/ 197 w 350"/>
                <a:gd name="T1" fmla="*/ 55 h 423"/>
                <a:gd name="T2" fmla="*/ 97 w 350"/>
                <a:gd name="T3" fmla="*/ 0 h 423"/>
                <a:gd name="T4" fmla="*/ 0 w 350"/>
                <a:gd name="T5" fmla="*/ 54 h 423"/>
                <a:gd name="T6" fmla="*/ 348 w 350"/>
                <a:gd name="T7" fmla="*/ 423 h 423"/>
                <a:gd name="T8" fmla="*/ 295 w 350"/>
                <a:gd name="T9" fmla="*/ 326 h 423"/>
                <a:gd name="T10" fmla="*/ 350 w 350"/>
                <a:gd name="T11" fmla="*/ 225 h 423"/>
                <a:gd name="T12" fmla="*/ 197 w 350"/>
                <a:gd name="T13" fmla="*/ 55 h 423"/>
              </a:gdLst>
              <a:ahLst/>
              <a:cxnLst>
                <a:cxn ang="0">
                  <a:pos x="T0" y="T1"/>
                </a:cxn>
                <a:cxn ang="0">
                  <a:pos x="T2" y="T3"/>
                </a:cxn>
                <a:cxn ang="0">
                  <a:pos x="T4" y="T5"/>
                </a:cxn>
                <a:cxn ang="0">
                  <a:pos x="T6" y="T7"/>
                </a:cxn>
                <a:cxn ang="0">
                  <a:pos x="T8" y="T9"/>
                </a:cxn>
                <a:cxn ang="0">
                  <a:pos x="T10" y="T11"/>
                </a:cxn>
                <a:cxn ang="0">
                  <a:pos x="T12" y="T13"/>
                </a:cxn>
              </a:cxnLst>
              <a:rect l="0" t="0" r="r" b="b"/>
              <a:pathLst>
                <a:path w="350" h="423">
                  <a:moveTo>
                    <a:pt x="197" y="55"/>
                  </a:moveTo>
                  <a:cubicBezTo>
                    <a:pt x="97" y="0"/>
                    <a:pt x="97" y="0"/>
                    <a:pt x="97" y="0"/>
                  </a:cubicBezTo>
                  <a:cubicBezTo>
                    <a:pt x="0" y="54"/>
                    <a:pt x="0" y="54"/>
                    <a:pt x="0" y="54"/>
                  </a:cubicBezTo>
                  <a:cubicBezTo>
                    <a:pt x="2" y="251"/>
                    <a:pt x="153" y="409"/>
                    <a:pt x="348" y="423"/>
                  </a:cubicBezTo>
                  <a:cubicBezTo>
                    <a:pt x="295" y="326"/>
                    <a:pt x="295" y="326"/>
                    <a:pt x="295" y="326"/>
                  </a:cubicBezTo>
                  <a:cubicBezTo>
                    <a:pt x="350" y="225"/>
                    <a:pt x="350" y="225"/>
                    <a:pt x="350" y="225"/>
                  </a:cubicBezTo>
                  <a:cubicBezTo>
                    <a:pt x="265" y="213"/>
                    <a:pt x="200" y="142"/>
                    <a:pt x="197" y="5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7"/>
            <p:cNvSpPr>
              <a:spLocks/>
            </p:cNvSpPr>
            <p:nvPr/>
          </p:nvSpPr>
          <p:spPr bwMode="auto">
            <a:xfrm>
              <a:off x="8814417" y="6116358"/>
              <a:ext cx="2849759" cy="2358224"/>
            </a:xfrm>
            <a:custGeom>
              <a:avLst/>
              <a:gdLst>
                <a:gd name="T0" fmla="*/ 0 w 423"/>
                <a:gd name="T1" fmla="*/ 253 h 350"/>
                <a:gd name="T2" fmla="*/ 54 w 423"/>
                <a:gd name="T3" fmla="*/ 350 h 350"/>
                <a:gd name="T4" fmla="*/ 423 w 423"/>
                <a:gd name="T5" fmla="*/ 3 h 350"/>
                <a:gd name="T6" fmla="*/ 326 w 423"/>
                <a:gd name="T7" fmla="*/ 56 h 350"/>
                <a:gd name="T8" fmla="*/ 225 w 423"/>
                <a:gd name="T9" fmla="*/ 0 h 350"/>
                <a:gd name="T10" fmla="*/ 55 w 423"/>
                <a:gd name="T11" fmla="*/ 153 h 350"/>
                <a:gd name="T12" fmla="*/ 0 w 423"/>
                <a:gd name="T13" fmla="*/ 253 h 350"/>
              </a:gdLst>
              <a:ahLst/>
              <a:cxnLst>
                <a:cxn ang="0">
                  <a:pos x="T0" y="T1"/>
                </a:cxn>
                <a:cxn ang="0">
                  <a:pos x="T2" y="T3"/>
                </a:cxn>
                <a:cxn ang="0">
                  <a:pos x="T4" y="T5"/>
                </a:cxn>
                <a:cxn ang="0">
                  <a:pos x="T6" y="T7"/>
                </a:cxn>
                <a:cxn ang="0">
                  <a:pos x="T8" y="T9"/>
                </a:cxn>
                <a:cxn ang="0">
                  <a:pos x="T10" y="T11"/>
                </a:cxn>
                <a:cxn ang="0">
                  <a:pos x="T12" y="T13"/>
                </a:cxn>
              </a:cxnLst>
              <a:rect l="0" t="0" r="r" b="b"/>
              <a:pathLst>
                <a:path w="423" h="350">
                  <a:moveTo>
                    <a:pt x="0" y="253"/>
                  </a:moveTo>
                  <a:cubicBezTo>
                    <a:pt x="54" y="350"/>
                    <a:pt x="54" y="350"/>
                    <a:pt x="54" y="350"/>
                  </a:cubicBezTo>
                  <a:cubicBezTo>
                    <a:pt x="251" y="348"/>
                    <a:pt x="409" y="197"/>
                    <a:pt x="423" y="3"/>
                  </a:cubicBezTo>
                  <a:cubicBezTo>
                    <a:pt x="326" y="56"/>
                    <a:pt x="326" y="56"/>
                    <a:pt x="326" y="56"/>
                  </a:cubicBezTo>
                  <a:cubicBezTo>
                    <a:pt x="225" y="0"/>
                    <a:pt x="225" y="0"/>
                    <a:pt x="225" y="0"/>
                  </a:cubicBezTo>
                  <a:cubicBezTo>
                    <a:pt x="213" y="85"/>
                    <a:pt x="142" y="150"/>
                    <a:pt x="55" y="153"/>
                  </a:cubicBezTo>
                  <a:lnTo>
                    <a:pt x="0" y="253"/>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
            <p:cNvSpPr>
              <a:spLocks/>
            </p:cNvSpPr>
            <p:nvPr/>
          </p:nvSpPr>
          <p:spPr bwMode="auto">
            <a:xfrm>
              <a:off x="6629506" y="3434234"/>
              <a:ext cx="2844077" cy="2358224"/>
            </a:xfrm>
            <a:custGeom>
              <a:avLst/>
              <a:gdLst>
                <a:gd name="T0" fmla="*/ 422 w 422"/>
                <a:gd name="T1" fmla="*/ 97 h 350"/>
                <a:gd name="T2" fmla="*/ 369 w 422"/>
                <a:gd name="T3" fmla="*/ 0 h 350"/>
                <a:gd name="T4" fmla="*/ 0 w 422"/>
                <a:gd name="T5" fmla="*/ 348 h 350"/>
                <a:gd name="T6" fmla="*/ 96 w 422"/>
                <a:gd name="T7" fmla="*/ 295 h 350"/>
                <a:gd name="T8" fmla="*/ 198 w 422"/>
                <a:gd name="T9" fmla="*/ 350 h 350"/>
                <a:gd name="T10" fmla="*/ 367 w 422"/>
                <a:gd name="T11" fmla="*/ 197 h 350"/>
                <a:gd name="T12" fmla="*/ 422 w 422"/>
                <a:gd name="T13" fmla="*/ 97 h 350"/>
              </a:gdLst>
              <a:ahLst/>
              <a:cxnLst>
                <a:cxn ang="0">
                  <a:pos x="T0" y="T1"/>
                </a:cxn>
                <a:cxn ang="0">
                  <a:pos x="T2" y="T3"/>
                </a:cxn>
                <a:cxn ang="0">
                  <a:pos x="T4" y="T5"/>
                </a:cxn>
                <a:cxn ang="0">
                  <a:pos x="T6" y="T7"/>
                </a:cxn>
                <a:cxn ang="0">
                  <a:pos x="T8" y="T9"/>
                </a:cxn>
                <a:cxn ang="0">
                  <a:pos x="T10" y="T11"/>
                </a:cxn>
                <a:cxn ang="0">
                  <a:pos x="T12" y="T13"/>
                </a:cxn>
              </a:cxnLst>
              <a:rect l="0" t="0" r="r" b="b"/>
              <a:pathLst>
                <a:path w="422" h="350">
                  <a:moveTo>
                    <a:pt x="422" y="97"/>
                  </a:moveTo>
                  <a:cubicBezTo>
                    <a:pt x="369" y="0"/>
                    <a:pt x="369" y="0"/>
                    <a:pt x="369" y="0"/>
                  </a:cubicBezTo>
                  <a:cubicBezTo>
                    <a:pt x="172" y="2"/>
                    <a:pt x="13" y="153"/>
                    <a:pt x="0" y="348"/>
                  </a:cubicBezTo>
                  <a:cubicBezTo>
                    <a:pt x="96" y="295"/>
                    <a:pt x="96" y="295"/>
                    <a:pt x="96" y="295"/>
                  </a:cubicBezTo>
                  <a:cubicBezTo>
                    <a:pt x="198" y="350"/>
                    <a:pt x="198" y="350"/>
                    <a:pt x="198" y="350"/>
                  </a:cubicBezTo>
                  <a:cubicBezTo>
                    <a:pt x="209" y="265"/>
                    <a:pt x="281" y="200"/>
                    <a:pt x="367" y="197"/>
                  </a:cubicBezTo>
                  <a:lnTo>
                    <a:pt x="422" y="9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3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8764" y="6819311"/>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4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8764" y="385768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2" name="Rectangle 4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193" y="6819311"/>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3" name="Rectangle 4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193" y="3857684"/>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4" name="Freeform 56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7618552" y="4356360"/>
            <a:ext cx="569356" cy="51745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7393264" y="6897824"/>
            <a:ext cx="569636" cy="569632"/>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0257660" y="4491691"/>
            <a:ext cx="568862" cy="56886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0046927" y="7155633"/>
            <a:ext cx="569636" cy="518268"/>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79934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58" name="Freeform 5"/>
          <p:cNvSpPr>
            <a:spLocks/>
          </p:cNvSpPr>
          <p:nvPr/>
        </p:nvSpPr>
        <p:spPr bwMode="auto">
          <a:xfrm>
            <a:off x="7367147" y="3290888"/>
            <a:ext cx="1711325" cy="1717675"/>
          </a:xfrm>
          <a:custGeom>
            <a:avLst/>
            <a:gdLst>
              <a:gd name="T0" fmla="*/ 455 w 455"/>
              <a:gd name="T1" fmla="*/ 0 h 457"/>
              <a:gd name="T2" fmla="*/ 333 w 455"/>
              <a:gd name="T3" fmla="*/ 0 h 457"/>
              <a:gd name="T4" fmla="*/ 0 w 455"/>
              <a:gd name="T5" fmla="*/ 333 h 457"/>
              <a:gd name="T6" fmla="*/ 0 w 455"/>
              <a:gd name="T7" fmla="*/ 455 h 457"/>
              <a:gd name="T8" fmla="*/ 77 w 455"/>
              <a:gd name="T9" fmla="*/ 456 h 457"/>
              <a:gd name="T10" fmla="*/ 326 w 455"/>
              <a:gd name="T11" fmla="*/ 457 h 457"/>
              <a:gd name="T12" fmla="*/ 335 w 455"/>
              <a:gd name="T13" fmla="*/ 457 h 457"/>
              <a:gd name="T14" fmla="*/ 455 w 455"/>
              <a:gd name="T15" fmla="*/ 347 h 457"/>
              <a:gd name="T16" fmla="*/ 455 w 455"/>
              <a:gd name="T17" fmla="*/ 345 h 457"/>
              <a:gd name="T18" fmla="*/ 455 w 455"/>
              <a:gd name="T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7">
                <a:moveTo>
                  <a:pt x="455" y="0"/>
                </a:moveTo>
                <a:cubicBezTo>
                  <a:pt x="333" y="0"/>
                  <a:pt x="333" y="0"/>
                  <a:pt x="333" y="0"/>
                </a:cubicBezTo>
                <a:cubicBezTo>
                  <a:pt x="149" y="0"/>
                  <a:pt x="0" y="149"/>
                  <a:pt x="0" y="333"/>
                </a:cubicBezTo>
                <a:cubicBezTo>
                  <a:pt x="0" y="455"/>
                  <a:pt x="0" y="455"/>
                  <a:pt x="0" y="455"/>
                </a:cubicBezTo>
                <a:cubicBezTo>
                  <a:pt x="0" y="455"/>
                  <a:pt x="32" y="456"/>
                  <a:pt x="77" y="456"/>
                </a:cubicBezTo>
                <a:cubicBezTo>
                  <a:pt x="152" y="456"/>
                  <a:pt x="263" y="456"/>
                  <a:pt x="326" y="457"/>
                </a:cubicBezTo>
                <a:cubicBezTo>
                  <a:pt x="329" y="457"/>
                  <a:pt x="332" y="457"/>
                  <a:pt x="335" y="457"/>
                </a:cubicBezTo>
                <a:cubicBezTo>
                  <a:pt x="410" y="452"/>
                  <a:pt x="455" y="390"/>
                  <a:pt x="455" y="347"/>
                </a:cubicBezTo>
                <a:cubicBezTo>
                  <a:pt x="455" y="347"/>
                  <a:pt x="455" y="346"/>
                  <a:pt x="455" y="345"/>
                </a:cubicBezTo>
                <a:cubicBezTo>
                  <a:pt x="455" y="257"/>
                  <a:pt x="455" y="0"/>
                  <a:pt x="455" y="0"/>
                </a:cubicBezTo>
              </a:path>
            </a:pathLst>
          </a:cu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6"/>
          <p:cNvSpPr>
            <a:spLocks/>
          </p:cNvSpPr>
          <p:nvPr/>
        </p:nvSpPr>
        <p:spPr bwMode="auto">
          <a:xfrm>
            <a:off x="7367147" y="5121503"/>
            <a:ext cx="1711325" cy="1714500"/>
          </a:xfrm>
          <a:custGeom>
            <a:avLst/>
            <a:gdLst>
              <a:gd name="T0" fmla="*/ 326 w 455"/>
              <a:gd name="T1" fmla="*/ 0 h 456"/>
              <a:gd name="T2" fmla="*/ 335 w 455"/>
              <a:gd name="T3" fmla="*/ 0 h 456"/>
              <a:gd name="T4" fmla="*/ 455 w 455"/>
              <a:gd name="T5" fmla="*/ 110 h 456"/>
              <a:gd name="T6" fmla="*/ 455 w 455"/>
              <a:gd name="T7" fmla="*/ 112 h 456"/>
              <a:gd name="T8" fmla="*/ 455 w 455"/>
              <a:gd name="T9" fmla="*/ 456 h 456"/>
              <a:gd name="T10" fmla="*/ 333 w 455"/>
              <a:gd name="T11" fmla="*/ 456 h 456"/>
              <a:gd name="T12" fmla="*/ 0 w 455"/>
              <a:gd name="T13" fmla="*/ 123 h 456"/>
              <a:gd name="T14" fmla="*/ 0 w 455"/>
              <a:gd name="T15" fmla="*/ 1 h 456"/>
              <a:gd name="T16" fmla="*/ 77 w 455"/>
              <a:gd name="T17" fmla="*/ 1 h 456"/>
              <a:gd name="T18" fmla="*/ 326 w 455"/>
              <a:gd name="T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6">
                <a:moveTo>
                  <a:pt x="326" y="0"/>
                </a:moveTo>
                <a:cubicBezTo>
                  <a:pt x="329" y="0"/>
                  <a:pt x="332" y="0"/>
                  <a:pt x="335" y="0"/>
                </a:cubicBezTo>
                <a:cubicBezTo>
                  <a:pt x="410" y="5"/>
                  <a:pt x="455" y="67"/>
                  <a:pt x="455" y="110"/>
                </a:cubicBezTo>
                <a:cubicBezTo>
                  <a:pt x="455" y="110"/>
                  <a:pt x="455" y="111"/>
                  <a:pt x="455" y="112"/>
                </a:cubicBezTo>
                <a:cubicBezTo>
                  <a:pt x="455" y="200"/>
                  <a:pt x="455" y="456"/>
                  <a:pt x="455" y="456"/>
                </a:cubicBezTo>
                <a:cubicBezTo>
                  <a:pt x="333" y="456"/>
                  <a:pt x="333" y="456"/>
                  <a:pt x="333" y="456"/>
                </a:cubicBezTo>
                <a:cubicBezTo>
                  <a:pt x="149" y="456"/>
                  <a:pt x="0" y="307"/>
                  <a:pt x="0" y="123"/>
                </a:cubicBezTo>
                <a:cubicBezTo>
                  <a:pt x="0" y="1"/>
                  <a:pt x="0" y="1"/>
                  <a:pt x="0" y="1"/>
                </a:cubicBezTo>
                <a:cubicBezTo>
                  <a:pt x="0" y="1"/>
                  <a:pt x="32" y="1"/>
                  <a:pt x="77" y="1"/>
                </a:cubicBezTo>
                <a:cubicBezTo>
                  <a:pt x="152" y="0"/>
                  <a:pt x="263" y="0"/>
                  <a:pt x="326" y="0"/>
                </a:cubicBezTo>
                <a:close/>
              </a:path>
            </a:pathLst>
          </a:cu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7"/>
          <p:cNvSpPr>
            <a:spLocks/>
          </p:cNvSpPr>
          <p:nvPr/>
        </p:nvSpPr>
        <p:spPr bwMode="auto">
          <a:xfrm>
            <a:off x="9209529" y="6956288"/>
            <a:ext cx="1711325" cy="1717675"/>
          </a:xfrm>
          <a:custGeom>
            <a:avLst/>
            <a:gdLst>
              <a:gd name="T0" fmla="*/ 120 w 455"/>
              <a:gd name="T1" fmla="*/ 0 h 457"/>
              <a:gd name="T2" fmla="*/ 0 w 455"/>
              <a:gd name="T3" fmla="*/ 110 h 457"/>
              <a:gd name="T4" fmla="*/ 0 w 455"/>
              <a:gd name="T5" fmla="*/ 112 h 457"/>
              <a:gd name="T6" fmla="*/ 0 w 455"/>
              <a:gd name="T7" fmla="*/ 457 h 457"/>
              <a:gd name="T8" fmla="*/ 122 w 455"/>
              <a:gd name="T9" fmla="*/ 457 h 457"/>
              <a:gd name="T10" fmla="*/ 122 w 455"/>
              <a:gd name="T11" fmla="*/ 457 h 457"/>
              <a:gd name="T12" fmla="*/ 455 w 455"/>
              <a:gd name="T13" fmla="*/ 124 h 457"/>
              <a:gd name="T14" fmla="*/ 455 w 455"/>
              <a:gd name="T15" fmla="*/ 3 h 457"/>
              <a:gd name="T16" fmla="*/ 378 w 455"/>
              <a:gd name="T17" fmla="*/ 2 h 457"/>
              <a:gd name="T18" fmla="*/ 129 w 455"/>
              <a:gd name="T19" fmla="*/ 1 h 457"/>
              <a:gd name="T20" fmla="*/ 120 w 455"/>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5" h="457">
                <a:moveTo>
                  <a:pt x="120" y="0"/>
                </a:moveTo>
                <a:cubicBezTo>
                  <a:pt x="45" y="5"/>
                  <a:pt x="0" y="67"/>
                  <a:pt x="0" y="110"/>
                </a:cubicBezTo>
                <a:cubicBezTo>
                  <a:pt x="0" y="111"/>
                  <a:pt x="0" y="112"/>
                  <a:pt x="0" y="112"/>
                </a:cubicBezTo>
                <a:cubicBezTo>
                  <a:pt x="0" y="201"/>
                  <a:pt x="0" y="457"/>
                  <a:pt x="0" y="457"/>
                </a:cubicBezTo>
                <a:cubicBezTo>
                  <a:pt x="122" y="457"/>
                  <a:pt x="122" y="457"/>
                  <a:pt x="122" y="457"/>
                </a:cubicBezTo>
                <a:cubicBezTo>
                  <a:pt x="122" y="457"/>
                  <a:pt x="122" y="457"/>
                  <a:pt x="122" y="457"/>
                </a:cubicBezTo>
                <a:cubicBezTo>
                  <a:pt x="306" y="457"/>
                  <a:pt x="455" y="308"/>
                  <a:pt x="455" y="124"/>
                </a:cubicBezTo>
                <a:cubicBezTo>
                  <a:pt x="455" y="3"/>
                  <a:pt x="455" y="3"/>
                  <a:pt x="455" y="3"/>
                </a:cubicBezTo>
                <a:cubicBezTo>
                  <a:pt x="455" y="3"/>
                  <a:pt x="423" y="2"/>
                  <a:pt x="378" y="2"/>
                </a:cubicBezTo>
                <a:cubicBezTo>
                  <a:pt x="303" y="1"/>
                  <a:pt x="192" y="1"/>
                  <a:pt x="129" y="1"/>
                </a:cubicBezTo>
                <a:cubicBezTo>
                  <a:pt x="126" y="1"/>
                  <a:pt x="123" y="1"/>
                  <a:pt x="120" y="0"/>
                </a:cubicBezTo>
              </a:path>
            </a:pathLst>
          </a:cu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Freeform 8"/>
          <p:cNvSpPr>
            <a:spLocks/>
          </p:cNvSpPr>
          <p:nvPr/>
        </p:nvSpPr>
        <p:spPr bwMode="auto">
          <a:xfrm>
            <a:off x="9211116" y="5133974"/>
            <a:ext cx="1708150" cy="1717675"/>
          </a:xfrm>
          <a:custGeom>
            <a:avLst/>
            <a:gdLst>
              <a:gd name="T0" fmla="*/ 129 w 454"/>
              <a:gd name="T1" fmla="*/ 456 h 457"/>
              <a:gd name="T2" fmla="*/ 120 w 454"/>
              <a:gd name="T3" fmla="*/ 457 h 457"/>
              <a:gd name="T4" fmla="*/ 0 w 454"/>
              <a:gd name="T5" fmla="*/ 347 h 457"/>
              <a:gd name="T6" fmla="*/ 0 w 454"/>
              <a:gd name="T7" fmla="*/ 345 h 457"/>
              <a:gd name="T8" fmla="*/ 0 w 454"/>
              <a:gd name="T9" fmla="*/ 0 h 457"/>
              <a:gd name="T10" fmla="*/ 121 w 454"/>
              <a:gd name="T11" fmla="*/ 0 h 457"/>
              <a:gd name="T12" fmla="*/ 454 w 454"/>
              <a:gd name="T13" fmla="*/ 333 h 457"/>
              <a:gd name="T14" fmla="*/ 454 w 454"/>
              <a:gd name="T15" fmla="*/ 455 h 457"/>
              <a:gd name="T16" fmla="*/ 378 w 454"/>
              <a:gd name="T17" fmla="*/ 456 h 457"/>
              <a:gd name="T18" fmla="*/ 129 w 454"/>
              <a:gd name="T19" fmla="*/ 45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4" h="457">
                <a:moveTo>
                  <a:pt x="129" y="456"/>
                </a:moveTo>
                <a:cubicBezTo>
                  <a:pt x="126" y="456"/>
                  <a:pt x="123" y="457"/>
                  <a:pt x="120" y="457"/>
                </a:cubicBezTo>
                <a:cubicBezTo>
                  <a:pt x="44" y="452"/>
                  <a:pt x="0" y="390"/>
                  <a:pt x="0" y="347"/>
                </a:cubicBezTo>
                <a:cubicBezTo>
                  <a:pt x="0" y="346"/>
                  <a:pt x="0" y="345"/>
                  <a:pt x="0" y="345"/>
                </a:cubicBezTo>
                <a:cubicBezTo>
                  <a:pt x="0" y="256"/>
                  <a:pt x="0" y="0"/>
                  <a:pt x="0" y="0"/>
                </a:cubicBezTo>
                <a:cubicBezTo>
                  <a:pt x="121" y="0"/>
                  <a:pt x="121" y="0"/>
                  <a:pt x="121" y="0"/>
                </a:cubicBezTo>
                <a:cubicBezTo>
                  <a:pt x="305" y="0"/>
                  <a:pt x="454" y="149"/>
                  <a:pt x="454" y="333"/>
                </a:cubicBezTo>
                <a:cubicBezTo>
                  <a:pt x="454" y="455"/>
                  <a:pt x="454" y="455"/>
                  <a:pt x="454" y="455"/>
                </a:cubicBezTo>
                <a:cubicBezTo>
                  <a:pt x="454" y="455"/>
                  <a:pt x="423" y="455"/>
                  <a:pt x="378" y="456"/>
                </a:cubicBezTo>
                <a:cubicBezTo>
                  <a:pt x="303" y="456"/>
                  <a:pt x="191" y="456"/>
                  <a:pt x="129" y="456"/>
                </a:cubicBezTo>
                <a:close/>
              </a:path>
            </a:pathLst>
          </a:cu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Freeform 569"/>
          <p:cNvSpPr>
            <a:spLocks noEditPoints="1"/>
          </p:cNvSpPr>
          <p:nvPr/>
        </p:nvSpPr>
        <p:spPr bwMode="auto">
          <a:xfrm>
            <a:off x="9749865" y="7528546"/>
            <a:ext cx="630652" cy="573158"/>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7" name="Freeform 8"/>
          <p:cNvSpPr>
            <a:spLocks noEditPoints="1"/>
          </p:cNvSpPr>
          <p:nvPr/>
        </p:nvSpPr>
        <p:spPr bwMode="auto">
          <a:xfrm>
            <a:off x="7907333" y="3834250"/>
            <a:ext cx="630952" cy="63095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8" name="Freeform 13"/>
          <p:cNvSpPr>
            <a:spLocks noEditPoints="1"/>
          </p:cNvSpPr>
          <p:nvPr/>
        </p:nvSpPr>
        <p:spPr bwMode="auto">
          <a:xfrm>
            <a:off x="7907760" y="5663704"/>
            <a:ext cx="630098" cy="630098"/>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9" name="Freeform 50"/>
          <p:cNvSpPr>
            <a:spLocks noEditPoints="1"/>
          </p:cNvSpPr>
          <p:nvPr/>
        </p:nvSpPr>
        <p:spPr bwMode="auto">
          <a:xfrm>
            <a:off x="9750098" y="5735044"/>
            <a:ext cx="630186" cy="515534"/>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70" name="Rectangle 6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70304" y="3483388"/>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1" name="Rectangle 7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70304" y="5312416"/>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2" name="Rectangle 7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361652" y="532647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3" name="Rectangle 7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361652" y="7148788"/>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1930813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KSO_Shape"/>
          <p:cNvSpPr/>
          <p:nvPr/>
        </p:nvSpPr>
        <p:spPr>
          <a:xfrm rot="16200000">
            <a:off x="7987021" y="3236841"/>
            <a:ext cx="1593007" cy="1372641"/>
          </a:xfrm>
          <a:prstGeom prst="hexagon">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KSO_Shape"/>
          <p:cNvSpPr/>
          <p:nvPr/>
        </p:nvSpPr>
        <p:spPr>
          <a:xfrm rot="16200000">
            <a:off x="8714287" y="4576369"/>
            <a:ext cx="1593007" cy="1372641"/>
          </a:xfrm>
          <a:prstGeom prst="hexagon">
            <a:avLst/>
          </a:pr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KSO_Shape"/>
          <p:cNvSpPr/>
          <p:nvPr/>
        </p:nvSpPr>
        <p:spPr>
          <a:xfrm rot="16200000">
            <a:off x="7987021" y="5915895"/>
            <a:ext cx="1593007" cy="1372641"/>
          </a:xfrm>
          <a:prstGeom prst="hexagon">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KSO_Shape"/>
          <p:cNvSpPr/>
          <p:nvPr/>
        </p:nvSpPr>
        <p:spPr>
          <a:xfrm rot="16200000">
            <a:off x="8714287" y="7255420"/>
            <a:ext cx="1593007" cy="1372641"/>
          </a:xfrm>
          <a:prstGeom prst="hexagon">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Group 9"/>
          <p:cNvGrpSpPr/>
          <p:nvPr/>
        </p:nvGrpSpPr>
        <p:grpSpPr>
          <a:xfrm>
            <a:off x="8076744" y="3262046"/>
            <a:ext cx="1413560" cy="1322231"/>
            <a:chOff x="5200531" y="1438679"/>
            <a:chExt cx="1230752" cy="1151234"/>
          </a:xfrm>
        </p:grpSpPr>
        <p:sp>
          <p:nvSpPr>
            <p:cNvPr id="7"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8"/>
            <p:cNvSpPr txBox="1"/>
            <p:nvPr/>
          </p:nvSpPr>
          <p:spPr>
            <a:xfrm>
              <a:off x="5200531" y="1612335"/>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S</a:t>
              </a:r>
            </a:p>
          </p:txBody>
        </p:sp>
      </p:grpSp>
      <p:grpSp>
        <p:nvGrpSpPr>
          <p:cNvPr id="9" name="Group 10"/>
          <p:cNvGrpSpPr/>
          <p:nvPr/>
        </p:nvGrpSpPr>
        <p:grpSpPr>
          <a:xfrm>
            <a:off x="8076744" y="5941101"/>
            <a:ext cx="1413560" cy="1322231"/>
            <a:chOff x="5200531" y="1438679"/>
            <a:chExt cx="1230752" cy="1151234"/>
          </a:xfrm>
        </p:grpSpPr>
        <p:sp>
          <p:nvSpPr>
            <p:cNvPr id="10"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Box 12"/>
            <p:cNvSpPr txBox="1"/>
            <p:nvPr/>
          </p:nvSpPr>
          <p:spPr>
            <a:xfrm>
              <a:off x="5200531" y="1612336"/>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O</a:t>
              </a:r>
            </a:p>
          </p:txBody>
        </p:sp>
      </p:grpSp>
      <p:grpSp>
        <p:nvGrpSpPr>
          <p:cNvPr id="12" name="Group 13"/>
          <p:cNvGrpSpPr/>
          <p:nvPr/>
        </p:nvGrpSpPr>
        <p:grpSpPr>
          <a:xfrm>
            <a:off x="8803983" y="4601573"/>
            <a:ext cx="1413560" cy="1322231"/>
            <a:chOff x="5200531" y="1438679"/>
            <a:chExt cx="1230752" cy="1151234"/>
          </a:xfrm>
        </p:grpSpPr>
        <p:sp>
          <p:nvSpPr>
            <p:cNvPr id="13"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5"/>
            <p:cNvSpPr txBox="1"/>
            <p:nvPr/>
          </p:nvSpPr>
          <p:spPr>
            <a:xfrm>
              <a:off x="5200531" y="1612336"/>
              <a:ext cx="1230752" cy="803921"/>
            </a:xfrm>
            <a:prstGeom prst="rect">
              <a:avLst/>
            </a:prstGeom>
            <a:noFill/>
          </p:spPr>
          <p:txBody>
            <a:bodyPr wrap="square" rtlCol="0">
              <a:spAutoFit/>
            </a:bodyPr>
            <a:lstStyle/>
            <a:p>
              <a:pPr algn="ctr"/>
              <a:r>
                <a:rPr lang="en-US" altLang="zh-CN" sz="5400" smtClean="0">
                  <a:solidFill>
                    <a:schemeClr val="bg1"/>
                  </a:solidFill>
                  <a:latin typeface="+mj-lt"/>
                </a:rPr>
                <a:t>W</a:t>
              </a:r>
            </a:p>
          </p:txBody>
        </p:sp>
      </p:grpSp>
      <p:grpSp>
        <p:nvGrpSpPr>
          <p:cNvPr id="15" name="Group 16"/>
          <p:cNvGrpSpPr/>
          <p:nvPr/>
        </p:nvGrpSpPr>
        <p:grpSpPr>
          <a:xfrm>
            <a:off x="8803983" y="7280625"/>
            <a:ext cx="1413560" cy="1322231"/>
            <a:chOff x="5200531" y="1438679"/>
            <a:chExt cx="1230752" cy="1151234"/>
          </a:xfrm>
        </p:grpSpPr>
        <p:sp>
          <p:nvSpPr>
            <p:cNvPr id="16"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8"/>
            <p:cNvSpPr txBox="1"/>
            <p:nvPr/>
          </p:nvSpPr>
          <p:spPr>
            <a:xfrm>
              <a:off x="5200531" y="1612335"/>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T</a:t>
              </a:r>
            </a:p>
          </p:txBody>
        </p:sp>
      </p:grpSp>
      <p:sp>
        <p:nvSpPr>
          <p:cNvPr id="19" name="TextBox 1"/>
          <p:cNvSpPr txBox="1"/>
          <p:nvPr/>
        </p:nvSpPr>
        <p:spPr>
          <a:xfrm>
            <a:off x="9606965" y="3692329"/>
            <a:ext cx="3808530" cy="461664"/>
          </a:xfrm>
          <a:prstGeom prst="rect">
            <a:avLst/>
          </a:prstGeom>
          <a:noFill/>
        </p:spPr>
        <p:txBody>
          <a:bodyPr wrap="square" rtlCol="0">
            <a:spAutoFit/>
          </a:bodyPr>
          <a:lstStyle/>
          <a:p>
            <a:r>
              <a:rPr lang="en-US" altLang="zh-CN" sz="2400" dirty="0" smtClean="0">
                <a:solidFill>
                  <a:schemeClr val="accent1"/>
                </a:solidFill>
                <a:latin typeface="Montserrat" panose="00000500000000000000" pitchFamily="50" charset="0"/>
              </a:rPr>
              <a:t>Strength</a:t>
            </a:r>
            <a:endParaRPr lang="zh-CN" altLang="en-US" sz="2400" dirty="0">
              <a:solidFill>
                <a:schemeClr val="accent1"/>
              </a:solidFill>
              <a:latin typeface="Montserrat" panose="00000500000000000000" pitchFamily="50" charset="0"/>
            </a:endParaRPr>
          </a:p>
        </p:txBody>
      </p:sp>
      <p:sp>
        <p:nvSpPr>
          <p:cNvPr id="20" name="TextBox 20"/>
          <p:cNvSpPr txBox="1"/>
          <p:nvPr/>
        </p:nvSpPr>
        <p:spPr>
          <a:xfrm>
            <a:off x="4878769" y="5031856"/>
            <a:ext cx="3808530" cy="461664"/>
          </a:xfrm>
          <a:prstGeom prst="rect">
            <a:avLst/>
          </a:prstGeom>
          <a:noFill/>
        </p:spPr>
        <p:txBody>
          <a:bodyPr wrap="square" rtlCol="0">
            <a:spAutoFit/>
          </a:bodyPr>
          <a:lstStyle/>
          <a:p>
            <a:pPr algn="r"/>
            <a:r>
              <a:rPr lang="en-US" altLang="zh-CN" sz="2400" dirty="0" smtClean="0">
                <a:solidFill>
                  <a:schemeClr val="accent2"/>
                </a:solidFill>
                <a:latin typeface="Montserrat" panose="00000500000000000000" pitchFamily="50" charset="0"/>
              </a:rPr>
              <a:t>Weakness</a:t>
            </a:r>
            <a:endParaRPr lang="zh-CN" altLang="en-US" sz="2400" dirty="0">
              <a:solidFill>
                <a:schemeClr val="accent2"/>
              </a:solidFill>
              <a:latin typeface="Montserrat" panose="00000500000000000000" pitchFamily="50" charset="0"/>
            </a:endParaRPr>
          </a:p>
        </p:txBody>
      </p:sp>
      <p:sp>
        <p:nvSpPr>
          <p:cNvPr id="23" name="TextBox 23"/>
          <p:cNvSpPr txBox="1"/>
          <p:nvPr/>
        </p:nvSpPr>
        <p:spPr>
          <a:xfrm>
            <a:off x="9606965" y="6371384"/>
            <a:ext cx="3808530" cy="461664"/>
          </a:xfrm>
          <a:prstGeom prst="rect">
            <a:avLst/>
          </a:prstGeom>
          <a:noFill/>
        </p:spPr>
        <p:txBody>
          <a:bodyPr wrap="square" rtlCol="0">
            <a:spAutoFit/>
          </a:bodyPr>
          <a:lstStyle/>
          <a:p>
            <a:r>
              <a:rPr lang="en-US" altLang="zh-CN" sz="2400" dirty="0" smtClean="0">
                <a:solidFill>
                  <a:schemeClr val="accent2"/>
                </a:solidFill>
                <a:latin typeface="Montserrat" panose="00000500000000000000" pitchFamily="50" charset="0"/>
              </a:rPr>
              <a:t>Opportunity</a:t>
            </a:r>
            <a:endParaRPr lang="zh-CN" altLang="en-US" sz="2400" dirty="0">
              <a:solidFill>
                <a:schemeClr val="accent2"/>
              </a:solidFill>
              <a:latin typeface="Montserrat" panose="00000500000000000000" pitchFamily="50" charset="0"/>
            </a:endParaRPr>
          </a:p>
        </p:txBody>
      </p:sp>
      <p:sp>
        <p:nvSpPr>
          <p:cNvPr id="25" name="TextBox 25"/>
          <p:cNvSpPr txBox="1"/>
          <p:nvPr/>
        </p:nvSpPr>
        <p:spPr>
          <a:xfrm>
            <a:off x="4872506" y="7710908"/>
            <a:ext cx="3808530" cy="461664"/>
          </a:xfrm>
          <a:prstGeom prst="rect">
            <a:avLst/>
          </a:prstGeom>
          <a:noFill/>
        </p:spPr>
        <p:txBody>
          <a:bodyPr wrap="square" rtlCol="0">
            <a:spAutoFit/>
          </a:bodyPr>
          <a:lstStyle/>
          <a:p>
            <a:pPr algn="r"/>
            <a:r>
              <a:rPr lang="en-US" altLang="zh-CN" sz="2400" dirty="0" smtClean="0">
                <a:solidFill>
                  <a:schemeClr val="accent4"/>
                </a:solidFill>
                <a:latin typeface="Montserrat" panose="00000500000000000000" pitchFamily="50" charset="0"/>
              </a:rPr>
              <a:t>Threats</a:t>
            </a:r>
            <a:endParaRPr lang="zh-CN" altLang="en-US" sz="2400" dirty="0">
              <a:solidFill>
                <a:schemeClr val="accent4"/>
              </a:solidFill>
              <a:latin typeface="Montserrat" panose="00000500000000000000" pitchFamily="50" charset="0"/>
            </a:endParaRPr>
          </a:p>
        </p:txBody>
      </p:sp>
      <p:sp>
        <p:nvSpPr>
          <p:cNvPr id="27" name="TextBox 2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438834" y="3483388"/>
            <a:ext cx="6146953" cy="812530"/>
          </a:xfrm>
          <a:prstGeom prst="rect">
            <a:avLst/>
          </a:prstGeom>
        </p:spPr>
        <p:txBody>
          <a:bodyPr wrap="square">
            <a:spAutoFit/>
          </a:bodyPr>
          <a:lstStyle/>
          <a:p>
            <a:pPr algn="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02214" y="4856423"/>
            <a:ext cx="6146953" cy="812530"/>
          </a:xfrm>
          <a:prstGeom prst="rect">
            <a:avLst/>
          </a:prstGeom>
        </p:spPr>
        <p:txBody>
          <a:bodyPr wrap="square">
            <a:spAutoFit/>
          </a:bodyPr>
          <a:lstStyle/>
          <a:p>
            <a:pP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438834" y="6195951"/>
            <a:ext cx="6146953" cy="812530"/>
          </a:xfrm>
          <a:prstGeom prst="rect">
            <a:avLst/>
          </a:prstGeom>
        </p:spPr>
        <p:txBody>
          <a:bodyPr wrap="square">
            <a:spAutoFit/>
          </a:bodyPr>
          <a:lstStyle/>
          <a:p>
            <a:pPr algn="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02213" y="7535475"/>
            <a:ext cx="6146953" cy="812530"/>
          </a:xfrm>
          <a:prstGeom prst="rect">
            <a:avLst/>
          </a:prstGeom>
        </p:spPr>
        <p:txBody>
          <a:bodyPr wrap="square">
            <a:spAutoFit/>
          </a:bodyPr>
          <a:lstStyle/>
          <a:p>
            <a:pP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0575482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3"/>
          <p:cNvSpPr/>
          <p:nvPr/>
        </p:nvSpPr>
        <p:spPr>
          <a:xfrm rot="2700000">
            <a:off x="13521260" y="3734534"/>
            <a:ext cx="2817931" cy="281793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69"/>
          <p:cNvSpPr>
            <a:spLocks noEditPoints="1"/>
          </p:cNvSpPr>
          <p:nvPr/>
        </p:nvSpPr>
        <p:spPr bwMode="auto">
          <a:xfrm>
            <a:off x="14644855" y="4276238"/>
            <a:ext cx="570740" cy="51871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ounded Rectangle 27"/>
          <p:cNvSpPr/>
          <p:nvPr/>
        </p:nvSpPr>
        <p:spPr>
          <a:xfrm rot="2700000">
            <a:off x="11380277" y="1623060"/>
            <a:ext cx="2817931" cy="28179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8"/>
          <p:cNvSpPr>
            <a:spLocks noEditPoints="1"/>
          </p:cNvSpPr>
          <p:nvPr/>
        </p:nvSpPr>
        <p:spPr bwMode="auto">
          <a:xfrm>
            <a:off x="12521644" y="2151369"/>
            <a:ext cx="535200" cy="53520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zh-CN" altLang="en-US"/>
          </a:p>
        </p:txBody>
      </p:sp>
      <p:sp>
        <p:nvSpPr>
          <p:cNvPr id="6" name="Rounded Rectangle 24"/>
          <p:cNvSpPr/>
          <p:nvPr/>
        </p:nvSpPr>
        <p:spPr>
          <a:xfrm rot="2700000">
            <a:off x="11380277" y="5846009"/>
            <a:ext cx="2817931" cy="28179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0"/>
          <p:cNvSpPr>
            <a:spLocks noEditPoints="1"/>
          </p:cNvSpPr>
          <p:nvPr/>
        </p:nvSpPr>
        <p:spPr bwMode="auto">
          <a:xfrm>
            <a:off x="12521969" y="6398794"/>
            <a:ext cx="534546" cy="437297"/>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ounded Rectangle 16"/>
          <p:cNvSpPr/>
          <p:nvPr/>
        </p:nvSpPr>
        <p:spPr>
          <a:xfrm rot="2700000">
            <a:off x="9239295" y="3734534"/>
            <a:ext cx="2817931" cy="28179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9"/>
          <p:cNvSpPr>
            <a:spLocks noEditPoints="1"/>
          </p:cNvSpPr>
          <p:nvPr/>
        </p:nvSpPr>
        <p:spPr bwMode="auto">
          <a:xfrm>
            <a:off x="10381022" y="4275138"/>
            <a:ext cx="534476" cy="48601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zh-CN" altLang="en-US"/>
          </a:p>
        </p:txBody>
      </p:sp>
      <p:sp>
        <p:nvSpPr>
          <p:cNvPr id="10" name="Rectangle 9"/>
          <p:cNvSpPr/>
          <p:nvPr/>
        </p:nvSpPr>
        <p:spPr>
          <a:xfrm>
            <a:off x="9606007" y="4962665"/>
            <a:ext cx="2084506" cy="1275734"/>
          </a:xfrm>
          <a:prstGeom prst="rect">
            <a:avLst/>
          </a:prstGeom>
        </p:spPr>
        <p:txBody>
          <a:bodyPr wrap="square">
            <a:spAutoFit/>
          </a:bodyPr>
          <a:lstStyle/>
          <a:p>
            <a:pPr algn="ctr">
              <a:spcBef>
                <a:spcPts val="1200"/>
              </a:spcBef>
            </a:pPr>
            <a:r>
              <a:rPr lang="en-US" altLang="zh-CN" sz="240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1746989" y="2850933"/>
            <a:ext cx="2084506" cy="1275734"/>
          </a:xfrm>
          <a:prstGeom prst="rect">
            <a:avLst/>
          </a:prstGeom>
        </p:spPr>
        <p:txBody>
          <a:bodyPr wrap="square">
            <a:spAutoFit/>
          </a:bodyPr>
          <a:lstStyle/>
          <a:p>
            <a:pPr algn="ctr">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7" name="Rectangle 16"/>
          <p:cNvSpPr/>
          <p:nvPr/>
        </p:nvSpPr>
        <p:spPr>
          <a:xfrm>
            <a:off x="13887972" y="4962665"/>
            <a:ext cx="2084506" cy="1275734"/>
          </a:xfrm>
          <a:prstGeom prst="rect">
            <a:avLst/>
          </a:prstGeom>
        </p:spPr>
        <p:txBody>
          <a:bodyPr wrap="square">
            <a:spAutoFit/>
          </a:bodyPr>
          <a:lstStyle/>
          <a:p>
            <a:pPr algn="ctr">
              <a:spcBef>
                <a:spcPts val="1200"/>
              </a:spcBef>
            </a:pPr>
            <a:r>
              <a:rPr lang="en-US" altLang="zh-CN" sz="2400">
                <a:solidFill>
                  <a:schemeClr val="bg1"/>
                </a:solidFill>
                <a:latin typeface="Montserrat" panose="00000500000000000000" pitchFamily="50" charset="0"/>
                <a:ea typeface="Lato Light" panose="020F0502020204030203" pitchFamily="34" charset="0"/>
                <a:cs typeface="Lato Light" panose="020F0502020204030203" pitchFamily="34" charset="0"/>
              </a:rPr>
              <a:t>Flexible</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8" name="Rectangle 17"/>
          <p:cNvSpPr/>
          <p:nvPr/>
        </p:nvSpPr>
        <p:spPr>
          <a:xfrm>
            <a:off x="11746989" y="7070038"/>
            <a:ext cx="2084506" cy="1275734"/>
          </a:xfrm>
          <a:prstGeom prst="rect">
            <a:avLst/>
          </a:prstGeom>
        </p:spPr>
        <p:txBody>
          <a:bodyPr wrap="square">
            <a:spAutoFit/>
          </a:bodyPr>
          <a:lstStyle/>
          <a:p>
            <a:pPr algn="ctr">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Useful</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6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60000"/>
                  </a:schemeClr>
                </a:solidFill>
                <a:ea typeface="Lato Light" panose="020F0502020204030203" pitchFamily="34" charset="0"/>
                <a:cs typeface="Lato Light" panose="020F0502020204030203" pitchFamily="34" charset="0"/>
              </a:rPr>
              <a:t>. </a:t>
            </a:r>
            <a:endParaRPr lang="es-ES" altLang="zh-CN" sz="1100" dirty="0">
              <a:solidFill>
                <a:schemeClr val="bg1">
                  <a:alpha val="60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0" name="TextBox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TextBox 20"/>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3187171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6298404" y="3153268"/>
            <a:ext cx="5691192" cy="5657876"/>
            <a:chOff x="6298404" y="3153268"/>
            <a:chExt cx="5691192" cy="5657876"/>
          </a:xfrm>
        </p:grpSpPr>
        <p:grpSp>
          <p:nvGrpSpPr>
            <p:cNvPr id="2" name="Group 6"/>
            <p:cNvGrpSpPr/>
            <p:nvPr/>
          </p:nvGrpSpPr>
          <p:grpSpPr>
            <a:xfrm>
              <a:off x="6314510" y="3153268"/>
              <a:ext cx="5657961" cy="5657876"/>
              <a:chOff x="3553090" y="1184367"/>
              <a:chExt cx="5138733" cy="5138657"/>
            </a:xfrm>
          </p:grpSpPr>
          <p:sp>
            <p:nvSpPr>
              <p:cNvPr id="3" name="Freeform 2"/>
              <p:cNvSpPr/>
              <p:nvPr/>
            </p:nvSpPr>
            <p:spPr>
              <a:xfrm>
                <a:off x="6180490" y="2955349"/>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3"/>
              <p:cNvSpPr/>
              <p:nvPr/>
            </p:nvSpPr>
            <p:spPr>
              <a:xfrm rot="5400000">
                <a:off x="4412641" y="3817134"/>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p:nvSpPr>
            <p:spPr>
              <a:xfrm rot="10800000">
                <a:off x="3553090" y="2051595"/>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p:nvSpPr>
            <p:spPr>
              <a:xfrm rot="16200000">
                <a:off x="5320938" y="1189810"/>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TextBox 11"/>
            <p:cNvSpPr txBox="1"/>
            <p:nvPr/>
          </p:nvSpPr>
          <p:spPr>
            <a:xfrm>
              <a:off x="8249503" y="3274060"/>
              <a:ext cx="870350" cy="584775"/>
            </a:xfrm>
            <a:prstGeom prst="rect">
              <a:avLst/>
            </a:prstGeom>
            <a:noFill/>
          </p:spPr>
          <p:txBody>
            <a:bodyPr wrap="square" rtlCol="0">
              <a:spAutoFit/>
            </a:bodyPr>
            <a:lstStyle/>
            <a:p>
              <a:pPr algn="ctr"/>
              <a:r>
                <a:rPr lang="en-US" altLang="zh-CN" sz="3200" smtClean="0">
                  <a:solidFill>
                    <a:schemeClr val="bg1"/>
                  </a:solidFill>
                </a:rPr>
                <a:t>02</a:t>
              </a:r>
              <a:endParaRPr lang="zh-CN" altLang="en-US" sz="3200" dirty="0">
                <a:solidFill>
                  <a:schemeClr val="bg1"/>
                </a:solidFill>
              </a:endParaRPr>
            </a:p>
          </p:txBody>
        </p:sp>
        <p:sp>
          <p:nvSpPr>
            <p:cNvPr id="12" name="TextBox 12"/>
            <p:cNvSpPr txBox="1"/>
            <p:nvPr/>
          </p:nvSpPr>
          <p:spPr>
            <a:xfrm>
              <a:off x="11119246" y="5217255"/>
              <a:ext cx="870350" cy="584775"/>
            </a:xfrm>
            <a:prstGeom prst="rect">
              <a:avLst/>
            </a:prstGeom>
            <a:noFill/>
          </p:spPr>
          <p:txBody>
            <a:bodyPr wrap="square" rtlCol="0">
              <a:spAutoFit/>
            </a:bodyPr>
            <a:lstStyle/>
            <a:p>
              <a:pPr algn="ctr"/>
              <a:r>
                <a:rPr lang="en-US" altLang="zh-CN" sz="3200" smtClean="0">
                  <a:solidFill>
                    <a:schemeClr val="bg1"/>
                  </a:solidFill>
                </a:rPr>
                <a:t>03</a:t>
              </a:r>
              <a:endParaRPr lang="zh-CN" altLang="en-US" sz="3200" dirty="0">
                <a:solidFill>
                  <a:schemeClr val="bg1"/>
                </a:solidFill>
              </a:endParaRPr>
            </a:p>
          </p:txBody>
        </p:sp>
        <p:sp>
          <p:nvSpPr>
            <p:cNvPr id="13" name="TextBox 13"/>
            <p:cNvSpPr txBox="1"/>
            <p:nvPr/>
          </p:nvSpPr>
          <p:spPr>
            <a:xfrm>
              <a:off x="9168813" y="8099442"/>
              <a:ext cx="870350" cy="584775"/>
            </a:xfrm>
            <a:prstGeom prst="rect">
              <a:avLst/>
            </a:prstGeom>
            <a:noFill/>
          </p:spPr>
          <p:txBody>
            <a:bodyPr wrap="square" rtlCol="0">
              <a:spAutoFit/>
            </a:bodyPr>
            <a:lstStyle/>
            <a:p>
              <a:pPr algn="ctr"/>
              <a:r>
                <a:rPr lang="en-US" altLang="zh-CN" sz="3200" smtClean="0">
                  <a:solidFill>
                    <a:schemeClr val="bg1"/>
                  </a:solidFill>
                </a:rPr>
                <a:t>04</a:t>
              </a:r>
              <a:endParaRPr lang="zh-CN" altLang="en-US" sz="3200" dirty="0">
                <a:solidFill>
                  <a:schemeClr val="bg1"/>
                </a:solidFill>
              </a:endParaRPr>
            </a:p>
          </p:txBody>
        </p:sp>
        <p:sp>
          <p:nvSpPr>
            <p:cNvPr id="14" name="TextBox 14"/>
            <p:cNvSpPr txBox="1"/>
            <p:nvPr/>
          </p:nvSpPr>
          <p:spPr>
            <a:xfrm>
              <a:off x="6298404" y="6147606"/>
              <a:ext cx="870350" cy="584775"/>
            </a:xfrm>
            <a:prstGeom prst="rect">
              <a:avLst/>
            </a:prstGeom>
            <a:noFill/>
          </p:spPr>
          <p:txBody>
            <a:bodyPr wrap="square" rtlCol="0">
              <a:spAutoFit/>
            </a:bodyPr>
            <a:lstStyle/>
            <a:p>
              <a:pPr algn="ctr"/>
              <a:r>
                <a:rPr lang="en-US" altLang="zh-CN" sz="3200" smtClean="0">
                  <a:solidFill>
                    <a:schemeClr val="bg1"/>
                  </a:solidFill>
                </a:rPr>
                <a:t>01</a:t>
              </a:r>
              <a:endParaRPr lang="zh-CN" altLang="en-US" sz="3200" dirty="0">
                <a:solidFill>
                  <a:schemeClr val="bg1"/>
                </a:solidFill>
              </a:endParaRPr>
            </a:p>
          </p:txBody>
        </p:sp>
      </p:grpSp>
      <p:sp>
        <p:nvSpPr>
          <p:cNvPr id="7" name="Rounded Rectangle 7"/>
          <p:cNvSpPr/>
          <p:nvPr/>
        </p:nvSpPr>
        <p:spPr>
          <a:xfrm>
            <a:off x="7535012" y="4386827"/>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Rounded Rectangle 8"/>
          <p:cNvSpPr/>
          <p:nvPr/>
        </p:nvSpPr>
        <p:spPr>
          <a:xfrm>
            <a:off x="9487481" y="4386827"/>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 name="Rounded Rectangle 9"/>
          <p:cNvSpPr/>
          <p:nvPr/>
        </p:nvSpPr>
        <p:spPr>
          <a:xfrm>
            <a:off x="7535012" y="6319058"/>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 name="Rounded Rectangle 10"/>
          <p:cNvSpPr/>
          <p:nvPr/>
        </p:nvSpPr>
        <p:spPr>
          <a:xfrm>
            <a:off x="9487481" y="6319058"/>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429533" y="628775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429533" y="328479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02424" y="7304993"/>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02424" y="4355199"/>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Freeform 569"/>
          <p:cNvSpPr>
            <a:spLocks noEditPoints="1"/>
          </p:cNvSpPr>
          <p:nvPr/>
        </p:nvSpPr>
        <p:spPr bwMode="auto">
          <a:xfrm>
            <a:off x="9855542" y="4779196"/>
            <a:ext cx="533298" cy="4846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7" name="Freeform 8"/>
          <p:cNvSpPr>
            <a:spLocks noEditPoints="1"/>
          </p:cNvSpPr>
          <p:nvPr/>
        </p:nvSpPr>
        <p:spPr bwMode="auto">
          <a:xfrm>
            <a:off x="7902946" y="4754761"/>
            <a:ext cx="533552" cy="53355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8" name="Freeform 13"/>
          <p:cNvSpPr>
            <a:spLocks noEditPoints="1"/>
          </p:cNvSpPr>
          <p:nvPr/>
        </p:nvSpPr>
        <p:spPr bwMode="auto">
          <a:xfrm>
            <a:off x="7903307" y="6687352"/>
            <a:ext cx="532830" cy="53283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9" name="Freeform 50"/>
          <p:cNvSpPr>
            <a:spLocks noEditPoints="1"/>
          </p:cNvSpPr>
          <p:nvPr/>
        </p:nvSpPr>
        <p:spPr bwMode="auto">
          <a:xfrm>
            <a:off x="9855738" y="6735791"/>
            <a:ext cx="532906" cy="43595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Tree>
    <p:extLst>
      <p:ext uri="{BB962C8B-B14F-4D97-AF65-F5344CB8AC3E}">
        <p14:creationId xmlns:p14="http://schemas.microsoft.com/office/powerpoint/2010/main" val="27897548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22501" y="4266337"/>
            <a:ext cx="5802749"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 name="Oval 3"/>
          <p:cNvSpPr>
            <a:spLocks noChangeArrowheads="1"/>
          </p:cNvSpPr>
          <p:nvPr/>
        </p:nvSpPr>
        <p:spPr bwMode="auto">
          <a:xfrm>
            <a:off x="7353829" y="3781392"/>
            <a:ext cx="2724216" cy="2724216"/>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3" name="Freeform 2"/>
          <p:cNvSpPr>
            <a:spLocks noChangeArrowheads="1"/>
          </p:cNvSpPr>
          <p:nvPr/>
        </p:nvSpPr>
        <p:spPr bwMode="auto">
          <a:xfrm>
            <a:off x="9938422" y="3781392"/>
            <a:ext cx="2290212" cy="2724216"/>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4" name="Freeform 3"/>
          <p:cNvSpPr>
            <a:spLocks noChangeArrowheads="1"/>
          </p:cNvSpPr>
          <p:nvPr/>
        </p:nvSpPr>
        <p:spPr bwMode="auto">
          <a:xfrm>
            <a:off x="12082653" y="3781392"/>
            <a:ext cx="2290212" cy="2724216"/>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5" name="Freeform 4"/>
          <p:cNvSpPr>
            <a:spLocks noChangeArrowheads="1"/>
          </p:cNvSpPr>
          <p:nvPr/>
        </p:nvSpPr>
        <p:spPr bwMode="auto">
          <a:xfrm>
            <a:off x="14226883" y="3781392"/>
            <a:ext cx="2290212" cy="2724216"/>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cxnSp>
        <p:nvCxnSpPr>
          <p:cNvPr id="8" name="Straight Connector 34"/>
          <p:cNvCxnSpPr>
            <a:stCxn id="2" idx="0"/>
          </p:cNvCxnSpPr>
          <p:nvPr/>
        </p:nvCxnSpPr>
        <p:spPr>
          <a:xfrm flipV="1">
            <a:off x="8715937" y="3144732"/>
            <a:ext cx="0" cy="636660"/>
          </a:xfrm>
          <a:prstGeom prst="line">
            <a:avLst/>
          </a:prstGeom>
          <a:ln>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 name="Straight Connector 36"/>
          <p:cNvCxnSpPr>
            <a:stCxn id="4" idx="0"/>
          </p:cNvCxnSpPr>
          <p:nvPr/>
        </p:nvCxnSpPr>
        <p:spPr>
          <a:xfrm flipH="1" flipV="1">
            <a:off x="13004573" y="3144731"/>
            <a:ext cx="6350" cy="636661"/>
          </a:xfrm>
          <a:prstGeom prst="line">
            <a:avLst/>
          </a:prstGeom>
          <a:ln>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 name="Straight Connector 35"/>
          <p:cNvCxnSpPr>
            <a:stCxn id="3" idx="2"/>
          </p:cNvCxnSpPr>
          <p:nvPr/>
        </p:nvCxnSpPr>
        <p:spPr>
          <a:xfrm flipH="1">
            <a:off x="10860344" y="6505608"/>
            <a:ext cx="6348" cy="632960"/>
          </a:xfrm>
          <a:prstGeom prst="line">
            <a:avLst/>
          </a:prstGeom>
          <a:ln>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 name="Straight Connector 38"/>
          <p:cNvCxnSpPr>
            <a:stCxn id="5" idx="2"/>
          </p:cNvCxnSpPr>
          <p:nvPr/>
        </p:nvCxnSpPr>
        <p:spPr>
          <a:xfrm flipH="1">
            <a:off x="15148803" y="6505608"/>
            <a:ext cx="6348" cy="636662"/>
          </a:xfrm>
          <a:prstGeom prst="line">
            <a:avLst/>
          </a:prstGeom>
          <a:ln>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99945" y="179274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4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094931" y="179274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7" name="Rectangle 4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8944352" y="729547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8" name="Rectangle 4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232811" y="729547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54" name="Freeform 36"/>
          <p:cNvSpPr>
            <a:spLocks noEditPoints="1"/>
          </p:cNvSpPr>
          <p:nvPr/>
        </p:nvSpPr>
        <p:spPr bwMode="auto">
          <a:xfrm>
            <a:off x="10843045" y="4784430"/>
            <a:ext cx="711174" cy="71814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88"/>
          <p:cNvSpPr>
            <a:spLocks noEditPoints="1"/>
          </p:cNvSpPr>
          <p:nvPr/>
        </p:nvSpPr>
        <p:spPr bwMode="auto">
          <a:xfrm>
            <a:off x="8360351" y="4855023"/>
            <a:ext cx="711172" cy="576956"/>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40"/>
          <p:cNvSpPr>
            <a:spLocks noEditPoints="1"/>
          </p:cNvSpPr>
          <p:nvPr/>
        </p:nvSpPr>
        <p:spPr bwMode="auto">
          <a:xfrm>
            <a:off x="12989586" y="4833235"/>
            <a:ext cx="711174" cy="620530"/>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21"/>
          <p:cNvSpPr>
            <a:spLocks noEditPoints="1"/>
          </p:cNvSpPr>
          <p:nvPr/>
        </p:nvSpPr>
        <p:spPr bwMode="auto">
          <a:xfrm>
            <a:off x="15136127" y="4784430"/>
            <a:ext cx="711174" cy="71814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3601314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27"/>
          <p:cNvSpPr/>
          <p:nvPr/>
        </p:nvSpPr>
        <p:spPr>
          <a:xfrm>
            <a:off x="7428326" y="4261885"/>
            <a:ext cx="3440773" cy="3440772"/>
          </a:xfrm>
          <a:prstGeom prst="ellipse">
            <a:avLst/>
          </a:pr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Oval 20"/>
          <p:cNvSpPr/>
          <p:nvPr/>
        </p:nvSpPr>
        <p:spPr>
          <a:xfrm>
            <a:off x="8445038" y="3646842"/>
            <a:ext cx="1407351" cy="1407351"/>
          </a:xfrm>
          <a:prstGeom prst="ellipse">
            <a:avLst/>
          </a:pr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24"/>
          <p:cNvSpPr/>
          <p:nvPr/>
        </p:nvSpPr>
        <p:spPr>
          <a:xfrm>
            <a:off x="10155999" y="5278595"/>
            <a:ext cx="1407351" cy="1407351"/>
          </a:xfrm>
          <a:prstGeom prst="ellipse">
            <a:avLst/>
          </a:pr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29"/>
          <p:cNvSpPr/>
          <p:nvPr/>
        </p:nvSpPr>
        <p:spPr>
          <a:xfrm>
            <a:off x="8439234" y="6951869"/>
            <a:ext cx="1407351" cy="1407351"/>
          </a:xfrm>
          <a:prstGeom prst="ellipse">
            <a:avLst/>
          </a:pr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Oval 33"/>
          <p:cNvSpPr/>
          <p:nvPr/>
        </p:nvSpPr>
        <p:spPr>
          <a:xfrm>
            <a:off x="6724650" y="5240409"/>
            <a:ext cx="1407351" cy="1407351"/>
          </a:xfrm>
          <a:prstGeom prst="ellipse">
            <a:avLst/>
          </a:pr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67947" y="533669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64009" y="5336695"/>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225956" y="756367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906001" y="3109716"/>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Freeform 569"/>
          <p:cNvSpPr>
            <a:spLocks noEditPoints="1"/>
          </p:cNvSpPr>
          <p:nvPr/>
        </p:nvSpPr>
        <p:spPr bwMode="auto">
          <a:xfrm>
            <a:off x="8887312" y="4112947"/>
            <a:ext cx="522802" cy="47514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28" name="Freeform 8"/>
          <p:cNvSpPr>
            <a:spLocks noEditPoints="1"/>
          </p:cNvSpPr>
          <p:nvPr/>
        </p:nvSpPr>
        <p:spPr bwMode="auto">
          <a:xfrm>
            <a:off x="7166800" y="5682560"/>
            <a:ext cx="523050" cy="52304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29" name="Freeform 13"/>
          <p:cNvSpPr>
            <a:spLocks noEditPoints="1"/>
          </p:cNvSpPr>
          <p:nvPr/>
        </p:nvSpPr>
        <p:spPr bwMode="auto">
          <a:xfrm>
            <a:off x="8881738" y="7394373"/>
            <a:ext cx="522342" cy="52234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30" name="Freeform 50"/>
          <p:cNvSpPr>
            <a:spLocks noEditPoints="1"/>
          </p:cNvSpPr>
          <p:nvPr/>
        </p:nvSpPr>
        <p:spPr bwMode="auto">
          <a:xfrm>
            <a:off x="10598466" y="5768585"/>
            <a:ext cx="522416" cy="42737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Tree>
    <p:extLst>
      <p:ext uri="{BB962C8B-B14F-4D97-AF65-F5344CB8AC3E}">
        <p14:creationId xmlns:p14="http://schemas.microsoft.com/office/powerpoint/2010/main" val="4823330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flipH="1">
            <a:off x="0" y="0"/>
            <a:ext cx="5545394"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2510143"/>
            <a:ext cx="384538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Welcome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Message</a:t>
            </a:r>
          </a:p>
        </p:txBody>
      </p:sp>
      <p:sp>
        <p:nvSpPr>
          <p:cNvPr id="6" name="TextBox 5"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txBox="1"/>
          <p:nvPr/>
        </p:nvSpPr>
        <p:spPr>
          <a:xfrm rot="16200000">
            <a:off x="-1529789" y="4958835"/>
            <a:ext cx="6210304" cy="369332"/>
          </a:xfrm>
          <a:prstGeom prst="rect">
            <a:avLst/>
          </a:prstGeom>
          <a:noFill/>
        </p:spPr>
        <p:txBody>
          <a:bodyPr wrap="square" rtlCol="0">
            <a:spAutoFit/>
          </a:bodyPr>
          <a:lstStyle/>
          <a:p>
            <a:pPr algn="ctr"/>
            <a:r>
              <a:rPr lang="en-US" altLang="zh-CN" sz="1800" spc="600" smtClean="0">
                <a:solidFill>
                  <a:schemeClr val="bg1"/>
                </a:solidFill>
                <a:latin typeface="Montserrat" panose="00000500000000000000" pitchFamily="50" charset="0"/>
                <a:ea typeface="Lato" panose="020F0502020204030203" pitchFamily="34" charset="0"/>
                <a:cs typeface="Lato" panose="020F0502020204030203" pitchFamily="34" charset="0"/>
              </a:rPr>
              <a:t>CREATIVE PRESENTATION</a:t>
            </a:r>
            <a:endParaRPr lang="zh-CN" altLang="en-US" sz="1800" spc="600">
              <a:solidFill>
                <a:schemeClr val="bg1"/>
              </a:solidFill>
              <a:latin typeface="Montserrat" panose="00000500000000000000" pitchFamily="50" charset="0"/>
              <a:cs typeface="Lato" panose="020F0502020204030203" pitchFamily="34"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5267320"/>
            <a:ext cx="656136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391320" y="7614231"/>
            <a:ext cx="4100052" cy="369332"/>
          </a:xfrm>
          <a:prstGeom prst="rect">
            <a:avLst/>
          </a:prstGeom>
          <a:noFill/>
        </p:spPr>
        <p:txBody>
          <a:bodyPr wrap="square" rtlCol="0">
            <a:spAutoFit/>
          </a:bodyPr>
          <a:lstStyle/>
          <a:p>
            <a:r>
              <a:rPr lang="en-US" altLang="zh-CN" sz="1800" spc="300" smtClean="0">
                <a:solidFill>
                  <a:schemeClr val="tx1">
                    <a:lumMod val="85000"/>
                    <a:lumOff val="15000"/>
                  </a:schemeClr>
                </a:solidFill>
                <a:latin typeface="Montserrat" panose="00000500000000000000" pitchFamily="50" charset="0"/>
              </a:rPr>
              <a:t>JOHN DOE</a:t>
            </a:r>
            <a:endParaRPr lang="zh-CN" altLang="en-US" sz="18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7489136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6277349" y="3847097"/>
            <a:ext cx="5588924" cy="4883812"/>
            <a:chOff x="4280" y="1911"/>
            <a:chExt cx="3012" cy="2632"/>
          </a:xfrm>
        </p:grpSpPr>
        <p:sp>
          <p:nvSpPr>
            <p:cNvPr id="3" name="Freeform 2"/>
            <p:cNvSpPr>
              <a:spLocks/>
            </p:cNvSpPr>
            <p:nvPr/>
          </p:nvSpPr>
          <p:spPr bwMode="auto">
            <a:xfrm>
              <a:off x="4280" y="1911"/>
              <a:ext cx="3012" cy="2632"/>
            </a:xfrm>
            <a:custGeom>
              <a:avLst/>
              <a:gdLst>
                <a:gd name="T0" fmla="*/ 1199 w 1272"/>
                <a:gd name="T1" fmla="*/ 585 h 1111"/>
                <a:gd name="T2" fmla="*/ 1228 w 1272"/>
                <a:gd name="T3" fmla="*/ 365 h 1111"/>
                <a:gd name="T4" fmla="*/ 1070 w 1272"/>
                <a:gd name="T5" fmla="*/ 234 h 1111"/>
                <a:gd name="T6" fmla="*/ 845 w 1272"/>
                <a:gd name="T7" fmla="*/ 20 h 1111"/>
                <a:gd name="T8" fmla="*/ 603 w 1272"/>
                <a:gd name="T9" fmla="*/ 59 h 1111"/>
                <a:gd name="T10" fmla="*/ 469 w 1272"/>
                <a:gd name="T11" fmla="*/ 46 h 1111"/>
                <a:gd name="T12" fmla="*/ 381 w 1272"/>
                <a:gd name="T13" fmla="*/ 111 h 1111"/>
                <a:gd name="T14" fmla="*/ 198 w 1272"/>
                <a:gd name="T15" fmla="*/ 161 h 1111"/>
                <a:gd name="T16" fmla="*/ 108 w 1272"/>
                <a:gd name="T17" fmla="*/ 317 h 1111"/>
                <a:gd name="T18" fmla="*/ 5 w 1272"/>
                <a:gd name="T19" fmla="*/ 433 h 1111"/>
                <a:gd name="T20" fmla="*/ 33 w 1272"/>
                <a:gd name="T21" fmla="*/ 534 h 1111"/>
                <a:gd name="T22" fmla="*/ 38 w 1272"/>
                <a:gd name="T23" fmla="*/ 670 h 1111"/>
                <a:gd name="T24" fmla="*/ 319 w 1272"/>
                <a:gd name="T25" fmla="*/ 771 h 1111"/>
                <a:gd name="T26" fmla="*/ 344 w 1272"/>
                <a:gd name="T27" fmla="*/ 759 h 1111"/>
                <a:gd name="T28" fmla="*/ 349 w 1272"/>
                <a:gd name="T29" fmla="*/ 773 h 1111"/>
                <a:gd name="T30" fmla="*/ 630 w 1272"/>
                <a:gd name="T31" fmla="*/ 874 h 1111"/>
                <a:gd name="T32" fmla="*/ 641 w 1272"/>
                <a:gd name="T33" fmla="*/ 869 h 1111"/>
                <a:gd name="T34" fmla="*/ 768 w 1272"/>
                <a:gd name="T35" fmla="*/ 901 h 1111"/>
                <a:gd name="T36" fmla="*/ 790 w 1272"/>
                <a:gd name="T37" fmla="*/ 955 h 1111"/>
                <a:gd name="T38" fmla="*/ 1000 w 1272"/>
                <a:gd name="T39" fmla="*/ 1111 h 1111"/>
                <a:gd name="T40" fmla="*/ 1037 w 1272"/>
                <a:gd name="T41" fmla="*/ 1077 h 1111"/>
                <a:gd name="T42" fmla="*/ 1036 w 1272"/>
                <a:gd name="T43" fmla="*/ 1076 h 1111"/>
                <a:gd name="T44" fmla="*/ 906 w 1272"/>
                <a:gd name="T45" fmla="*/ 901 h 1111"/>
                <a:gd name="T46" fmla="*/ 907 w 1272"/>
                <a:gd name="T47" fmla="*/ 893 h 1111"/>
                <a:gd name="T48" fmla="*/ 1106 w 1272"/>
                <a:gd name="T49" fmla="*/ 904 h 1111"/>
                <a:gd name="T50" fmla="*/ 1228 w 1272"/>
                <a:gd name="T51" fmla="*/ 632 h 1111"/>
                <a:gd name="T52" fmla="*/ 1199 w 1272"/>
                <a:gd name="T53" fmla="*/ 585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2" h="1111">
                  <a:moveTo>
                    <a:pt x="1199" y="585"/>
                  </a:moveTo>
                  <a:cubicBezTo>
                    <a:pt x="1249" y="533"/>
                    <a:pt x="1263" y="446"/>
                    <a:pt x="1228" y="365"/>
                  </a:cubicBezTo>
                  <a:cubicBezTo>
                    <a:pt x="1197" y="291"/>
                    <a:pt x="1135" y="243"/>
                    <a:pt x="1070" y="234"/>
                  </a:cubicBezTo>
                  <a:cubicBezTo>
                    <a:pt x="1083" y="144"/>
                    <a:pt x="985" y="49"/>
                    <a:pt x="845" y="20"/>
                  </a:cubicBezTo>
                  <a:cubicBezTo>
                    <a:pt x="749" y="0"/>
                    <a:pt x="657" y="17"/>
                    <a:pt x="603" y="59"/>
                  </a:cubicBezTo>
                  <a:cubicBezTo>
                    <a:pt x="563" y="37"/>
                    <a:pt x="515" y="31"/>
                    <a:pt x="469" y="46"/>
                  </a:cubicBezTo>
                  <a:cubicBezTo>
                    <a:pt x="432" y="58"/>
                    <a:pt x="401" y="82"/>
                    <a:pt x="381" y="111"/>
                  </a:cubicBezTo>
                  <a:cubicBezTo>
                    <a:pt x="323" y="99"/>
                    <a:pt x="255" y="116"/>
                    <a:pt x="198" y="161"/>
                  </a:cubicBezTo>
                  <a:cubicBezTo>
                    <a:pt x="144" y="203"/>
                    <a:pt x="113" y="261"/>
                    <a:pt x="108" y="317"/>
                  </a:cubicBezTo>
                  <a:cubicBezTo>
                    <a:pt x="54" y="331"/>
                    <a:pt x="12" y="375"/>
                    <a:pt x="5" y="433"/>
                  </a:cubicBezTo>
                  <a:cubicBezTo>
                    <a:pt x="0" y="470"/>
                    <a:pt x="11" y="506"/>
                    <a:pt x="33" y="534"/>
                  </a:cubicBezTo>
                  <a:cubicBezTo>
                    <a:pt x="19" y="578"/>
                    <a:pt x="20" y="625"/>
                    <a:pt x="38" y="670"/>
                  </a:cubicBezTo>
                  <a:cubicBezTo>
                    <a:pt x="82" y="773"/>
                    <a:pt x="208" y="818"/>
                    <a:pt x="319" y="771"/>
                  </a:cubicBezTo>
                  <a:cubicBezTo>
                    <a:pt x="327" y="767"/>
                    <a:pt x="336" y="763"/>
                    <a:pt x="344" y="759"/>
                  </a:cubicBezTo>
                  <a:cubicBezTo>
                    <a:pt x="346" y="763"/>
                    <a:pt x="347" y="768"/>
                    <a:pt x="349" y="773"/>
                  </a:cubicBezTo>
                  <a:cubicBezTo>
                    <a:pt x="393" y="876"/>
                    <a:pt x="519" y="921"/>
                    <a:pt x="630" y="874"/>
                  </a:cubicBezTo>
                  <a:cubicBezTo>
                    <a:pt x="633" y="873"/>
                    <a:pt x="637" y="871"/>
                    <a:pt x="641" y="869"/>
                  </a:cubicBezTo>
                  <a:cubicBezTo>
                    <a:pt x="671" y="902"/>
                    <a:pt x="721" y="916"/>
                    <a:pt x="768" y="901"/>
                  </a:cubicBezTo>
                  <a:cubicBezTo>
                    <a:pt x="774" y="920"/>
                    <a:pt x="781" y="938"/>
                    <a:pt x="790" y="955"/>
                  </a:cubicBezTo>
                  <a:cubicBezTo>
                    <a:pt x="837" y="1044"/>
                    <a:pt x="918" y="1100"/>
                    <a:pt x="1000" y="1111"/>
                  </a:cubicBezTo>
                  <a:cubicBezTo>
                    <a:pt x="1037" y="1077"/>
                    <a:pt x="1037" y="1077"/>
                    <a:pt x="1037" y="1077"/>
                  </a:cubicBezTo>
                  <a:cubicBezTo>
                    <a:pt x="1037" y="1077"/>
                    <a:pt x="1036" y="1076"/>
                    <a:pt x="1036" y="1076"/>
                  </a:cubicBezTo>
                  <a:cubicBezTo>
                    <a:pt x="961" y="1053"/>
                    <a:pt x="906" y="983"/>
                    <a:pt x="906" y="901"/>
                  </a:cubicBezTo>
                  <a:cubicBezTo>
                    <a:pt x="906" y="898"/>
                    <a:pt x="906" y="896"/>
                    <a:pt x="907" y="893"/>
                  </a:cubicBezTo>
                  <a:cubicBezTo>
                    <a:pt x="964" y="927"/>
                    <a:pt x="1038" y="933"/>
                    <a:pt x="1106" y="904"/>
                  </a:cubicBezTo>
                  <a:cubicBezTo>
                    <a:pt x="1217" y="857"/>
                    <a:pt x="1272" y="735"/>
                    <a:pt x="1228" y="632"/>
                  </a:cubicBezTo>
                  <a:cubicBezTo>
                    <a:pt x="1220" y="614"/>
                    <a:pt x="1211" y="599"/>
                    <a:pt x="1199" y="58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Line 6"/>
            <p:cNvSpPr>
              <a:spLocks noChangeShapeType="1"/>
            </p:cNvSpPr>
            <p:nvPr/>
          </p:nvSpPr>
          <p:spPr bwMode="auto">
            <a:xfrm>
              <a:off x="6515" y="36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Line 7"/>
            <p:cNvSpPr>
              <a:spLocks noChangeShapeType="1"/>
            </p:cNvSpPr>
            <p:nvPr/>
          </p:nvSpPr>
          <p:spPr bwMode="auto">
            <a:xfrm>
              <a:off x="6515" y="36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8"/>
            <p:cNvSpPr>
              <a:spLocks noChangeShapeType="1"/>
            </p:cNvSpPr>
            <p:nvPr/>
          </p:nvSpPr>
          <p:spPr bwMode="auto">
            <a:xfrm>
              <a:off x="7190" y="32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9"/>
            <p:cNvSpPr>
              <a:spLocks noChangeShapeType="1"/>
            </p:cNvSpPr>
            <p:nvPr/>
          </p:nvSpPr>
          <p:spPr bwMode="auto">
            <a:xfrm>
              <a:off x="7190" y="32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79" y="2816"/>
              <a:ext cx="2413" cy="1727"/>
            </a:xfrm>
            <a:custGeom>
              <a:avLst/>
              <a:gdLst>
                <a:gd name="T0" fmla="*/ 853 w 1019"/>
                <a:gd name="T1" fmla="*/ 522 h 729"/>
                <a:gd name="T2" fmla="*/ 975 w 1019"/>
                <a:gd name="T3" fmla="*/ 250 h 729"/>
                <a:gd name="T4" fmla="*/ 946 w 1019"/>
                <a:gd name="T5" fmla="*/ 203 h 729"/>
                <a:gd name="T6" fmla="*/ 991 w 1019"/>
                <a:gd name="T7" fmla="*/ 110 h 729"/>
                <a:gd name="T8" fmla="*/ 580 w 1019"/>
                <a:gd name="T9" fmla="*/ 105 h 729"/>
                <a:gd name="T10" fmla="*/ 524 w 1019"/>
                <a:gd name="T11" fmla="*/ 258 h 729"/>
                <a:gd name="T12" fmla="*/ 505 w 1019"/>
                <a:gd name="T13" fmla="*/ 253 h 729"/>
                <a:gd name="T14" fmla="*/ 0 w 1019"/>
                <a:gd name="T15" fmla="*/ 406 h 729"/>
                <a:gd name="T16" fmla="*/ 66 w 1019"/>
                <a:gd name="T17" fmla="*/ 389 h 729"/>
                <a:gd name="T18" fmla="*/ 91 w 1019"/>
                <a:gd name="T19" fmla="*/ 377 h 729"/>
                <a:gd name="T20" fmla="*/ 96 w 1019"/>
                <a:gd name="T21" fmla="*/ 391 h 729"/>
                <a:gd name="T22" fmla="*/ 377 w 1019"/>
                <a:gd name="T23" fmla="*/ 492 h 729"/>
                <a:gd name="T24" fmla="*/ 388 w 1019"/>
                <a:gd name="T25" fmla="*/ 487 h 729"/>
                <a:gd name="T26" fmla="*/ 515 w 1019"/>
                <a:gd name="T27" fmla="*/ 519 h 729"/>
                <a:gd name="T28" fmla="*/ 537 w 1019"/>
                <a:gd name="T29" fmla="*/ 573 h 729"/>
                <a:gd name="T30" fmla="*/ 747 w 1019"/>
                <a:gd name="T31" fmla="*/ 729 h 729"/>
                <a:gd name="T32" fmla="*/ 784 w 1019"/>
                <a:gd name="T33" fmla="*/ 695 h 729"/>
                <a:gd name="T34" fmla="*/ 783 w 1019"/>
                <a:gd name="T35" fmla="*/ 694 h 729"/>
                <a:gd name="T36" fmla="*/ 653 w 1019"/>
                <a:gd name="T37" fmla="*/ 519 h 729"/>
                <a:gd name="T38" fmla="*/ 654 w 1019"/>
                <a:gd name="T39" fmla="*/ 511 h 729"/>
                <a:gd name="T40" fmla="*/ 853 w 1019"/>
                <a:gd name="T41" fmla="*/ 5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9" h="729">
                  <a:moveTo>
                    <a:pt x="853" y="522"/>
                  </a:moveTo>
                  <a:cubicBezTo>
                    <a:pt x="964" y="475"/>
                    <a:pt x="1019" y="353"/>
                    <a:pt x="975" y="250"/>
                  </a:cubicBezTo>
                  <a:cubicBezTo>
                    <a:pt x="967" y="232"/>
                    <a:pt x="958" y="217"/>
                    <a:pt x="946" y="203"/>
                  </a:cubicBezTo>
                  <a:cubicBezTo>
                    <a:pt x="969" y="178"/>
                    <a:pt x="985" y="146"/>
                    <a:pt x="991" y="110"/>
                  </a:cubicBezTo>
                  <a:cubicBezTo>
                    <a:pt x="851" y="5"/>
                    <a:pt x="673" y="0"/>
                    <a:pt x="580" y="105"/>
                  </a:cubicBezTo>
                  <a:cubicBezTo>
                    <a:pt x="543" y="147"/>
                    <a:pt x="524" y="200"/>
                    <a:pt x="524" y="258"/>
                  </a:cubicBezTo>
                  <a:cubicBezTo>
                    <a:pt x="518" y="256"/>
                    <a:pt x="511" y="255"/>
                    <a:pt x="505" y="253"/>
                  </a:cubicBezTo>
                  <a:cubicBezTo>
                    <a:pt x="294" y="202"/>
                    <a:pt x="90" y="270"/>
                    <a:pt x="0" y="406"/>
                  </a:cubicBezTo>
                  <a:cubicBezTo>
                    <a:pt x="22" y="404"/>
                    <a:pt x="44" y="398"/>
                    <a:pt x="66" y="389"/>
                  </a:cubicBezTo>
                  <a:cubicBezTo>
                    <a:pt x="74" y="385"/>
                    <a:pt x="83" y="381"/>
                    <a:pt x="91" y="377"/>
                  </a:cubicBezTo>
                  <a:cubicBezTo>
                    <a:pt x="93" y="381"/>
                    <a:pt x="94" y="386"/>
                    <a:pt x="96" y="391"/>
                  </a:cubicBezTo>
                  <a:cubicBezTo>
                    <a:pt x="140" y="494"/>
                    <a:pt x="266" y="539"/>
                    <a:pt x="377" y="492"/>
                  </a:cubicBezTo>
                  <a:cubicBezTo>
                    <a:pt x="380" y="491"/>
                    <a:pt x="384" y="489"/>
                    <a:pt x="388" y="487"/>
                  </a:cubicBezTo>
                  <a:cubicBezTo>
                    <a:pt x="418" y="520"/>
                    <a:pt x="468" y="534"/>
                    <a:pt x="515" y="519"/>
                  </a:cubicBezTo>
                  <a:cubicBezTo>
                    <a:pt x="521" y="538"/>
                    <a:pt x="528" y="556"/>
                    <a:pt x="537" y="573"/>
                  </a:cubicBezTo>
                  <a:cubicBezTo>
                    <a:pt x="584" y="662"/>
                    <a:pt x="665" y="718"/>
                    <a:pt x="747" y="729"/>
                  </a:cubicBezTo>
                  <a:cubicBezTo>
                    <a:pt x="784" y="695"/>
                    <a:pt x="784" y="695"/>
                    <a:pt x="784" y="695"/>
                  </a:cubicBezTo>
                  <a:cubicBezTo>
                    <a:pt x="784" y="695"/>
                    <a:pt x="783" y="694"/>
                    <a:pt x="783" y="694"/>
                  </a:cubicBezTo>
                  <a:cubicBezTo>
                    <a:pt x="708" y="671"/>
                    <a:pt x="653" y="601"/>
                    <a:pt x="653" y="519"/>
                  </a:cubicBezTo>
                  <a:cubicBezTo>
                    <a:pt x="653" y="516"/>
                    <a:pt x="653" y="514"/>
                    <a:pt x="654" y="511"/>
                  </a:cubicBezTo>
                  <a:cubicBezTo>
                    <a:pt x="711" y="545"/>
                    <a:pt x="785" y="551"/>
                    <a:pt x="853" y="522"/>
                  </a:cubicBezTo>
                  <a:close/>
                </a:path>
              </a:pathLst>
            </a:custGeom>
            <a:solidFill>
              <a:schemeClr val="accent4"/>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488" y="1911"/>
              <a:ext cx="1783" cy="1853"/>
            </a:xfrm>
            <a:custGeom>
              <a:avLst/>
              <a:gdLst>
                <a:gd name="T0" fmla="*/ 718 w 753"/>
                <a:gd name="T1" fmla="*/ 632 h 782"/>
                <a:gd name="T2" fmla="*/ 689 w 753"/>
                <a:gd name="T3" fmla="*/ 585 h 782"/>
                <a:gd name="T4" fmla="*/ 718 w 753"/>
                <a:gd name="T5" fmla="*/ 365 h 782"/>
                <a:gd name="T6" fmla="*/ 560 w 753"/>
                <a:gd name="T7" fmla="*/ 234 h 782"/>
                <a:gd name="T8" fmla="*/ 335 w 753"/>
                <a:gd name="T9" fmla="*/ 20 h 782"/>
                <a:gd name="T10" fmla="*/ 93 w 753"/>
                <a:gd name="T11" fmla="*/ 59 h 782"/>
                <a:gd name="T12" fmla="*/ 36 w 753"/>
                <a:gd name="T13" fmla="*/ 146 h 782"/>
                <a:gd name="T14" fmla="*/ 233 w 753"/>
                <a:gd name="T15" fmla="*/ 450 h 782"/>
                <a:gd name="T16" fmla="*/ 362 w 753"/>
                <a:gd name="T17" fmla="*/ 458 h 782"/>
                <a:gd name="T18" fmla="*/ 406 w 753"/>
                <a:gd name="T19" fmla="*/ 614 h 782"/>
                <a:gd name="T20" fmla="*/ 489 w 753"/>
                <a:gd name="T21" fmla="*/ 667 h 782"/>
                <a:gd name="T22" fmla="*/ 590 w 753"/>
                <a:gd name="T23" fmla="*/ 777 h 782"/>
                <a:gd name="T24" fmla="*/ 732 w 753"/>
                <a:gd name="T25" fmla="*/ 689 h 782"/>
                <a:gd name="T26" fmla="*/ 718 w 753"/>
                <a:gd name="T27" fmla="*/ 63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3" h="782">
                  <a:moveTo>
                    <a:pt x="718" y="632"/>
                  </a:moveTo>
                  <a:cubicBezTo>
                    <a:pt x="710" y="614"/>
                    <a:pt x="701" y="599"/>
                    <a:pt x="689" y="585"/>
                  </a:cubicBezTo>
                  <a:cubicBezTo>
                    <a:pt x="739" y="533"/>
                    <a:pt x="753" y="446"/>
                    <a:pt x="718" y="365"/>
                  </a:cubicBezTo>
                  <a:cubicBezTo>
                    <a:pt x="687" y="291"/>
                    <a:pt x="625" y="243"/>
                    <a:pt x="560" y="234"/>
                  </a:cubicBezTo>
                  <a:cubicBezTo>
                    <a:pt x="573" y="144"/>
                    <a:pt x="475" y="49"/>
                    <a:pt x="335" y="20"/>
                  </a:cubicBezTo>
                  <a:cubicBezTo>
                    <a:pt x="239" y="0"/>
                    <a:pt x="147" y="17"/>
                    <a:pt x="93" y="59"/>
                  </a:cubicBezTo>
                  <a:cubicBezTo>
                    <a:pt x="91" y="58"/>
                    <a:pt x="46" y="111"/>
                    <a:pt x="36" y="146"/>
                  </a:cubicBezTo>
                  <a:cubicBezTo>
                    <a:pt x="0" y="273"/>
                    <a:pt x="89" y="409"/>
                    <a:pt x="233" y="450"/>
                  </a:cubicBezTo>
                  <a:cubicBezTo>
                    <a:pt x="277" y="462"/>
                    <a:pt x="321" y="464"/>
                    <a:pt x="362" y="458"/>
                  </a:cubicBezTo>
                  <a:cubicBezTo>
                    <a:pt x="354" y="515"/>
                    <a:pt x="368" y="571"/>
                    <a:pt x="406" y="614"/>
                  </a:cubicBezTo>
                  <a:cubicBezTo>
                    <a:pt x="428" y="639"/>
                    <a:pt x="457" y="657"/>
                    <a:pt x="489" y="667"/>
                  </a:cubicBezTo>
                  <a:cubicBezTo>
                    <a:pt x="481" y="730"/>
                    <a:pt x="524" y="774"/>
                    <a:pt x="590" y="777"/>
                  </a:cubicBezTo>
                  <a:cubicBezTo>
                    <a:pt x="703" y="782"/>
                    <a:pt x="729" y="689"/>
                    <a:pt x="732" y="689"/>
                  </a:cubicBezTo>
                  <a:cubicBezTo>
                    <a:pt x="730" y="669"/>
                    <a:pt x="726" y="650"/>
                    <a:pt x="718" y="632"/>
                  </a:cubicBezTo>
                  <a:close/>
                </a:path>
              </a:pathLst>
            </a:custGeom>
            <a:solidFill>
              <a:schemeClr val="accent3"/>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280" y="2653"/>
              <a:ext cx="980" cy="1196"/>
            </a:xfrm>
            <a:custGeom>
              <a:avLst/>
              <a:gdLst>
                <a:gd name="T0" fmla="*/ 377 w 414"/>
                <a:gd name="T1" fmla="*/ 215 h 505"/>
                <a:gd name="T2" fmla="*/ 374 w 414"/>
                <a:gd name="T3" fmla="*/ 70 h 505"/>
                <a:gd name="T4" fmla="*/ 249 w 414"/>
                <a:gd name="T5" fmla="*/ 49 h 505"/>
                <a:gd name="T6" fmla="*/ 132 w 414"/>
                <a:gd name="T7" fmla="*/ 0 h 505"/>
                <a:gd name="T8" fmla="*/ 108 w 414"/>
                <a:gd name="T9" fmla="*/ 4 h 505"/>
                <a:gd name="T10" fmla="*/ 5 w 414"/>
                <a:gd name="T11" fmla="*/ 120 h 505"/>
                <a:gd name="T12" fmla="*/ 33 w 414"/>
                <a:gd name="T13" fmla="*/ 221 h 505"/>
                <a:gd name="T14" fmla="*/ 38 w 414"/>
                <a:gd name="T15" fmla="*/ 357 h 505"/>
                <a:gd name="T16" fmla="*/ 319 w 414"/>
                <a:gd name="T17" fmla="*/ 458 h 505"/>
                <a:gd name="T18" fmla="*/ 344 w 414"/>
                <a:gd name="T19" fmla="*/ 446 h 505"/>
                <a:gd name="T20" fmla="*/ 398 w 414"/>
                <a:gd name="T21" fmla="*/ 307 h 505"/>
                <a:gd name="T22" fmla="*/ 377 w 414"/>
                <a:gd name="T23" fmla="*/ 21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505">
                  <a:moveTo>
                    <a:pt x="377" y="215"/>
                  </a:moveTo>
                  <a:cubicBezTo>
                    <a:pt x="414" y="174"/>
                    <a:pt x="413" y="110"/>
                    <a:pt x="374" y="70"/>
                  </a:cubicBezTo>
                  <a:cubicBezTo>
                    <a:pt x="340" y="35"/>
                    <a:pt x="289" y="28"/>
                    <a:pt x="249" y="49"/>
                  </a:cubicBezTo>
                  <a:cubicBezTo>
                    <a:pt x="219" y="19"/>
                    <a:pt x="178" y="0"/>
                    <a:pt x="132" y="0"/>
                  </a:cubicBezTo>
                  <a:cubicBezTo>
                    <a:pt x="124" y="0"/>
                    <a:pt x="108" y="3"/>
                    <a:pt x="108" y="4"/>
                  </a:cubicBezTo>
                  <a:cubicBezTo>
                    <a:pt x="54" y="18"/>
                    <a:pt x="12" y="62"/>
                    <a:pt x="5" y="120"/>
                  </a:cubicBezTo>
                  <a:cubicBezTo>
                    <a:pt x="0" y="157"/>
                    <a:pt x="11" y="193"/>
                    <a:pt x="33" y="221"/>
                  </a:cubicBezTo>
                  <a:cubicBezTo>
                    <a:pt x="19" y="265"/>
                    <a:pt x="20" y="312"/>
                    <a:pt x="38" y="357"/>
                  </a:cubicBezTo>
                  <a:cubicBezTo>
                    <a:pt x="82" y="460"/>
                    <a:pt x="208" y="505"/>
                    <a:pt x="319" y="458"/>
                  </a:cubicBezTo>
                  <a:cubicBezTo>
                    <a:pt x="327" y="454"/>
                    <a:pt x="336" y="450"/>
                    <a:pt x="344" y="446"/>
                  </a:cubicBezTo>
                  <a:cubicBezTo>
                    <a:pt x="344" y="446"/>
                    <a:pt x="404" y="391"/>
                    <a:pt x="398" y="307"/>
                  </a:cubicBezTo>
                  <a:cubicBezTo>
                    <a:pt x="396" y="274"/>
                    <a:pt x="391" y="242"/>
                    <a:pt x="377" y="215"/>
                  </a:cubicBezTo>
                  <a:close/>
                </a:path>
              </a:pathLst>
            </a:custGeom>
            <a:solidFill>
              <a:schemeClr val="accent1"/>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Rectangle 8"/>
          <p:cNvSpPr/>
          <p:nvPr/>
        </p:nvSpPr>
        <p:spPr>
          <a:xfrm>
            <a:off x="11816381" y="3404287"/>
            <a:ext cx="4871419" cy="1397306"/>
          </a:xfrm>
          <a:prstGeom prst="rect">
            <a:avLst/>
          </a:prstGeom>
        </p:spPr>
        <p:txBody>
          <a:bodyPr wrap="square">
            <a:spAutoFit/>
          </a:bodyPr>
          <a:lstStyle/>
          <a:p>
            <a:pP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2" name="Rectangle 8"/>
          <p:cNvSpPr/>
          <p:nvPr/>
        </p:nvSpPr>
        <p:spPr>
          <a:xfrm>
            <a:off x="1606378" y="3404287"/>
            <a:ext cx="4865242" cy="1397306"/>
          </a:xfrm>
          <a:prstGeom prst="rect">
            <a:avLst/>
          </a:prstGeom>
        </p:spPr>
        <p:txBody>
          <a:bodyPr wrap="square">
            <a:spAutoFit/>
          </a:bodyPr>
          <a:lstStyle/>
          <a:p>
            <a:pPr algn="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r>
              <a:rPr lang="en-US" altLang="zh-CN" sz="2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3" name="Rectangle 8"/>
          <p:cNvSpPr/>
          <p:nvPr/>
        </p:nvSpPr>
        <p:spPr>
          <a:xfrm>
            <a:off x="1606378" y="7363462"/>
            <a:ext cx="4865242" cy="1397306"/>
          </a:xfrm>
          <a:prstGeom prst="rect">
            <a:avLst/>
          </a:prstGeom>
        </p:spPr>
        <p:txBody>
          <a:bodyPr wrap="square">
            <a:spAutoFit/>
          </a:bodyPr>
          <a:lstStyle/>
          <a:p>
            <a:pPr algn="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n-US" altLang="zh-CN" sz="2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4" name="Rectangle 8"/>
          <p:cNvSpPr/>
          <p:nvPr/>
        </p:nvSpPr>
        <p:spPr>
          <a:xfrm>
            <a:off x="11816381" y="7363462"/>
            <a:ext cx="4871419" cy="1397306"/>
          </a:xfrm>
          <a:prstGeom prst="rect">
            <a:avLst/>
          </a:prstGeom>
        </p:spPr>
        <p:txBody>
          <a:bodyPr wrap="square">
            <a:spAutoFit/>
          </a:bodyPr>
          <a:lstStyle/>
          <a:p>
            <a:pP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5" name="Freeform 540"/>
          <p:cNvSpPr>
            <a:spLocks noEditPoints="1"/>
          </p:cNvSpPr>
          <p:nvPr/>
        </p:nvSpPr>
        <p:spPr bwMode="auto">
          <a:xfrm>
            <a:off x="7880190" y="4641632"/>
            <a:ext cx="482000" cy="5880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61"/>
          <p:cNvSpPr>
            <a:spLocks noEditPoints="1"/>
          </p:cNvSpPr>
          <p:nvPr/>
        </p:nvSpPr>
        <p:spPr bwMode="auto">
          <a:xfrm>
            <a:off x="6939263" y="6031045"/>
            <a:ext cx="588618" cy="481302"/>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569"/>
          <p:cNvSpPr>
            <a:spLocks noEditPoints="1"/>
          </p:cNvSpPr>
          <p:nvPr/>
        </p:nvSpPr>
        <p:spPr bwMode="auto">
          <a:xfrm>
            <a:off x="9581515" y="6948248"/>
            <a:ext cx="588616" cy="53496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3"/>
          <p:cNvSpPr>
            <a:spLocks noEditPoints="1"/>
          </p:cNvSpPr>
          <p:nvPr/>
        </p:nvSpPr>
        <p:spPr bwMode="auto">
          <a:xfrm>
            <a:off x="9673491" y="4592955"/>
            <a:ext cx="587798" cy="573878"/>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967488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11721274" y="5169272"/>
            <a:ext cx="1477719" cy="792972"/>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 name="Freeform 5"/>
          <p:cNvSpPr>
            <a:spLocks/>
          </p:cNvSpPr>
          <p:nvPr/>
        </p:nvSpPr>
        <p:spPr bwMode="auto">
          <a:xfrm>
            <a:off x="8575556" y="3114675"/>
            <a:ext cx="1253715" cy="672768"/>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3"/>
          <p:cNvSpPr>
            <a:spLocks/>
          </p:cNvSpPr>
          <p:nvPr/>
        </p:nvSpPr>
        <p:spPr bwMode="auto">
          <a:xfrm>
            <a:off x="6468726" y="6897142"/>
            <a:ext cx="1902676" cy="1021011"/>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a:off x="2742787" y="5724644"/>
            <a:ext cx="2597951" cy="1394108"/>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5945745" y="4262292"/>
            <a:ext cx="3625702" cy="1945617"/>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p:cNvSpPr>
          <p:nvPr/>
        </p:nvSpPr>
        <p:spPr bwMode="auto">
          <a:xfrm>
            <a:off x="9640587" y="6425469"/>
            <a:ext cx="3388180" cy="1818160"/>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
          <p:cNvSpPr>
            <a:spLocks/>
          </p:cNvSpPr>
          <p:nvPr/>
        </p:nvSpPr>
        <p:spPr bwMode="auto">
          <a:xfrm>
            <a:off x="14588291" y="3986320"/>
            <a:ext cx="2461156" cy="1320700"/>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p:cNvSpPr>
          <p:nvPr/>
        </p:nvSpPr>
        <p:spPr bwMode="auto">
          <a:xfrm>
            <a:off x="15557705" y="4478098"/>
            <a:ext cx="522326" cy="501804"/>
          </a:xfrm>
          <a:custGeom>
            <a:avLst/>
            <a:gdLst>
              <a:gd name="T0" fmla="*/ 626076604 w 270"/>
              <a:gd name="T1" fmla="*/ 445836521 h 259"/>
              <a:gd name="T2" fmla="*/ 477011059 w 270"/>
              <a:gd name="T3" fmla="*/ 622539155 h 259"/>
              <a:gd name="T4" fmla="*/ 322524261 w 270"/>
              <a:gd name="T5" fmla="*/ 695940055 h 259"/>
              <a:gd name="T6" fmla="*/ 121962569 w 270"/>
              <a:gd name="T7" fmla="*/ 260977315 h 259"/>
              <a:gd name="T8" fmla="*/ 37943837 w 270"/>
              <a:gd name="T9" fmla="*/ 274569952 h 259"/>
              <a:gd name="T10" fmla="*/ 108411904 w 270"/>
              <a:gd name="T11" fmla="*/ 163109997 h 259"/>
              <a:gd name="T12" fmla="*/ 265608506 w 270"/>
              <a:gd name="T13" fmla="*/ 95148460 h 259"/>
              <a:gd name="T14" fmla="*/ 406542993 w 270"/>
              <a:gd name="T15" fmla="*/ 475740652 h 259"/>
              <a:gd name="T16" fmla="*/ 514954896 w 270"/>
              <a:gd name="T17" fmla="*/ 260977315 h 259"/>
              <a:gd name="T18" fmla="*/ 420095304 w 270"/>
              <a:gd name="T19" fmla="*/ 247384678 h 259"/>
              <a:gd name="T20" fmla="*/ 720937843 w 270"/>
              <a:gd name="T21" fmla="*/ 190295272 h 259"/>
              <a:gd name="T22" fmla="*/ 626076604 w 270"/>
              <a:gd name="T23" fmla="*/ 445836521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259">
                <a:moveTo>
                  <a:pt x="231" y="164"/>
                </a:moveTo>
                <a:cubicBezTo>
                  <a:pt x="216" y="187"/>
                  <a:pt x="195" y="214"/>
                  <a:pt x="176" y="229"/>
                </a:cubicBezTo>
                <a:cubicBezTo>
                  <a:pt x="163" y="241"/>
                  <a:pt x="138" y="259"/>
                  <a:pt x="119" y="256"/>
                </a:cubicBezTo>
                <a:cubicBezTo>
                  <a:pt x="68" y="247"/>
                  <a:pt x="79" y="124"/>
                  <a:pt x="45" y="96"/>
                </a:cubicBezTo>
                <a:cubicBezTo>
                  <a:pt x="30" y="92"/>
                  <a:pt x="22" y="115"/>
                  <a:pt x="14" y="101"/>
                </a:cubicBezTo>
                <a:cubicBezTo>
                  <a:pt x="0" y="90"/>
                  <a:pt x="27" y="71"/>
                  <a:pt x="40" y="60"/>
                </a:cubicBezTo>
                <a:cubicBezTo>
                  <a:pt x="56" y="46"/>
                  <a:pt x="76" y="26"/>
                  <a:pt x="98" y="35"/>
                </a:cubicBezTo>
                <a:cubicBezTo>
                  <a:pt x="140" y="51"/>
                  <a:pt x="110" y="153"/>
                  <a:pt x="150" y="175"/>
                </a:cubicBezTo>
                <a:cubicBezTo>
                  <a:pt x="171" y="158"/>
                  <a:pt x="194" y="130"/>
                  <a:pt x="190" y="96"/>
                </a:cubicBezTo>
                <a:cubicBezTo>
                  <a:pt x="186" y="85"/>
                  <a:pt x="166" y="88"/>
                  <a:pt x="155" y="91"/>
                </a:cubicBezTo>
                <a:cubicBezTo>
                  <a:pt x="155" y="39"/>
                  <a:pt x="257" y="0"/>
                  <a:pt x="266" y="70"/>
                </a:cubicBezTo>
                <a:cubicBezTo>
                  <a:pt x="270" y="113"/>
                  <a:pt x="231" y="164"/>
                  <a:pt x="231" y="164"/>
                </a:cubicBezTo>
              </a:path>
            </a:pathLst>
          </a:custGeom>
          <a:solidFill>
            <a:schemeClr val="bg1"/>
          </a:solidFill>
          <a:ln>
            <a:noFill/>
          </a:ln>
          <a:extLst/>
        </p:spPr>
        <p:txBody>
          <a:bodyPr/>
          <a:lstStyle/>
          <a:p>
            <a:endParaRPr lang="id-ID"/>
          </a:p>
        </p:txBody>
      </p:sp>
      <p:sp>
        <p:nvSpPr>
          <p:cNvPr id="10" name="Freeform 16"/>
          <p:cNvSpPr>
            <a:spLocks/>
          </p:cNvSpPr>
          <p:nvPr/>
        </p:nvSpPr>
        <p:spPr bwMode="auto">
          <a:xfrm>
            <a:off x="3728732" y="6339612"/>
            <a:ext cx="626058" cy="515020"/>
          </a:xfrm>
          <a:custGeom>
            <a:avLst/>
            <a:gdLst>
              <a:gd name="T0" fmla="*/ 469881086 w 256"/>
              <a:gd name="T1" fmla="*/ 0 h 210"/>
              <a:gd name="T2" fmla="*/ 583300602 w 256"/>
              <a:gd name="T3" fmla="*/ 43453836 h 210"/>
              <a:gd name="T4" fmla="*/ 656212561 w 256"/>
              <a:gd name="T5" fmla="*/ 19011053 h 210"/>
              <a:gd name="T6" fmla="*/ 672415584 w 256"/>
              <a:gd name="T7" fmla="*/ 10863459 h 210"/>
              <a:gd name="T8" fmla="*/ 626508115 w 256"/>
              <a:gd name="T9" fmla="*/ 78758430 h 210"/>
              <a:gd name="T10" fmla="*/ 610305092 w 256"/>
              <a:gd name="T11" fmla="*/ 89621889 h 210"/>
              <a:gd name="T12" fmla="*/ 610305092 w 256"/>
              <a:gd name="T13" fmla="*/ 89621889 h 210"/>
              <a:gd name="T14" fmla="*/ 691318562 w 256"/>
              <a:gd name="T15" fmla="*/ 67894971 h 210"/>
              <a:gd name="T16" fmla="*/ 691318562 w 256"/>
              <a:gd name="T17" fmla="*/ 67894971 h 210"/>
              <a:gd name="T18" fmla="*/ 642709494 w 256"/>
              <a:gd name="T19" fmla="*/ 122212266 h 210"/>
              <a:gd name="T20" fmla="*/ 621106559 w 256"/>
              <a:gd name="T21" fmla="*/ 141223320 h 210"/>
              <a:gd name="T22" fmla="*/ 615705004 w 256"/>
              <a:gd name="T23" fmla="*/ 230845209 h 210"/>
              <a:gd name="T24" fmla="*/ 337558591 w 256"/>
              <a:gd name="T25" fmla="*/ 548596442 h 210"/>
              <a:gd name="T26" fmla="*/ 135022451 w 256"/>
              <a:gd name="T27" fmla="*/ 556744036 h 210"/>
              <a:gd name="T28" fmla="*/ 51309024 w 256"/>
              <a:gd name="T29" fmla="*/ 529585389 h 210"/>
              <a:gd name="T30" fmla="*/ 13503067 w 256"/>
              <a:gd name="T31" fmla="*/ 507860119 h 210"/>
              <a:gd name="T32" fmla="*/ 0 w 256"/>
              <a:gd name="T33" fmla="*/ 499712524 h 210"/>
              <a:gd name="T34" fmla="*/ 45907469 w 256"/>
              <a:gd name="T35" fmla="*/ 502428389 h 210"/>
              <a:gd name="T36" fmla="*/ 86415026 w 256"/>
              <a:gd name="T37" fmla="*/ 496996660 h 210"/>
              <a:gd name="T38" fmla="*/ 170128452 w 256"/>
              <a:gd name="T39" fmla="*/ 467122147 h 210"/>
              <a:gd name="T40" fmla="*/ 210636009 w 256"/>
              <a:gd name="T41" fmla="*/ 439963500 h 210"/>
              <a:gd name="T42" fmla="*/ 167428496 w 256"/>
              <a:gd name="T43" fmla="*/ 434531770 h 210"/>
              <a:gd name="T44" fmla="*/ 78313514 w 256"/>
              <a:gd name="T45" fmla="*/ 342194016 h 210"/>
              <a:gd name="T46" fmla="*/ 140424006 w 256"/>
              <a:gd name="T47" fmla="*/ 339478151 h 210"/>
              <a:gd name="T48" fmla="*/ 94516537 w 256"/>
              <a:gd name="T49" fmla="*/ 320467098 h 210"/>
              <a:gd name="T50" fmla="*/ 27004490 w 256"/>
              <a:gd name="T51" fmla="*/ 198254832 h 210"/>
              <a:gd name="T52" fmla="*/ 43207513 w 256"/>
              <a:gd name="T53" fmla="*/ 206402426 h 210"/>
              <a:gd name="T54" fmla="*/ 72911959 w 256"/>
              <a:gd name="T55" fmla="*/ 214550020 h 210"/>
              <a:gd name="T56" fmla="*/ 91814938 w 256"/>
              <a:gd name="T57" fmla="*/ 214550020 h 210"/>
              <a:gd name="T58" fmla="*/ 89114982 w 256"/>
              <a:gd name="T59" fmla="*/ 214550020 h 210"/>
              <a:gd name="T60" fmla="*/ 64810448 w 256"/>
              <a:gd name="T61" fmla="*/ 192823102 h 210"/>
              <a:gd name="T62" fmla="*/ 32406045 w 256"/>
              <a:gd name="T63" fmla="*/ 62463242 h 210"/>
              <a:gd name="T64" fmla="*/ 48609068 w 256"/>
              <a:gd name="T65" fmla="*/ 27158648 h 210"/>
              <a:gd name="T66" fmla="*/ 48609068 w 256"/>
              <a:gd name="T67" fmla="*/ 27158648 h 210"/>
              <a:gd name="T68" fmla="*/ 62110492 w 256"/>
              <a:gd name="T69" fmla="*/ 40737971 h 210"/>
              <a:gd name="T70" fmla="*/ 102618048 w 256"/>
              <a:gd name="T71" fmla="*/ 81474295 h 210"/>
              <a:gd name="T72" fmla="*/ 278148056 w 256"/>
              <a:gd name="T73" fmla="*/ 165666103 h 210"/>
              <a:gd name="T74" fmla="*/ 340258547 w 256"/>
              <a:gd name="T75" fmla="*/ 173812049 h 210"/>
              <a:gd name="T76" fmla="*/ 340258547 w 256"/>
              <a:gd name="T77" fmla="*/ 108632943 h 210"/>
              <a:gd name="T78" fmla="*/ 421272018 w 256"/>
              <a:gd name="T79" fmla="*/ 10863459 h 210"/>
              <a:gd name="T80" fmla="*/ 453678063 w 256"/>
              <a:gd name="T81" fmla="*/ 2715865 h 210"/>
              <a:gd name="T82" fmla="*/ 46988108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p:spPr>
        <p:txBody>
          <a:bodyPr/>
          <a:lstStyle/>
          <a:p>
            <a:endParaRPr lang="id-ID"/>
          </a:p>
        </p:txBody>
      </p:sp>
      <p:sp>
        <p:nvSpPr>
          <p:cNvPr id="11" name="Freeform 23"/>
          <p:cNvSpPr>
            <a:spLocks noEditPoints="1"/>
          </p:cNvSpPr>
          <p:nvPr/>
        </p:nvSpPr>
        <p:spPr bwMode="auto">
          <a:xfrm>
            <a:off x="7264585" y="5169272"/>
            <a:ext cx="988023" cy="629073"/>
          </a:xfrm>
          <a:custGeom>
            <a:avLst/>
            <a:gdLst>
              <a:gd name="T0" fmla="*/ 453441409 w 258"/>
              <a:gd name="T1" fmla="*/ 43326457 h 164"/>
              <a:gd name="T2" fmla="*/ 626180367 w 258"/>
              <a:gd name="T3" fmla="*/ 43326457 h 164"/>
              <a:gd name="T4" fmla="*/ 626180367 w 258"/>
              <a:gd name="T5" fmla="*/ 86654559 h 164"/>
              <a:gd name="T6" fmla="*/ 453441409 w 258"/>
              <a:gd name="T7" fmla="*/ 86654559 h 164"/>
              <a:gd name="T8" fmla="*/ 453441409 w 258"/>
              <a:gd name="T9" fmla="*/ 43326457 h 164"/>
              <a:gd name="T10" fmla="*/ 690957477 w 258"/>
              <a:gd name="T11" fmla="*/ 303288487 h 164"/>
              <a:gd name="T12" fmla="*/ 466936024 w 258"/>
              <a:gd name="T13" fmla="*/ 303288487 h 164"/>
              <a:gd name="T14" fmla="*/ 542510140 w 258"/>
              <a:gd name="T15" fmla="*/ 379110197 h 164"/>
              <a:gd name="T16" fmla="*/ 609986501 w 258"/>
              <a:gd name="T17" fmla="*/ 349323567 h 164"/>
              <a:gd name="T18" fmla="*/ 680162113 w 258"/>
              <a:gd name="T19" fmla="*/ 349323567 h 164"/>
              <a:gd name="T20" fmla="*/ 539810888 w 258"/>
              <a:gd name="T21" fmla="*/ 444100705 h 164"/>
              <a:gd name="T22" fmla="*/ 380566545 w 258"/>
              <a:gd name="T23" fmla="*/ 278917458 h 164"/>
              <a:gd name="T24" fmla="*/ 539810888 w 258"/>
              <a:gd name="T25" fmla="*/ 113732566 h 164"/>
              <a:gd name="T26" fmla="*/ 690957477 w 258"/>
              <a:gd name="T27" fmla="*/ 303288487 h 164"/>
              <a:gd name="T28" fmla="*/ 466936024 w 258"/>
              <a:gd name="T29" fmla="*/ 241006603 h 164"/>
              <a:gd name="T30" fmla="*/ 604587997 w 258"/>
              <a:gd name="T31" fmla="*/ 241006603 h 164"/>
              <a:gd name="T32" fmla="*/ 537111636 w 258"/>
              <a:gd name="T33" fmla="*/ 178723073 h 164"/>
              <a:gd name="T34" fmla="*/ 466936024 w 258"/>
              <a:gd name="T35" fmla="*/ 241006603 h 164"/>
              <a:gd name="T36" fmla="*/ 358974175 w 258"/>
              <a:gd name="T37" fmla="*/ 308704088 h 164"/>
              <a:gd name="T38" fmla="*/ 207827586 w 258"/>
              <a:gd name="T39" fmla="*/ 435976480 h 164"/>
              <a:gd name="T40" fmla="*/ 0 w 258"/>
              <a:gd name="T41" fmla="*/ 435976480 h 164"/>
              <a:gd name="T42" fmla="*/ 0 w 258"/>
              <a:gd name="T43" fmla="*/ 0 h 164"/>
              <a:gd name="T44" fmla="*/ 202429083 w 258"/>
              <a:gd name="T45" fmla="*/ 0 h 164"/>
              <a:gd name="T46" fmla="*/ 340081057 w 258"/>
              <a:gd name="T47" fmla="*/ 111025588 h 164"/>
              <a:gd name="T48" fmla="*/ 280702450 w 258"/>
              <a:gd name="T49" fmla="*/ 200387124 h 164"/>
              <a:gd name="T50" fmla="*/ 358974175 w 258"/>
              <a:gd name="T51" fmla="*/ 308704088 h 164"/>
              <a:gd name="T52" fmla="*/ 175438210 w 258"/>
              <a:gd name="T53" fmla="*/ 73114732 h 164"/>
              <a:gd name="T54" fmla="*/ 86369479 w 258"/>
              <a:gd name="T55" fmla="*/ 73114732 h 164"/>
              <a:gd name="T56" fmla="*/ 86369479 w 258"/>
              <a:gd name="T57" fmla="*/ 173307472 h 164"/>
              <a:gd name="T58" fmla="*/ 180836713 w 258"/>
              <a:gd name="T59" fmla="*/ 173307472 h 164"/>
              <a:gd name="T60" fmla="*/ 240215319 w 258"/>
              <a:gd name="T61" fmla="*/ 121856790 h 164"/>
              <a:gd name="T62" fmla="*/ 175438210 w 258"/>
              <a:gd name="T63" fmla="*/ 73114732 h 164"/>
              <a:gd name="T64" fmla="*/ 188934468 w 258"/>
              <a:gd name="T65" fmla="*/ 238297979 h 164"/>
              <a:gd name="T66" fmla="*/ 86369479 w 258"/>
              <a:gd name="T67" fmla="*/ 238297979 h 164"/>
              <a:gd name="T68" fmla="*/ 86369479 w 258"/>
              <a:gd name="T69" fmla="*/ 357446146 h 164"/>
              <a:gd name="T70" fmla="*/ 186235216 w 258"/>
              <a:gd name="T71" fmla="*/ 357446146 h 164"/>
              <a:gd name="T72" fmla="*/ 256410829 w 258"/>
              <a:gd name="T73" fmla="*/ 300579864 h 164"/>
              <a:gd name="T74" fmla="*/ 188934468 w 258"/>
              <a:gd name="T75" fmla="*/ 238297979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bg1"/>
          </a:solidFill>
          <a:ln>
            <a:noFill/>
          </a:ln>
          <a:extLst/>
        </p:spPr>
        <p:txBody>
          <a:bodyPr/>
          <a:lstStyle/>
          <a:p>
            <a:endParaRPr lang="id-ID"/>
          </a:p>
        </p:txBody>
      </p:sp>
      <p:sp>
        <p:nvSpPr>
          <p:cNvPr id="12" name="Freeform 20"/>
          <p:cNvSpPr>
            <a:spLocks/>
          </p:cNvSpPr>
          <p:nvPr/>
        </p:nvSpPr>
        <p:spPr bwMode="auto">
          <a:xfrm>
            <a:off x="11049042" y="7162061"/>
            <a:ext cx="571271" cy="756092"/>
          </a:xfrm>
          <a:custGeom>
            <a:avLst/>
            <a:gdLst>
              <a:gd name="T0" fmla="*/ 224301469 w 197"/>
              <a:gd name="T1" fmla="*/ 456581241 h 260"/>
              <a:gd name="T2" fmla="*/ 205385012 w 197"/>
              <a:gd name="T3" fmla="*/ 524524898 h 260"/>
              <a:gd name="T4" fmla="*/ 186468556 w 197"/>
              <a:gd name="T5" fmla="*/ 592468555 h 260"/>
              <a:gd name="T6" fmla="*/ 132420128 w 197"/>
              <a:gd name="T7" fmla="*/ 687588685 h 260"/>
              <a:gd name="T8" fmla="*/ 113502027 w 197"/>
              <a:gd name="T9" fmla="*/ 698459275 h 260"/>
              <a:gd name="T10" fmla="*/ 110799442 w 197"/>
              <a:gd name="T11" fmla="*/ 687588685 h 260"/>
              <a:gd name="T12" fmla="*/ 110799442 w 197"/>
              <a:gd name="T13" fmla="*/ 597903850 h 260"/>
              <a:gd name="T14" fmla="*/ 127014956 w 197"/>
              <a:gd name="T15" fmla="*/ 502782071 h 260"/>
              <a:gd name="T16" fmla="*/ 164847870 w 197"/>
              <a:gd name="T17" fmla="*/ 336999812 h 260"/>
              <a:gd name="T18" fmla="*/ 167550455 w 197"/>
              <a:gd name="T19" fmla="*/ 323410751 h 260"/>
              <a:gd name="T20" fmla="*/ 154039170 w 197"/>
              <a:gd name="T21" fmla="*/ 277209922 h 260"/>
              <a:gd name="T22" fmla="*/ 159444342 w 197"/>
              <a:gd name="T23" fmla="*/ 225572149 h 260"/>
              <a:gd name="T24" fmla="*/ 210790184 w 197"/>
              <a:gd name="T25" fmla="*/ 160346964 h 260"/>
              <a:gd name="T26" fmla="*/ 256730855 w 197"/>
              <a:gd name="T27" fmla="*/ 165782259 h 260"/>
              <a:gd name="T28" fmla="*/ 281052483 w 197"/>
              <a:gd name="T29" fmla="*/ 198395675 h 260"/>
              <a:gd name="T30" fmla="*/ 278351541 w 197"/>
              <a:gd name="T31" fmla="*/ 250031800 h 260"/>
              <a:gd name="T32" fmla="*/ 254028269 w 197"/>
              <a:gd name="T33" fmla="*/ 339718284 h 260"/>
              <a:gd name="T34" fmla="*/ 248624741 w 197"/>
              <a:gd name="T35" fmla="*/ 388637585 h 260"/>
              <a:gd name="T36" fmla="*/ 270243784 w 197"/>
              <a:gd name="T37" fmla="*/ 423967825 h 260"/>
              <a:gd name="T38" fmla="*/ 316184454 w 197"/>
              <a:gd name="T39" fmla="*/ 434838414 h 260"/>
              <a:gd name="T40" fmla="*/ 386448397 w 197"/>
              <a:gd name="T41" fmla="*/ 394072879 h 260"/>
              <a:gd name="T42" fmla="*/ 432389067 w 197"/>
              <a:gd name="T43" fmla="*/ 266339332 h 260"/>
              <a:gd name="T44" fmla="*/ 432389067 w 197"/>
              <a:gd name="T45" fmla="*/ 211984737 h 260"/>
              <a:gd name="T46" fmla="*/ 402662268 w 197"/>
              <a:gd name="T47" fmla="*/ 127733547 h 260"/>
              <a:gd name="T48" fmla="*/ 335102555 w 197"/>
              <a:gd name="T49" fmla="*/ 81532718 h 260"/>
              <a:gd name="T50" fmla="*/ 235111812 w 197"/>
              <a:gd name="T51" fmla="*/ 73378951 h 260"/>
              <a:gd name="T52" fmla="*/ 99990742 w 197"/>
              <a:gd name="T53" fmla="*/ 168500730 h 260"/>
              <a:gd name="T54" fmla="*/ 78370056 w 197"/>
              <a:gd name="T55" fmla="*/ 263620861 h 260"/>
              <a:gd name="T56" fmla="*/ 97288157 w 197"/>
              <a:gd name="T57" fmla="*/ 331564517 h 260"/>
              <a:gd name="T58" fmla="*/ 108096856 w 197"/>
              <a:gd name="T59" fmla="*/ 347870401 h 260"/>
              <a:gd name="T60" fmla="*/ 105394270 w 197"/>
              <a:gd name="T61" fmla="*/ 377766995 h 260"/>
              <a:gd name="T62" fmla="*/ 89180399 w 197"/>
              <a:gd name="T63" fmla="*/ 404943469 h 260"/>
              <a:gd name="T64" fmla="*/ 72966528 w 197"/>
              <a:gd name="T65" fmla="*/ 399508174 h 260"/>
              <a:gd name="T66" fmla="*/ 5405172 w 197"/>
              <a:gd name="T67" fmla="*/ 298951100 h 260"/>
              <a:gd name="T68" fmla="*/ 5405172 w 197"/>
              <a:gd name="T69" fmla="*/ 209266265 h 260"/>
              <a:gd name="T70" fmla="*/ 32429386 w 197"/>
              <a:gd name="T71" fmla="*/ 138604137 h 260"/>
              <a:gd name="T72" fmla="*/ 124312371 w 197"/>
              <a:gd name="T73" fmla="*/ 43484006 h 260"/>
              <a:gd name="T74" fmla="*/ 232409226 w 197"/>
              <a:gd name="T75" fmla="*/ 5435295 h 260"/>
              <a:gd name="T76" fmla="*/ 275648955 w 197"/>
              <a:gd name="T77" fmla="*/ 2718472 h 260"/>
              <a:gd name="T78" fmla="*/ 391853568 w 197"/>
              <a:gd name="T79" fmla="*/ 24459650 h 260"/>
              <a:gd name="T80" fmla="*/ 472926210 w 197"/>
              <a:gd name="T81" fmla="*/ 84249541 h 260"/>
              <a:gd name="T82" fmla="*/ 521569466 w 197"/>
              <a:gd name="T83" fmla="*/ 173936025 h 260"/>
              <a:gd name="T84" fmla="*/ 532379810 w 197"/>
              <a:gd name="T85" fmla="*/ 236444387 h 260"/>
              <a:gd name="T86" fmla="*/ 524272052 w 197"/>
              <a:gd name="T87" fmla="*/ 298951100 h 260"/>
              <a:gd name="T88" fmla="*/ 418877782 w 197"/>
              <a:gd name="T89" fmla="*/ 475605597 h 260"/>
              <a:gd name="T90" fmla="*/ 372935468 w 197"/>
              <a:gd name="T91" fmla="*/ 497346776 h 260"/>
              <a:gd name="T92" fmla="*/ 313481868 w 197"/>
              <a:gd name="T93" fmla="*/ 505500542 h 260"/>
              <a:gd name="T94" fmla="*/ 259433440 w 197"/>
              <a:gd name="T95" fmla="*/ 489193010 h 260"/>
              <a:gd name="T96" fmla="*/ 224301469 w 197"/>
              <a:gd name="T97" fmla="*/ 456581241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bg1"/>
          </a:solidFill>
          <a:ln>
            <a:noFill/>
          </a:ln>
          <a:extLst/>
        </p:spPr>
        <p:txBody>
          <a:bodyPr/>
          <a:lstStyle/>
          <a:p>
            <a:endParaRPr lang="id-ID"/>
          </a:p>
        </p:txBody>
      </p:sp>
      <p:sp>
        <p:nvSpPr>
          <p:cNvPr id="13" name="Rectangle 12"/>
          <p:cNvSpPr/>
          <p:nvPr/>
        </p:nvSpPr>
        <p:spPr>
          <a:xfrm flipH="1">
            <a:off x="1530321" y="7355340"/>
            <a:ext cx="5022878" cy="1258806"/>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Twitter</a:t>
            </a:r>
            <a:endPar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p:cNvSpPr/>
          <p:nvPr/>
        </p:nvSpPr>
        <p:spPr>
          <a:xfrm flipH="1">
            <a:off x="1284912" y="3747368"/>
            <a:ext cx="5109433" cy="1258806"/>
          </a:xfrm>
          <a:prstGeom prst="rect">
            <a:avLst/>
          </a:prstGeom>
        </p:spPr>
        <p:txBody>
          <a:bodyPr wrap="square">
            <a:spAutoFit/>
          </a:bodyPr>
          <a:lstStyle/>
          <a:p>
            <a:pPr algn="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Behance</a:t>
            </a: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p:cNvSpPr/>
          <p:nvPr/>
        </p:nvSpPr>
        <p:spPr>
          <a:xfrm flipH="1">
            <a:off x="13194867" y="6175414"/>
            <a:ext cx="3665896" cy="1498872"/>
          </a:xfrm>
          <a:prstGeom prst="rect">
            <a:avLst/>
          </a:prstGeom>
        </p:spPr>
        <p:txBody>
          <a:bodyPr wrap="square">
            <a:spAutoFit/>
          </a:bodyPr>
          <a:lstStyle/>
          <a:p>
            <a:pP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Pinterest</a:t>
            </a:r>
            <a:endPar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p:cNvSpPr/>
          <p:nvPr/>
        </p:nvSpPr>
        <p:spPr>
          <a:xfrm flipH="1">
            <a:off x="9483121" y="3402848"/>
            <a:ext cx="5109433" cy="1320361"/>
          </a:xfrm>
          <a:prstGeom prst="rect">
            <a:avLst/>
          </a:prstGeom>
        </p:spPr>
        <p:txBody>
          <a:bodyPr wrap="square">
            <a:spAutoFit/>
          </a:bodyPr>
          <a:lstStyle/>
          <a:p>
            <a:pPr algn="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Viemo</a:t>
            </a:r>
            <a:r>
              <a:rPr lang="es-ES" altLang="zh-CN" sz="28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13751451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3585111" y="5681958"/>
            <a:ext cx="2907144" cy="685800"/>
            <a:chOff x="13585111" y="5681958"/>
            <a:chExt cx="2907144" cy="685800"/>
          </a:xfrm>
        </p:grpSpPr>
        <p:sp>
          <p:nvSpPr>
            <p:cNvPr id="3" name="Parallelogram 46"/>
            <p:cNvSpPr/>
            <p:nvPr/>
          </p:nvSpPr>
          <p:spPr>
            <a:xfrm>
              <a:off x="13585111" y="5681958"/>
              <a:ext cx="2907144" cy="685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 name="TextBox 51"/>
            <p:cNvSpPr txBox="1"/>
            <p:nvPr/>
          </p:nvSpPr>
          <p:spPr>
            <a:xfrm>
              <a:off x="14398603" y="5763248"/>
              <a:ext cx="1280160" cy="523220"/>
            </a:xfrm>
            <a:prstGeom prst="rect">
              <a:avLst/>
            </a:prstGeom>
            <a:noFill/>
          </p:spPr>
          <p:txBody>
            <a:bodyPr wrap="square" rtlCol="0">
              <a:spAutoFit/>
            </a:bodyPr>
            <a:lstStyle/>
            <a:p>
              <a:pPr algn="ctr"/>
              <a:r>
                <a:rPr lang="en-US" altLang="zh-CN" sz="2800" smtClean="0">
                  <a:solidFill>
                    <a:schemeClr val="bg1"/>
                  </a:solidFill>
                </a:rPr>
                <a:t>2018</a:t>
              </a:r>
            </a:p>
          </p:txBody>
        </p:sp>
      </p:grpSp>
      <p:grpSp>
        <p:nvGrpSpPr>
          <p:cNvPr id="5" name="Group 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0593155" y="5681958"/>
            <a:ext cx="2907144" cy="685800"/>
            <a:chOff x="10593155" y="5681958"/>
            <a:chExt cx="2907144" cy="685800"/>
          </a:xfrm>
        </p:grpSpPr>
        <p:sp>
          <p:nvSpPr>
            <p:cNvPr id="6" name="Parallelogram 45"/>
            <p:cNvSpPr/>
            <p:nvPr/>
          </p:nvSpPr>
          <p:spPr>
            <a:xfrm>
              <a:off x="10593155" y="5681958"/>
              <a:ext cx="2907144" cy="685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TextBox 50"/>
            <p:cNvSpPr txBox="1"/>
            <p:nvPr/>
          </p:nvSpPr>
          <p:spPr>
            <a:xfrm>
              <a:off x="11406649" y="5763248"/>
              <a:ext cx="1280160" cy="523220"/>
            </a:xfrm>
            <a:prstGeom prst="rect">
              <a:avLst/>
            </a:prstGeom>
            <a:noFill/>
          </p:spPr>
          <p:txBody>
            <a:bodyPr wrap="square" rtlCol="0">
              <a:spAutoFit/>
            </a:bodyPr>
            <a:lstStyle/>
            <a:p>
              <a:pPr algn="ctr"/>
              <a:r>
                <a:rPr lang="en-US" altLang="zh-CN" sz="2800" smtClean="0">
                  <a:solidFill>
                    <a:schemeClr val="bg1"/>
                  </a:solidFill>
                </a:rPr>
                <a:t>2017</a:t>
              </a:r>
            </a:p>
          </p:txBody>
        </p:sp>
      </p:grpSp>
      <p:grpSp>
        <p:nvGrpSpPr>
          <p:cNvPr id="8" name="Group 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7601199" y="5681958"/>
            <a:ext cx="2907144" cy="685800"/>
            <a:chOff x="7601199" y="5681958"/>
            <a:chExt cx="2907144" cy="685800"/>
          </a:xfrm>
        </p:grpSpPr>
        <p:sp>
          <p:nvSpPr>
            <p:cNvPr id="9" name="Parallelogram 44"/>
            <p:cNvSpPr/>
            <p:nvPr/>
          </p:nvSpPr>
          <p:spPr>
            <a:xfrm>
              <a:off x="7601199" y="5681958"/>
              <a:ext cx="2907144" cy="685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 name="TextBox 49"/>
            <p:cNvSpPr txBox="1"/>
            <p:nvPr/>
          </p:nvSpPr>
          <p:spPr>
            <a:xfrm>
              <a:off x="8414693" y="5763248"/>
              <a:ext cx="1280160" cy="523220"/>
            </a:xfrm>
            <a:prstGeom prst="rect">
              <a:avLst/>
            </a:prstGeom>
            <a:noFill/>
          </p:spPr>
          <p:txBody>
            <a:bodyPr wrap="square" rtlCol="0">
              <a:spAutoFit/>
            </a:bodyPr>
            <a:lstStyle/>
            <a:p>
              <a:pPr algn="ctr"/>
              <a:r>
                <a:rPr lang="en-US" altLang="zh-CN" sz="2800" smtClean="0">
                  <a:solidFill>
                    <a:schemeClr val="bg1"/>
                  </a:solidFill>
                </a:rPr>
                <a:t>2016</a:t>
              </a:r>
            </a:p>
          </p:txBody>
        </p:sp>
      </p:grpSp>
      <p:grpSp>
        <p:nvGrpSpPr>
          <p:cNvPr id="11" name="Group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4609242" y="5681958"/>
            <a:ext cx="2907144" cy="685800"/>
            <a:chOff x="4609242" y="5681958"/>
            <a:chExt cx="2907144" cy="685800"/>
          </a:xfrm>
        </p:grpSpPr>
        <p:sp>
          <p:nvSpPr>
            <p:cNvPr id="12" name="Parallelogram 43"/>
            <p:cNvSpPr/>
            <p:nvPr/>
          </p:nvSpPr>
          <p:spPr>
            <a:xfrm>
              <a:off x="4609242" y="5681958"/>
              <a:ext cx="2907144" cy="6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3" name="TextBox 48"/>
            <p:cNvSpPr txBox="1"/>
            <p:nvPr/>
          </p:nvSpPr>
          <p:spPr>
            <a:xfrm>
              <a:off x="5422736" y="5763248"/>
              <a:ext cx="1280160" cy="523220"/>
            </a:xfrm>
            <a:prstGeom prst="rect">
              <a:avLst/>
            </a:prstGeom>
            <a:noFill/>
          </p:spPr>
          <p:txBody>
            <a:bodyPr wrap="square" rtlCol="0">
              <a:spAutoFit/>
            </a:bodyPr>
            <a:lstStyle/>
            <a:p>
              <a:pPr algn="ctr"/>
              <a:r>
                <a:rPr lang="en-US" altLang="zh-CN" sz="2800" smtClean="0">
                  <a:solidFill>
                    <a:schemeClr val="bg1"/>
                  </a:solidFill>
                </a:rPr>
                <a:t>2015</a:t>
              </a:r>
            </a:p>
          </p:txBody>
        </p:sp>
      </p:grpSp>
      <p:grpSp>
        <p:nvGrpSpPr>
          <p:cNvPr id="14" name="Group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617286" y="5681958"/>
            <a:ext cx="2907144" cy="685800"/>
            <a:chOff x="1617286" y="5681958"/>
            <a:chExt cx="2907144" cy="685800"/>
          </a:xfrm>
        </p:grpSpPr>
        <p:sp>
          <p:nvSpPr>
            <p:cNvPr id="15" name="Parallelogram 42"/>
            <p:cNvSpPr/>
            <p:nvPr/>
          </p:nvSpPr>
          <p:spPr>
            <a:xfrm>
              <a:off x="1617286" y="5681958"/>
              <a:ext cx="2907144"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TextBox 47"/>
            <p:cNvSpPr txBox="1"/>
            <p:nvPr/>
          </p:nvSpPr>
          <p:spPr>
            <a:xfrm>
              <a:off x="2430778" y="5763248"/>
              <a:ext cx="1280160" cy="523220"/>
            </a:xfrm>
            <a:prstGeom prst="rect">
              <a:avLst/>
            </a:prstGeom>
            <a:noFill/>
          </p:spPr>
          <p:txBody>
            <a:bodyPr wrap="square" rtlCol="0">
              <a:spAutoFit/>
            </a:bodyPr>
            <a:lstStyle/>
            <a:p>
              <a:pPr algn="ctr"/>
              <a:r>
                <a:rPr lang="en-US" altLang="zh-CN" sz="2800" smtClean="0">
                  <a:solidFill>
                    <a:schemeClr val="bg1"/>
                  </a:solidFill>
                </a:rPr>
                <a:t>2014</a:t>
              </a:r>
            </a:p>
          </p:txBody>
        </p:sp>
      </p:grpSp>
      <p:cxnSp>
        <p:nvCxnSpPr>
          <p:cNvPr id="17" name="Straight Connector 5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3070858"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5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9144000"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5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15038683"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5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6062814" y="6503488"/>
            <a:ext cx="0" cy="81000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1" name="Straight Connector 5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12046727" y="6503488"/>
            <a:ext cx="0" cy="81000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Freeform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0" y="5681958"/>
            <a:ext cx="1532473" cy="685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p>
        </p:txBody>
      </p:sp>
      <p:sp>
        <p:nvSpPr>
          <p:cNvPr id="23" name="Freeform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6577067" y="5681958"/>
            <a:ext cx="1710932" cy="685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86885"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3678841" y="7449218"/>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60027"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654710"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662754" y="7449218"/>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TextBox 2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3707848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821528"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25694"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629860"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677777" y="7398635"/>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3773610" y="7398635"/>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6" name="Rectangle 3"/>
          <p:cNvSpPr/>
          <p:nvPr/>
        </p:nvSpPr>
        <p:spPr>
          <a:xfrm rot="2700000">
            <a:off x="2396233" y="5129909"/>
            <a:ext cx="1683231" cy="1683229"/>
          </a:xfrm>
          <a:prstGeom prst="rect">
            <a:avLst/>
          </a:pr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Rectangle 5"/>
          <p:cNvSpPr/>
          <p:nvPr/>
        </p:nvSpPr>
        <p:spPr>
          <a:xfrm rot="2700000">
            <a:off x="5348316" y="5129909"/>
            <a:ext cx="1683231" cy="1683229"/>
          </a:xfrm>
          <a:prstGeom prst="rect">
            <a:avLst/>
          </a:pr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Rectangle 6"/>
          <p:cNvSpPr/>
          <p:nvPr/>
        </p:nvSpPr>
        <p:spPr>
          <a:xfrm rot="2700000">
            <a:off x="8300399" y="5129909"/>
            <a:ext cx="1683231" cy="1683229"/>
          </a:xfrm>
          <a:prstGeom prst="rect">
            <a:avLst/>
          </a:pr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Rectangle 7"/>
          <p:cNvSpPr/>
          <p:nvPr/>
        </p:nvSpPr>
        <p:spPr>
          <a:xfrm rot="2700000">
            <a:off x="11252482" y="5129909"/>
            <a:ext cx="1683231" cy="1683229"/>
          </a:xfrm>
          <a:prstGeom prst="rect">
            <a:avLst/>
          </a:pr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Rectangle 8"/>
          <p:cNvSpPr/>
          <p:nvPr/>
        </p:nvSpPr>
        <p:spPr>
          <a:xfrm rot="2700000">
            <a:off x="14204565" y="5129909"/>
            <a:ext cx="1683231" cy="1683229"/>
          </a:xfrm>
          <a:prstGeom prst="rect">
            <a:avLst/>
          </a:prstGeom>
          <a:solidFill>
            <a:schemeClr val="accent5"/>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6"/>
          <p:cNvSpPr>
            <a:spLocks noEditPoints="1"/>
          </p:cNvSpPr>
          <p:nvPr/>
        </p:nvSpPr>
        <p:spPr bwMode="auto">
          <a:xfrm>
            <a:off x="5882483" y="5661063"/>
            <a:ext cx="614896" cy="620921"/>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88"/>
          <p:cNvSpPr>
            <a:spLocks noEditPoints="1"/>
          </p:cNvSpPr>
          <p:nvPr/>
        </p:nvSpPr>
        <p:spPr bwMode="auto">
          <a:xfrm>
            <a:off x="2930401" y="5722099"/>
            <a:ext cx="614894" cy="498849"/>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40"/>
          <p:cNvSpPr>
            <a:spLocks noEditPoints="1"/>
          </p:cNvSpPr>
          <p:nvPr/>
        </p:nvSpPr>
        <p:spPr bwMode="auto">
          <a:xfrm>
            <a:off x="8834566" y="5703261"/>
            <a:ext cx="614896" cy="5365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21"/>
          <p:cNvSpPr>
            <a:spLocks noEditPoints="1"/>
          </p:cNvSpPr>
          <p:nvPr/>
        </p:nvSpPr>
        <p:spPr bwMode="auto">
          <a:xfrm>
            <a:off x="11786649" y="5661063"/>
            <a:ext cx="614896" cy="620921"/>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5" name="Group 134"/>
          <p:cNvGrpSpPr>
            <a:grpSpLocks noChangeAspect="1"/>
          </p:cNvGrpSpPr>
          <p:nvPr/>
        </p:nvGrpSpPr>
        <p:grpSpPr bwMode="auto">
          <a:xfrm>
            <a:off x="14738732" y="5703261"/>
            <a:ext cx="614896" cy="536524"/>
            <a:chOff x="196" y="4139"/>
            <a:chExt cx="408" cy="356"/>
          </a:xfrm>
          <a:solidFill>
            <a:schemeClr val="bg1"/>
          </a:solidFill>
        </p:grpSpPr>
        <p:sp>
          <p:nvSpPr>
            <p:cNvPr id="36"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left-arrowhead-variant_45360"/>
          <p:cNvSpPr>
            <a:spLocks noChangeAspect="1"/>
          </p:cNvSpPr>
          <p:nvPr/>
        </p:nvSpPr>
        <p:spPr bwMode="auto">
          <a:xfrm rot="10800000">
            <a:off x="7438044"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1" name="left-arrowhead-variant_45360"/>
          <p:cNvSpPr>
            <a:spLocks noChangeAspect="1"/>
          </p:cNvSpPr>
          <p:nvPr/>
        </p:nvSpPr>
        <p:spPr bwMode="auto">
          <a:xfrm rot="10800000">
            <a:off x="4496077"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2" name="left-arrowhead-variant_45360"/>
          <p:cNvSpPr>
            <a:spLocks noChangeAspect="1"/>
          </p:cNvSpPr>
          <p:nvPr/>
        </p:nvSpPr>
        <p:spPr bwMode="auto">
          <a:xfrm rot="10800000">
            <a:off x="10380011"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3" name="left-arrowhead-variant_45360"/>
          <p:cNvSpPr>
            <a:spLocks noChangeAspect="1"/>
          </p:cNvSpPr>
          <p:nvPr/>
        </p:nvSpPr>
        <p:spPr bwMode="auto">
          <a:xfrm rot="10800000">
            <a:off x="13321978"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Tree>
    <p:extLst>
      <p:ext uri="{BB962C8B-B14F-4D97-AF65-F5344CB8AC3E}">
        <p14:creationId xmlns:p14="http://schemas.microsoft.com/office/powerpoint/2010/main" val="2097471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53" name="Rectangle 1"/>
          <p:cNvSpPr/>
          <p:nvPr/>
        </p:nvSpPr>
        <p:spPr>
          <a:xfrm>
            <a:off x="1606378" y="7880651"/>
            <a:ext cx="15075244" cy="793166"/>
          </a:xfrm>
          <a:prstGeom prst="rect">
            <a:avLst/>
          </a:prstGeom>
        </p:spPr>
        <p:txBody>
          <a:bodyPr wrap="square">
            <a:spAutoFit/>
          </a:bodyPr>
          <a:lstStyle/>
          <a:p>
            <a:pPr algn="ctr">
              <a:lnSpc>
                <a:spcPct val="130000"/>
              </a:lnSpc>
              <a:spcBef>
                <a:spcPts val="1200"/>
              </a:spcBef>
            </a:pPr>
            <a:r>
              <a:rPr lang="en-US" sz="1200" smtClean="0">
                <a:solidFill>
                  <a:schemeClr val="bg1">
                    <a:lumMod val="65000"/>
                  </a:schemeClr>
                </a:solidFill>
                <a:cs typeface="MV Boli" panose="02000500030200090000" pitchFamily="2" charset="0"/>
              </a:rPr>
              <a:t>Lorem </a:t>
            </a:r>
            <a:r>
              <a:rPr lang="en-US" sz="1200">
                <a:solidFill>
                  <a:schemeClr val="bg1">
                    <a:lumMod val="65000"/>
                  </a:schemeClr>
                </a:solidFill>
                <a:cs typeface="MV Boli" panose="02000500030200090000" pitchFamily="2" charset="0"/>
              </a:rPr>
              <a:t>ipsum dolor sit </a:t>
            </a:r>
            <a:r>
              <a:rPr lang="en-US" sz="1200" err="1">
                <a:solidFill>
                  <a:schemeClr val="bg1">
                    <a:lumMod val="65000"/>
                  </a:schemeClr>
                </a:solidFill>
                <a:cs typeface="MV Boli" panose="02000500030200090000" pitchFamily="2" charset="0"/>
              </a:rPr>
              <a:t>amet</a:t>
            </a:r>
            <a:r>
              <a:rPr lang="en-US" sz="1200">
                <a:solidFill>
                  <a:schemeClr val="bg1">
                    <a:lumMod val="65000"/>
                  </a:schemeClr>
                </a:solidFill>
                <a:cs typeface="MV Boli" panose="02000500030200090000" pitchFamily="2" charset="0"/>
              </a:rPr>
              <a:t>, consectetur </a:t>
            </a:r>
            <a:r>
              <a:rPr lang="en-US" sz="1200" err="1">
                <a:solidFill>
                  <a:schemeClr val="bg1">
                    <a:lumMod val="65000"/>
                  </a:schemeClr>
                </a:solidFill>
                <a:cs typeface="MV Boli" panose="02000500030200090000" pitchFamily="2" charset="0"/>
              </a:rPr>
              <a:t>adipiscing</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elit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sed</a:t>
            </a:r>
            <a:r>
              <a:rPr lang="en-US" sz="1200">
                <a:solidFill>
                  <a:schemeClr val="bg1">
                    <a:lumMod val="65000"/>
                  </a:schemeClr>
                </a:solidFill>
                <a:cs typeface="MV Boli" panose="02000500030200090000" pitchFamily="2" charset="0"/>
              </a:rPr>
              <a:t> do </a:t>
            </a:r>
            <a:r>
              <a:rPr lang="en-US" sz="1200" err="1">
                <a:solidFill>
                  <a:schemeClr val="bg1">
                    <a:lumMod val="65000"/>
                  </a:schemeClr>
                </a:solidFill>
                <a:cs typeface="MV Boli" panose="02000500030200090000" pitchFamily="2" charset="0"/>
              </a:rPr>
              <a:t>eiusmod</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tempor</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incididunt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labore</a:t>
            </a:r>
            <a:r>
              <a:rPr lang="en-US" sz="1200">
                <a:solidFill>
                  <a:schemeClr val="bg1">
                    <a:lumMod val="65000"/>
                  </a:schemeClr>
                </a:solidFill>
                <a:cs typeface="MV Boli" panose="02000500030200090000" pitchFamily="2" charset="0"/>
              </a:rPr>
              <a:t> et </a:t>
            </a:r>
            <a:r>
              <a:rPr lang="en-US" sz="1200" err="1">
                <a:solidFill>
                  <a:schemeClr val="bg1">
                    <a:lumMod val="65000"/>
                  </a:schemeClr>
                </a:solidFill>
                <a:cs typeface="MV Boli" panose="02000500030200090000" pitchFamily="2" charset="0"/>
              </a:rPr>
              <a:t>dolore</a:t>
            </a:r>
            <a:r>
              <a:rPr lang="en-US" sz="1200">
                <a:solidFill>
                  <a:schemeClr val="bg1">
                    <a:lumMod val="65000"/>
                  </a:schemeClr>
                </a:solidFill>
                <a:cs typeface="MV Boli" panose="02000500030200090000" pitchFamily="2" charset="0"/>
              </a:rPr>
              <a:t> magna </a:t>
            </a:r>
            <a:r>
              <a:rPr lang="en-US" sz="1200" err="1">
                <a:solidFill>
                  <a:schemeClr val="bg1">
                    <a:lumMod val="65000"/>
                  </a:schemeClr>
                </a:solidFill>
                <a:cs typeface="MV Boli" panose="02000500030200090000" pitchFamily="2" charset="0"/>
              </a:rPr>
              <a:t>aliqua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enim</a:t>
            </a:r>
            <a:r>
              <a:rPr lang="en-US" sz="1200">
                <a:solidFill>
                  <a:schemeClr val="bg1">
                    <a:lumMod val="65000"/>
                  </a:schemeClr>
                </a:solidFill>
                <a:cs typeface="MV Boli" panose="02000500030200090000" pitchFamily="2" charset="0"/>
              </a:rPr>
              <a:t> ad minim </a:t>
            </a:r>
            <a:r>
              <a:rPr lang="en-US" sz="1200" err="1">
                <a:solidFill>
                  <a:schemeClr val="bg1">
                    <a:lumMod val="65000"/>
                  </a:schemeClr>
                </a:solidFill>
                <a:cs typeface="MV Boli" panose="02000500030200090000" pitchFamily="2" charset="0"/>
              </a:rPr>
              <a:t>veniam</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quis</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nostrud</a:t>
            </a:r>
            <a:r>
              <a:rPr lang="en-US" sz="1200">
                <a:solidFill>
                  <a:schemeClr val="bg1">
                    <a:lumMod val="65000"/>
                  </a:schemeClr>
                </a:solidFill>
                <a:cs typeface="MV Boli" panose="02000500030200090000" pitchFamily="2" charset="0"/>
              </a:rPr>
              <a:t> exercitation </a:t>
            </a:r>
            <a:r>
              <a:rPr lang="en-US" sz="1200" err="1">
                <a:solidFill>
                  <a:schemeClr val="bg1">
                    <a:lumMod val="65000"/>
                  </a:schemeClr>
                </a:solidFill>
                <a:cs typeface="MV Boli" panose="02000500030200090000" pitchFamily="2" charset="0"/>
              </a:rPr>
              <a:t>ullamco</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laboris</a:t>
            </a:r>
            <a:r>
              <a:rPr lang="en-US" sz="1200">
                <a:solidFill>
                  <a:schemeClr val="bg1">
                    <a:lumMod val="65000"/>
                  </a:schemeClr>
                </a:solidFill>
                <a:cs typeface="MV Boli" panose="02000500030200090000" pitchFamily="2" charset="0"/>
              </a:rPr>
              <a:t> nisi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aliquip</a:t>
            </a:r>
            <a:r>
              <a:rPr lang="en-US" sz="1200">
                <a:solidFill>
                  <a:schemeClr val="bg1">
                    <a:lumMod val="65000"/>
                  </a:schemeClr>
                </a:solidFill>
                <a:cs typeface="MV Boli" panose="02000500030200090000" pitchFamily="2" charset="0"/>
              </a:rPr>
              <a:t> ex </a:t>
            </a:r>
            <a:r>
              <a:rPr lang="en-US" sz="1200" err="1">
                <a:solidFill>
                  <a:schemeClr val="bg1">
                    <a:lumMod val="65000"/>
                  </a:schemeClr>
                </a:solidFill>
                <a:cs typeface="MV Boli" panose="02000500030200090000" pitchFamily="2" charset="0"/>
              </a:rPr>
              <a:t>ea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commodo</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consequat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Duis</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aute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irure</a:t>
            </a:r>
            <a:r>
              <a:rPr lang="en-US" sz="1200">
                <a:solidFill>
                  <a:schemeClr val="bg1">
                    <a:lumMod val="65000"/>
                  </a:schemeClr>
                </a:solidFill>
                <a:cs typeface="MV Boli" panose="02000500030200090000" pitchFamily="2" charset="0"/>
              </a:rPr>
              <a:t> dolor in </a:t>
            </a:r>
            <a:r>
              <a:rPr lang="en-US" sz="1200" err="1">
                <a:solidFill>
                  <a:schemeClr val="bg1">
                    <a:lumMod val="65000"/>
                  </a:schemeClr>
                </a:solidFill>
                <a:cs typeface="MV Boli" panose="02000500030200090000" pitchFamily="2" charset="0"/>
              </a:rPr>
              <a:t>reprehenderit</a:t>
            </a:r>
            <a:r>
              <a:rPr lang="en-US" sz="1200">
                <a:solidFill>
                  <a:schemeClr val="bg1">
                    <a:lumMod val="65000"/>
                  </a:schemeClr>
                </a:solidFill>
                <a:cs typeface="MV Boli" panose="02000500030200090000" pitchFamily="2" charset="0"/>
              </a:rPr>
              <a:t> in </a:t>
            </a:r>
            <a:r>
              <a:rPr lang="en-US" sz="1200" err="1">
                <a:solidFill>
                  <a:schemeClr val="bg1">
                    <a:lumMod val="65000"/>
                  </a:schemeClr>
                </a:solidFill>
                <a:cs typeface="MV Boli" panose="02000500030200090000" pitchFamily="2" charset="0"/>
              </a:rPr>
              <a:t>voluptate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velit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esse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cillum</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dolore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eu</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fugiat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nulla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pariatur</a:t>
            </a:r>
            <a:r>
              <a:rPr lang="en-US" sz="1200" smtClean="0">
                <a:solidFill>
                  <a:schemeClr val="bg1">
                    <a:lumMod val="65000"/>
                  </a:schemeClr>
                </a:solidFill>
                <a:cs typeface="MV Boli" panose="02000500030200090000" pitchFamily="2" charset="0"/>
              </a:rPr>
              <a:t>.</a:t>
            </a:r>
            <a:r>
              <a:rPr lang="en-US" altLang="zh-CN" sz="1200">
                <a:solidFill>
                  <a:schemeClr val="bg1">
                    <a:lumMod val="65000"/>
                  </a:schemeClr>
                </a:solidFill>
                <a:cs typeface="MV Boli" panose="02000500030200090000" pitchFamily="2" charset="0"/>
              </a:rPr>
              <a:t> Lorem ipsum dolor sit amet, consectetur adipiscing elit, sed do eiusmod tempor incididunt ut labore et dolore magna aliqua.</a:t>
            </a:r>
            <a:r>
              <a:rPr lang="en-US" sz="1200" smtClean="0">
                <a:solidFill>
                  <a:schemeClr val="bg1">
                    <a:lumMod val="65000"/>
                  </a:schemeClr>
                </a:solidFill>
                <a:cs typeface="MV Boli" panose="02000500030200090000" pitchFamily="2" charset="0"/>
              </a:rPr>
              <a:t> </a:t>
            </a:r>
            <a:endParaRPr lang="en-US" sz="1200">
              <a:solidFill>
                <a:schemeClr val="bg1">
                  <a:lumMod val="65000"/>
                </a:schemeClr>
              </a:solidFill>
              <a:cs typeface="MV Boli" panose="02000500030200090000" pitchFamily="2" charset="0"/>
            </a:endParaRPr>
          </a:p>
        </p:txBody>
      </p:sp>
      <p:grpSp>
        <p:nvGrpSpPr>
          <p:cNvPr id="54" name="Group 53"/>
          <p:cNvGrpSpPr/>
          <p:nvPr/>
        </p:nvGrpSpPr>
        <p:grpSpPr>
          <a:xfrm>
            <a:off x="7392601" y="3619581"/>
            <a:ext cx="3489208" cy="3489206"/>
            <a:chOff x="7392601" y="3619581"/>
            <a:chExt cx="3489208" cy="3489206"/>
          </a:xfrm>
        </p:grpSpPr>
        <p:sp>
          <p:nvSpPr>
            <p:cNvPr id="55" name="Oval 54"/>
            <p:cNvSpPr/>
            <p:nvPr/>
          </p:nvSpPr>
          <p:spPr>
            <a:xfrm rot="16200000">
              <a:off x="7392602" y="3619580"/>
              <a:ext cx="3489206" cy="3489208"/>
            </a:xfrm>
            <a:prstGeom prst="ellipse">
              <a:avLst/>
            </a:prstGeom>
            <a:ln w="381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400">
                <a:latin typeface="Montserrat" panose="00000500000000000000" pitchFamily="50" charset="0"/>
              </a:endParaRPr>
            </a:p>
          </p:txBody>
        </p:sp>
        <p:sp>
          <p:nvSpPr>
            <p:cNvPr id="56" name="Oval 55"/>
            <p:cNvSpPr/>
            <p:nvPr/>
          </p:nvSpPr>
          <p:spPr>
            <a:xfrm rot="16200000">
              <a:off x="7763934" y="3990910"/>
              <a:ext cx="2746545" cy="27465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57" name="Group 56"/>
          <p:cNvGrpSpPr/>
          <p:nvPr/>
        </p:nvGrpSpPr>
        <p:grpSpPr>
          <a:xfrm>
            <a:off x="10411228" y="4204484"/>
            <a:ext cx="271142" cy="271142"/>
            <a:chOff x="8132553" y="2793484"/>
            <a:chExt cx="335979" cy="335979"/>
          </a:xfrm>
        </p:grpSpPr>
        <p:sp>
          <p:nvSpPr>
            <p:cNvPr id="58" name="Oval 57"/>
            <p:cNvSpPr/>
            <p:nvPr/>
          </p:nvSpPr>
          <p:spPr>
            <a:xfrm rot="16200000">
              <a:off x="8132553" y="2793484"/>
              <a:ext cx="335979" cy="335979"/>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59" name="Oval 58"/>
            <p:cNvSpPr/>
            <p:nvPr/>
          </p:nvSpPr>
          <p:spPr>
            <a:xfrm rot="16200000">
              <a:off x="8183692" y="2844623"/>
              <a:ext cx="233701" cy="23370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0" name="Group 59"/>
          <p:cNvGrpSpPr/>
          <p:nvPr/>
        </p:nvGrpSpPr>
        <p:grpSpPr>
          <a:xfrm>
            <a:off x="10743987" y="5228612"/>
            <a:ext cx="271142" cy="271142"/>
            <a:chOff x="8132553" y="2793484"/>
            <a:chExt cx="335979" cy="335979"/>
          </a:xfrm>
        </p:grpSpPr>
        <p:sp>
          <p:nvSpPr>
            <p:cNvPr id="61" name="Oval 60"/>
            <p:cNvSpPr/>
            <p:nvPr/>
          </p:nvSpPr>
          <p:spPr>
            <a:xfrm rot="16200000">
              <a:off x="8132553" y="2793484"/>
              <a:ext cx="335979" cy="335979"/>
            </a:xfrm>
            <a:prstGeom prst="ellipse">
              <a:avLst/>
            </a:prstGeom>
            <a:solidFill>
              <a:schemeClr val="bg1"/>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2" name="Oval 61"/>
            <p:cNvSpPr/>
            <p:nvPr/>
          </p:nvSpPr>
          <p:spPr>
            <a:xfrm rot="16200000">
              <a:off x="8183692" y="2844623"/>
              <a:ext cx="233701" cy="23370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3" name="Group 62"/>
          <p:cNvGrpSpPr/>
          <p:nvPr/>
        </p:nvGrpSpPr>
        <p:grpSpPr>
          <a:xfrm>
            <a:off x="10411228" y="6252740"/>
            <a:ext cx="271142" cy="271142"/>
            <a:chOff x="8132553" y="2793484"/>
            <a:chExt cx="335979" cy="335979"/>
          </a:xfrm>
        </p:grpSpPr>
        <p:sp>
          <p:nvSpPr>
            <p:cNvPr id="64" name="Oval 63"/>
            <p:cNvSpPr/>
            <p:nvPr/>
          </p:nvSpPr>
          <p:spPr>
            <a:xfrm rot="16200000">
              <a:off x="8132553" y="2793484"/>
              <a:ext cx="335979" cy="33597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5" name="Oval 64"/>
            <p:cNvSpPr/>
            <p:nvPr/>
          </p:nvSpPr>
          <p:spPr>
            <a:xfrm rot="16200000">
              <a:off x="8183692" y="2844623"/>
              <a:ext cx="233701" cy="2337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6" name="Group 65"/>
          <p:cNvGrpSpPr/>
          <p:nvPr/>
        </p:nvGrpSpPr>
        <p:grpSpPr>
          <a:xfrm flipH="1">
            <a:off x="7601756" y="4204484"/>
            <a:ext cx="271142" cy="271142"/>
            <a:chOff x="8132553" y="2793484"/>
            <a:chExt cx="335979" cy="335979"/>
          </a:xfrm>
        </p:grpSpPr>
        <p:sp>
          <p:nvSpPr>
            <p:cNvPr id="67" name="Oval 66"/>
            <p:cNvSpPr/>
            <p:nvPr/>
          </p:nvSpPr>
          <p:spPr>
            <a:xfrm rot="16200000">
              <a:off x="8132553" y="2793484"/>
              <a:ext cx="335979" cy="335979"/>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8" name="Oval 67"/>
            <p:cNvSpPr/>
            <p:nvPr/>
          </p:nvSpPr>
          <p:spPr>
            <a:xfrm rot="16200000">
              <a:off x="8183692" y="2844623"/>
              <a:ext cx="233701" cy="23370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9" name="Group 68"/>
          <p:cNvGrpSpPr/>
          <p:nvPr/>
        </p:nvGrpSpPr>
        <p:grpSpPr>
          <a:xfrm flipH="1">
            <a:off x="7268997" y="5228612"/>
            <a:ext cx="271142" cy="271142"/>
            <a:chOff x="8132553" y="2793484"/>
            <a:chExt cx="335979" cy="335979"/>
          </a:xfrm>
        </p:grpSpPr>
        <p:sp>
          <p:nvSpPr>
            <p:cNvPr id="70" name="Oval 69"/>
            <p:cNvSpPr/>
            <p:nvPr/>
          </p:nvSpPr>
          <p:spPr>
            <a:xfrm rot="16200000">
              <a:off x="8132553" y="2793484"/>
              <a:ext cx="335979" cy="335979"/>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1" name="Oval 70"/>
            <p:cNvSpPr/>
            <p:nvPr/>
          </p:nvSpPr>
          <p:spPr>
            <a:xfrm rot="16200000">
              <a:off x="8183692" y="2844623"/>
              <a:ext cx="233701" cy="2337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72" name="Group 71"/>
          <p:cNvGrpSpPr/>
          <p:nvPr/>
        </p:nvGrpSpPr>
        <p:grpSpPr>
          <a:xfrm flipH="1">
            <a:off x="7601756" y="6252740"/>
            <a:ext cx="271142" cy="271142"/>
            <a:chOff x="8132553" y="2793484"/>
            <a:chExt cx="335979" cy="335979"/>
          </a:xfrm>
        </p:grpSpPr>
        <p:sp>
          <p:nvSpPr>
            <p:cNvPr id="73" name="Oval 72"/>
            <p:cNvSpPr/>
            <p:nvPr/>
          </p:nvSpPr>
          <p:spPr>
            <a:xfrm rot="16200000">
              <a:off x="8132553" y="2793484"/>
              <a:ext cx="335979" cy="335979"/>
            </a:xfrm>
            <a:prstGeom prst="ellipse">
              <a:avLst/>
            </a:prstGeom>
            <a:solidFill>
              <a:schemeClr val="bg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4" name="Oval 73"/>
            <p:cNvSpPr/>
            <p:nvPr/>
          </p:nvSpPr>
          <p:spPr>
            <a:xfrm rot="16200000">
              <a:off x="8183692" y="2844623"/>
              <a:ext cx="233701" cy="23370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75" name="Group 74"/>
          <p:cNvGrpSpPr/>
          <p:nvPr/>
        </p:nvGrpSpPr>
        <p:grpSpPr>
          <a:xfrm>
            <a:off x="4524539" y="3458026"/>
            <a:ext cx="3034269" cy="831228"/>
            <a:chOff x="4524539" y="3458026"/>
            <a:chExt cx="3034269" cy="831228"/>
          </a:xfrm>
        </p:grpSpPr>
        <p:sp>
          <p:nvSpPr>
            <p:cNvPr id="76" name="Freeform 75"/>
            <p:cNvSpPr/>
            <p:nvPr/>
          </p:nvSpPr>
          <p:spPr>
            <a:xfrm>
              <a:off x="4524539" y="3458026"/>
              <a:ext cx="3034269" cy="831228"/>
            </a:xfrm>
            <a:custGeom>
              <a:avLst/>
              <a:gdLst>
                <a:gd name="connsiteX0" fmla="*/ 3450999 w 4044341"/>
                <a:gd name="connsiteY0" fmla="*/ 0 h 1107934"/>
                <a:gd name="connsiteX1" fmla="*/ 3757253 w 4044341"/>
                <a:gd name="connsiteY1" fmla="*/ 105537 h 1107934"/>
                <a:gd name="connsiteX2" fmla="*/ 3875913 w 4044341"/>
                <a:gd name="connsiteY2" fmla="*/ 222539 h 1107934"/>
                <a:gd name="connsiteX3" fmla="*/ 3924777 w 4044341"/>
                <a:gd name="connsiteY3" fmla="*/ 313197 h 1107934"/>
                <a:gd name="connsiteX4" fmla="*/ 3939472 w 4044341"/>
                <a:gd name="connsiteY4" fmla="*/ 340271 h 1107934"/>
                <a:gd name="connsiteX5" fmla="*/ 3939611 w 4044341"/>
                <a:gd name="connsiteY5" fmla="*/ 340718 h 1107934"/>
                <a:gd name="connsiteX6" fmla="*/ 3952261 w 4044341"/>
                <a:gd name="connsiteY6" fmla="*/ 364188 h 1107934"/>
                <a:gd name="connsiteX7" fmla="*/ 3963129 w 4044341"/>
                <a:gd name="connsiteY7" fmla="*/ 416481 h 1107934"/>
                <a:gd name="connsiteX8" fmla="*/ 3971613 w 4044341"/>
                <a:gd name="connsiteY8" fmla="*/ 443813 h 1107934"/>
                <a:gd name="connsiteX9" fmla="*/ 3974256 w 4044341"/>
                <a:gd name="connsiteY9" fmla="*/ 470016 h 1107934"/>
                <a:gd name="connsiteX10" fmla="*/ 3984638 w 4044341"/>
                <a:gd name="connsiteY10" fmla="*/ 519981 h 1107934"/>
                <a:gd name="connsiteX11" fmla="*/ 3982222 w 4044341"/>
                <a:gd name="connsiteY11" fmla="*/ 549042 h 1107934"/>
                <a:gd name="connsiteX12" fmla="*/ 3982820 w 4044341"/>
                <a:gd name="connsiteY12" fmla="*/ 554981 h 1107934"/>
                <a:gd name="connsiteX13" fmla="*/ 3976578 w 4044341"/>
                <a:gd name="connsiteY13" fmla="*/ 616911 h 1107934"/>
                <a:gd name="connsiteX14" fmla="*/ 3971380 w 4044341"/>
                <a:gd name="connsiteY14" fmla="*/ 679411 h 1107934"/>
                <a:gd name="connsiteX15" fmla="*/ 3941620 w 4044341"/>
                <a:gd name="connsiteY15" fmla="*/ 767057 h 1107934"/>
                <a:gd name="connsiteX16" fmla="*/ 4044341 w 4044341"/>
                <a:gd name="connsiteY16" fmla="*/ 999013 h 1107934"/>
                <a:gd name="connsiteX17" fmla="*/ 3791996 w 4044341"/>
                <a:gd name="connsiteY17" fmla="*/ 972996 h 1107934"/>
                <a:gd name="connsiteX18" fmla="*/ 3743070 w 4044341"/>
                <a:gd name="connsiteY18" fmla="*/ 1009536 h 1107934"/>
                <a:gd name="connsiteX19" fmla="*/ 3739622 w 4044341"/>
                <a:gd name="connsiteY19" fmla="*/ 1012382 h 1107934"/>
                <a:gd name="connsiteX20" fmla="*/ 3738300 w 4044341"/>
                <a:gd name="connsiteY20" fmla="*/ 1013100 h 1107934"/>
                <a:gd name="connsiteX21" fmla="*/ 3717835 w 4044341"/>
                <a:gd name="connsiteY21" fmla="*/ 1028384 h 1107934"/>
                <a:gd name="connsiteX22" fmla="*/ 3570305 w 4044341"/>
                <a:gd name="connsiteY22" fmla="*/ 1090261 h 1107934"/>
                <a:gd name="connsiteX23" fmla="*/ 3542473 w 4044341"/>
                <a:gd name="connsiteY23" fmla="*/ 1095353 h 1107934"/>
                <a:gd name="connsiteX24" fmla="*/ 3542382 w 4044341"/>
                <a:gd name="connsiteY24" fmla="*/ 1095381 h 1107934"/>
                <a:gd name="connsiteX25" fmla="*/ 3542240 w 4044341"/>
                <a:gd name="connsiteY25" fmla="*/ 1095396 h 1107934"/>
                <a:gd name="connsiteX26" fmla="*/ 3491893 w 4044341"/>
                <a:gd name="connsiteY26" fmla="*/ 1104606 h 1107934"/>
                <a:gd name="connsiteX27" fmla="*/ 3412133 w 4044341"/>
                <a:gd name="connsiteY27" fmla="*/ 1107611 h 1107934"/>
                <a:gd name="connsiteX28" fmla="*/ 3402576 w 4044341"/>
                <a:gd name="connsiteY28" fmla="*/ 1106588 h 1107934"/>
                <a:gd name="connsiteX29" fmla="*/ 551608 w 4044341"/>
                <a:gd name="connsiteY29" fmla="*/ 1106588 h 1107934"/>
                <a:gd name="connsiteX30" fmla="*/ 0 w 4044341"/>
                <a:gd name="connsiteY30" fmla="*/ 554981 h 1107934"/>
                <a:gd name="connsiteX31" fmla="*/ 551609 w 4044341"/>
                <a:gd name="connsiteY31" fmla="*/ 3374 h 1107934"/>
                <a:gd name="connsiteX32" fmla="*/ 3396227 w 4044341"/>
                <a:gd name="connsiteY32" fmla="*/ 3374 h 11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44341" h="1107934">
                  <a:moveTo>
                    <a:pt x="3450999" y="0"/>
                  </a:moveTo>
                  <a:cubicBezTo>
                    <a:pt x="3557661" y="3645"/>
                    <a:pt x="3664413" y="38085"/>
                    <a:pt x="3757253" y="105537"/>
                  </a:cubicBezTo>
                  <a:cubicBezTo>
                    <a:pt x="3803672" y="139263"/>
                    <a:pt x="3843318" y="178847"/>
                    <a:pt x="3875913" y="222539"/>
                  </a:cubicBezTo>
                  <a:lnTo>
                    <a:pt x="3924777" y="313197"/>
                  </a:lnTo>
                  <a:lnTo>
                    <a:pt x="3939472" y="340271"/>
                  </a:lnTo>
                  <a:lnTo>
                    <a:pt x="3939611" y="340718"/>
                  </a:lnTo>
                  <a:lnTo>
                    <a:pt x="3952261" y="364188"/>
                  </a:lnTo>
                  <a:lnTo>
                    <a:pt x="3963129" y="416481"/>
                  </a:lnTo>
                  <a:lnTo>
                    <a:pt x="3971613" y="443813"/>
                  </a:lnTo>
                  <a:lnTo>
                    <a:pt x="3974256" y="470016"/>
                  </a:lnTo>
                  <a:lnTo>
                    <a:pt x="3984638" y="519981"/>
                  </a:lnTo>
                  <a:lnTo>
                    <a:pt x="3982222" y="549042"/>
                  </a:lnTo>
                  <a:lnTo>
                    <a:pt x="3982820" y="554981"/>
                  </a:lnTo>
                  <a:lnTo>
                    <a:pt x="3976578" y="616911"/>
                  </a:lnTo>
                  <a:lnTo>
                    <a:pt x="3971380" y="679411"/>
                  </a:lnTo>
                  <a:lnTo>
                    <a:pt x="3941620" y="767057"/>
                  </a:lnTo>
                  <a:lnTo>
                    <a:pt x="4044341" y="999013"/>
                  </a:lnTo>
                  <a:lnTo>
                    <a:pt x="3791996" y="972996"/>
                  </a:lnTo>
                  <a:lnTo>
                    <a:pt x="3743070" y="1009536"/>
                  </a:lnTo>
                  <a:lnTo>
                    <a:pt x="3739622" y="1012382"/>
                  </a:lnTo>
                  <a:lnTo>
                    <a:pt x="3738300" y="1013100"/>
                  </a:lnTo>
                  <a:lnTo>
                    <a:pt x="3717835" y="1028384"/>
                  </a:lnTo>
                  <a:cubicBezTo>
                    <a:pt x="3671599" y="1056246"/>
                    <a:pt x="3621839" y="1076964"/>
                    <a:pt x="3570305" y="1090261"/>
                  </a:cubicBezTo>
                  <a:lnTo>
                    <a:pt x="3542473" y="1095353"/>
                  </a:lnTo>
                  <a:lnTo>
                    <a:pt x="3542382" y="1095381"/>
                  </a:lnTo>
                  <a:lnTo>
                    <a:pt x="3542240" y="1095396"/>
                  </a:lnTo>
                  <a:lnTo>
                    <a:pt x="3491893" y="1104606"/>
                  </a:lnTo>
                  <a:cubicBezTo>
                    <a:pt x="3465458" y="1107509"/>
                    <a:pt x="3438798" y="1108522"/>
                    <a:pt x="3412133" y="1107611"/>
                  </a:cubicBezTo>
                  <a:lnTo>
                    <a:pt x="3402576" y="1106588"/>
                  </a:lnTo>
                  <a:lnTo>
                    <a:pt x="551608" y="1106588"/>
                  </a:lnTo>
                  <a:cubicBezTo>
                    <a:pt x="246964" y="1106588"/>
                    <a:pt x="0" y="859625"/>
                    <a:pt x="0" y="554981"/>
                  </a:cubicBezTo>
                  <a:cubicBezTo>
                    <a:pt x="1" y="250337"/>
                    <a:pt x="246964" y="3374"/>
                    <a:pt x="551609" y="3374"/>
                  </a:cubicBezTo>
                  <a:lnTo>
                    <a:pt x="3396227" y="337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7" name="Rectangle 76"/>
            <p:cNvSpPr/>
            <p:nvPr/>
          </p:nvSpPr>
          <p:spPr>
            <a:xfrm>
              <a:off x="5034677" y="3642808"/>
              <a:ext cx="201042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Simplicity</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78" name="Group 77"/>
          <p:cNvGrpSpPr/>
          <p:nvPr/>
        </p:nvGrpSpPr>
        <p:grpSpPr>
          <a:xfrm>
            <a:off x="4038602" y="4948474"/>
            <a:ext cx="3144389" cy="831414"/>
            <a:chOff x="4038602" y="4948474"/>
            <a:chExt cx="3144389" cy="831414"/>
          </a:xfrm>
        </p:grpSpPr>
        <p:sp>
          <p:nvSpPr>
            <p:cNvPr id="79" name="Freeform 78"/>
            <p:cNvSpPr/>
            <p:nvPr/>
          </p:nvSpPr>
          <p:spPr>
            <a:xfrm flipH="1">
              <a:off x="4038602" y="4948474"/>
              <a:ext cx="3144389" cy="831414"/>
            </a:xfrm>
            <a:custGeom>
              <a:avLst/>
              <a:gdLst>
                <a:gd name="connsiteX0" fmla="*/ 757431 w 4191118"/>
                <a:gd name="connsiteY0" fmla="*/ 0 h 1108182"/>
                <a:gd name="connsiteX1" fmla="*/ 806708 w 4191118"/>
                <a:gd name="connsiteY1" fmla="*/ 4968 h 1108182"/>
                <a:gd name="connsiteX2" fmla="*/ 3639510 w 4191118"/>
                <a:gd name="connsiteY2" fmla="*/ 4968 h 1108182"/>
                <a:gd name="connsiteX3" fmla="*/ 4191118 w 4191118"/>
                <a:gd name="connsiteY3" fmla="*/ 556575 h 1108182"/>
                <a:gd name="connsiteX4" fmla="*/ 3639510 w 4191118"/>
                <a:gd name="connsiteY4" fmla="*/ 1108182 h 1108182"/>
                <a:gd name="connsiteX5" fmla="*/ 759905 w 4191118"/>
                <a:gd name="connsiteY5" fmla="*/ 1108182 h 1108182"/>
                <a:gd name="connsiteX6" fmla="*/ 758666 w 4191118"/>
                <a:gd name="connsiteY6" fmla="*/ 1108057 h 1108182"/>
                <a:gd name="connsiteX7" fmla="*/ 757431 w 4191118"/>
                <a:gd name="connsiteY7" fmla="*/ 1108182 h 1108182"/>
                <a:gd name="connsiteX8" fmla="*/ 673049 w 4191118"/>
                <a:gd name="connsiteY8" fmla="*/ 1101797 h 1108182"/>
                <a:gd name="connsiteX9" fmla="*/ 654762 w 4191118"/>
                <a:gd name="connsiteY9" fmla="*/ 1097583 h 1108182"/>
                <a:gd name="connsiteX10" fmla="*/ 648737 w 4191118"/>
                <a:gd name="connsiteY10" fmla="*/ 1096976 h 1108182"/>
                <a:gd name="connsiteX11" fmla="*/ 638967 w 4191118"/>
                <a:gd name="connsiteY11" fmla="*/ 1093943 h 1108182"/>
                <a:gd name="connsiteX12" fmla="*/ 592662 w 4191118"/>
                <a:gd name="connsiteY12" fmla="*/ 1083271 h 1108182"/>
                <a:gd name="connsiteX13" fmla="*/ 548372 w 4191118"/>
                <a:gd name="connsiteY13" fmla="*/ 1065821 h 1108182"/>
                <a:gd name="connsiteX14" fmla="*/ 545195 w 4191118"/>
                <a:gd name="connsiteY14" fmla="*/ 1064834 h 1108182"/>
                <a:gd name="connsiteX15" fmla="*/ 543409 w 4191118"/>
                <a:gd name="connsiteY15" fmla="*/ 1063865 h 1108182"/>
                <a:gd name="connsiteX16" fmla="*/ 517210 w 4191118"/>
                <a:gd name="connsiteY16" fmla="*/ 1053543 h 1108182"/>
                <a:gd name="connsiteX17" fmla="*/ 329868 w 4191118"/>
                <a:gd name="connsiteY17" fmla="*/ 906544 h 1108182"/>
                <a:gd name="connsiteX18" fmla="*/ 310624 w 4191118"/>
                <a:gd name="connsiteY18" fmla="*/ 874826 h 1108182"/>
                <a:gd name="connsiteX19" fmla="*/ 302504 w 4191118"/>
                <a:gd name="connsiteY19" fmla="*/ 864984 h 1108182"/>
                <a:gd name="connsiteX20" fmla="*/ 284259 w 4191118"/>
                <a:gd name="connsiteY20" fmla="*/ 831370 h 1108182"/>
                <a:gd name="connsiteX21" fmla="*/ 246884 w 4191118"/>
                <a:gd name="connsiteY21" fmla="*/ 769768 h 1108182"/>
                <a:gd name="connsiteX22" fmla="*/ 219443 w 4191118"/>
                <a:gd name="connsiteY22" fmla="*/ 681368 h 1108182"/>
                <a:gd name="connsiteX23" fmla="*/ 0 w 4191118"/>
                <a:gd name="connsiteY23" fmla="*/ 554091 h 1108182"/>
                <a:gd name="connsiteX24" fmla="*/ 219443 w 4191118"/>
                <a:gd name="connsiteY24" fmla="*/ 426814 h 1108182"/>
                <a:gd name="connsiteX25" fmla="*/ 246884 w 4191118"/>
                <a:gd name="connsiteY25" fmla="*/ 338414 h 1108182"/>
                <a:gd name="connsiteX26" fmla="*/ 757431 w 4191118"/>
                <a:gd name="connsiteY26" fmla="*/ 0 h 110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91118" h="1108182">
                  <a:moveTo>
                    <a:pt x="757431" y="0"/>
                  </a:moveTo>
                  <a:lnTo>
                    <a:pt x="806708" y="4968"/>
                  </a:lnTo>
                  <a:lnTo>
                    <a:pt x="3639510" y="4968"/>
                  </a:lnTo>
                  <a:cubicBezTo>
                    <a:pt x="3944154" y="4968"/>
                    <a:pt x="4191118" y="251931"/>
                    <a:pt x="4191118" y="556575"/>
                  </a:cubicBezTo>
                  <a:cubicBezTo>
                    <a:pt x="4191118" y="861219"/>
                    <a:pt x="3944154" y="1108182"/>
                    <a:pt x="3639510" y="1108182"/>
                  </a:cubicBezTo>
                  <a:lnTo>
                    <a:pt x="759905" y="1108182"/>
                  </a:lnTo>
                  <a:lnTo>
                    <a:pt x="758666" y="1108057"/>
                  </a:lnTo>
                  <a:lnTo>
                    <a:pt x="757431" y="1108182"/>
                  </a:lnTo>
                  <a:cubicBezTo>
                    <a:pt x="728742" y="1108182"/>
                    <a:pt x="700563" y="1106001"/>
                    <a:pt x="673049" y="1101797"/>
                  </a:cubicBezTo>
                  <a:lnTo>
                    <a:pt x="654762" y="1097583"/>
                  </a:lnTo>
                  <a:lnTo>
                    <a:pt x="648737" y="1096976"/>
                  </a:lnTo>
                  <a:lnTo>
                    <a:pt x="638967" y="1093943"/>
                  </a:lnTo>
                  <a:lnTo>
                    <a:pt x="592662" y="1083271"/>
                  </a:lnTo>
                  <a:lnTo>
                    <a:pt x="548372" y="1065821"/>
                  </a:lnTo>
                  <a:lnTo>
                    <a:pt x="545195" y="1064834"/>
                  </a:lnTo>
                  <a:lnTo>
                    <a:pt x="543409" y="1063865"/>
                  </a:lnTo>
                  <a:lnTo>
                    <a:pt x="517210" y="1053543"/>
                  </a:lnTo>
                  <a:cubicBezTo>
                    <a:pt x="444540" y="1018526"/>
                    <a:pt x="380683" y="968117"/>
                    <a:pt x="329868" y="906544"/>
                  </a:cubicBezTo>
                  <a:lnTo>
                    <a:pt x="310624" y="874826"/>
                  </a:lnTo>
                  <a:lnTo>
                    <a:pt x="302504" y="864984"/>
                  </a:lnTo>
                  <a:lnTo>
                    <a:pt x="284259" y="831370"/>
                  </a:lnTo>
                  <a:lnTo>
                    <a:pt x="246884" y="769768"/>
                  </a:lnTo>
                  <a:lnTo>
                    <a:pt x="219443" y="681368"/>
                  </a:lnTo>
                  <a:lnTo>
                    <a:pt x="0" y="554091"/>
                  </a:lnTo>
                  <a:lnTo>
                    <a:pt x="219443" y="426814"/>
                  </a:lnTo>
                  <a:lnTo>
                    <a:pt x="246884" y="338414"/>
                  </a:lnTo>
                  <a:cubicBezTo>
                    <a:pt x="331000" y="139542"/>
                    <a:pt x="527920" y="0"/>
                    <a:pt x="7574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0" name="Rectangle 79"/>
            <p:cNvSpPr/>
            <p:nvPr/>
          </p:nvSpPr>
          <p:spPr>
            <a:xfrm>
              <a:off x="4685521" y="5133349"/>
              <a:ext cx="1850552"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Powerful</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1" name="Group 80"/>
          <p:cNvGrpSpPr/>
          <p:nvPr/>
        </p:nvGrpSpPr>
        <p:grpSpPr>
          <a:xfrm>
            <a:off x="4520966" y="6439109"/>
            <a:ext cx="3037843" cy="831229"/>
            <a:chOff x="4520966" y="6439109"/>
            <a:chExt cx="3037843" cy="831229"/>
          </a:xfrm>
        </p:grpSpPr>
        <p:sp>
          <p:nvSpPr>
            <p:cNvPr id="82" name="Freeform 81"/>
            <p:cNvSpPr/>
            <p:nvPr/>
          </p:nvSpPr>
          <p:spPr>
            <a:xfrm flipH="1">
              <a:off x="4520966" y="6439109"/>
              <a:ext cx="3037843" cy="831229"/>
            </a:xfrm>
            <a:custGeom>
              <a:avLst/>
              <a:gdLst>
                <a:gd name="connsiteX0" fmla="*/ 632208 w 4049103"/>
                <a:gd name="connsiteY0" fmla="*/ 324 h 1107935"/>
                <a:gd name="connsiteX1" fmla="*/ 656644 w 4049103"/>
                <a:gd name="connsiteY1" fmla="*/ 2940 h 1107935"/>
                <a:gd name="connsiteX2" fmla="*/ 3497497 w 4049103"/>
                <a:gd name="connsiteY2" fmla="*/ 2940 h 1107935"/>
                <a:gd name="connsiteX3" fmla="*/ 4049103 w 4049103"/>
                <a:gd name="connsiteY3" fmla="*/ 554547 h 1107935"/>
                <a:gd name="connsiteX4" fmla="*/ 3497497 w 4049103"/>
                <a:gd name="connsiteY4" fmla="*/ 1106154 h 1107935"/>
                <a:gd name="connsiteX5" fmla="*/ 622252 w 4049103"/>
                <a:gd name="connsiteY5" fmla="*/ 1106154 h 1107935"/>
                <a:gd name="connsiteX6" fmla="*/ 593342 w 4049103"/>
                <a:gd name="connsiteY6" fmla="*/ 1107935 h 1107935"/>
                <a:gd name="connsiteX7" fmla="*/ 287088 w 4049103"/>
                <a:gd name="connsiteY7" fmla="*/ 1002398 h 1107935"/>
                <a:gd name="connsiteX8" fmla="*/ 72962 w 4049103"/>
                <a:gd name="connsiteY8" fmla="*/ 428524 h 1107935"/>
                <a:gd name="connsiteX9" fmla="*/ 102722 w 4049103"/>
                <a:gd name="connsiteY9" fmla="*/ 340878 h 1107935"/>
                <a:gd name="connsiteX10" fmla="*/ 0 w 4049103"/>
                <a:gd name="connsiteY10" fmla="*/ 108923 h 1107935"/>
                <a:gd name="connsiteX11" fmla="*/ 252345 w 4049103"/>
                <a:gd name="connsiteY11" fmla="*/ 134939 h 1107935"/>
                <a:gd name="connsiteX12" fmla="*/ 326506 w 4049103"/>
                <a:gd name="connsiteY12" fmla="*/ 79551 h 1107935"/>
                <a:gd name="connsiteX13" fmla="*/ 632208 w 4049103"/>
                <a:gd name="connsiteY13" fmla="*/ 324 h 110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9103" h="1107935">
                  <a:moveTo>
                    <a:pt x="632208" y="324"/>
                  </a:moveTo>
                  <a:lnTo>
                    <a:pt x="656644" y="2940"/>
                  </a:lnTo>
                  <a:lnTo>
                    <a:pt x="3497497" y="2940"/>
                  </a:lnTo>
                  <a:cubicBezTo>
                    <a:pt x="3802141" y="2940"/>
                    <a:pt x="4049103" y="249903"/>
                    <a:pt x="4049103" y="554547"/>
                  </a:cubicBezTo>
                  <a:cubicBezTo>
                    <a:pt x="4049103" y="859191"/>
                    <a:pt x="3802141" y="1106154"/>
                    <a:pt x="3497497" y="1106154"/>
                  </a:cubicBezTo>
                  <a:lnTo>
                    <a:pt x="622252" y="1106154"/>
                  </a:lnTo>
                  <a:lnTo>
                    <a:pt x="593342" y="1107935"/>
                  </a:lnTo>
                  <a:cubicBezTo>
                    <a:pt x="486680" y="1104290"/>
                    <a:pt x="379928" y="1069850"/>
                    <a:pt x="287088" y="1002398"/>
                  </a:cubicBezTo>
                  <a:cubicBezTo>
                    <a:pt x="101410" y="867495"/>
                    <a:pt x="24119" y="638857"/>
                    <a:pt x="72962" y="428524"/>
                  </a:cubicBezTo>
                  <a:lnTo>
                    <a:pt x="102722" y="340878"/>
                  </a:lnTo>
                  <a:lnTo>
                    <a:pt x="0" y="108923"/>
                  </a:lnTo>
                  <a:lnTo>
                    <a:pt x="252345" y="134939"/>
                  </a:lnTo>
                  <a:lnTo>
                    <a:pt x="326506" y="79551"/>
                  </a:lnTo>
                  <a:cubicBezTo>
                    <a:pt x="418978" y="23827"/>
                    <a:pt x="525547" y="-3322"/>
                    <a:pt x="632208" y="3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3" name="Rectangle 82"/>
            <p:cNvSpPr/>
            <p:nvPr/>
          </p:nvSpPr>
          <p:spPr>
            <a:xfrm>
              <a:off x="4802678" y="6623891"/>
              <a:ext cx="2474422"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Professional</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4" name="Group 83"/>
          <p:cNvGrpSpPr/>
          <p:nvPr/>
        </p:nvGrpSpPr>
        <p:grpSpPr>
          <a:xfrm>
            <a:off x="10729194" y="3458026"/>
            <a:ext cx="3034269" cy="831228"/>
            <a:chOff x="10729194" y="3458026"/>
            <a:chExt cx="3034269" cy="831228"/>
          </a:xfrm>
        </p:grpSpPr>
        <p:sp>
          <p:nvSpPr>
            <p:cNvPr id="85" name="Freeform 84"/>
            <p:cNvSpPr/>
            <p:nvPr/>
          </p:nvSpPr>
          <p:spPr>
            <a:xfrm>
              <a:off x="10729194" y="3458026"/>
              <a:ext cx="3034269" cy="831228"/>
            </a:xfrm>
            <a:custGeom>
              <a:avLst/>
              <a:gdLst>
                <a:gd name="connsiteX0" fmla="*/ 593342 w 4044341"/>
                <a:gd name="connsiteY0" fmla="*/ 0 h 1107934"/>
                <a:gd name="connsiteX1" fmla="*/ 648114 w 4044341"/>
                <a:gd name="connsiteY1" fmla="*/ 3374 h 1107934"/>
                <a:gd name="connsiteX2" fmla="*/ 3492733 w 4044341"/>
                <a:gd name="connsiteY2" fmla="*/ 3374 h 1107934"/>
                <a:gd name="connsiteX3" fmla="*/ 4044341 w 4044341"/>
                <a:gd name="connsiteY3" fmla="*/ 554981 h 1107934"/>
                <a:gd name="connsiteX4" fmla="*/ 3492733 w 4044341"/>
                <a:gd name="connsiteY4" fmla="*/ 1106588 h 1107934"/>
                <a:gd name="connsiteX5" fmla="*/ 641765 w 4044341"/>
                <a:gd name="connsiteY5" fmla="*/ 1106588 h 1107934"/>
                <a:gd name="connsiteX6" fmla="*/ 632208 w 4044341"/>
                <a:gd name="connsiteY6" fmla="*/ 1107611 h 1107934"/>
                <a:gd name="connsiteX7" fmla="*/ 552448 w 4044341"/>
                <a:gd name="connsiteY7" fmla="*/ 1104606 h 1107934"/>
                <a:gd name="connsiteX8" fmla="*/ 502101 w 4044341"/>
                <a:gd name="connsiteY8" fmla="*/ 1095396 h 1107934"/>
                <a:gd name="connsiteX9" fmla="*/ 501959 w 4044341"/>
                <a:gd name="connsiteY9" fmla="*/ 1095381 h 1107934"/>
                <a:gd name="connsiteX10" fmla="*/ 501868 w 4044341"/>
                <a:gd name="connsiteY10" fmla="*/ 1095353 h 1107934"/>
                <a:gd name="connsiteX11" fmla="*/ 474036 w 4044341"/>
                <a:gd name="connsiteY11" fmla="*/ 1090261 h 1107934"/>
                <a:gd name="connsiteX12" fmla="*/ 326506 w 4044341"/>
                <a:gd name="connsiteY12" fmla="*/ 1028384 h 1107934"/>
                <a:gd name="connsiteX13" fmla="*/ 306041 w 4044341"/>
                <a:gd name="connsiteY13" fmla="*/ 1013100 h 1107934"/>
                <a:gd name="connsiteX14" fmla="*/ 304719 w 4044341"/>
                <a:gd name="connsiteY14" fmla="*/ 1012382 h 1107934"/>
                <a:gd name="connsiteX15" fmla="*/ 301271 w 4044341"/>
                <a:gd name="connsiteY15" fmla="*/ 1009536 h 1107934"/>
                <a:gd name="connsiteX16" fmla="*/ 252345 w 4044341"/>
                <a:gd name="connsiteY16" fmla="*/ 972996 h 1107934"/>
                <a:gd name="connsiteX17" fmla="*/ 0 w 4044341"/>
                <a:gd name="connsiteY17" fmla="*/ 999013 h 1107934"/>
                <a:gd name="connsiteX18" fmla="*/ 102721 w 4044341"/>
                <a:gd name="connsiteY18" fmla="*/ 767057 h 1107934"/>
                <a:gd name="connsiteX19" fmla="*/ 72961 w 4044341"/>
                <a:gd name="connsiteY19" fmla="*/ 679411 h 1107934"/>
                <a:gd name="connsiteX20" fmla="*/ 67763 w 4044341"/>
                <a:gd name="connsiteY20" fmla="*/ 616911 h 1107934"/>
                <a:gd name="connsiteX21" fmla="*/ 61521 w 4044341"/>
                <a:gd name="connsiteY21" fmla="*/ 554981 h 1107934"/>
                <a:gd name="connsiteX22" fmla="*/ 62119 w 4044341"/>
                <a:gd name="connsiteY22" fmla="*/ 549042 h 1107934"/>
                <a:gd name="connsiteX23" fmla="*/ 59703 w 4044341"/>
                <a:gd name="connsiteY23" fmla="*/ 519981 h 1107934"/>
                <a:gd name="connsiteX24" fmla="*/ 70085 w 4044341"/>
                <a:gd name="connsiteY24" fmla="*/ 470016 h 1107934"/>
                <a:gd name="connsiteX25" fmla="*/ 72728 w 4044341"/>
                <a:gd name="connsiteY25" fmla="*/ 443813 h 1107934"/>
                <a:gd name="connsiteX26" fmla="*/ 81212 w 4044341"/>
                <a:gd name="connsiteY26" fmla="*/ 416481 h 1107934"/>
                <a:gd name="connsiteX27" fmla="*/ 92080 w 4044341"/>
                <a:gd name="connsiteY27" fmla="*/ 364188 h 1107934"/>
                <a:gd name="connsiteX28" fmla="*/ 104730 w 4044341"/>
                <a:gd name="connsiteY28" fmla="*/ 340718 h 1107934"/>
                <a:gd name="connsiteX29" fmla="*/ 104869 w 4044341"/>
                <a:gd name="connsiteY29" fmla="*/ 340271 h 1107934"/>
                <a:gd name="connsiteX30" fmla="*/ 119564 w 4044341"/>
                <a:gd name="connsiteY30" fmla="*/ 313197 h 1107934"/>
                <a:gd name="connsiteX31" fmla="*/ 168428 w 4044341"/>
                <a:gd name="connsiteY31" fmla="*/ 222539 h 1107934"/>
                <a:gd name="connsiteX32" fmla="*/ 287088 w 4044341"/>
                <a:gd name="connsiteY32" fmla="*/ 105537 h 1107934"/>
                <a:gd name="connsiteX33" fmla="*/ 593342 w 4044341"/>
                <a:gd name="connsiteY33" fmla="*/ 0 h 11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44341" h="1107934">
                  <a:moveTo>
                    <a:pt x="593342" y="0"/>
                  </a:moveTo>
                  <a:lnTo>
                    <a:pt x="648114" y="3374"/>
                  </a:lnTo>
                  <a:lnTo>
                    <a:pt x="3492733" y="3374"/>
                  </a:lnTo>
                  <a:cubicBezTo>
                    <a:pt x="3797377" y="3374"/>
                    <a:pt x="4044341" y="250337"/>
                    <a:pt x="4044341" y="554981"/>
                  </a:cubicBezTo>
                  <a:cubicBezTo>
                    <a:pt x="4044341" y="859625"/>
                    <a:pt x="3797377" y="1106588"/>
                    <a:pt x="3492733" y="1106588"/>
                  </a:cubicBezTo>
                  <a:lnTo>
                    <a:pt x="641765" y="1106588"/>
                  </a:lnTo>
                  <a:lnTo>
                    <a:pt x="632208" y="1107611"/>
                  </a:lnTo>
                  <a:cubicBezTo>
                    <a:pt x="605543" y="1108522"/>
                    <a:pt x="578883" y="1107509"/>
                    <a:pt x="552448" y="1104606"/>
                  </a:cubicBezTo>
                  <a:lnTo>
                    <a:pt x="502101" y="1095396"/>
                  </a:lnTo>
                  <a:lnTo>
                    <a:pt x="501959" y="1095381"/>
                  </a:lnTo>
                  <a:lnTo>
                    <a:pt x="501868" y="1095353"/>
                  </a:lnTo>
                  <a:lnTo>
                    <a:pt x="474036" y="1090261"/>
                  </a:lnTo>
                  <a:cubicBezTo>
                    <a:pt x="422502" y="1076964"/>
                    <a:pt x="372742" y="1056246"/>
                    <a:pt x="326506" y="1028384"/>
                  </a:cubicBezTo>
                  <a:lnTo>
                    <a:pt x="306041" y="1013100"/>
                  </a:lnTo>
                  <a:lnTo>
                    <a:pt x="304719" y="1012382"/>
                  </a:lnTo>
                  <a:lnTo>
                    <a:pt x="301271" y="1009536"/>
                  </a:lnTo>
                  <a:lnTo>
                    <a:pt x="252345" y="972996"/>
                  </a:lnTo>
                  <a:lnTo>
                    <a:pt x="0" y="999013"/>
                  </a:lnTo>
                  <a:lnTo>
                    <a:pt x="102721" y="767057"/>
                  </a:lnTo>
                  <a:lnTo>
                    <a:pt x="72961" y="679411"/>
                  </a:lnTo>
                  <a:lnTo>
                    <a:pt x="67763" y="616911"/>
                  </a:lnTo>
                  <a:lnTo>
                    <a:pt x="61521" y="554981"/>
                  </a:lnTo>
                  <a:lnTo>
                    <a:pt x="62119" y="549042"/>
                  </a:lnTo>
                  <a:lnTo>
                    <a:pt x="59703" y="519981"/>
                  </a:lnTo>
                  <a:lnTo>
                    <a:pt x="70085" y="470016"/>
                  </a:lnTo>
                  <a:lnTo>
                    <a:pt x="72728" y="443813"/>
                  </a:lnTo>
                  <a:lnTo>
                    <a:pt x="81212" y="416481"/>
                  </a:lnTo>
                  <a:lnTo>
                    <a:pt x="92080" y="364188"/>
                  </a:lnTo>
                  <a:lnTo>
                    <a:pt x="104730" y="340718"/>
                  </a:lnTo>
                  <a:lnTo>
                    <a:pt x="104869" y="340271"/>
                  </a:lnTo>
                  <a:lnTo>
                    <a:pt x="119564" y="313197"/>
                  </a:lnTo>
                  <a:lnTo>
                    <a:pt x="168428" y="222539"/>
                  </a:lnTo>
                  <a:cubicBezTo>
                    <a:pt x="201023" y="178847"/>
                    <a:pt x="240669" y="139263"/>
                    <a:pt x="287088" y="105537"/>
                  </a:cubicBezTo>
                  <a:cubicBezTo>
                    <a:pt x="379928" y="38085"/>
                    <a:pt x="486680" y="3645"/>
                    <a:pt x="593342"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6" name="Rectangle 85"/>
            <p:cNvSpPr/>
            <p:nvPr/>
          </p:nvSpPr>
          <p:spPr>
            <a:xfrm>
              <a:off x="11132260" y="3642808"/>
              <a:ext cx="222814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Flexible</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7" name="Group 86"/>
          <p:cNvGrpSpPr/>
          <p:nvPr/>
        </p:nvGrpSpPr>
        <p:grpSpPr>
          <a:xfrm>
            <a:off x="11105011" y="4948474"/>
            <a:ext cx="3144389" cy="831414"/>
            <a:chOff x="11105011" y="4948474"/>
            <a:chExt cx="3144389" cy="831414"/>
          </a:xfrm>
        </p:grpSpPr>
        <p:sp>
          <p:nvSpPr>
            <p:cNvPr id="88" name="Freeform 87"/>
            <p:cNvSpPr/>
            <p:nvPr/>
          </p:nvSpPr>
          <p:spPr>
            <a:xfrm>
              <a:off x="11105011" y="4948474"/>
              <a:ext cx="3144389" cy="831414"/>
            </a:xfrm>
            <a:custGeom>
              <a:avLst/>
              <a:gdLst>
                <a:gd name="connsiteX0" fmla="*/ 757431 w 4191118"/>
                <a:gd name="connsiteY0" fmla="*/ 0 h 1108182"/>
                <a:gd name="connsiteX1" fmla="*/ 806708 w 4191118"/>
                <a:gd name="connsiteY1" fmla="*/ 4968 h 1108182"/>
                <a:gd name="connsiteX2" fmla="*/ 3639510 w 4191118"/>
                <a:gd name="connsiteY2" fmla="*/ 4968 h 1108182"/>
                <a:gd name="connsiteX3" fmla="*/ 4191118 w 4191118"/>
                <a:gd name="connsiteY3" fmla="*/ 556575 h 1108182"/>
                <a:gd name="connsiteX4" fmla="*/ 3639510 w 4191118"/>
                <a:gd name="connsiteY4" fmla="*/ 1108182 h 1108182"/>
                <a:gd name="connsiteX5" fmla="*/ 759905 w 4191118"/>
                <a:gd name="connsiteY5" fmla="*/ 1108182 h 1108182"/>
                <a:gd name="connsiteX6" fmla="*/ 758666 w 4191118"/>
                <a:gd name="connsiteY6" fmla="*/ 1108057 h 1108182"/>
                <a:gd name="connsiteX7" fmla="*/ 757431 w 4191118"/>
                <a:gd name="connsiteY7" fmla="*/ 1108182 h 1108182"/>
                <a:gd name="connsiteX8" fmla="*/ 673049 w 4191118"/>
                <a:gd name="connsiteY8" fmla="*/ 1101797 h 1108182"/>
                <a:gd name="connsiteX9" fmla="*/ 654762 w 4191118"/>
                <a:gd name="connsiteY9" fmla="*/ 1097583 h 1108182"/>
                <a:gd name="connsiteX10" fmla="*/ 648737 w 4191118"/>
                <a:gd name="connsiteY10" fmla="*/ 1096976 h 1108182"/>
                <a:gd name="connsiteX11" fmla="*/ 638967 w 4191118"/>
                <a:gd name="connsiteY11" fmla="*/ 1093943 h 1108182"/>
                <a:gd name="connsiteX12" fmla="*/ 592662 w 4191118"/>
                <a:gd name="connsiteY12" fmla="*/ 1083271 h 1108182"/>
                <a:gd name="connsiteX13" fmla="*/ 548372 w 4191118"/>
                <a:gd name="connsiteY13" fmla="*/ 1065821 h 1108182"/>
                <a:gd name="connsiteX14" fmla="*/ 545195 w 4191118"/>
                <a:gd name="connsiteY14" fmla="*/ 1064834 h 1108182"/>
                <a:gd name="connsiteX15" fmla="*/ 543409 w 4191118"/>
                <a:gd name="connsiteY15" fmla="*/ 1063865 h 1108182"/>
                <a:gd name="connsiteX16" fmla="*/ 517210 w 4191118"/>
                <a:gd name="connsiteY16" fmla="*/ 1053543 h 1108182"/>
                <a:gd name="connsiteX17" fmla="*/ 329868 w 4191118"/>
                <a:gd name="connsiteY17" fmla="*/ 906544 h 1108182"/>
                <a:gd name="connsiteX18" fmla="*/ 310624 w 4191118"/>
                <a:gd name="connsiteY18" fmla="*/ 874826 h 1108182"/>
                <a:gd name="connsiteX19" fmla="*/ 302504 w 4191118"/>
                <a:gd name="connsiteY19" fmla="*/ 864984 h 1108182"/>
                <a:gd name="connsiteX20" fmla="*/ 284259 w 4191118"/>
                <a:gd name="connsiteY20" fmla="*/ 831370 h 1108182"/>
                <a:gd name="connsiteX21" fmla="*/ 246884 w 4191118"/>
                <a:gd name="connsiteY21" fmla="*/ 769768 h 1108182"/>
                <a:gd name="connsiteX22" fmla="*/ 219443 w 4191118"/>
                <a:gd name="connsiteY22" fmla="*/ 681368 h 1108182"/>
                <a:gd name="connsiteX23" fmla="*/ 0 w 4191118"/>
                <a:gd name="connsiteY23" fmla="*/ 554091 h 1108182"/>
                <a:gd name="connsiteX24" fmla="*/ 219443 w 4191118"/>
                <a:gd name="connsiteY24" fmla="*/ 426814 h 1108182"/>
                <a:gd name="connsiteX25" fmla="*/ 246884 w 4191118"/>
                <a:gd name="connsiteY25" fmla="*/ 338414 h 1108182"/>
                <a:gd name="connsiteX26" fmla="*/ 757431 w 4191118"/>
                <a:gd name="connsiteY26" fmla="*/ 0 h 110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91118" h="1108182">
                  <a:moveTo>
                    <a:pt x="757431" y="0"/>
                  </a:moveTo>
                  <a:lnTo>
                    <a:pt x="806708" y="4968"/>
                  </a:lnTo>
                  <a:lnTo>
                    <a:pt x="3639510" y="4968"/>
                  </a:lnTo>
                  <a:cubicBezTo>
                    <a:pt x="3944154" y="4968"/>
                    <a:pt x="4191118" y="251931"/>
                    <a:pt x="4191118" y="556575"/>
                  </a:cubicBezTo>
                  <a:cubicBezTo>
                    <a:pt x="4191118" y="861219"/>
                    <a:pt x="3944154" y="1108182"/>
                    <a:pt x="3639510" y="1108182"/>
                  </a:cubicBezTo>
                  <a:lnTo>
                    <a:pt x="759905" y="1108182"/>
                  </a:lnTo>
                  <a:lnTo>
                    <a:pt x="758666" y="1108057"/>
                  </a:lnTo>
                  <a:lnTo>
                    <a:pt x="757431" y="1108182"/>
                  </a:lnTo>
                  <a:cubicBezTo>
                    <a:pt x="728742" y="1108182"/>
                    <a:pt x="700563" y="1106001"/>
                    <a:pt x="673049" y="1101797"/>
                  </a:cubicBezTo>
                  <a:lnTo>
                    <a:pt x="654762" y="1097583"/>
                  </a:lnTo>
                  <a:lnTo>
                    <a:pt x="648737" y="1096976"/>
                  </a:lnTo>
                  <a:lnTo>
                    <a:pt x="638967" y="1093943"/>
                  </a:lnTo>
                  <a:lnTo>
                    <a:pt x="592662" y="1083271"/>
                  </a:lnTo>
                  <a:lnTo>
                    <a:pt x="548372" y="1065821"/>
                  </a:lnTo>
                  <a:lnTo>
                    <a:pt x="545195" y="1064834"/>
                  </a:lnTo>
                  <a:lnTo>
                    <a:pt x="543409" y="1063865"/>
                  </a:lnTo>
                  <a:lnTo>
                    <a:pt x="517210" y="1053543"/>
                  </a:lnTo>
                  <a:cubicBezTo>
                    <a:pt x="444540" y="1018526"/>
                    <a:pt x="380683" y="968117"/>
                    <a:pt x="329868" y="906544"/>
                  </a:cubicBezTo>
                  <a:lnTo>
                    <a:pt x="310624" y="874826"/>
                  </a:lnTo>
                  <a:lnTo>
                    <a:pt x="302504" y="864984"/>
                  </a:lnTo>
                  <a:lnTo>
                    <a:pt x="284259" y="831370"/>
                  </a:lnTo>
                  <a:lnTo>
                    <a:pt x="246884" y="769768"/>
                  </a:lnTo>
                  <a:lnTo>
                    <a:pt x="219443" y="681368"/>
                  </a:lnTo>
                  <a:lnTo>
                    <a:pt x="0" y="554091"/>
                  </a:lnTo>
                  <a:lnTo>
                    <a:pt x="219443" y="426814"/>
                  </a:lnTo>
                  <a:lnTo>
                    <a:pt x="246884" y="338414"/>
                  </a:lnTo>
                  <a:cubicBezTo>
                    <a:pt x="331000" y="139542"/>
                    <a:pt x="527920" y="0"/>
                    <a:pt x="75743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9" name="Rectangle 88"/>
            <p:cNvSpPr/>
            <p:nvPr/>
          </p:nvSpPr>
          <p:spPr>
            <a:xfrm>
              <a:off x="11498710" y="5133349"/>
              <a:ext cx="235699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Presentation</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90" name="Group 89"/>
          <p:cNvGrpSpPr/>
          <p:nvPr/>
        </p:nvGrpSpPr>
        <p:grpSpPr>
          <a:xfrm>
            <a:off x="10729193" y="6439109"/>
            <a:ext cx="3037843" cy="831229"/>
            <a:chOff x="10729193" y="6439109"/>
            <a:chExt cx="3037843" cy="831229"/>
          </a:xfrm>
        </p:grpSpPr>
        <p:sp>
          <p:nvSpPr>
            <p:cNvPr id="91" name="Freeform 90"/>
            <p:cNvSpPr/>
            <p:nvPr/>
          </p:nvSpPr>
          <p:spPr>
            <a:xfrm>
              <a:off x="10729193" y="6439109"/>
              <a:ext cx="3037843" cy="831229"/>
            </a:xfrm>
            <a:custGeom>
              <a:avLst/>
              <a:gdLst>
                <a:gd name="connsiteX0" fmla="*/ 632208 w 4049103"/>
                <a:gd name="connsiteY0" fmla="*/ 324 h 1107935"/>
                <a:gd name="connsiteX1" fmla="*/ 656644 w 4049103"/>
                <a:gd name="connsiteY1" fmla="*/ 2940 h 1107935"/>
                <a:gd name="connsiteX2" fmla="*/ 3497497 w 4049103"/>
                <a:gd name="connsiteY2" fmla="*/ 2940 h 1107935"/>
                <a:gd name="connsiteX3" fmla="*/ 4049103 w 4049103"/>
                <a:gd name="connsiteY3" fmla="*/ 554547 h 1107935"/>
                <a:gd name="connsiteX4" fmla="*/ 3497497 w 4049103"/>
                <a:gd name="connsiteY4" fmla="*/ 1106154 h 1107935"/>
                <a:gd name="connsiteX5" fmla="*/ 622252 w 4049103"/>
                <a:gd name="connsiteY5" fmla="*/ 1106154 h 1107935"/>
                <a:gd name="connsiteX6" fmla="*/ 593342 w 4049103"/>
                <a:gd name="connsiteY6" fmla="*/ 1107935 h 1107935"/>
                <a:gd name="connsiteX7" fmla="*/ 287088 w 4049103"/>
                <a:gd name="connsiteY7" fmla="*/ 1002398 h 1107935"/>
                <a:gd name="connsiteX8" fmla="*/ 72962 w 4049103"/>
                <a:gd name="connsiteY8" fmla="*/ 428524 h 1107935"/>
                <a:gd name="connsiteX9" fmla="*/ 102722 w 4049103"/>
                <a:gd name="connsiteY9" fmla="*/ 340878 h 1107935"/>
                <a:gd name="connsiteX10" fmla="*/ 0 w 4049103"/>
                <a:gd name="connsiteY10" fmla="*/ 108923 h 1107935"/>
                <a:gd name="connsiteX11" fmla="*/ 252345 w 4049103"/>
                <a:gd name="connsiteY11" fmla="*/ 134939 h 1107935"/>
                <a:gd name="connsiteX12" fmla="*/ 326506 w 4049103"/>
                <a:gd name="connsiteY12" fmla="*/ 79551 h 1107935"/>
                <a:gd name="connsiteX13" fmla="*/ 632208 w 4049103"/>
                <a:gd name="connsiteY13" fmla="*/ 324 h 110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9103" h="1107935">
                  <a:moveTo>
                    <a:pt x="632208" y="324"/>
                  </a:moveTo>
                  <a:lnTo>
                    <a:pt x="656644" y="2940"/>
                  </a:lnTo>
                  <a:lnTo>
                    <a:pt x="3497497" y="2940"/>
                  </a:lnTo>
                  <a:cubicBezTo>
                    <a:pt x="3802141" y="2940"/>
                    <a:pt x="4049103" y="249903"/>
                    <a:pt x="4049103" y="554547"/>
                  </a:cubicBezTo>
                  <a:cubicBezTo>
                    <a:pt x="4049103" y="859191"/>
                    <a:pt x="3802141" y="1106154"/>
                    <a:pt x="3497497" y="1106154"/>
                  </a:cubicBezTo>
                  <a:lnTo>
                    <a:pt x="622252" y="1106154"/>
                  </a:lnTo>
                  <a:lnTo>
                    <a:pt x="593342" y="1107935"/>
                  </a:lnTo>
                  <a:cubicBezTo>
                    <a:pt x="486680" y="1104290"/>
                    <a:pt x="379928" y="1069850"/>
                    <a:pt x="287088" y="1002398"/>
                  </a:cubicBezTo>
                  <a:cubicBezTo>
                    <a:pt x="101410" y="867495"/>
                    <a:pt x="24119" y="638857"/>
                    <a:pt x="72962" y="428524"/>
                  </a:cubicBezTo>
                  <a:lnTo>
                    <a:pt x="102722" y="340878"/>
                  </a:lnTo>
                  <a:lnTo>
                    <a:pt x="0" y="108923"/>
                  </a:lnTo>
                  <a:lnTo>
                    <a:pt x="252345" y="134939"/>
                  </a:lnTo>
                  <a:lnTo>
                    <a:pt x="326506" y="79551"/>
                  </a:lnTo>
                  <a:cubicBezTo>
                    <a:pt x="418978" y="23827"/>
                    <a:pt x="525547" y="-3322"/>
                    <a:pt x="632208" y="32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92" name="Rectangle 91"/>
            <p:cNvSpPr/>
            <p:nvPr/>
          </p:nvSpPr>
          <p:spPr>
            <a:xfrm>
              <a:off x="11069619" y="6623891"/>
              <a:ext cx="235699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Business</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93" name="Group 92"/>
          <p:cNvGrpSpPr/>
          <p:nvPr/>
        </p:nvGrpSpPr>
        <p:grpSpPr>
          <a:xfrm>
            <a:off x="7835012" y="4686306"/>
            <a:ext cx="2604388" cy="1294197"/>
            <a:chOff x="7841806" y="4793259"/>
            <a:chExt cx="2604388" cy="1294197"/>
          </a:xfrm>
        </p:grpSpPr>
        <p:sp>
          <p:nvSpPr>
            <p:cNvPr id="94" name="Freeform 93"/>
            <p:cNvSpPr>
              <a:spLocks noEditPoints="1"/>
            </p:cNvSpPr>
            <p:nvPr/>
          </p:nvSpPr>
          <p:spPr bwMode="auto">
            <a:xfrm>
              <a:off x="8815386" y="4793259"/>
              <a:ext cx="657228" cy="65722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2400">
                <a:latin typeface="Montserrat" panose="00000500000000000000" pitchFamily="50" charset="0"/>
              </a:endParaRPr>
            </a:p>
          </p:txBody>
        </p:sp>
        <p:sp>
          <p:nvSpPr>
            <p:cNvPr id="95" name="TextBox 94"/>
            <p:cNvSpPr txBox="1"/>
            <p:nvPr/>
          </p:nvSpPr>
          <p:spPr>
            <a:xfrm>
              <a:off x="7841806" y="5625791"/>
              <a:ext cx="2604388" cy="461665"/>
            </a:xfrm>
            <a:prstGeom prst="rect">
              <a:avLst/>
            </a:prstGeom>
            <a:noFill/>
          </p:spPr>
          <p:txBody>
            <a:bodyPr wrap="square" rtlCol="0">
              <a:spAutoFit/>
            </a:bodyPr>
            <a:lstStyle/>
            <a:p>
              <a:pPr algn="ctr"/>
              <a:r>
                <a:rPr lang="en-US" altLang="zh-CN" sz="2400" smtClean="0">
                  <a:latin typeface="Montserrat" panose="00000500000000000000" pitchFamily="50" charset="0"/>
                </a:rPr>
                <a:t>Creative</a:t>
              </a:r>
              <a:endParaRPr lang="zh-CN" altLang="en-US" sz="2400">
                <a:latin typeface="Montserrat" panose="00000500000000000000" pitchFamily="50" charset="0"/>
              </a:endParaRPr>
            </a:p>
          </p:txBody>
        </p:sp>
      </p:grpSp>
    </p:spTree>
    <p:extLst>
      <p:ext uri="{BB962C8B-B14F-4D97-AF65-F5344CB8AC3E}">
        <p14:creationId xmlns:p14="http://schemas.microsoft.com/office/powerpoint/2010/main" val="9941741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4" name="Rectangle 3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2" name="Freeform 51"/>
          <p:cNvSpPr>
            <a:spLocks/>
          </p:cNvSpPr>
          <p:nvPr/>
        </p:nvSpPr>
        <p:spPr bwMode="auto">
          <a:xfrm rot="3600000">
            <a:off x="7552679" y="3032253"/>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3" name="Freeform 52"/>
          <p:cNvSpPr>
            <a:spLocks/>
          </p:cNvSpPr>
          <p:nvPr/>
        </p:nvSpPr>
        <p:spPr bwMode="auto">
          <a:xfrm rot="7200000">
            <a:off x="9460196" y="3032253"/>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4" name="Freeform 50"/>
          <p:cNvSpPr>
            <a:spLocks/>
          </p:cNvSpPr>
          <p:nvPr/>
        </p:nvSpPr>
        <p:spPr bwMode="auto">
          <a:xfrm>
            <a:off x="6598920" y="4684213"/>
            <a:ext cx="1275125" cy="2736685"/>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5" name="Freeform 53"/>
          <p:cNvSpPr>
            <a:spLocks/>
          </p:cNvSpPr>
          <p:nvPr/>
        </p:nvSpPr>
        <p:spPr bwMode="auto">
          <a:xfrm rot="10800000">
            <a:off x="10413955" y="4684213"/>
            <a:ext cx="1275125" cy="2736685"/>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6" name="Freeform 54"/>
          <p:cNvSpPr>
            <a:spLocks/>
          </p:cNvSpPr>
          <p:nvPr/>
        </p:nvSpPr>
        <p:spPr bwMode="auto">
          <a:xfrm rot="14400000">
            <a:off x="9460196" y="6336172"/>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5"/>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7" name="Freeform55"/>
          <p:cNvSpPr>
            <a:spLocks/>
          </p:cNvSpPr>
          <p:nvPr/>
        </p:nvSpPr>
        <p:spPr bwMode="auto">
          <a:xfrm rot="18000000">
            <a:off x="7552679" y="6336172"/>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6"/>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38" name="Freeform 569"/>
          <p:cNvSpPr>
            <a:spLocks noEditPoints="1"/>
          </p:cNvSpPr>
          <p:nvPr/>
        </p:nvSpPr>
        <p:spPr bwMode="auto">
          <a:xfrm>
            <a:off x="9864831" y="4137532"/>
            <a:ext cx="527046" cy="47899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11"/>
          <p:cNvSpPr>
            <a:spLocks noEditPoints="1"/>
          </p:cNvSpPr>
          <p:nvPr/>
        </p:nvSpPr>
        <p:spPr bwMode="auto">
          <a:xfrm>
            <a:off x="9865172" y="7464701"/>
            <a:ext cx="526364" cy="52704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8"/>
          <p:cNvSpPr>
            <a:spLocks noEditPoints="1"/>
          </p:cNvSpPr>
          <p:nvPr/>
        </p:nvSpPr>
        <p:spPr bwMode="auto">
          <a:xfrm>
            <a:off x="7912914" y="4113384"/>
            <a:ext cx="527296" cy="527292"/>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3"/>
          <p:cNvSpPr>
            <a:spLocks noEditPoints="1"/>
          </p:cNvSpPr>
          <p:nvPr/>
        </p:nvSpPr>
        <p:spPr bwMode="auto">
          <a:xfrm>
            <a:off x="6918958" y="5791963"/>
            <a:ext cx="526584" cy="52658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0"/>
          <p:cNvSpPr>
            <a:spLocks noEditPoints="1"/>
          </p:cNvSpPr>
          <p:nvPr/>
        </p:nvSpPr>
        <p:spPr bwMode="auto">
          <a:xfrm>
            <a:off x="10842384" y="5839834"/>
            <a:ext cx="526656" cy="4308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3"/>
          <p:cNvSpPr>
            <a:spLocks noEditPoints="1"/>
          </p:cNvSpPr>
          <p:nvPr/>
        </p:nvSpPr>
        <p:spPr bwMode="auto">
          <a:xfrm>
            <a:off x="7912914" y="7488687"/>
            <a:ext cx="527296" cy="47906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4904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6515100" y="3398636"/>
            <a:ext cx="5257800" cy="5257800"/>
            <a:chOff x="6515100" y="3398636"/>
            <a:chExt cx="5257800" cy="5257800"/>
          </a:xfrm>
        </p:grpSpPr>
        <p:sp>
          <p:nvSpPr>
            <p:cNvPr id="3" name="Freeform 10"/>
            <p:cNvSpPr/>
            <p:nvPr/>
          </p:nvSpPr>
          <p:spPr>
            <a:xfrm>
              <a:off x="9053647" y="3398636"/>
              <a:ext cx="2298844" cy="1800318"/>
            </a:xfrm>
            <a:custGeom>
              <a:avLst/>
              <a:gdLst>
                <a:gd name="connsiteX0" fmla="*/ 63236 w 1608914"/>
                <a:gd name="connsiteY0" fmla="*/ 0 h 1260006"/>
                <a:gd name="connsiteX1" fmla="*/ 1588921 w 1608914"/>
                <a:gd name="connsiteY1" fmla="*/ 811200 h 1260006"/>
                <a:gd name="connsiteX2" fmla="*/ 1608914 w 1608914"/>
                <a:gd name="connsiteY2" fmla="*/ 844109 h 1260006"/>
                <a:gd name="connsiteX3" fmla="*/ 1351869 w 1608914"/>
                <a:gd name="connsiteY3" fmla="*/ 1227089 h 1260006"/>
                <a:gd name="connsiteX4" fmla="*/ 865064 w 1608914"/>
                <a:gd name="connsiteY4" fmla="*/ 1260006 h 1260006"/>
                <a:gd name="connsiteX5" fmla="*/ 764738 w 1608914"/>
                <a:gd name="connsiteY5" fmla="*/ 1138411 h 1260006"/>
                <a:gd name="connsiteX6" fmla="*/ 63236 w 1608914"/>
                <a:gd name="connsiteY6" fmla="*/ 847839 h 1260006"/>
                <a:gd name="connsiteX7" fmla="*/ 0 w 1608914"/>
                <a:gd name="connsiteY7" fmla="*/ 851032 h 1260006"/>
                <a:gd name="connsiteX8" fmla="*/ 212676 w 1608914"/>
                <a:gd name="connsiteY8" fmla="*/ 417513 h 1260006"/>
                <a:gd name="connsiteX9" fmla="*/ 9191 w 1608914"/>
                <a:gd name="connsiteY9" fmla="*/ 2729 h 1260006"/>
                <a:gd name="connsiteX10" fmla="*/ 63236 w 1608914"/>
                <a:gd name="connsiteY10" fmla="*/ 0 h 1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8914" h="1260006">
                  <a:moveTo>
                    <a:pt x="63236" y="0"/>
                  </a:moveTo>
                  <a:cubicBezTo>
                    <a:pt x="698334" y="0"/>
                    <a:pt x="1258275" y="321780"/>
                    <a:pt x="1588921" y="811200"/>
                  </a:cubicBezTo>
                  <a:lnTo>
                    <a:pt x="1608914" y="844109"/>
                  </a:lnTo>
                  <a:lnTo>
                    <a:pt x="1351869" y="1227089"/>
                  </a:lnTo>
                  <a:lnTo>
                    <a:pt x="865064" y="1260006"/>
                  </a:lnTo>
                  <a:lnTo>
                    <a:pt x="764738" y="1138411"/>
                  </a:lnTo>
                  <a:cubicBezTo>
                    <a:pt x="585209" y="958881"/>
                    <a:pt x="337190" y="847839"/>
                    <a:pt x="63236" y="847839"/>
                  </a:cubicBezTo>
                  <a:lnTo>
                    <a:pt x="0" y="851032"/>
                  </a:lnTo>
                  <a:lnTo>
                    <a:pt x="212676" y="417513"/>
                  </a:lnTo>
                  <a:lnTo>
                    <a:pt x="9191" y="2729"/>
                  </a:lnTo>
                  <a:lnTo>
                    <a:pt x="6323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11"/>
            <p:cNvSpPr/>
            <p:nvPr/>
          </p:nvSpPr>
          <p:spPr>
            <a:xfrm>
              <a:off x="6828901" y="3405060"/>
              <a:ext cx="2477406" cy="1993867"/>
            </a:xfrm>
            <a:custGeom>
              <a:avLst/>
              <a:gdLst>
                <a:gd name="connsiteX0" fmla="*/ 1531267 w 1733886"/>
                <a:gd name="connsiteY0" fmla="*/ 0 h 1395467"/>
                <a:gd name="connsiteX1" fmla="*/ 1733886 w 1733886"/>
                <a:gd name="connsiteY1" fmla="*/ 413018 h 1395467"/>
                <a:gd name="connsiteX2" fmla="*/ 1520299 w 1733886"/>
                <a:gd name="connsiteY2" fmla="*/ 848393 h 1395467"/>
                <a:gd name="connsiteX3" fmla="*/ 1518856 w 1733886"/>
                <a:gd name="connsiteY3" fmla="*/ 848466 h 1395467"/>
                <a:gd name="connsiteX4" fmla="*/ 747954 w 1733886"/>
                <a:gd name="connsiteY4" fmla="*/ 1362537 h 1395467"/>
                <a:gd name="connsiteX5" fmla="*/ 732091 w 1733886"/>
                <a:gd name="connsiteY5" fmla="*/ 1395467 h 1395467"/>
                <a:gd name="connsiteX6" fmla="*/ 463176 w 1733886"/>
                <a:gd name="connsiteY6" fmla="*/ 994800 h 1395467"/>
                <a:gd name="connsiteX7" fmla="*/ 0 w 1733886"/>
                <a:gd name="connsiteY7" fmla="*/ 963481 h 1395467"/>
                <a:gd name="connsiteX8" fmla="*/ 2445 w 1733886"/>
                <a:gd name="connsiteY8" fmla="*/ 958406 h 1395467"/>
                <a:gd name="connsiteX9" fmla="*/ 1432170 w 1733886"/>
                <a:gd name="connsiteY9" fmla="*/ 5004 h 1395467"/>
                <a:gd name="connsiteX10" fmla="*/ 1531267 w 1733886"/>
                <a:gd name="connsiteY10" fmla="*/ 0 h 139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86" h="1395467">
                  <a:moveTo>
                    <a:pt x="1531267" y="0"/>
                  </a:moveTo>
                  <a:lnTo>
                    <a:pt x="1733886" y="413018"/>
                  </a:lnTo>
                  <a:lnTo>
                    <a:pt x="1520299" y="848393"/>
                  </a:lnTo>
                  <a:lnTo>
                    <a:pt x="1518856" y="848466"/>
                  </a:lnTo>
                  <a:cubicBezTo>
                    <a:pt x="1185350" y="882336"/>
                    <a:pt x="900679" y="1081397"/>
                    <a:pt x="747954" y="1362537"/>
                  </a:cubicBezTo>
                  <a:lnTo>
                    <a:pt x="732091" y="1395467"/>
                  </a:lnTo>
                  <a:lnTo>
                    <a:pt x="463176" y="994800"/>
                  </a:lnTo>
                  <a:lnTo>
                    <a:pt x="0" y="963481"/>
                  </a:lnTo>
                  <a:lnTo>
                    <a:pt x="2445" y="958406"/>
                  </a:lnTo>
                  <a:cubicBezTo>
                    <a:pt x="285690" y="437000"/>
                    <a:pt x="813645" y="67819"/>
                    <a:pt x="1432170" y="5004"/>
                  </a:cubicBezTo>
                  <a:lnTo>
                    <a:pt x="1531267"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12"/>
            <p:cNvSpPr/>
            <p:nvPr/>
          </p:nvSpPr>
          <p:spPr>
            <a:xfrm>
              <a:off x="10324092" y="4648022"/>
              <a:ext cx="1448808" cy="2580722"/>
            </a:xfrm>
            <a:custGeom>
              <a:avLst/>
              <a:gdLst>
                <a:gd name="connsiteX0" fmla="*/ 738169 w 1013991"/>
                <a:gd name="connsiteY0" fmla="*/ 0 h 1806195"/>
                <a:gd name="connsiteX1" fmla="*/ 791923 w 1013991"/>
                <a:gd name="connsiteY1" fmla="*/ 88482 h 1806195"/>
                <a:gd name="connsiteX2" fmla="*/ 1013991 w 1013991"/>
                <a:gd name="connsiteY2" fmla="*/ 965494 h 1806195"/>
                <a:gd name="connsiteX3" fmla="*/ 869402 w 1013991"/>
                <a:gd name="connsiteY3" fmla="*/ 1681671 h 1806195"/>
                <a:gd name="connsiteX4" fmla="*/ 809416 w 1013991"/>
                <a:gd name="connsiteY4" fmla="*/ 1806195 h 1806195"/>
                <a:gd name="connsiteX5" fmla="*/ 349116 w 1013991"/>
                <a:gd name="connsiteY5" fmla="*/ 1775070 h 1806195"/>
                <a:gd name="connsiteX6" fmla="*/ 78472 w 1013991"/>
                <a:gd name="connsiteY6" fmla="*/ 1371828 h 1806195"/>
                <a:gd name="connsiteX7" fmla="*/ 88190 w 1013991"/>
                <a:gd name="connsiteY7" fmla="*/ 1351654 h 1806195"/>
                <a:gd name="connsiteX8" fmla="*/ 166152 w 1013991"/>
                <a:gd name="connsiteY8" fmla="*/ 965494 h 1806195"/>
                <a:gd name="connsiteX9" fmla="*/ 46414 w 1013991"/>
                <a:gd name="connsiteY9" fmla="*/ 492613 h 1806195"/>
                <a:gd name="connsiteX10" fmla="*/ 0 w 1013991"/>
                <a:gd name="connsiteY10" fmla="*/ 416211 h 1806195"/>
                <a:gd name="connsiteX11" fmla="*/ 480633 w 1013991"/>
                <a:gd name="connsiteY11" fmla="*/ 383712 h 1806195"/>
                <a:gd name="connsiteX12" fmla="*/ 738169 w 1013991"/>
                <a:gd name="connsiteY12" fmla="*/ 0 h 180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3991" h="1806195">
                  <a:moveTo>
                    <a:pt x="738169" y="0"/>
                  </a:moveTo>
                  <a:lnTo>
                    <a:pt x="791923" y="88482"/>
                  </a:lnTo>
                  <a:cubicBezTo>
                    <a:pt x="933546" y="349186"/>
                    <a:pt x="1013991" y="647945"/>
                    <a:pt x="1013991" y="965494"/>
                  </a:cubicBezTo>
                  <a:cubicBezTo>
                    <a:pt x="1013991" y="1219533"/>
                    <a:pt x="962506" y="1461547"/>
                    <a:pt x="869402" y="1681671"/>
                  </a:cubicBezTo>
                  <a:lnTo>
                    <a:pt x="809416" y="1806195"/>
                  </a:lnTo>
                  <a:lnTo>
                    <a:pt x="349116" y="1775070"/>
                  </a:lnTo>
                  <a:lnTo>
                    <a:pt x="78472" y="1371828"/>
                  </a:lnTo>
                  <a:lnTo>
                    <a:pt x="88190" y="1351654"/>
                  </a:lnTo>
                  <a:cubicBezTo>
                    <a:pt x="138392" y="1232964"/>
                    <a:pt x="166152" y="1102471"/>
                    <a:pt x="166152" y="965494"/>
                  </a:cubicBezTo>
                  <a:cubicBezTo>
                    <a:pt x="166152" y="794273"/>
                    <a:pt x="122777" y="633183"/>
                    <a:pt x="46414" y="492613"/>
                  </a:cubicBezTo>
                  <a:lnTo>
                    <a:pt x="0" y="416211"/>
                  </a:lnTo>
                  <a:lnTo>
                    <a:pt x="480633" y="383712"/>
                  </a:lnTo>
                  <a:lnTo>
                    <a:pt x="738169"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13"/>
            <p:cNvSpPr/>
            <p:nvPr/>
          </p:nvSpPr>
          <p:spPr>
            <a:xfrm>
              <a:off x="6515100" y="4826329"/>
              <a:ext cx="1448809" cy="2580724"/>
            </a:xfrm>
            <a:custGeom>
              <a:avLst/>
              <a:gdLst>
                <a:gd name="connsiteX0" fmla="*/ 204576 w 1013992"/>
                <a:gd name="connsiteY0" fmla="*/ 0 h 1806196"/>
                <a:gd name="connsiteX1" fmla="*/ 664877 w 1013992"/>
                <a:gd name="connsiteY1" fmla="*/ 31124 h 1806196"/>
                <a:gd name="connsiteX2" fmla="*/ 935520 w 1013992"/>
                <a:gd name="connsiteY2" fmla="*/ 434365 h 1806196"/>
                <a:gd name="connsiteX3" fmla="*/ 925801 w 1013992"/>
                <a:gd name="connsiteY3" fmla="*/ 454540 h 1806196"/>
                <a:gd name="connsiteX4" fmla="*/ 847839 w 1013992"/>
                <a:gd name="connsiteY4" fmla="*/ 840700 h 1806196"/>
                <a:gd name="connsiteX5" fmla="*/ 967577 w 1013992"/>
                <a:gd name="connsiteY5" fmla="*/ 1313582 h 1806196"/>
                <a:gd name="connsiteX6" fmla="*/ 1013992 w 1013992"/>
                <a:gd name="connsiteY6" fmla="*/ 1389983 h 1806196"/>
                <a:gd name="connsiteX7" fmla="*/ 533360 w 1013992"/>
                <a:gd name="connsiteY7" fmla="*/ 1422482 h 1806196"/>
                <a:gd name="connsiteX8" fmla="*/ 275823 w 1013992"/>
                <a:gd name="connsiteY8" fmla="*/ 1806196 h 1806196"/>
                <a:gd name="connsiteX9" fmla="*/ 222068 w 1013992"/>
                <a:gd name="connsiteY9" fmla="*/ 1717712 h 1806196"/>
                <a:gd name="connsiteX10" fmla="*/ 0 w 1013992"/>
                <a:gd name="connsiteY10" fmla="*/ 840700 h 1806196"/>
                <a:gd name="connsiteX11" fmla="*/ 144589 w 1013992"/>
                <a:gd name="connsiteY11" fmla="*/ 124523 h 1806196"/>
                <a:gd name="connsiteX12" fmla="*/ 204576 w 1013992"/>
                <a:gd name="connsiteY12" fmla="*/ 0 h 180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3992" h="1806196">
                  <a:moveTo>
                    <a:pt x="204576" y="0"/>
                  </a:moveTo>
                  <a:lnTo>
                    <a:pt x="664877" y="31124"/>
                  </a:lnTo>
                  <a:lnTo>
                    <a:pt x="935520" y="434365"/>
                  </a:lnTo>
                  <a:lnTo>
                    <a:pt x="925801" y="454540"/>
                  </a:lnTo>
                  <a:cubicBezTo>
                    <a:pt x="875600" y="573230"/>
                    <a:pt x="847839" y="703723"/>
                    <a:pt x="847839" y="840700"/>
                  </a:cubicBezTo>
                  <a:cubicBezTo>
                    <a:pt x="847839" y="1011921"/>
                    <a:pt x="891215" y="1173012"/>
                    <a:pt x="967577" y="1313582"/>
                  </a:cubicBezTo>
                  <a:lnTo>
                    <a:pt x="1013992" y="1389983"/>
                  </a:lnTo>
                  <a:lnTo>
                    <a:pt x="533360" y="1422482"/>
                  </a:lnTo>
                  <a:lnTo>
                    <a:pt x="275823" y="1806196"/>
                  </a:lnTo>
                  <a:lnTo>
                    <a:pt x="222068" y="1717712"/>
                  </a:lnTo>
                  <a:cubicBezTo>
                    <a:pt x="80445" y="1457009"/>
                    <a:pt x="0" y="1158249"/>
                    <a:pt x="0" y="840700"/>
                  </a:cubicBezTo>
                  <a:cubicBezTo>
                    <a:pt x="0" y="586661"/>
                    <a:pt x="51485" y="344647"/>
                    <a:pt x="144589" y="124523"/>
                  </a:cubicBezTo>
                  <a:lnTo>
                    <a:pt x="204576"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19"/>
            <p:cNvSpPr/>
            <p:nvPr/>
          </p:nvSpPr>
          <p:spPr>
            <a:xfrm>
              <a:off x="8981694" y="6656143"/>
              <a:ext cx="2477403" cy="1993869"/>
            </a:xfrm>
            <a:custGeom>
              <a:avLst/>
              <a:gdLst>
                <a:gd name="connsiteX0" fmla="*/ 1001794 w 1733884"/>
                <a:gd name="connsiteY0" fmla="*/ 0 h 1395468"/>
                <a:gd name="connsiteX1" fmla="*/ 1270710 w 1733884"/>
                <a:gd name="connsiteY1" fmla="*/ 400668 h 1395468"/>
                <a:gd name="connsiteX2" fmla="*/ 1733884 w 1733884"/>
                <a:gd name="connsiteY2" fmla="*/ 431987 h 1395468"/>
                <a:gd name="connsiteX3" fmla="*/ 1731439 w 1733884"/>
                <a:gd name="connsiteY3" fmla="*/ 437062 h 1395468"/>
                <a:gd name="connsiteX4" fmla="*/ 301714 w 1733884"/>
                <a:gd name="connsiteY4" fmla="*/ 1390464 h 1395468"/>
                <a:gd name="connsiteX5" fmla="*/ 202619 w 1733884"/>
                <a:gd name="connsiteY5" fmla="*/ 1395468 h 1395468"/>
                <a:gd name="connsiteX6" fmla="*/ 0 w 1733884"/>
                <a:gd name="connsiteY6" fmla="*/ 982450 h 1395468"/>
                <a:gd name="connsiteX7" fmla="*/ 213587 w 1733884"/>
                <a:gd name="connsiteY7" fmla="*/ 547075 h 1395468"/>
                <a:gd name="connsiteX8" fmla="*/ 215028 w 1733884"/>
                <a:gd name="connsiteY8" fmla="*/ 547002 h 1395468"/>
                <a:gd name="connsiteX9" fmla="*/ 985930 w 1733884"/>
                <a:gd name="connsiteY9" fmla="*/ 32932 h 1395468"/>
                <a:gd name="connsiteX10" fmla="*/ 1001794 w 1733884"/>
                <a:gd name="connsiteY10" fmla="*/ 0 h 139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84" h="1395468">
                  <a:moveTo>
                    <a:pt x="1001794" y="0"/>
                  </a:moveTo>
                  <a:lnTo>
                    <a:pt x="1270710" y="400668"/>
                  </a:lnTo>
                  <a:lnTo>
                    <a:pt x="1733884" y="431987"/>
                  </a:lnTo>
                  <a:lnTo>
                    <a:pt x="1731439" y="437062"/>
                  </a:lnTo>
                  <a:cubicBezTo>
                    <a:pt x="1448195" y="958469"/>
                    <a:pt x="920240" y="1327649"/>
                    <a:pt x="301714" y="1390464"/>
                  </a:cubicBezTo>
                  <a:lnTo>
                    <a:pt x="202619" y="1395468"/>
                  </a:lnTo>
                  <a:lnTo>
                    <a:pt x="0" y="982450"/>
                  </a:lnTo>
                  <a:lnTo>
                    <a:pt x="213587" y="547075"/>
                  </a:lnTo>
                  <a:lnTo>
                    <a:pt x="215028" y="547002"/>
                  </a:lnTo>
                  <a:cubicBezTo>
                    <a:pt x="548535" y="513133"/>
                    <a:pt x="833206" y="314072"/>
                    <a:pt x="985930" y="32932"/>
                  </a:cubicBezTo>
                  <a:lnTo>
                    <a:pt x="1001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20"/>
            <p:cNvSpPr/>
            <p:nvPr/>
          </p:nvSpPr>
          <p:spPr>
            <a:xfrm>
              <a:off x="6935512" y="6856119"/>
              <a:ext cx="2298845" cy="1800317"/>
            </a:xfrm>
            <a:custGeom>
              <a:avLst/>
              <a:gdLst>
                <a:gd name="connsiteX0" fmla="*/ 743849 w 1608915"/>
                <a:gd name="connsiteY0" fmla="*/ 0 h 1260005"/>
                <a:gd name="connsiteX1" fmla="*/ 844174 w 1608915"/>
                <a:gd name="connsiteY1" fmla="*/ 121594 h 1260005"/>
                <a:gd name="connsiteX2" fmla="*/ 1545676 w 1608915"/>
                <a:gd name="connsiteY2" fmla="*/ 412166 h 1260005"/>
                <a:gd name="connsiteX3" fmla="*/ 1608915 w 1608915"/>
                <a:gd name="connsiteY3" fmla="*/ 408973 h 1260005"/>
                <a:gd name="connsiteX4" fmla="*/ 1396238 w 1608915"/>
                <a:gd name="connsiteY4" fmla="*/ 842492 h 1260005"/>
                <a:gd name="connsiteX5" fmla="*/ 1599723 w 1608915"/>
                <a:gd name="connsiteY5" fmla="*/ 1257276 h 1260005"/>
                <a:gd name="connsiteX6" fmla="*/ 1545676 w 1608915"/>
                <a:gd name="connsiteY6" fmla="*/ 1260005 h 1260005"/>
                <a:gd name="connsiteX7" fmla="*/ 19991 w 1608915"/>
                <a:gd name="connsiteY7" fmla="*/ 448805 h 1260005"/>
                <a:gd name="connsiteX8" fmla="*/ 0 w 1608915"/>
                <a:gd name="connsiteY8" fmla="*/ 415898 h 1260005"/>
                <a:gd name="connsiteX9" fmla="*/ 257045 w 1608915"/>
                <a:gd name="connsiteY9" fmla="*/ 32916 h 1260005"/>
                <a:gd name="connsiteX10" fmla="*/ 743849 w 1608915"/>
                <a:gd name="connsiteY10" fmla="*/ 0 h 12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8915" h="1260005">
                  <a:moveTo>
                    <a:pt x="743849" y="0"/>
                  </a:moveTo>
                  <a:lnTo>
                    <a:pt x="844174" y="121594"/>
                  </a:lnTo>
                  <a:cubicBezTo>
                    <a:pt x="1023704" y="301125"/>
                    <a:pt x="1271723" y="412166"/>
                    <a:pt x="1545676" y="412166"/>
                  </a:cubicBezTo>
                  <a:lnTo>
                    <a:pt x="1608915" y="408973"/>
                  </a:lnTo>
                  <a:lnTo>
                    <a:pt x="1396238" y="842492"/>
                  </a:lnTo>
                  <a:lnTo>
                    <a:pt x="1599723" y="1257276"/>
                  </a:lnTo>
                  <a:lnTo>
                    <a:pt x="1545676" y="1260005"/>
                  </a:lnTo>
                  <a:cubicBezTo>
                    <a:pt x="910579" y="1260005"/>
                    <a:pt x="350637" y="938225"/>
                    <a:pt x="19991" y="448805"/>
                  </a:cubicBezTo>
                  <a:lnTo>
                    <a:pt x="0" y="415898"/>
                  </a:lnTo>
                  <a:lnTo>
                    <a:pt x="257045" y="32916"/>
                  </a:lnTo>
                  <a:lnTo>
                    <a:pt x="74384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TextBox 2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61200"/>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481289"/>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41110"/>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61200"/>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481289"/>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41110"/>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Freeform 569"/>
          <p:cNvSpPr>
            <a:spLocks noEditPoints="1"/>
          </p:cNvSpPr>
          <p:nvPr/>
        </p:nvSpPr>
        <p:spPr bwMode="auto">
          <a:xfrm>
            <a:off x="9915316" y="4018010"/>
            <a:ext cx="533610" cy="48496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11"/>
          <p:cNvSpPr>
            <a:spLocks noEditPoints="1"/>
          </p:cNvSpPr>
          <p:nvPr/>
        </p:nvSpPr>
        <p:spPr bwMode="auto">
          <a:xfrm>
            <a:off x="9915661" y="7527929"/>
            <a:ext cx="532920" cy="53360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8"/>
          <p:cNvSpPr>
            <a:spLocks noEditPoints="1"/>
          </p:cNvSpPr>
          <p:nvPr/>
        </p:nvSpPr>
        <p:spPr bwMode="auto">
          <a:xfrm>
            <a:off x="7856787" y="3993562"/>
            <a:ext cx="533864" cy="53386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3"/>
          <p:cNvSpPr>
            <a:spLocks noEditPoints="1"/>
          </p:cNvSpPr>
          <p:nvPr/>
        </p:nvSpPr>
        <p:spPr bwMode="auto">
          <a:xfrm>
            <a:off x="6808524" y="5763813"/>
            <a:ext cx="533142" cy="53314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50"/>
          <p:cNvSpPr>
            <a:spLocks noEditPoints="1"/>
          </p:cNvSpPr>
          <p:nvPr/>
        </p:nvSpPr>
        <p:spPr bwMode="auto">
          <a:xfrm>
            <a:off x="10946256" y="5812281"/>
            <a:ext cx="533216" cy="43620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53"/>
          <p:cNvSpPr>
            <a:spLocks noEditPoints="1"/>
          </p:cNvSpPr>
          <p:nvPr/>
        </p:nvSpPr>
        <p:spPr bwMode="auto">
          <a:xfrm>
            <a:off x="7856787" y="7552215"/>
            <a:ext cx="533864" cy="485032"/>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1136080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420634" y="3601454"/>
            <a:ext cx="5446734" cy="4902200"/>
            <a:chOff x="6420634" y="3424842"/>
            <a:chExt cx="5446734" cy="4902200"/>
          </a:xfrm>
        </p:grpSpPr>
        <p:sp>
          <p:nvSpPr>
            <p:cNvPr id="3" name="Freeform 5"/>
            <p:cNvSpPr>
              <a:spLocks/>
            </p:cNvSpPr>
            <p:nvPr/>
          </p:nvSpPr>
          <p:spPr bwMode="auto">
            <a:xfrm>
              <a:off x="6420634" y="4590508"/>
              <a:ext cx="2256126" cy="2887006"/>
            </a:xfrm>
            <a:custGeom>
              <a:avLst/>
              <a:gdLst>
                <a:gd name="T0" fmla="*/ 821 w 821"/>
                <a:gd name="T1" fmla="*/ 0 h 1051"/>
                <a:gd name="T2" fmla="*/ 387 w 821"/>
                <a:gd name="T3" fmla="*/ 66 h 1051"/>
                <a:gd name="T4" fmla="*/ 101 w 821"/>
                <a:gd name="T5" fmla="*/ 248 h 1051"/>
                <a:gd name="T6" fmla="*/ 25 w 821"/>
                <a:gd name="T7" fmla="*/ 371 h 1051"/>
                <a:gd name="T8" fmla="*/ 45 w 821"/>
                <a:gd name="T9" fmla="*/ 613 h 1051"/>
                <a:gd name="T10" fmla="*/ 298 w 821"/>
                <a:gd name="T11" fmla="*/ 1051 h 1051"/>
                <a:gd name="T12" fmla="*/ 306 w 821"/>
                <a:gd name="T13" fmla="*/ 783 h 1051"/>
                <a:gd name="T14" fmla="*/ 585 w 821"/>
                <a:gd name="T15" fmla="*/ 179 h 1051"/>
                <a:gd name="T16" fmla="*/ 821 w 821"/>
                <a:gd name="T17"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1" h="1051">
                  <a:moveTo>
                    <a:pt x="821" y="0"/>
                  </a:moveTo>
                  <a:cubicBezTo>
                    <a:pt x="701" y="2"/>
                    <a:pt x="539" y="17"/>
                    <a:pt x="387" y="66"/>
                  </a:cubicBezTo>
                  <a:cubicBezTo>
                    <a:pt x="269" y="104"/>
                    <a:pt x="173" y="165"/>
                    <a:pt x="101" y="248"/>
                  </a:cubicBezTo>
                  <a:cubicBezTo>
                    <a:pt x="48" y="310"/>
                    <a:pt x="27" y="363"/>
                    <a:pt x="25" y="371"/>
                  </a:cubicBezTo>
                  <a:cubicBezTo>
                    <a:pt x="0" y="450"/>
                    <a:pt x="9" y="550"/>
                    <a:pt x="45" y="613"/>
                  </a:cubicBezTo>
                  <a:cubicBezTo>
                    <a:pt x="298" y="1051"/>
                    <a:pt x="298" y="1051"/>
                    <a:pt x="298" y="1051"/>
                  </a:cubicBezTo>
                  <a:cubicBezTo>
                    <a:pt x="285" y="978"/>
                    <a:pt x="283" y="889"/>
                    <a:pt x="306" y="783"/>
                  </a:cubicBezTo>
                  <a:cubicBezTo>
                    <a:pt x="371" y="478"/>
                    <a:pt x="564" y="209"/>
                    <a:pt x="585" y="179"/>
                  </a:cubicBezTo>
                  <a:cubicBezTo>
                    <a:pt x="644" y="96"/>
                    <a:pt x="727" y="34"/>
                    <a:pt x="821"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6802226" y="3430413"/>
              <a:ext cx="3221246" cy="1598786"/>
            </a:xfrm>
            <a:custGeom>
              <a:avLst/>
              <a:gdLst>
                <a:gd name="T0" fmla="*/ 507 w 1172"/>
                <a:gd name="T1" fmla="*/ 0 h 582"/>
                <a:gd name="T2" fmla="*/ 453 w 1172"/>
                <a:gd name="T3" fmla="*/ 4 h 582"/>
                <a:gd name="T4" fmla="*/ 254 w 1172"/>
                <a:gd name="T5" fmla="*/ 143 h 582"/>
                <a:gd name="T6" fmla="*/ 0 w 1172"/>
                <a:gd name="T7" fmla="*/ 582 h 582"/>
                <a:gd name="T8" fmla="*/ 237 w 1172"/>
                <a:gd name="T9" fmla="*/ 454 h 582"/>
                <a:gd name="T10" fmla="*/ 721 w 1172"/>
                <a:gd name="T11" fmla="*/ 386 h 582"/>
                <a:gd name="T12" fmla="*/ 898 w 1172"/>
                <a:gd name="T13" fmla="*/ 394 h 582"/>
                <a:gd name="T14" fmla="*/ 1172 w 1172"/>
                <a:gd name="T15" fmla="*/ 508 h 582"/>
                <a:gd name="T16" fmla="*/ 898 w 1172"/>
                <a:gd name="T17" fmla="*/ 166 h 582"/>
                <a:gd name="T18" fmla="*/ 507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507" y="0"/>
                  </a:moveTo>
                  <a:cubicBezTo>
                    <a:pt x="477" y="0"/>
                    <a:pt x="457" y="4"/>
                    <a:pt x="453" y="4"/>
                  </a:cubicBezTo>
                  <a:cubicBezTo>
                    <a:pt x="372" y="23"/>
                    <a:pt x="290" y="80"/>
                    <a:pt x="254" y="143"/>
                  </a:cubicBezTo>
                  <a:cubicBezTo>
                    <a:pt x="0" y="582"/>
                    <a:pt x="0" y="582"/>
                    <a:pt x="0" y="582"/>
                  </a:cubicBezTo>
                  <a:cubicBezTo>
                    <a:pt x="57" y="534"/>
                    <a:pt x="134" y="487"/>
                    <a:pt x="237" y="454"/>
                  </a:cubicBezTo>
                  <a:cubicBezTo>
                    <a:pt x="411" y="397"/>
                    <a:pt x="596" y="386"/>
                    <a:pt x="721" y="386"/>
                  </a:cubicBezTo>
                  <a:cubicBezTo>
                    <a:pt x="812" y="386"/>
                    <a:pt x="879" y="392"/>
                    <a:pt x="898" y="394"/>
                  </a:cubicBezTo>
                  <a:cubicBezTo>
                    <a:pt x="1000" y="403"/>
                    <a:pt x="1095" y="444"/>
                    <a:pt x="1172" y="508"/>
                  </a:cubicBezTo>
                  <a:cubicBezTo>
                    <a:pt x="1108" y="403"/>
                    <a:pt x="1015" y="272"/>
                    <a:pt x="898" y="166"/>
                  </a:cubicBezTo>
                  <a:cubicBezTo>
                    <a:pt x="739" y="22"/>
                    <a:pt x="585" y="0"/>
                    <a:pt x="50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8704614" y="3424842"/>
              <a:ext cx="2296513" cy="2685069"/>
            </a:xfrm>
            <a:custGeom>
              <a:avLst/>
              <a:gdLst>
                <a:gd name="T0" fmla="*/ 508 w 836"/>
                <a:gd name="T1" fmla="*/ 0 h 977"/>
                <a:gd name="T2" fmla="*/ 0 w 836"/>
                <a:gd name="T3" fmla="*/ 0 h 977"/>
                <a:gd name="T4" fmla="*/ 230 w 836"/>
                <a:gd name="T5" fmla="*/ 141 h 977"/>
                <a:gd name="T6" fmla="*/ 609 w 836"/>
                <a:gd name="T7" fmla="*/ 675 h 977"/>
                <a:gd name="T8" fmla="*/ 658 w 836"/>
                <a:gd name="T9" fmla="*/ 892 h 977"/>
                <a:gd name="T10" fmla="*/ 651 w 836"/>
                <a:gd name="T11" fmla="*/ 977 h 977"/>
                <a:gd name="T12" fmla="*/ 810 w 836"/>
                <a:gd name="T13" fmla="*/ 570 h 977"/>
                <a:gd name="T14" fmla="*/ 796 w 836"/>
                <a:gd name="T15" fmla="*/ 231 h 977"/>
                <a:gd name="T16" fmla="*/ 728 w 836"/>
                <a:gd name="T17" fmla="*/ 104 h 977"/>
                <a:gd name="T18" fmla="*/ 508 w 836"/>
                <a:gd name="T19"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6" h="977">
                  <a:moveTo>
                    <a:pt x="508" y="0"/>
                  </a:moveTo>
                  <a:cubicBezTo>
                    <a:pt x="0" y="0"/>
                    <a:pt x="0" y="0"/>
                    <a:pt x="0" y="0"/>
                  </a:cubicBezTo>
                  <a:cubicBezTo>
                    <a:pt x="70" y="25"/>
                    <a:pt x="150" y="68"/>
                    <a:pt x="230" y="141"/>
                  </a:cubicBezTo>
                  <a:cubicBezTo>
                    <a:pt x="443" y="333"/>
                    <a:pt x="574" y="598"/>
                    <a:pt x="609" y="675"/>
                  </a:cubicBezTo>
                  <a:cubicBezTo>
                    <a:pt x="642" y="743"/>
                    <a:pt x="658" y="816"/>
                    <a:pt x="658" y="892"/>
                  </a:cubicBezTo>
                  <a:cubicBezTo>
                    <a:pt x="658" y="921"/>
                    <a:pt x="656" y="949"/>
                    <a:pt x="651" y="977"/>
                  </a:cubicBezTo>
                  <a:cubicBezTo>
                    <a:pt x="711" y="869"/>
                    <a:pt x="777" y="724"/>
                    <a:pt x="810" y="570"/>
                  </a:cubicBezTo>
                  <a:cubicBezTo>
                    <a:pt x="836" y="448"/>
                    <a:pt x="831" y="334"/>
                    <a:pt x="796" y="231"/>
                  </a:cubicBezTo>
                  <a:cubicBezTo>
                    <a:pt x="769" y="154"/>
                    <a:pt x="733" y="110"/>
                    <a:pt x="728" y="104"/>
                  </a:cubicBezTo>
                  <a:cubicBezTo>
                    <a:pt x="671" y="43"/>
                    <a:pt x="581" y="0"/>
                    <a:pt x="508"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9614027" y="4271586"/>
              <a:ext cx="2253341" cy="2889792"/>
            </a:xfrm>
            <a:custGeom>
              <a:avLst/>
              <a:gdLst>
                <a:gd name="T0" fmla="*/ 522 w 820"/>
                <a:gd name="T1" fmla="*/ 0 h 1052"/>
                <a:gd name="T2" fmla="*/ 515 w 820"/>
                <a:gd name="T3" fmla="*/ 269 h 1052"/>
                <a:gd name="T4" fmla="*/ 235 w 820"/>
                <a:gd name="T5" fmla="*/ 873 h 1052"/>
                <a:gd name="T6" fmla="*/ 0 w 820"/>
                <a:gd name="T7" fmla="*/ 1052 h 1052"/>
                <a:gd name="T8" fmla="*/ 433 w 820"/>
                <a:gd name="T9" fmla="*/ 986 h 1052"/>
                <a:gd name="T10" fmla="*/ 796 w 820"/>
                <a:gd name="T11" fmla="*/ 681 h 1052"/>
                <a:gd name="T12" fmla="*/ 775 w 820"/>
                <a:gd name="T13" fmla="*/ 439 h 1052"/>
                <a:gd name="T14" fmla="*/ 522 w 820"/>
                <a:gd name="T15" fmla="*/ 0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0" h="1052">
                  <a:moveTo>
                    <a:pt x="522" y="0"/>
                  </a:moveTo>
                  <a:cubicBezTo>
                    <a:pt x="535" y="74"/>
                    <a:pt x="537" y="163"/>
                    <a:pt x="515" y="269"/>
                  </a:cubicBezTo>
                  <a:cubicBezTo>
                    <a:pt x="449" y="574"/>
                    <a:pt x="257" y="843"/>
                    <a:pt x="235" y="873"/>
                  </a:cubicBezTo>
                  <a:cubicBezTo>
                    <a:pt x="176" y="956"/>
                    <a:pt x="93" y="1018"/>
                    <a:pt x="0" y="1052"/>
                  </a:cubicBezTo>
                  <a:cubicBezTo>
                    <a:pt x="119" y="1050"/>
                    <a:pt x="281" y="1035"/>
                    <a:pt x="433" y="986"/>
                  </a:cubicBezTo>
                  <a:cubicBezTo>
                    <a:pt x="715" y="895"/>
                    <a:pt x="791" y="694"/>
                    <a:pt x="796" y="681"/>
                  </a:cubicBezTo>
                  <a:cubicBezTo>
                    <a:pt x="820" y="602"/>
                    <a:pt x="812" y="502"/>
                    <a:pt x="775" y="439"/>
                  </a:cubicBezTo>
                  <a:cubicBezTo>
                    <a:pt x="522" y="0"/>
                    <a:pt x="522" y="0"/>
                    <a:pt x="52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7187995" y="5641973"/>
              <a:ext cx="2395393" cy="2685069"/>
            </a:xfrm>
            <a:custGeom>
              <a:avLst/>
              <a:gdLst>
                <a:gd name="T0" fmla="*/ 221 w 872"/>
                <a:gd name="T1" fmla="*/ 0 h 977"/>
                <a:gd name="T2" fmla="*/ 62 w 872"/>
                <a:gd name="T3" fmla="*/ 407 h 977"/>
                <a:gd name="T4" fmla="*/ 145 w 872"/>
                <a:gd name="T5" fmla="*/ 873 h 977"/>
                <a:gd name="T6" fmla="*/ 365 w 872"/>
                <a:gd name="T7" fmla="*/ 977 h 977"/>
                <a:gd name="T8" fmla="*/ 872 w 872"/>
                <a:gd name="T9" fmla="*/ 977 h 977"/>
                <a:gd name="T10" fmla="*/ 642 w 872"/>
                <a:gd name="T11" fmla="*/ 836 h 977"/>
                <a:gd name="T12" fmla="*/ 263 w 872"/>
                <a:gd name="T13" fmla="*/ 302 h 977"/>
                <a:gd name="T14" fmla="*/ 214 w 872"/>
                <a:gd name="T15" fmla="*/ 85 h 977"/>
                <a:gd name="T16" fmla="*/ 221 w 872"/>
                <a:gd name="T17"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2" h="977">
                  <a:moveTo>
                    <a:pt x="221" y="0"/>
                  </a:moveTo>
                  <a:cubicBezTo>
                    <a:pt x="162" y="108"/>
                    <a:pt x="95" y="253"/>
                    <a:pt x="62" y="407"/>
                  </a:cubicBezTo>
                  <a:cubicBezTo>
                    <a:pt x="0" y="697"/>
                    <a:pt x="136" y="863"/>
                    <a:pt x="145" y="873"/>
                  </a:cubicBezTo>
                  <a:cubicBezTo>
                    <a:pt x="201" y="934"/>
                    <a:pt x="292" y="977"/>
                    <a:pt x="365" y="977"/>
                  </a:cubicBezTo>
                  <a:cubicBezTo>
                    <a:pt x="872" y="977"/>
                    <a:pt x="872" y="977"/>
                    <a:pt x="872" y="977"/>
                  </a:cubicBezTo>
                  <a:cubicBezTo>
                    <a:pt x="802" y="952"/>
                    <a:pt x="723" y="909"/>
                    <a:pt x="642" y="836"/>
                  </a:cubicBezTo>
                  <a:cubicBezTo>
                    <a:pt x="429" y="644"/>
                    <a:pt x="298" y="379"/>
                    <a:pt x="263" y="302"/>
                  </a:cubicBezTo>
                  <a:cubicBezTo>
                    <a:pt x="230" y="234"/>
                    <a:pt x="214" y="161"/>
                    <a:pt x="214" y="85"/>
                  </a:cubicBezTo>
                  <a:cubicBezTo>
                    <a:pt x="214" y="56"/>
                    <a:pt x="216" y="28"/>
                    <a:pt x="221" y="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8264530" y="6722686"/>
              <a:ext cx="3219854" cy="1598786"/>
            </a:xfrm>
            <a:custGeom>
              <a:avLst/>
              <a:gdLst>
                <a:gd name="T0" fmla="*/ 1172 w 1172"/>
                <a:gd name="T1" fmla="*/ 0 h 582"/>
                <a:gd name="T2" fmla="*/ 936 w 1172"/>
                <a:gd name="T3" fmla="*/ 128 h 582"/>
                <a:gd name="T4" fmla="*/ 451 w 1172"/>
                <a:gd name="T5" fmla="*/ 196 h 582"/>
                <a:gd name="T6" fmla="*/ 275 w 1172"/>
                <a:gd name="T7" fmla="*/ 188 h 582"/>
                <a:gd name="T8" fmla="*/ 0 w 1172"/>
                <a:gd name="T9" fmla="*/ 74 h 582"/>
                <a:gd name="T10" fmla="*/ 274 w 1172"/>
                <a:gd name="T11" fmla="*/ 416 h 582"/>
                <a:gd name="T12" fmla="*/ 665 w 1172"/>
                <a:gd name="T13" fmla="*/ 582 h 582"/>
                <a:gd name="T14" fmla="*/ 719 w 1172"/>
                <a:gd name="T15" fmla="*/ 578 h 582"/>
                <a:gd name="T16" fmla="*/ 919 w 1172"/>
                <a:gd name="T17" fmla="*/ 439 h 582"/>
                <a:gd name="T18" fmla="*/ 1172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1172" y="0"/>
                  </a:moveTo>
                  <a:cubicBezTo>
                    <a:pt x="1115" y="48"/>
                    <a:pt x="1038" y="95"/>
                    <a:pt x="936" y="128"/>
                  </a:cubicBezTo>
                  <a:cubicBezTo>
                    <a:pt x="761" y="185"/>
                    <a:pt x="576" y="196"/>
                    <a:pt x="451" y="196"/>
                  </a:cubicBezTo>
                  <a:cubicBezTo>
                    <a:pt x="360" y="196"/>
                    <a:pt x="293" y="190"/>
                    <a:pt x="275" y="188"/>
                  </a:cubicBezTo>
                  <a:cubicBezTo>
                    <a:pt x="173" y="179"/>
                    <a:pt x="77" y="138"/>
                    <a:pt x="0" y="74"/>
                  </a:cubicBezTo>
                  <a:cubicBezTo>
                    <a:pt x="64" y="179"/>
                    <a:pt x="157" y="310"/>
                    <a:pt x="274" y="416"/>
                  </a:cubicBezTo>
                  <a:cubicBezTo>
                    <a:pt x="434" y="560"/>
                    <a:pt x="588" y="582"/>
                    <a:pt x="665" y="582"/>
                  </a:cubicBezTo>
                  <a:cubicBezTo>
                    <a:pt x="695" y="582"/>
                    <a:pt x="715" y="578"/>
                    <a:pt x="719" y="578"/>
                  </a:cubicBezTo>
                  <a:cubicBezTo>
                    <a:pt x="800" y="559"/>
                    <a:pt x="882" y="502"/>
                    <a:pt x="919" y="439"/>
                  </a:cubicBezTo>
                  <a:cubicBezTo>
                    <a:pt x="1172" y="0"/>
                    <a:pt x="1172" y="0"/>
                    <a:pt x="117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5" name="Freeform 569"/>
          <p:cNvSpPr>
            <a:spLocks noEditPoints="1"/>
          </p:cNvSpPr>
          <p:nvPr/>
        </p:nvSpPr>
        <p:spPr bwMode="auto">
          <a:xfrm>
            <a:off x="10123816" y="4086851"/>
            <a:ext cx="469294" cy="42651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noEditPoints="1"/>
          </p:cNvSpPr>
          <p:nvPr/>
        </p:nvSpPr>
        <p:spPr bwMode="auto">
          <a:xfrm>
            <a:off x="9801303" y="7704755"/>
            <a:ext cx="468692" cy="46929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noEditPoints="1"/>
          </p:cNvSpPr>
          <p:nvPr/>
        </p:nvSpPr>
        <p:spPr bwMode="auto">
          <a:xfrm>
            <a:off x="8029132" y="3920457"/>
            <a:ext cx="469518" cy="469516"/>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noEditPoints="1"/>
          </p:cNvSpPr>
          <p:nvPr/>
        </p:nvSpPr>
        <p:spPr bwMode="auto">
          <a:xfrm>
            <a:off x="6785146" y="5678391"/>
            <a:ext cx="468886" cy="468886"/>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0"/>
          <p:cNvSpPr>
            <a:spLocks noEditPoints="1"/>
          </p:cNvSpPr>
          <p:nvPr/>
        </p:nvSpPr>
        <p:spPr bwMode="auto">
          <a:xfrm>
            <a:off x="10977074" y="6042107"/>
            <a:ext cx="468952" cy="38363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3"/>
          <p:cNvSpPr>
            <a:spLocks noEditPoints="1"/>
          </p:cNvSpPr>
          <p:nvPr/>
        </p:nvSpPr>
        <p:spPr bwMode="auto">
          <a:xfrm>
            <a:off x="7700881" y="7541049"/>
            <a:ext cx="469518" cy="42657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662638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28" name="Group 27"/>
          <p:cNvGrpSpPr/>
          <p:nvPr/>
        </p:nvGrpSpPr>
        <p:grpSpPr>
          <a:xfrm>
            <a:off x="6530384" y="3674697"/>
            <a:ext cx="5227228" cy="4755717"/>
            <a:chOff x="14441270" y="3272927"/>
            <a:chExt cx="4112067" cy="3741146"/>
          </a:xfrm>
        </p:grpSpPr>
        <p:sp>
          <p:nvSpPr>
            <p:cNvPr id="22" name="Freeform 19"/>
            <p:cNvSpPr>
              <a:spLocks/>
            </p:cNvSpPr>
            <p:nvPr/>
          </p:nvSpPr>
          <p:spPr bwMode="auto">
            <a:xfrm rot="16200000">
              <a:off x="14084838" y="4471765"/>
              <a:ext cx="2056331" cy="1343468"/>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3" name="Freeform 19"/>
            <p:cNvSpPr>
              <a:spLocks/>
            </p:cNvSpPr>
            <p:nvPr/>
          </p:nvSpPr>
          <p:spPr bwMode="auto">
            <a:xfrm rot="19800000">
              <a:off x="14776987" y="3272927"/>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4" name="Freeform 19"/>
            <p:cNvSpPr>
              <a:spLocks/>
            </p:cNvSpPr>
            <p:nvPr/>
          </p:nvSpPr>
          <p:spPr bwMode="auto">
            <a:xfrm rot="1800000">
              <a:off x="16161288" y="3272927"/>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5" name="Freeform 19"/>
            <p:cNvSpPr>
              <a:spLocks/>
            </p:cNvSpPr>
            <p:nvPr/>
          </p:nvSpPr>
          <p:spPr bwMode="auto">
            <a:xfrm rot="5400000">
              <a:off x="16853437" y="4471764"/>
              <a:ext cx="2056331" cy="1343468"/>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6" name="Freeform 19"/>
            <p:cNvSpPr>
              <a:spLocks/>
            </p:cNvSpPr>
            <p:nvPr/>
          </p:nvSpPr>
          <p:spPr bwMode="auto">
            <a:xfrm rot="9000000">
              <a:off x="16161286" y="5670604"/>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7" name="Freeform 19"/>
            <p:cNvSpPr>
              <a:spLocks/>
            </p:cNvSpPr>
            <p:nvPr/>
          </p:nvSpPr>
          <p:spPr bwMode="auto">
            <a:xfrm rot="12600000">
              <a:off x="14776985" y="5670606"/>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grpSp>
      <p:sp>
        <p:nvSpPr>
          <p:cNvPr id="9" name="Oval 23"/>
          <p:cNvSpPr/>
          <p:nvPr/>
        </p:nvSpPr>
        <p:spPr>
          <a:xfrm>
            <a:off x="7895769" y="4804325"/>
            <a:ext cx="2496460" cy="2496458"/>
          </a:xfrm>
          <a:prstGeom prst="ellipse">
            <a:avLst/>
          </a:prstGeom>
          <a:solidFill>
            <a:schemeClr val="bg1"/>
          </a:solidFill>
          <a:ln w="38100">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4" name="Rectangle 3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Freeform 569"/>
          <p:cNvSpPr>
            <a:spLocks noEditPoints="1"/>
          </p:cNvSpPr>
          <p:nvPr/>
        </p:nvSpPr>
        <p:spPr bwMode="auto">
          <a:xfrm>
            <a:off x="9842281" y="4078928"/>
            <a:ext cx="601335" cy="54651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11"/>
          <p:cNvSpPr>
            <a:spLocks noEditPoints="1"/>
          </p:cNvSpPr>
          <p:nvPr/>
        </p:nvSpPr>
        <p:spPr bwMode="auto">
          <a:xfrm>
            <a:off x="9842670" y="7452402"/>
            <a:ext cx="600558" cy="601331"/>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8"/>
          <p:cNvSpPr>
            <a:spLocks noEditPoints="1"/>
          </p:cNvSpPr>
          <p:nvPr/>
        </p:nvSpPr>
        <p:spPr bwMode="auto">
          <a:xfrm>
            <a:off x="7861405" y="4051375"/>
            <a:ext cx="601622" cy="60162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3"/>
          <p:cNvSpPr>
            <a:spLocks noEditPoints="1"/>
          </p:cNvSpPr>
          <p:nvPr/>
        </p:nvSpPr>
        <p:spPr bwMode="auto">
          <a:xfrm>
            <a:off x="6852756" y="5754890"/>
            <a:ext cx="600809" cy="600809"/>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50"/>
          <p:cNvSpPr>
            <a:spLocks noEditPoints="1"/>
          </p:cNvSpPr>
          <p:nvPr/>
        </p:nvSpPr>
        <p:spPr bwMode="auto">
          <a:xfrm>
            <a:off x="10834353" y="5809509"/>
            <a:ext cx="600892" cy="491569"/>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3"/>
          <p:cNvSpPr>
            <a:spLocks noEditPoints="1"/>
          </p:cNvSpPr>
          <p:nvPr/>
        </p:nvSpPr>
        <p:spPr bwMode="auto">
          <a:xfrm>
            <a:off x="7861405" y="7479770"/>
            <a:ext cx="601622" cy="54659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9" name="Group 28"/>
          <p:cNvGrpSpPr/>
          <p:nvPr/>
        </p:nvGrpSpPr>
        <p:grpSpPr>
          <a:xfrm>
            <a:off x="7841806" y="5405456"/>
            <a:ext cx="2604388" cy="1294197"/>
            <a:chOff x="7841806" y="4793259"/>
            <a:chExt cx="2604388" cy="1294197"/>
          </a:xfrm>
        </p:grpSpPr>
        <p:sp>
          <p:nvSpPr>
            <p:cNvPr id="36" name="Freeform 35"/>
            <p:cNvSpPr>
              <a:spLocks noEditPoints="1"/>
            </p:cNvSpPr>
            <p:nvPr/>
          </p:nvSpPr>
          <p:spPr bwMode="auto">
            <a:xfrm>
              <a:off x="8815386" y="4793259"/>
              <a:ext cx="657228" cy="65722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2400">
                <a:latin typeface="Montserrat" panose="00000500000000000000" pitchFamily="50" charset="0"/>
              </a:endParaRPr>
            </a:p>
          </p:txBody>
        </p:sp>
        <p:sp>
          <p:nvSpPr>
            <p:cNvPr id="43" name="TextBox 42"/>
            <p:cNvSpPr txBox="1"/>
            <p:nvPr/>
          </p:nvSpPr>
          <p:spPr>
            <a:xfrm>
              <a:off x="7841806" y="5625791"/>
              <a:ext cx="2604388" cy="461665"/>
            </a:xfrm>
            <a:prstGeom prst="rect">
              <a:avLst/>
            </a:prstGeom>
            <a:noFill/>
          </p:spPr>
          <p:txBody>
            <a:bodyPr wrap="square" rtlCol="0">
              <a:spAutoFit/>
            </a:bodyPr>
            <a:lstStyle/>
            <a:p>
              <a:pPr algn="ctr"/>
              <a:r>
                <a:rPr lang="en-US" altLang="zh-CN" sz="2400" smtClean="0">
                  <a:latin typeface="Montserrat" panose="00000500000000000000" pitchFamily="50" charset="0"/>
                </a:rPr>
                <a:t>Creative</a:t>
              </a:r>
              <a:endParaRPr lang="zh-CN" altLang="en-US" sz="2400">
                <a:latin typeface="Montserrat" panose="00000500000000000000" pitchFamily="50" charset="0"/>
              </a:endParaRPr>
            </a:p>
          </p:txBody>
        </p:sp>
      </p:grpSp>
    </p:spTree>
    <p:extLst>
      <p:ext uri="{BB962C8B-B14F-4D97-AF65-F5344CB8AC3E}">
        <p14:creationId xmlns:p14="http://schemas.microsoft.com/office/powerpoint/2010/main" val="42015797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aphicFramePr>
            <a:graphicFrameLocks noGrp="1"/>
          </p:cNvGraphicFramePr>
          <p:nvPr>
            <p:extLst>
              <p:ext uri="{D42A27DB-BD31-4B8C-83A1-F6EECF244321}">
                <p14:modId xmlns:p14="http://schemas.microsoft.com/office/powerpoint/2010/main" val="1479294611"/>
              </p:ext>
            </p:extLst>
          </p:nvPr>
        </p:nvGraphicFramePr>
        <p:xfrm>
          <a:off x="1681315" y="3248024"/>
          <a:ext cx="14925370" cy="4139366"/>
        </p:xfrm>
        <a:graphic>
          <a:graphicData uri="http://schemas.openxmlformats.org/drawingml/2006/table">
            <a:tbl>
              <a:tblPr firstRow="1" bandRow="1">
                <a:tableStyleId>{5C22544A-7EE6-4342-B048-85BDC9FD1C3A}</a:tableStyleId>
              </a:tblPr>
              <a:tblGrid>
                <a:gridCol w="2985074"/>
                <a:gridCol w="2985074"/>
                <a:gridCol w="2985074"/>
                <a:gridCol w="2985074"/>
                <a:gridCol w="2985074"/>
              </a:tblGrid>
              <a:tr h="591338">
                <a:tc>
                  <a:txBody>
                    <a:bodyPr/>
                    <a:lstStyle/>
                    <a:p>
                      <a:pPr algn="ctr"/>
                      <a:r>
                        <a:rPr lang="en-US" altLang="zh-CN" sz="2000" b="0" dirty="0" smtClean="0">
                          <a:latin typeface="Montserrat" panose="00000500000000000000" pitchFamily="50" charset="0"/>
                          <a:ea typeface="方正硬笔楷书简体" panose="03000509000000000000" pitchFamily="65" charset="-122"/>
                        </a:rPr>
                        <a:t>Basic</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Economy</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Normal</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Professional</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Premier</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tr>
              <a:tr h="591338">
                <a:tc>
                  <a:txBody>
                    <a:bodyPr/>
                    <a:lstStyle/>
                    <a:p>
                      <a:pPr algn="ctr"/>
                      <a:r>
                        <a:rPr lang="en-US" altLang="zh-CN" sz="1400" b="0" dirty="0" smtClean="0">
                          <a:solidFill>
                            <a:schemeClr val="bg1">
                              <a:lumMod val="65000"/>
                            </a:schemeClr>
                          </a:solidFill>
                          <a:latin typeface="+mn-lt"/>
                        </a:rPr>
                        <a:t>First service</a:t>
                      </a: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r>
              <a:tr h="59133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Fourth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Fourth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Fifth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r>
              <a:tr h="591338">
                <a:tc>
                  <a:txBody>
                    <a:bodyPr/>
                    <a:lstStyle/>
                    <a:p>
                      <a:pPr algn="ctr"/>
                      <a:r>
                        <a:rPr lang="en-US" altLang="zh-CN" sz="2000" b="0" dirty="0" smtClean="0">
                          <a:solidFill>
                            <a:schemeClr val="accent1"/>
                          </a:solidFill>
                          <a:latin typeface="+mj-lt"/>
                          <a:ea typeface="华文细黑" panose="02010600040101010101" pitchFamily="2" charset="-122"/>
                        </a:rPr>
                        <a:t>¥99.9</a:t>
                      </a:r>
                      <a:endParaRPr lang="zh-CN" altLang="en-US" sz="2000" b="0" dirty="0">
                        <a:solidFill>
                          <a:schemeClr val="accent1"/>
                        </a:solidFill>
                        <a:latin typeface="+mj-lt"/>
                        <a:ea typeface="华文细黑" panose="02010600040101010101" pitchFamily="2"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2"/>
                          </a:solidFill>
                          <a:latin typeface="+mj-lt"/>
                          <a:ea typeface="华文细黑" panose="02010600040101010101" pitchFamily="2" charset="-122"/>
                          <a:cs typeface="+mn-cs"/>
                        </a:rPr>
                        <a:t>¥199.9</a:t>
                      </a:r>
                      <a:endParaRPr lang="zh-CN" altLang="en-US" sz="2000" b="0" kern="1200" dirty="0" smtClean="0">
                        <a:solidFill>
                          <a:schemeClr val="accent2"/>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3"/>
                          </a:solidFill>
                          <a:latin typeface="+mj-lt"/>
                          <a:ea typeface="华文细黑" panose="02010600040101010101" pitchFamily="2" charset="-122"/>
                          <a:cs typeface="+mn-cs"/>
                        </a:rPr>
                        <a:t>¥299.9</a:t>
                      </a:r>
                      <a:endParaRPr lang="zh-CN" altLang="en-US" sz="2000" b="0" kern="1200" dirty="0" smtClean="0">
                        <a:solidFill>
                          <a:schemeClr val="accent3"/>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4"/>
                          </a:solidFill>
                          <a:latin typeface="+mj-lt"/>
                          <a:ea typeface="华文细黑" panose="02010600040101010101" pitchFamily="2" charset="-122"/>
                          <a:cs typeface="+mn-cs"/>
                        </a:rPr>
                        <a:t>¥399.9</a:t>
                      </a:r>
                      <a:endParaRPr lang="zh-CN" altLang="en-US" sz="2000" b="0" kern="1200" dirty="0" smtClean="0">
                        <a:solidFill>
                          <a:schemeClr val="accent4"/>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5"/>
                          </a:solidFill>
                          <a:latin typeface="+mj-lt"/>
                          <a:ea typeface="华文细黑" panose="02010600040101010101" pitchFamily="2" charset="-122"/>
                          <a:cs typeface="+mn-cs"/>
                        </a:rPr>
                        <a:t>¥499.9</a:t>
                      </a:r>
                      <a:endParaRPr lang="zh-CN" altLang="en-US" sz="2000" b="0" kern="1200" dirty="0" smtClean="0">
                        <a:solidFill>
                          <a:schemeClr val="accent5"/>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r>
            </a:tbl>
          </a:graphicData>
        </a:graphic>
      </p:graphicFrame>
      <p:sp>
        <p:nvSpPr>
          <p:cNvPr id="10"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819400" y="7832986"/>
            <a:ext cx="12649200" cy="79098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Price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Table</a:t>
            </a:r>
          </a:p>
        </p:txBody>
      </p:sp>
    </p:spTree>
    <p:extLst>
      <p:ext uri="{BB962C8B-B14F-4D97-AF65-F5344CB8AC3E}">
        <p14:creationId xmlns:p14="http://schemas.microsoft.com/office/powerpoint/2010/main" val="18865342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5545394" y="0"/>
            <a:ext cx="12742606"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txBox="1"/>
          <p:nvPr/>
        </p:nvSpPr>
        <p:spPr>
          <a:xfrm rot="16200000">
            <a:off x="-1529789" y="4958835"/>
            <a:ext cx="6210304" cy="369332"/>
          </a:xfrm>
          <a:prstGeom prst="rect">
            <a:avLst/>
          </a:prstGeom>
          <a:noFill/>
        </p:spPr>
        <p:txBody>
          <a:bodyPr wrap="square" rtlCol="0">
            <a:spAutoFit/>
          </a:bodyPr>
          <a:lstStyle/>
          <a:p>
            <a:pPr algn="ctr"/>
            <a:r>
              <a:rPr lang="en-US" altLang="zh-CN" sz="1800" spc="600" smtClean="0">
                <a:solidFill>
                  <a:schemeClr val="bg1">
                    <a:lumMod val="65000"/>
                  </a:schemeClr>
                </a:solidFill>
                <a:latin typeface="Montserrat" panose="00000500000000000000" pitchFamily="50" charset="0"/>
                <a:ea typeface="Lato" panose="020F0502020204030203" pitchFamily="34" charset="0"/>
                <a:cs typeface="Lato" panose="020F0502020204030203" pitchFamily="34" charset="0"/>
              </a:rPr>
              <a:t>CREATIVE PRESENTATION</a:t>
            </a:r>
            <a:endParaRPr lang="zh-CN" altLang="en-US" sz="1800" spc="600">
              <a:solidFill>
                <a:schemeClr val="bg1">
                  <a:lumMod val="65000"/>
                </a:schemeClr>
              </a:solidFill>
              <a:latin typeface="Montserrat" panose="00000500000000000000" pitchFamily="50" charset="0"/>
              <a:cs typeface="Lato" panose="020F0502020204030203" pitchFamily="34" charset="0"/>
            </a:endParaRPr>
          </a:p>
        </p:txBody>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2510143"/>
            <a:ext cx="3845380" cy="1754326"/>
          </a:xfrm>
          <a:prstGeom prst="rect">
            <a:avLst/>
          </a:prstGeom>
          <a:noFill/>
        </p:spPr>
        <p:txBody>
          <a:bodyPr wrap="square" rtlCol="0">
            <a:spAutoFit/>
          </a:bodyPr>
          <a:lstStyle/>
          <a:p>
            <a:pPr>
              <a:spcBef>
                <a:spcPts val="1200"/>
              </a:spcBef>
            </a:pPr>
            <a:r>
              <a:rPr lang="en-US" altLang="zh-CN" sz="5400" smtClean="0">
                <a:solidFill>
                  <a:schemeClr val="bg1"/>
                </a:solidFill>
                <a:latin typeface="+mj-lt"/>
                <a:ea typeface="微软雅黑" panose="020B0503020204020204" pitchFamily="34" charset="-122"/>
                <a:cs typeface="Lato" panose="020F0502020204030203" pitchFamily="34" charset="0"/>
              </a:rPr>
              <a:t>Welcome </a:t>
            </a:r>
            <a:r>
              <a:rPr lang="en-US" altLang="zh-CN" sz="5400" smtClean="0">
                <a:solidFill>
                  <a:schemeClr val="bg1"/>
                </a:solidFill>
                <a:ea typeface="微软雅黑" panose="020B0503020204020204" pitchFamily="34" charset="-122"/>
                <a:cs typeface="Lato" panose="020F0502020204030203" pitchFamily="34" charset="0"/>
              </a:rPr>
              <a:t>Message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5267320"/>
            <a:ext cx="656136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391320" y="7614231"/>
            <a:ext cx="4100052" cy="369332"/>
          </a:xfrm>
          <a:prstGeom prst="rect">
            <a:avLst/>
          </a:prstGeom>
          <a:noFill/>
        </p:spPr>
        <p:txBody>
          <a:bodyPr wrap="square" rtlCol="0">
            <a:spAutoFit/>
          </a:bodyPr>
          <a:lstStyle/>
          <a:p>
            <a:r>
              <a:rPr lang="en-US" altLang="zh-CN" sz="1800" spc="300" smtClean="0">
                <a:solidFill>
                  <a:schemeClr val="bg1"/>
                </a:solidFill>
                <a:latin typeface="Montserrat" panose="00000500000000000000" pitchFamily="50" charset="0"/>
              </a:rPr>
              <a:t>JOHN DOE</a:t>
            </a:r>
            <a:endParaRPr lang="zh-CN" altLang="en-US" sz="1800" spc="300">
              <a:solidFill>
                <a:schemeClr val="bg1"/>
              </a:solidFill>
              <a:latin typeface="Montserrat" panose="00000500000000000000" pitchFamily="50" charset="0"/>
            </a:endParaRPr>
          </a:p>
        </p:txBody>
      </p:sp>
      <p:sp>
        <p:nvSpPr>
          <p:cNvPr id="3" name="Picture Placeholder 2"/>
          <p:cNvSpPr>
            <a:spLocks noGrp="1"/>
          </p:cNvSpPr>
          <p:nvPr>
            <p:ph type="pic" sz="quarter" idx="10"/>
          </p:nvPr>
        </p:nvSpPr>
        <p:spPr/>
      </p:sp>
      <p:sp>
        <p:nvSpPr>
          <p:cNvPr id="8" name="TextBox 7"/>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r>
              <a:rPr lang="en-US" altLang="zh-CN" sz="1800" smtClean="0">
                <a:solidFill>
                  <a:schemeClr val="bg1"/>
                </a:solidFill>
                <a:latin typeface="+mj-lt"/>
              </a:rPr>
              <a:t>8</a:t>
            </a:r>
            <a:endParaRPr lang="zh-CN" altLang="en-US" sz="1800">
              <a:solidFill>
                <a:schemeClr val="bg1"/>
              </a:solidFill>
              <a:latin typeface="+mj-lt"/>
            </a:endParaRPr>
          </a:p>
        </p:txBody>
      </p:sp>
      <p:grpSp>
        <p:nvGrpSpPr>
          <p:cNvPr id="9" name="Group 8"/>
          <p:cNvGrpSpPr/>
          <p:nvPr/>
        </p:nvGrpSpPr>
        <p:grpSpPr>
          <a:xfrm>
            <a:off x="17004406" y="831633"/>
            <a:ext cx="464444" cy="463768"/>
            <a:chOff x="14673189" y="3662623"/>
            <a:chExt cx="771179" cy="770057"/>
          </a:xfrm>
          <a:solidFill>
            <a:schemeClr val="bg1"/>
          </a:solidFill>
        </p:grpSpPr>
        <p:sp>
          <p:nvSpPr>
            <p:cNvPr id="13" name="Freeform 12"/>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Rectangle 13"/>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26177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356852" y="1660313"/>
          <a:ext cx="7787148" cy="6966375"/>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97761624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428751" y="1535446"/>
          <a:ext cx="7715249" cy="721610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135678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p:cNvGraphicFramePr/>
          <p:nvPr>
            <p:extLst/>
          </p:nvPr>
        </p:nvGraphicFramePr>
        <p:xfrm>
          <a:off x="1293541" y="1685932"/>
          <a:ext cx="7850459" cy="691513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2388359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835376" y="1616253"/>
          <a:ext cx="7192235" cy="7054494"/>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21712530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768468" y="1670255"/>
          <a:ext cx="7162680" cy="694649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18658422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p:nvPr>
            <p:extLst>
              <p:ext uri="{D42A27DB-BD31-4B8C-83A1-F6EECF244321}">
                <p14:modId xmlns:p14="http://schemas.microsoft.com/office/powerpoint/2010/main" val="3391491790"/>
              </p:ext>
            </p:extLst>
          </p:nvPr>
        </p:nvGraphicFramePr>
        <p:xfrm>
          <a:off x="1628775" y="2881068"/>
          <a:ext cx="15030450" cy="4777032"/>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819400" y="7901566"/>
            <a:ext cx="12649200" cy="79098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170167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3"/>
          <p:cNvGraphicFramePr>
            <a:graphicFrameLocks/>
          </p:cNvGraphicFramePr>
          <p:nvPr>
            <p:extLst/>
          </p:nvPr>
        </p:nvGraphicFramePr>
        <p:xfrm>
          <a:off x="1097279" y="3555913"/>
          <a:ext cx="3893488" cy="3296188"/>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2181321" y="4439966"/>
            <a:ext cx="1725404" cy="1528082"/>
            <a:chOff x="2181321" y="4439966"/>
            <a:chExt cx="1725404" cy="1528082"/>
          </a:xfrm>
        </p:grpSpPr>
        <p:sp>
          <p:nvSpPr>
            <p:cNvPr id="4" name="Oval 3"/>
            <p:cNvSpPr/>
            <p:nvPr/>
          </p:nvSpPr>
          <p:spPr>
            <a:xfrm>
              <a:off x="2279979"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5"/>
            <p:cNvSpPr/>
            <p:nvPr/>
          </p:nvSpPr>
          <p:spPr>
            <a:xfrm>
              <a:off x="2181321" y="4911620"/>
              <a:ext cx="1725404" cy="584775"/>
            </a:xfrm>
            <a:prstGeom prst="rect">
              <a:avLst/>
            </a:prstGeom>
          </p:spPr>
          <p:txBody>
            <a:bodyPr wrap="square" anchor="ctr">
              <a:spAutoFit/>
            </a:bodyPr>
            <a:lstStyle/>
            <a:p>
              <a:pPr algn="ctr" fontAlgn="auto">
                <a:spcBef>
                  <a:spcPts val="0"/>
                </a:spcBef>
                <a:spcAft>
                  <a:spcPts val="0"/>
                </a:spcAft>
                <a:defRPr/>
              </a:pPr>
              <a:r>
                <a:rPr lang="en-US" sz="3200" dirty="0">
                  <a:solidFill>
                    <a:schemeClr val="accent1"/>
                  </a:solidFill>
                  <a:ea typeface="Roboto Black" panose="02000000000000000000" pitchFamily="2" charset="0"/>
                  <a:cs typeface="Open Sans" pitchFamily="34" charset="0"/>
                </a:rPr>
                <a:t>80%</a:t>
              </a:r>
              <a:endParaRPr lang="en-US" sz="2000" dirty="0">
                <a:solidFill>
                  <a:schemeClr val="accent1"/>
                </a:solidFill>
                <a:ea typeface="Roboto Black" panose="02000000000000000000" pitchFamily="2" charset="0"/>
                <a:cs typeface="Open Sans" pitchFamily="34" charset="0"/>
              </a:endParaRPr>
            </a:p>
          </p:txBody>
        </p:sp>
      </p:grpSp>
      <p:graphicFrame>
        <p:nvGraphicFramePr>
          <p:cNvPr id="7" name="Chart 3"/>
          <p:cNvGraphicFramePr>
            <a:graphicFrameLocks/>
          </p:cNvGraphicFramePr>
          <p:nvPr>
            <p:extLst/>
          </p:nvPr>
        </p:nvGraphicFramePr>
        <p:xfrm>
          <a:off x="5194410" y="3555913"/>
          <a:ext cx="3893488" cy="3296188"/>
        </p:xfrm>
        <a:graphic>
          <a:graphicData uri="http://schemas.openxmlformats.org/drawingml/2006/chart">
            <c:chart xmlns:c="http://schemas.openxmlformats.org/drawingml/2006/chart" xmlns:r="http://schemas.openxmlformats.org/officeDocument/2006/relationships" r:id="rId3"/>
          </a:graphicData>
        </a:graphic>
      </p:graphicFrame>
      <p:grpSp>
        <p:nvGrpSpPr>
          <p:cNvPr id="6" name="Group 5"/>
          <p:cNvGrpSpPr/>
          <p:nvPr/>
        </p:nvGrpSpPr>
        <p:grpSpPr>
          <a:xfrm>
            <a:off x="6268732" y="4439966"/>
            <a:ext cx="1744841" cy="1528082"/>
            <a:chOff x="6268732" y="4439966"/>
            <a:chExt cx="1744841" cy="1528082"/>
          </a:xfrm>
        </p:grpSpPr>
        <p:sp>
          <p:nvSpPr>
            <p:cNvPr id="8" name="Oval 12"/>
            <p:cNvSpPr/>
            <p:nvPr/>
          </p:nvSpPr>
          <p:spPr>
            <a:xfrm>
              <a:off x="6377110"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5"/>
            <p:cNvSpPr/>
            <p:nvPr/>
          </p:nvSpPr>
          <p:spPr>
            <a:xfrm>
              <a:off x="6268732" y="4911620"/>
              <a:ext cx="1744841" cy="584775"/>
            </a:xfrm>
            <a:prstGeom prst="rect">
              <a:avLst/>
            </a:prstGeom>
          </p:spPr>
          <p:txBody>
            <a:bodyPr wrap="square" anchor="ctr">
              <a:spAutoFit/>
            </a:bodyPr>
            <a:lstStyle/>
            <a:p>
              <a:pPr algn="ctr"/>
              <a:r>
                <a:rPr lang="en-US" sz="3200" dirty="0">
                  <a:solidFill>
                    <a:schemeClr val="accent2"/>
                  </a:solidFill>
                  <a:ea typeface="Roboto Black" panose="02000000000000000000" pitchFamily="2" charset="0"/>
                  <a:cs typeface="Open Sans" pitchFamily="34" charset="0"/>
                </a:rPr>
                <a:t>60%</a:t>
              </a:r>
            </a:p>
          </p:txBody>
        </p:sp>
      </p:grpSp>
      <p:graphicFrame>
        <p:nvGraphicFramePr>
          <p:cNvPr id="11" name="Chart 3"/>
          <p:cNvGraphicFramePr>
            <a:graphicFrameLocks/>
          </p:cNvGraphicFramePr>
          <p:nvPr>
            <p:extLst/>
          </p:nvPr>
        </p:nvGraphicFramePr>
        <p:xfrm>
          <a:off x="9291541" y="3555913"/>
          <a:ext cx="3893488" cy="3296188"/>
        </p:xfrm>
        <a:graphic>
          <a:graphicData uri="http://schemas.openxmlformats.org/drawingml/2006/chart">
            <c:chart xmlns:c="http://schemas.openxmlformats.org/drawingml/2006/chart" xmlns:r="http://schemas.openxmlformats.org/officeDocument/2006/relationships" r:id="rId4"/>
          </a:graphicData>
        </a:graphic>
      </p:graphicFrame>
      <p:grpSp>
        <p:nvGrpSpPr>
          <p:cNvPr id="10" name="Group 9"/>
          <p:cNvGrpSpPr/>
          <p:nvPr/>
        </p:nvGrpSpPr>
        <p:grpSpPr>
          <a:xfrm>
            <a:off x="10365863" y="4439966"/>
            <a:ext cx="1744841" cy="1528082"/>
            <a:chOff x="10365863" y="4439966"/>
            <a:chExt cx="1744841" cy="1528082"/>
          </a:xfrm>
        </p:grpSpPr>
        <p:sp>
          <p:nvSpPr>
            <p:cNvPr id="12" name="Oval 18"/>
            <p:cNvSpPr/>
            <p:nvPr/>
          </p:nvSpPr>
          <p:spPr>
            <a:xfrm>
              <a:off x="10474241"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5"/>
            <p:cNvSpPr/>
            <p:nvPr/>
          </p:nvSpPr>
          <p:spPr>
            <a:xfrm>
              <a:off x="10365863" y="4911620"/>
              <a:ext cx="1744841" cy="584775"/>
            </a:xfrm>
            <a:prstGeom prst="rect">
              <a:avLst/>
            </a:prstGeom>
          </p:spPr>
          <p:txBody>
            <a:bodyPr wrap="square" anchor="ctr">
              <a:spAutoFit/>
            </a:bodyPr>
            <a:lstStyle/>
            <a:p>
              <a:pPr algn="ctr"/>
              <a:r>
                <a:rPr lang="en-US" sz="3200" dirty="0">
                  <a:solidFill>
                    <a:schemeClr val="accent3"/>
                  </a:solidFill>
                  <a:ea typeface="Roboto Black" panose="02000000000000000000" pitchFamily="2" charset="0"/>
                  <a:cs typeface="Open Sans" pitchFamily="34" charset="0"/>
                </a:rPr>
                <a:t>90%</a:t>
              </a:r>
            </a:p>
          </p:txBody>
        </p:sp>
      </p:grpSp>
      <p:graphicFrame>
        <p:nvGraphicFramePr>
          <p:cNvPr id="15" name="Chart 3"/>
          <p:cNvGraphicFramePr>
            <a:graphicFrameLocks/>
          </p:cNvGraphicFramePr>
          <p:nvPr>
            <p:extLst/>
          </p:nvPr>
        </p:nvGraphicFramePr>
        <p:xfrm>
          <a:off x="13388672" y="3555913"/>
          <a:ext cx="3893488" cy="3296188"/>
        </p:xfrm>
        <a:graphic>
          <a:graphicData uri="http://schemas.openxmlformats.org/drawingml/2006/chart">
            <c:chart xmlns:c="http://schemas.openxmlformats.org/drawingml/2006/chart" xmlns:r="http://schemas.openxmlformats.org/officeDocument/2006/relationships" r:id="rId5"/>
          </a:graphicData>
        </a:graphic>
      </p:graphicFrame>
      <p:grpSp>
        <p:nvGrpSpPr>
          <p:cNvPr id="14" name="Group 13"/>
          <p:cNvGrpSpPr/>
          <p:nvPr/>
        </p:nvGrpSpPr>
        <p:grpSpPr>
          <a:xfrm>
            <a:off x="14462994" y="4439966"/>
            <a:ext cx="1744841" cy="1528082"/>
            <a:chOff x="14462994" y="4439966"/>
            <a:chExt cx="1744841" cy="1528082"/>
          </a:xfrm>
        </p:grpSpPr>
        <p:sp>
          <p:nvSpPr>
            <p:cNvPr id="16" name="Oval 24"/>
            <p:cNvSpPr/>
            <p:nvPr/>
          </p:nvSpPr>
          <p:spPr>
            <a:xfrm>
              <a:off x="14571372"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5"/>
            <p:cNvSpPr/>
            <p:nvPr/>
          </p:nvSpPr>
          <p:spPr>
            <a:xfrm>
              <a:off x="14462994" y="4911620"/>
              <a:ext cx="1744841" cy="584775"/>
            </a:xfrm>
            <a:prstGeom prst="rect">
              <a:avLst/>
            </a:prstGeom>
          </p:spPr>
          <p:txBody>
            <a:bodyPr wrap="square" anchor="ctr">
              <a:spAutoFit/>
            </a:bodyPr>
            <a:lstStyle/>
            <a:p>
              <a:pPr algn="ctr"/>
              <a:r>
                <a:rPr lang="en-US" sz="3200" dirty="0">
                  <a:solidFill>
                    <a:schemeClr val="accent4"/>
                  </a:solidFill>
                  <a:ea typeface="Roboto Black" panose="02000000000000000000" pitchFamily="2" charset="0"/>
                  <a:cs typeface="Open Sans" pitchFamily="34" charset="0"/>
                </a:rPr>
                <a:t>40%</a:t>
              </a:r>
            </a:p>
          </p:txBody>
        </p:sp>
      </p:grpSp>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8468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528181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37894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476077"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453230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0020304" y="1814015"/>
            <a:ext cx="6515095" cy="6684370"/>
            <a:chOff x="10020304" y="1814015"/>
            <a:chExt cx="6515095" cy="6684370"/>
          </a:xfrm>
        </p:grpSpPr>
        <p:grpSp>
          <p:nvGrpSpPr>
            <p:cNvPr id="3" name="组合 3"/>
            <p:cNvGrpSpPr/>
            <p:nvPr/>
          </p:nvGrpSpPr>
          <p:grpSpPr>
            <a:xfrm flipH="1">
              <a:off x="10020304" y="1983288"/>
              <a:ext cx="6515095" cy="6515097"/>
              <a:chOff x="1067906" y="2022947"/>
              <a:chExt cx="3600000" cy="3600000"/>
            </a:xfrm>
          </p:grpSpPr>
          <p:grpSp>
            <p:nvGrpSpPr>
              <p:cNvPr id="8" name="组合 4"/>
              <p:cNvGrpSpPr/>
              <p:nvPr/>
            </p:nvGrpSpPr>
            <p:grpSpPr>
              <a:xfrm>
                <a:off x="1067906" y="2022947"/>
                <a:ext cx="3600000" cy="3600000"/>
                <a:chOff x="1067906" y="2022947"/>
                <a:chExt cx="3600000" cy="3600000"/>
              </a:xfrm>
            </p:grpSpPr>
            <p:sp>
              <p:nvSpPr>
                <p:cNvPr id="18" name="Oval 15"/>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Arc 16"/>
                <p:cNvSpPr/>
                <p:nvPr/>
              </p:nvSpPr>
              <p:spPr>
                <a:xfrm>
                  <a:off x="1067906" y="2022947"/>
                  <a:ext cx="3600000" cy="3600000"/>
                </a:xfrm>
                <a:prstGeom prst="arc">
                  <a:avLst>
                    <a:gd name="adj1" fmla="val 16200000"/>
                    <a:gd name="adj2" fmla="val 5258310"/>
                  </a:avLst>
                </a:prstGeom>
                <a:ln w="355600" cap="flat">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9" name="组合 6"/>
              <p:cNvGrpSpPr/>
              <p:nvPr/>
            </p:nvGrpSpPr>
            <p:grpSpPr>
              <a:xfrm>
                <a:off x="1337906" y="2292947"/>
                <a:ext cx="3060000" cy="3060000"/>
                <a:chOff x="1067906" y="2022947"/>
                <a:chExt cx="3600000" cy="3600000"/>
              </a:xfrm>
            </p:grpSpPr>
            <p:sp>
              <p:nvSpPr>
                <p:cNvPr id="16" name="Oval 13"/>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Arc 14"/>
                <p:cNvSpPr/>
                <p:nvPr/>
              </p:nvSpPr>
              <p:spPr>
                <a:xfrm>
                  <a:off x="1067906" y="2022947"/>
                  <a:ext cx="3600000" cy="3600000"/>
                </a:xfrm>
                <a:prstGeom prst="arc">
                  <a:avLst>
                    <a:gd name="adj1" fmla="val 16200000"/>
                    <a:gd name="adj2" fmla="val 9083798"/>
                  </a:avLst>
                </a:prstGeom>
                <a:ln w="355600" cap="flat">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0" name="组合 7"/>
              <p:cNvGrpSpPr/>
              <p:nvPr/>
            </p:nvGrpSpPr>
            <p:grpSpPr>
              <a:xfrm>
                <a:off x="1607906" y="2562947"/>
                <a:ext cx="2520000" cy="2520000"/>
                <a:chOff x="1067906" y="2022947"/>
                <a:chExt cx="3600000" cy="3600000"/>
              </a:xfrm>
            </p:grpSpPr>
            <p:sp>
              <p:nvSpPr>
                <p:cNvPr id="14" name="Oval 11"/>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Arc 12"/>
                <p:cNvSpPr/>
                <p:nvPr/>
              </p:nvSpPr>
              <p:spPr>
                <a:xfrm>
                  <a:off x="1067906" y="2022947"/>
                  <a:ext cx="3600000" cy="3600000"/>
                </a:xfrm>
                <a:prstGeom prst="arc">
                  <a:avLst>
                    <a:gd name="adj1" fmla="val 16200000"/>
                    <a:gd name="adj2" fmla="val 6851740"/>
                  </a:avLst>
                </a:prstGeom>
                <a:ln w="355600" cap="flat">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1" name="组合 8"/>
              <p:cNvGrpSpPr/>
              <p:nvPr/>
            </p:nvGrpSpPr>
            <p:grpSpPr>
              <a:xfrm>
                <a:off x="1877906" y="2832947"/>
                <a:ext cx="1980000" cy="1980000"/>
                <a:chOff x="1067906" y="2022947"/>
                <a:chExt cx="3600000" cy="3600000"/>
              </a:xfrm>
            </p:grpSpPr>
            <p:sp>
              <p:nvSpPr>
                <p:cNvPr id="12" name="Oval 9"/>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Arc 10"/>
                <p:cNvSpPr/>
                <p:nvPr/>
              </p:nvSpPr>
              <p:spPr>
                <a:xfrm>
                  <a:off x="1067906" y="2022947"/>
                  <a:ext cx="3600000" cy="3600000"/>
                </a:xfrm>
                <a:prstGeom prst="arc">
                  <a:avLst>
                    <a:gd name="adj1" fmla="val 16200000"/>
                    <a:gd name="adj2" fmla="val 10632534"/>
                  </a:avLst>
                </a:prstGeom>
                <a:ln w="355600" cap="fla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sp>
          <p:nvSpPr>
            <p:cNvPr id="4" name="TextBox 19"/>
            <p:cNvSpPr txBox="1"/>
            <p:nvPr/>
          </p:nvSpPr>
          <p:spPr>
            <a:xfrm>
              <a:off x="13425102" y="1814015"/>
              <a:ext cx="1527858" cy="369332"/>
            </a:xfrm>
            <a:prstGeom prst="rect">
              <a:avLst/>
            </a:prstGeom>
            <a:noFill/>
          </p:spPr>
          <p:txBody>
            <a:bodyPr wrap="square" rtlCol="0">
              <a:spAutoFit/>
            </a:bodyPr>
            <a:lstStyle/>
            <a:p>
              <a:r>
                <a:rPr lang="en-US" altLang="zh-CN" sz="1800" smtClean="0">
                  <a:solidFill>
                    <a:schemeClr val="accent4"/>
                  </a:solidFill>
                  <a:ea typeface="Roboto" panose="02000000000000000000" pitchFamily="2" charset="0"/>
                </a:rPr>
                <a:t>50%</a:t>
              </a:r>
            </a:p>
          </p:txBody>
        </p:sp>
        <p:sp>
          <p:nvSpPr>
            <p:cNvPr id="5" name="TextBox 20"/>
            <p:cNvSpPr txBox="1"/>
            <p:nvPr/>
          </p:nvSpPr>
          <p:spPr>
            <a:xfrm>
              <a:off x="13425102" y="2299930"/>
              <a:ext cx="1527858" cy="369332"/>
            </a:xfrm>
            <a:prstGeom prst="rect">
              <a:avLst/>
            </a:prstGeom>
            <a:noFill/>
          </p:spPr>
          <p:txBody>
            <a:bodyPr wrap="square" rtlCol="0">
              <a:spAutoFit/>
            </a:bodyPr>
            <a:lstStyle/>
            <a:p>
              <a:r>
                <a:rPr lang="en-US" altLang="zh-CN" sz="1800" smtClean="0">
                  <a:solidFill>
                    <a:schemeClr val="accent3"/>
                  </a:solidFill>
                  <a:ea typeface="Roboto" panose="02000000000000000000" pitchFamily="2" charset="0"/>
                </a:rPr>
                <a:t>70%</a:t>
              </a:r>
            </a:p>
          </p:txBody>
        </p:sp>
        <p:sp>
          <p:nvSpPr>
            <p:cNvPr id="6" name="TextBox 21"/>
            <p:cNvSpPr txBox="1"/>
            <p:nvPr/>
          </p:nvSpPr>
          <p:spPr>
            <a:xfrm>
              <a:off x="13425102" y="2785849"/>
              <a:ext cx="1527858" cy="369332"/>
            </a:xfrm>
            <a:prstGeom prst="rect">
              <a:avLst/>
            </a:prstGeom>
            <a:noFill/>
          </p:spPr>
          <p:txBody>
            <a:bodyPr wrap="square" rtlCol="0">
              <a:spAutoFit/>
            </a:bodyPr>
            <a:lstStyle/>
            <a:p>
              <a:r>
                <a:rPr lang="en-US" altLang="zh-CN" sz="1800" smtClean="0">
                  <a:solidFill>
                    <a:schemeClr val="accent2"/>
                  </a:solidFill>
                  <a:ea typeface="Roboto" panose="02000000000000000000" pitchFamily="2" charset="0"/>
                </a:rPr>
                <a:t>60%</a:t>
              </a:r>
            </a:p>
          </p:txBody>
        </p:sp>
        <p:sp>
          <p:nvSpPr>
            <p:cNvPr id="7" name="TextBox 22"/>
            <p:cNvSpPr txBox="1"/>
            <p:nvPr/>
          </p:nvSpPr>
          <p:spPr>
            <a:xfrm>
              <a:off x="13425102" y="3271768"/>
              <a:ext cx="1527858" cy="369332"/>
            </a:xfrm>
            <a:prstGeom prst="rect">
              <a:avLst/>
            </a:prstGeom>
            <a:noFill/>
          </p:spPr>
          <p:txBody>
            <a:bodyPr wrap="square" rtlCol="0">
              <a:spAutoFit/>
            </a:bodyPr>
            <a:lstStyle/>
            <a:p>
              <a:r>
                <a:rPr lang="en-US" altLang="zh-CN" sz="1800" smtClean="0">
                  <a:solidFill>
                    <a:schemeClr val="accent1"/>
                  </a:solidFill>
                  <a:ea typeface="Roboto" panose="02000000000000000000" pitchFamily="2" charset="0"/>
                </a:rPr>
                <a:t>75%</a:t>
              </a:r>
            </a:p>
          </p:txBody>
        </p:sp>
      </p:grpSp>
      <p:sp>
        <p:nvSpPr>
          <p:cNvPr id="20" name="Freeform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2775697" y="4738685"/>
            <a:ext cx="1004305" cy="1004299"/>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85000"/>
              <a:lumOff val="1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07496" y="5546638"/>
            <a:ext cx="7451775"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07497" y="2223793"/>
            <a:ext cx="515348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3"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714881" y="7185383"/>
            <a:ext cx="2251637"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Desktop</a:t>
            </a:r>
            <a:endParaRPr lang="zh-CN" altLang="en-US" sz="1600" dirty="0">
              <a:solidFill>
                <a:schemeClr val="tx1">
                  <a:lumMod val="75000"/>
                  <a:lumOff val="25000"/>
                </a:schemeClr>
              </a:solidFill>
            </a:endParaRPr>
          </a:p>
        </p:txBody>
      </p:sp>
      <p:sp>
        <p:nvSpPr>
          <p:cNvPr id="24" name="TextBox 24"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3926173" y="7185383"/>
            <a:ext cx="2251637" cy="338554"/>
          </a:xfrm>
          <a:prstGeom prst="rect">
            <a:avLst/>
          </a:prstGeom>
          <a:noFill/>
        </p:spPr>
        <p:txBody>
          <a:bodyPr wrap="square" rtlCol="0">
            <a:spAutoFit/>
          </a:bodyPr>
          <a:lstStyle/>
          <a:p>
            <a:pPr marL="285750" indent="-285750">
              <a:buClr>
                <a:schemeClr val="accent2"/>
              </a:buClr>
              <a:buFont typeface="Wingdings" panose="05000000000000000000" pitchFamily="2" charset="2"/>
              <a:buChar char="n"/>
            </a:pPr>
            <a:r>
              <a:rPr lang="en-US" altLang="zh-CN" sz="1600" smtClean="0">
                <a:solidFill>
                  <a:schemeClr val="tx1">
                    <a:lumMod val="75000"/>
                    <a:lumOff val="25000"/>
                  </a:schemeClr>
                </a:solidFill>
              </a:rPr>
              <a:t>Notebook</a:t>
            </a:r>
            <a:endParaRPr lang="zh-CN" altLang="en-US" sz="1600" dirty="0">
              <a:solidFill>
                <a:schemeClr val="tx1">
                  <a:lumMod val="75000"/>
                  <a:lumOff val="25000"/>
                </a:schemeClr>
              </a:solidFill>
            </a:endParaRPr>
          </a:p>
        </p:txBody>
      </p:sp>
      <p:sp>
        <p:nvSpPr>
          <p:cNvPr id="25" name="TextBox 25"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714881" y="7549073"/>
            <a:ext cx="2251637" cy="338554"/>
          </a:xfrm>
          <a:prstGeom prst="rect">
            <a:avLst/>
          </a:prstGeom>
          <a:noFill/>
        </p:spPr>
        <p:txBody>
          <a:bodyPr wrap="square" rtlCol="0">
            <a:spAutoFit/>
          </a:bodyPr>
          <a:lstStyle/>
          <a:p>
            <a:pPr marL="285750" indent="-285750">
              <a:buClr>
                <a:schemeClr val="accent3"/>
              </a:buClr>
              <a:buFont typeface="Wingdings" panose="05000000000000000000" pitchFamily="2" charset="2"/>
              <a:buChar char="n"/>
            </a:pPr>
            <a:r>
              <a:rPr lang="en-US" altLang="zh-CN" sz="1600" smtClean="0">
                <a:solidFill>
                  <a:schemeClr val="tx1">
                    <a:lumMod val="75000"/>
                    <a:lumOff val="25000"/>
                  </a:schemeClr>
                </a:solidFill>
              </a:rPr>
              <a:t>Tablet</a:t>
            </a:r>
            <a:endParaRPr lang="zh-CN" altLang="en-US" sz="1600" dirty="0">
              <a:solidFill>
                <a:schemeClr val="tx1">
                  <a:lumMod val="75000"/>
                  <a:lumOff val="25000"/>
                </a:schemeClr>
              </a:solidFill>
            </a:endParaRPr>
          </a:p>
        </p:txBody>
      </p:sp>
      <p:sp>
        <p:nvSpPr>
          <p:cNvPr id="26"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3926173" y="7549073"/>
            <a:ext cx="2251637" cy="338554"/>
          </a:xfrm>
          <a:prstGeom prst="rect">
            <a:avLst/>
          </a:prstGeom>
          <a:noFill/>
        </p:spPr>
        <p:txBody>
          <a:bodyPr wrap="square" rtlCol="0">
            <a:spAutoFit/>
          </a:bodyPr>
          <a:lstStyle/>
          <a:p>
            <a:pPr marL="285750" indent="-285750">
              <a:buClr>
                <a:schemeClr val="accent4"/>
              </a:buClr>
              <a:buFont typeface="Wingdings" panose="05000000000000000000" pitchFamily="2" charset="2"/>
              <a:buChar char="n"/>
            </a:pPr>
            <a:r>
              <a:rPr lang="en-US" altLang="zh-CN" sz="1600" smtClean="0">
                <a:solidFill>
                  <a:schemeClr val="tx1">
                    <a:lumMod val="75000"/>
                    <a:lumOff val="25000"/>
                  </a:schemeClr>
                </a:solidFill>
              </a:rPr>
              <a:t>Workstation</a:t>
            </a:r>
            <a:endParaRPr lang="zh-CN" altLang="en-US" sz="1600" dirty="0">
              <a:solidFill>
                <a:schemeClr val="tx1">
                  <a:lumMod val="75000"/>
                  <a:lumOff val="25000"/>
                </a:schemeClr>
              </a:solidFill>
            </a:endParaRPr>
          </a:p>
        </p:txBody>
      </p:sp>
    </p:spTree>
    <p:extLst>
      <p:ext uri="{BB962C8B-B14F-4D97-AF65-F5344CB8AC3E}">
        <p14:creationId xmlns:p14="http://schemas.microsoft.com/office/powerpoint/2010/main" val="29917238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95607" y="4374172"/>
            <a:ext cx="2543772" cy="2567306"/>
            <a:chOff x="1595607" y="4431322"/>
            <a:chExt cx="2543772" cy="2567306"/>
          </a:xfrm>
        </p:grpSpPr>
        <p:sp>
          <p:nvSpPr>
            <p:cNvPr id="3" name="Oval 342"/>
            <p:cNvSpPr/>
            <p:nvPr/>
          </p:nvSpPr>
          <p:spPr>
            <a:xfrm>
              <a:off x="159560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43"/>
            <p:cNvSpPr/>
            <p:nvPr/>
          </p:nvSpPr>
          <p:spPr>
            <a:xfrm>
              <a:off x="1852915"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Oval 344"/>
            <p:cNvSpPr/>
            <p:nvPr/>
          </p:nvSpPr>
          <p:spPr>
            <a:xfrm>
              <a:off x="2110223"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345"/>
            <p:cNvSpPr/>
            <p:nvPr/>
          </p:nvSpPr>
          <p:spPr>
            <a:xfrm>
              <a:off x="2367532"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346"/>
            <p:cNvSpPr/>
            <p:nvPr/>
          </p:nvSpPr>
          <p:spPr>
            <a:xfrm>
              <a:off x="2624840"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347"/>
            <p:cNvSpPr/>
            <p:nvPr/>
          </p:nvSpPr>
          <p:spPr>
            <a:xfrm>
              <a:off x="288214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348"/>
            <p:cNvSpPr/>
            <p:nvPr/>
          </p:nvSpPr>
          <p:spPr>
            <a:xfrm>
              <a:off x="3139456"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349"/>
            <p:cNvSpPr/>
            <p:nvPr/>
          </p:nvSpPr>
          <p:spPr>
            <a:xfrm>
              <a:off x="339676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Oval 350"/>
            <p:cNvSpPr/>
            <p:nvPr/>
          </p:nvSpPr>
          <p:spPr>
            <a:xfrm>
              <a:off x="159560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Oval 351"/>
            <p:cNvSpPr/>
            <p:nvPr/>
          </p:nvSpPr>
          <p:spPr>
            <a:xfrm>
              <a:off x="1852915"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Oval 352"/>
            <p:cNvSpPr/>
            <p:nvPr/>
          </p:nvSpPr>
          <p:spPr>
            <a:xfrm>
              <a:off x="2110223"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353"/>
            <p:cNvSpPr/>
            <p:nvPr/>
          </p:nvSpPr>
          <p:spPr>
            <a:xfrm>
              <a:off x="2367532"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Oval 354"/>
            <p:cNvSpPr/>
            <p:nvPr/>
          </p:nvSpPr>
          <p:spPr>
            <a:xfrm>
              <a:off x="2624840"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Oval 355"/>
            <p:cNvSpPr/>
            <p:nvPr/>
          </p:nvSpPr>
          <p:spPr>
            <a:xfrm>
              <a:off x="288214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Oval 356"/>
            <p:cNvSpPr/>
            <p:nvPr/>
          </p:nvSpPr>
          <p:spPr>
            <a:xfrm>
              <a:off x="3139456"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Oval 357"/>
            <p:cNvSpPr/>
            <p:nvPr/>
          </p:nvSpPr>
          <p:spPr>
            <a:xfrm>
              <a:off x="339676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Oval 358"/>
            <p:cNvSpPr/>
            <p:nvPr/>
          </p:nvSpPr>
          <p:spPr>
            <a:xfrm>
              <a:off x="159560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Oval 359"/>
            <p:cNvSpPr/>
            <p:nvPr/>
          </p:nvSpPr>
          <p:spPr>
            <a:xfrm>
              <a:off x="1852915"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Oval 360"/>
            <p:cNvSpPr/>
            <p:nvPr/>
          </p:nvSpPr>
          <p:spPr>
            <a:xfrm>
              <a:off x="2110223"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Oval 361"/>
            <p:cNvSpPr/>
            <p:nvPr/>
          </p:nvSpPr>
          <p:spPr>
            <a:xfrm>
              <a:off x="2367532"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Oval 362"/>
            <p:cNvSpPr/>
            <p:nvPr/>
          </p:nvSpPr>
          <p:spPr>
            <a:xfrm>
              <a:off x="2624840"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Oval 363"/>
            <p:cNvSpPr/>
            <p:nvPr/>
          </p:nvSpPr>
          <p:spPr>
            <a:xfrm>
              <a:off x="288214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Oval 364"/>
            <p:cNvSpPr/>
            <p:nvPr/>
          </p:nvSpPr>
          <p:spPr>
            <a:xfrm>
              <a:off x="3139456"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Oval 365"/>
            <p:cNvSpPr/>
            <p:nvPr/>
          </p:nvSpPr>
          <p:spPr>
            <a:xfrm>
              <a:off x="339676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Oval 366"/>
            <p:cNvSpPr/>
            <p:nvPr/>
          </p:nvSpPr>
          <p:spPr>
            <a:xfrm>
              <a:off x="159560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Oval 367"/>
            <p:cNvSpPr/>
            <p:nvPr/>
          </p:nvSpPr>
          <p:spPr>
            <a:xfrm>
              <a:off x="1852915"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Oval 368"/>
            <p:cNvSpPr/>
            <p:nvPr/>
          </p:nvSpPr>
          <p:spPr>
            <a:xfrm>
              <a:off x="2110223"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Oval 369"/>
            <p:cNvSpPr/>
            <p:nvPr/>
          </p:nvSpPr>
          <p:spPr>
            <a:xfrm>
              <a:off x="2367532"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Oval 370"/>
            <p:cNvSpPr/>
            <p:nvPr/>
          </p:nvSpPr>
          <p:spPr>
            <a:xfrm>
              <a:off x="2624840"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Oval 371"/>
            <p:cNvSpPr/>
            <p:nvPr/>
          </p:nvSpPr>
          <p:spPr>
            <a:xfrm>
              <a:off x="288214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Oval 372"/>
            <p:cNvSpPr/>
            <p:nvPr/>
          </p:nvSpPr>
          <p:spPr>
            <a:xfrm>
              <a:off x="3139456"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Oval 373"/>
            <p:cNvSpPr/>
            <p:nvPr/>
          </p:nvSpPr>
          <p:spPr>
            <a:xfrm>
              <a:off x="339676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Oval 374"/>
            <p:cNvSpPr/>
            <p:nvPr/>
          </p:nvSpPr>
          <p:spPr>
            <a:xfrm>
              <a:off x="159560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Oval 375"/>
            <p:cNvSpPr/>
            <p:nvPr/>
          </p:nvSpPr>
          <p:spPr>
            <a:xfrm>
              <a:off x="1852915"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Oval 376"/>
            <p:cNvSpPr/>
            <p:nvPr/>
          </p:nvSpPr>
          <p:spPr>
            <a:xfrm>
              <a:off x="2110223"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Oval 377"/>
            <p:cNvSpPr/>
            <p:nvPr/>
          </p:nvSpPr>
          <p:spPr>
            <a:xfrm>
              <a:off x="2367532"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Oval 378"/>
            <p:cNvSpPr/>
            <p:nvPr/>
          </p:nvSpPr>
          <p:spPr>
            <a:xfrm>
              <a:off x="2624840"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Oval 379"/>
            <p:cNvSpPr/>
            <p:nvPr/>
          </p:nvSpPr>
          <p:spPr>
            <a:xfrm>
              <a:off x="288214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Oval 380"/>
            <p:cNvSpPr/>
            <p:nvPr/>
          </p:nvSpPr>
          <p:spPr>
            <a:xfrm>
              <a:off x="3139456"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Oval 381"/>
            <p:cNvSpPr/>
            <p:nvPr/>
          </p:nvSpPr>
          <p:spPr>
            <a:xfrm>
              <a:off x="339676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Oval 382"/>
            <p:cNvSpPr/>
            <p:nvPr/>
          </p:nvSpPr>
          <p:spPr>
            <a:xfrm>
              <a:off x="1595607"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Oval 383"/>
            <p:cNvSpPr/>
            <p:nvPr/>
          </p:nvSpPr>
          <p:spPr>
            <a:xfrm>
              <a:off x="1852915"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Oval 384"/>
            <p:cNvSpPr/>
            <p:nvPr/>
          </p:nvSpPr>
          <p:spPr>
            <a:xfrm>
              <a:off x="2110223"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Oval 385"/>
            <p:cNvSpPr/>
            <p:nvPr/>
          </p:nvSpPr>
          <p:spPr>
            <a:xfrm>
              <a:off x="2367532"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Oval 386"/>
            <p:cNvSpPr/>
            <p:nvPr/>
          </p:nvSpPr>
          <p:spPr>
            <a:xfrm>
              <a:off x="2624840"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Oval 387"/>
            <p:cNvSpPr/>
            <p:nvPr/>
          </p:nvSpPr>
          <p:spPr>
            <a:xfrm>
              <a:off x="2882148"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Oval 388"/>
            <p:cNvSpPr/>
            <p:nvPr/>
          </p:nvSpPr>
          <p:spPr>
            <a:xfrm>
              <a:off x="3139456"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Oval 389"/>
            <p:cNvSpPr/>
            <p:nvPr/>
          </p:nvSpPr>
          <p:spPr>
            <a:xfrm>
              <a:off x="3396767"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Oval 390"/>
            <p:cNvSpPr/>
            <p:nvPr/>
          </p:nvSpPr>
          <p:spPr>
            <a:xfrm>
              <a:off x="1595607"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Oval 391"/>
            <p:cNvSpPr/>
            <p:nvPr/>
          </p:nvSpPr>
          <p:spPr>
            <a:xfrm>
              <a:off x="1852915"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Oval 392"/>
            <p:cNvSpPr/>
            <p:nvPr/>
          </p:nvSpPr>
          <p:spPr>
            <a:xfrm>
              <a:off x="2110223"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Oval 393"/>
            <p:cNvSpPr/>
            <p:nvPr/>
          </p:nvSpPr>
          <p:spPr>
            <a:xfrm>
              <a:off x="2367532"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Oval 394"/>
            <p:cNvSpPr/>
            <p:nvPr/>
          </p:nvSpPr>
          <p:spPr>
            <a:xfrm>
              <a:off x="2624840"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Oval 395"/>
            <p:cNvSpPr/>
            <p:nvPr/>
          </p:nvSpPr>
          <p:spPr>
            <a:xfrm>
              <a:off x="2882148"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Oval 396"/>
            <p:cNvSpPr/>
            <p:nvPr/>
          </p:nvSpPr>
          <p:spPr>
            <a:xfrm>
              <a:off x="3139456"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Oval 397"/>
            <p:cNvSpPr/>
            <p:nvPr/>
          </p:nvSpPr>
          <p:spPr>
            <a:xfrm>
              <a:off x="3396767"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Oval 398"/>
            <p:cNvSpPr/>
            <p:nvPr/>
          </p:nvSpPr>
          <p:spPr>
            <a:xfrm>
              <a:off x="1595607"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Oval 399"/>
            <p:cNvSpPr/>
            <p:nvPr/>
          </p:nvSpPr>
          <p:spPr>
            <a:xfrm>
              <a:off x="1852915"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Oval 400"/>
            <p:cNvSpPr/>
            <p:nvPr/>
          </p:nvSpPr>
          <p:spPr>
            <a:xfrm>
              <a:off x="2110223"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Oval 401"/>
            <p:cNvSpPr/>
            <p:nvPr/>
          </p:nvSpPr>
          <p:spPr>
            <a:xfrm>
              <a:off x="2367532"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Oval 402"/>
            <p:cNvSpPr/>
            <p:nvPr/>
          </p:nvSpPr>
          <p:spPr>
            <a:xfrm>
              <a:off x="2624840"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Oval 403"/>
            <p:cNvSpPr/>
            <p:nvPr/>
          </p:nvSpPr>
          <p:spPr>
            <a:xfrm>
              <a:off x="2882148"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Oval 404"/>
            <p:cNvSpPr/>
            <p:nvPr/>
          </p:nvSpPr>
          <p:spPr>
            <a:xfrm>
              <a:off x="3139456"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Oval 405"/>
            <p:cNvSpPr/>
            <p:nvPr/>
          </p:nvSpPr>
          <p:spPr>
            <a:xfrm>
              <a:off x="3396767"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Oval 406"/>
            <p:cNvSpPr/>
            <p:nvPr/>
          </p:nvSpPr>
          <p:spPr>
            <a:xfrm>
              <a:off x="1595607"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Oval 407"/>
            <p:cNvSpPr/>
            <p:nvPr/>
          </p:nvSpPr>
          <p:spPr>
            <a:xfrm>
              <a:off x="1852915"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Oval 408"/>
            <p:cNvSpPr/>
            <p:nvPr/>
          </p:nvSpPr>
          <p:spPr>
            <a:xfrm>
              <a:off x="2110223"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Oval 409"/>
            <p:cNvSpPr/>
            <p:nvPr/>
          </p:nvSpPr>
          <p:spPr>
            <a:xfrm>
              <a:off x="2367532"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Oval 410"/>
            <p:cNvSpPr/>
            <p:nvPr/>
          </p:nvSpPr>
          <p:spPr>
            <a:xfrm>
              <a:off x="2624840"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Oval 411"/>
            <p:cNvSpPr/>
            <p:nvPr/>
          </p:nvSpPr>
          <p:spPr>
            <a:xfrm>
              <a:off x="2882148"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Oval 412"/>
            <p:cNvSpPr/>
            <p:nvPr/>
          </p:nvSpPr>
          <p:spPr>
            <a:xfrm>
              <a:off x="3139456"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Oval 413"/>
            <p:cNvSpPr/>
            <p:nvPr/>
          </p:nvSpPr>
          <p:spPr>
            <a:xfrm>
              <a:off x="3396767"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Oval 414"/>
            <p:cNvSpPr/>
            <p:nvPr/>
          </p:nvSpPr>
          <p:spPr>
            <a:xfrm>
              <a:off x="1595607"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Oval 415"/>
            <p:cNvSpPr/>
            <p:nvPr/>
          </p:nvSpPr>
          <p:spPr>
            <a:xfrm>
              <a:off x="1852915"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Oval 416"/>
            <p:cNvSpPr/>
            <p:nvPr/>
          </p:nvSpPr>
          <p:spPr>
            <a:xfrm>
              <a:off x="2110223"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Oval 417"/>
            <p:cNvSpPr/>
            <p:nvPr/>
          </p:nvSpPr>
          <p:spPr>
            <a:xfrm>
              <a:off x="2367532"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Oval 418"/>
            <p:cNvSpPr/>
            <p:nvPr/>
          </p:nvSpPr>
          <p:spPr>
            <a:xfrm>
              <a:off x="2624840"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Oval 419"/>
            <p:cNvSpPr/>
            <p:nvPr/>
          </p:nvSpPr>
          <p:spPr>
            <a:xfrm>
              <a:off x="2882148"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Oval 420"/>
            <p:cNvSpPr/>
            <p:nvPr/>
          </p:nvSpPr>
          <p:spPr>
            <a:xfrm>
              <a:off x="3139456"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Oval 421"/>
            <p:cNvSpPr/>
            <p:nvPr/>
          </p:nvSpPr>
          <p:spPr>
            <a:xfrm>
              <a:off x="3396767"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Oval 430"/>
            <p:cNvSpPr/>
            <p:nvPr/>
          </p:nvSpPr>
          <p:spPr>
            <a:xfrm>
              <a:off x="3654077"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Oval 431"/>
            <p:cNvSpPr/>
            <p:nvPr/>
          </p:nvSpPr>
          <p:spPr>
            <a:xfrm>
              <a:off x="3911388"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Oval 432"/>
            <p:cNvSpPr/>
            <p:nvPr/>
          </p:nvSpPr>
          <p:spPr>
            <a:xfrm>
              <a:off x="3654077"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Oval 433"/>
            <p:cNvSpPr/>
            <p:nvPr/>
          </p:nvSpPr>
          <p:spPr>
            <a:xfrm>
              <a:off x="3911388"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Oval 434"/>
            <p:cNvSpPr/>
            <p:nvPr/>
          </p:nvSpPr>
          <p:spPr>
            <a:xfrm>
              <a:off x="3654077"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Oval 435"/>
            <p:cNvSpPr/>
            <p:nvPr/>
          </p:nvSpPr>
          <p:spPr>
            <a:xfrm>
              <a:off x="3911388"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Oval 436"/>
            <p:cNvSpPr/>
            <p:nvPr/>
          </p:nvSpPr>
          <p:spPr>
            <a:xfrm>
              <a:off x="3654077"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Oval 437"/>
            <p:cNvSpPr/>
            <p:nvPr/>
          </p:nvSpPr>
          <p:spPr>
            <a:xfrm>
              <a:off x="3911388"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Oval 438"/>
            <p:cNvSpPr/>
            <p:nvPr/>
          </p:nvSpPr>
          <p:spPr>
            <a:xfrm>
              <a:off x="3654077"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Oval 439"/>
            <p:cNvSpPr/>
            <p:nvPr/>
          </p:nvSpPr>
          <p:spPr>
            <a:xfrm>
              <a:off x="3911388"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Oval 440"/>
            <p:cNvSpPr/>
            <p:nvPr/>
          </p:nvSpPr>
          <p:spPr>
            <a:xfrm>
              <a:off x="3654077"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Oval 441"/>
            <p:cNvSpPr/>
            <p:nvPr/>
          </p:nvSpPr>
          <p:spPr>
            <a:xfrm>
              <a:off x="3911388"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Oval 442"/>
            <p:cNvSpPr/>
            <p:nvPr/>
          </p:nvSpPr>
          <p:spPr>
            <a:xfrm>
              <a:off x="3654077" y="599049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Oval 443"/>
            <p:cNvSpPr/>
            <p:nvPr/>
          </p:nvSpPr>
          <p:spPr>
            <a:xfrm>
              <a:off x="3911388" y="599049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Oval 444"/>
            <p:cNvSpPr/>
            <p:nvPr/>
          </p:nvSpPr>
          <p:spPr>
            <a:xfrm>
              <a:off x="3654077" y="625035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Oval 445"/>
            <p:cNvSpPr/>
            <p:nvPr/>
          </p:nvSpPr>
          <p:spPr>
            <a:xfrm>
              <a:off x="3911388" y="625035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Oval 446"/>
            <p:cNvSpPr/>
            <p:nvPr/>
          </p:nvSpPr>
          <p:spPr>
            <a:xfrm>
              <a:off x="3654077" y="6510219"/>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Oval 447"/>
            <p:cNvSpPr/>
            <p:nvPr/>
          </p:nvSpPr>
          <p:spPr>
            <a:xfrm>
              <a:off x="3911388" y="6510219"/>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Oval 448"/>
            <p:cNvSpPr/>
            <p:nvPr/>
          </p:nvSpPr>
          <p:spPr>
            <a:xfrm>
              <a:off x="3654077" y="677008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Oval 449"/>
            <p:cNvSpPr/>
            <p:nvPr/>
          </p:nvSpPr>
          <p:spPr>
            <a:xfrm>
              <a:off x="3911388" y="677008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Group 102"/>
          <p:cNvGrpSpPr/>
          <p:nvPr/>
        </p:nvGrpSpPr>
        <p:grpSpPr>
          <a:xfrm>
            <a:off x="5761098" y="4374172"/>
            <a:ext cx="2543772" cy="2567306"/>
            <a:chOff x="5761098" y="4431322"/>
            <a:chExt cx="2543772" cy="2567306"/>
          </a:xfrm>
        </p:grpSpPr>
        <p:sp>
          <p:nvSpPr>
            <p:cNvPr id="104" name="Oval 342"/>
            <p:cNvSpPr/>
            <p:nvPr/>
          </p:nvSpPr>
          <p:spPr>
            <a:xfrm>
              <a:off x="576109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Oval 343"/>
            <p:cNvSpPr/>
            <p:nvPr/>
          </p:nvSpPr>
          <p:spPr>
            <a:xfrm>
              <a:off x="6018406"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Oval 344"/>
            <p:cNvSpPr/>
            <p:nvPr/>
          </p:nvSpPr>
          <p:spPr>
            <a:xfrm>
              <a:off x="6275714"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Oval 345"/>
            <p:cNvSpPr/>
            <p:nvPr/>
          </p:nvSpPr>
          <p:spPr>
            <a:xfrm>
              <a:off x="6533023"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Oval 346"/>
            <p:cNvSpPr/>
            <p:nvPr/>
          </p:nvSpPr>
          <p:spPr>
            <a:xfrm>
              <a:off x="6790331"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Oval 347"/>
            <p:cNvSpPr/>
            <p:nvPr/>
          </p:nvSpPr>
          <p:spPr>
            <a:xfrm>
              <a:off x="704763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Oval 348"/>
            <p:cNvSpPr/>
            <p:nvPr/>
          </p:nvSpPr>
          <p:spPr>
            <a:xfrm>
              <a:off x="730494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Oval 349"/>
            <p:cNvSpPr/>
            <p:nvPr/>
          </p:nvSpPr>
          <p:spPr>
            <a:xfrm>
              <a:off x="756225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Oval 350"/>
            <p:cNvSpPr/>
            <p:nvPr/>
          </p:nvSpPr>
          <p:spPr>
            <a:xfrm>
              <a:off x="576109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Oval 351"/>
            <p:cNvSpPr/>
            <p:nvPr/>
          </p:nvSpPr>
          <p:spPr>
            <a:xfrm>
              <a:off x="6018406"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Oval 352"/>
            <p:cNvSpPr/>
            <p:nvPr/>
          </p:nvSpPr>
          <p:spPr>
            <a:xfrm>
              <a:off x="6275714"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Oval 353"/>
            <p:cNvSpPr/>
            <p:nvPr/>
          </p:nvSpPr>
          <p:spPr>
            <a:xfrm>
              <a:off x="6533023"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Oval 354"/>
            <p:cNvSpPr/>
            <p:nvPr/>
          </p:nvSpPr>
          <p:spPr>
            <a:xfrm>
              <a:off x="6790331"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Oval 355"/>
            <p:cNvSpPr/>
            <p:nvPr/>
          </p:nvSpPr>
          <p:spPr>
            <a:xfrm>
              <a:off x="704763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Oval 356"/>
            <p:cNvSpPr/>
            <p:nvPr/>
          </p:nvSpPr>
          <p:spPr>
            <a:xfrm>
              <a:off x="730494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Oval 357"/>
            <p:cNvSpPr/>
            <p:nvPr/>
          </p:nvSpPr>
          <p:spPr>
            <a:xfrm>
              <a:off x="756225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Oval 358"/>
            <p:cNvSpPr/>
            <p:nvPr/>
          </p:nvSpPr>
          <p:spPr>
            <a:xfrm>
              <a:off x="576109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Oval 359"/>
            <p:cNvSpPr/>
            <p:nvPr/>
          </p:nvSpPr>
          <p:spPr>
            <a:xfrm>
              <a:off x="6018406"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Oval 360"/>
            <p:cNvSpPr/>
            <p:nvPr/>
          </p:nvSpPr>
          <p:spPr>
            <a:xfrm>
              <a:off x="6275714"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Oval 361"/>
            <p:cNvSpPr/>
            <p:nvPr/>
          </p:nvSpPr>
          <p:spPr>
            <a:xfrm>
              <a:off x="6533023"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Oval 362"/>
            <p:cNvSpPr/>
            <p:nvPr/>
          </p:nvSpPr>
          <p:spPr>
            <a:xfrm>
              <a:off x="6790331"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Oval 363"/>
            <p:cNvSpPr/>
            <p:nvPr/>
          </p:nvSpPr>
          <p:spPr>
            <a:xfrm>
              <a:off x="704763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Oval 364"/>
            <p:cNvSpPr/>
            <p:nvPr/>
          </p:nvSpPr>
          <p:spPr>
            <a:xfrm>
              <a:off x="730494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Oval 365"/>
            <p:cNvSpPr/>
            <p:nvPr/>
          </p:nvSpPr>
          <p:spPr>
            <a:xfrm>
              <a:off x="756225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Oval 366"/>
            <p:cNvSpPr/>
            <p:nvPr/>
          </p:nvSpPr>
          <p:spPr>
            <a:xfrm>
              <a:off x="576109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Oval 367"/>
            <p:cNvSpPr/>
            <p:nvPr/>
          </p:nvSpPr>
          <p:spPr>
            <a:xfrm>
              <a:off x="6018406"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Oval 368"/>
            <p:cNvSpPr/>
            <p:nvPr/>
          </p:nvSpPr>
          <p:spPr>
            <a:xfrm>
              <a:off x="6275714"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Oval 369"/>
            <p:cNvSpPr/>
            <p:nvPr/>
          </p:nvSpPr>
          <p:spPr>
            <a:xfrm>
              <a:off x="6533023"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Oval 370"/>
            <p:cNvSpPr/>
            <p:nvPr/>
          </p:nvSpPr>
          <p:spPr>
            <a:xfrm>
              <a:off x="6790331"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Oval 371"/>
            <p:cNvSpPr/>
            <p:nvPr/>
          </p:nvSpPr>
          <p:spPr>
            <a:xfrm>
              <a:off x="7047639"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Oval 372"/>
            <p:cNvSpPr/>
            <p:nvPr/>
          </p:nvSpPr>
          <p:spPr>
            <a:xfrm>
              <a:off x="730494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Oval 373"/>
            <p:cNvSpPr/>
            <p:nvPr/>
          </p:nvSpPr>
          <p:spPr>
            <a:xfrm>
              <a:off x="756225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Oval 374"/>
            <p:cNvSpPr/>
            <p:nvPr/>
          </p:nvSpPr>
          <p:spPr>
            <a:xfrm>
              <a:off x="576109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Oval 375"/>
            <p:cNvSpPr/>
            <p:nvPr/>
          </p:nvSpPr>
          <p:spPr>
            <a:xfrm>
              <a:off x="6018406"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Oval 376"/>
            <p:cNvSpPr/>
            <p:nvPr/>
          </p:nvSpPr>
          <p:spPr>
            <a:xfrm>
              <a:off x="6275714"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Oval 377"/>
            <p:cNvSpPr/>
            <p:nvPr/>
          </p:nvSpPr>
          <p:spPr>
            <a:xfrm>
              <a:off x="6533023"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Oval 378"/>
            <p:cNvSpPr/>
            <p:nvPr/>
          </p:nvSpPr>
          <p:spPr>
            <a:xfrm>
              <a:off x="6790331"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Oval 379"/>
            <p:cNvSpPr/>
            <p:nvPr/>
          </p:nvSpPr>
          <p:spPr>
            <a:xfrm>
              <a:off x="7047639"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Oval 380"/>
            <p:cNvSpPr/>
            <p:nvPr/>
          </p:nvSpPr>
          <p:spPr>
            <a:xfrm>
              <a:off x="730494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Oval 381"/>
            <p:cNvSpPr/>
            <p:nvPr/>
          </p:nvSpPr>
          <p:spPr>
            <a:xfrm>
              <a:off x="756225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Oval 382"/>
            <p:cNvSpPr/>
            <p:nvPr/>
          </p:nvSpPr>
          <p:spPr>
            <a:xfrm>
              <a:off x="5761098"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Oval 383"/>
            <p:cNvSpPr/>
            <p:nvPr/>
          </p:nvSpPr>
          <p:spPr>
            <a:xfrm>
              <a:off x="6018406"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Oval 384"/>
            <p:cNvSpPr/>
            <p:nvPr/>
          </p:nvSpPr>
          <p:spPr>
            <a:xfrm>
              <a:off x="6275714"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Oval 385"/>
            <p:cNvSpPr/>
            <p:nvPr/>
          </p:nvSpPr>
          <p:spPr>
            <a:xfrm>
              <a:off x="6533023"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Oval 386"/>
            <p:cNvSpPr/>
            <p:nvPr/>
          </p:nvSpPr>
          <p:spPr>
            <a:xfrm>
              <a:off x="6790331"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Oval 387"/>
            <p:cNvSpPr/>
            <p:nvPr/>
          </p:nvSpPr>
          <p:spPr>
            <a:xfrm>
              <a:off x="7047639"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Oval 388"/>
            <p:cNvSpPr/>
            <p:nvPr/>
          </p:nvSpPr>
          <p:spPr>
            <a:xfrm>
              <a:off x="7304947"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Oval 389"/>
            <p:cNvSpPr/>
            <p:nvPr/>
          </p:nvSpPr>
          <p:spPr>
            <a:xfrm>
              <a:off x="7562258"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Oval 390"/>
            <p:cNvSpPr/>
            <p:nvPr/>
          </p:nvSpPr>
          <p:spPr>
            <a:xfrm>
              <a:off x="5761098"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Oval 391"/>
            <p:cNvSpPr/>
            <p:nvPr/>
          </p:nvSpPr>
          <p:spPr>
            <a:xfrm>
              <a:off x="6018406"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Oval 392"/>
            <p:cNvSpPr/>
            <p:nvPr/>
          </p:nvSpPr>
          <p:spPr>
            <a:xfrm>
              <a:off x="6275714"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Oval 393"/>
            <p:cNvSpPr/>
            <p:nvPr/>
          </p:nvSpPr>
          <p:spPr>
            <a:xfrm>
              <a:off x="6533023"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Oval 394"/>
            <p:cNvSpPr/>
            <p:nvPr/>
          </p:nvSpPr>
          <p:spPr>
            <a:xfrm>
              <a:off x="6790331"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Oval 395"/>
            <p:cNvSpPr/>
            <p:nvPr/>
          </p:nvSpPr>
          <p:spPr>
            <a:xfrm>
              <a:off x="7047639"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Oval 396"/>
            <p:cNvSpPr/>
            <p:nvPr/>
          </p:nvSpPr>
          <p:spPr>
            <a:xfrm>
              <a:off x="7304947"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Oval 397"/>
            <p:cNvSpPr/>
            <p:nvPr/>
          </p:nvSpPr>
          <p:spPr>
            <a:xfrm>
              <a:off x="7562258"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Oval 398"/>
            <p:cNvSpPr/>
            <p:nvPr/>
          </p:nvSpPr>
          <p:spPr>
            <a:xfrm>
              <a:off x="5761098"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Oval 399"/>
            <p:cNvSpPr/>
            <p:nvPr/>
          </p:nvSpPr>
          <p:spPr>
            <a:xfrm>
              <a:off x="6018406"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Oval 400"/>
            <p:cNvSpPr/>
            <p:nvPr/>
          </p:nvSpPr>
          <p:spPr>
            <a:xfrm>
              <a:off x="6275714"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Oval 401"/>
            <p:cNvSpPr/>
            <p:nvPr/>
          </p:nvSpPr>
          <p:spPr>
            <a:xfrm>
              <a:off x="6533023"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Oval 402"/>
            <p:cNvSpPr/>
            <p:nvPr/>
          </p:nvSpPr>
          <p:spPr>
            <a:xfrm>
              <a:off x="6790331"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Oval 403"/>
            <p:cNvSpPr/>
            <p:nvPr/>
          </p:nvSpPr>
          <p:spPr>
            <a:xfrm>
              <a:off x="7047639"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Oval 404"/>
            <p:cNvSpPr/>
            <p:nvPr/>
          </p:nvSpPr>
          <p:spPr>
            <a:xfrm>
              <a:off x="7304947"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Oval 405"/>
            <p:cNvSpPr/>
            <p:nvPr/>
          </p:nvSpPr>
          <p:spPr>
            <a:xfrm>
              <a:off x="7562258"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Oval 406"/>
            <p:cNvSpPr/>
            <p:nvPr/>
          </p:nvSpPr>
          <p:spPr>
            <a:xfrm>
              <a:off x="5761098"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Oval 407"/>
            <p:cNvSpPr/>
            <p:nvPr/>
          </p:nvSpPr>
          <p:spPr>
            <a:xfrm>
              <a:off x="6018406"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Oval 408"/>
            <p:cNvSpPr/>
            <p:nvPr/>
          </p:nvSpPr>
          <p:spPr>
            <a:xfrm>
              <a:off x="6275714"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Oval 409"/>
            <p:cNvSpPr/>
            <p:nvPr/>
          </p:nvSpPr>
          <p:spPr>
            <a:xfrm>
              <a:off x="6533023"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Oval 410"/>
            <p:cNvSpPr/>
            <p:nvPr/>
          </p:nvSpPr>
          <p:spPr>
            <a:xfrm>
              <a:off x="6790331"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Oval 411"/>
            <p:cNvSpPr/>
            <p:nvPr/>
          </p:nvSpPr>
          <p:spPr>
            <a:xfrm>
              <a:off x="7047639"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Oval 412"/>
            <p:cNvSpPr/>
            <p:nvPr/>
          </p:nvSpPr>
          <p:spPr>
            <a:xfrm>
              <a:off x="7304947"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Oval 413"/>
            <p:cNvSpPr/>
            <p:nvPr/>
          </p:nvSpPr>
          <p:spPr>
            <a:xfrm>
              <a:off x="7562258"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Oval 414"/>
            <p:cNvSpPr/>
            <p:nvPr/>
          </p:nvSpPr>
          <p:spPr>
            <a:xfrm>
              <a:off x="5761098"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Oval 415"/>
            <p:cNvSpPr/>
            <p:nvPr/>
          </p:nvSpPr>
          <p:spPr>
            <a:xfrm>
              <a:off x="6018406"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Oval 416"/>
            <p:cNvSpPr/>
            <p:nvPr/>
          </p:nvSpPr>
          <p:spPr>
            <a:xfrm>
              <a:off x="6275714"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Oval 417"/>
            <p:cNvSpPr/>
            <p:nvPr/>
          </p:nvSpPr>
          <p:spPr>
            <a:xfrm>
              <a:off x="6533023"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Oval 418"/>
            <p:cNvSpPr/>
            <p:nvPr/>
          </p:nvSpPr>
          <p:spPr>
            <a:xfrm>
              <a:off x="6790331"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Oval 419"/>
            <p:cNvSpPr/>
            <p:nvPr/>
          </p:nvSpPr>
          <p:spPr>
            <a:xfrm>
              <a:off x="7047639"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Oval 420"/>
            <p:cNvSpPr/>
            <p:nvPr/>
          </p:nvSpPr>
          <p:spPr>
            <a:xfrm>
              <a:off x="7304947"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Oval 421"/>
            <p:cNvSpPr/>
            <p:nvPr/>
          </p:nvSpPr>
          <p:spPr>
            <a:xfrm>
              <a:off x="7562258"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Oval 430"/>
            <p:cNvSpPr/>
            <p:nvPr/>
          </p:nvSpPr>
          <p:spPr>
            <a:xfrm>
              <a:off x="7819568"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Oval 431"/>
            <p:cNvSpPr/>
            <p:nvPr/>
          </p:nvSpPr>
          <p:spPr>
            <a:xfrm>
              <a:off x="8076879"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Oval 432"/>
            <p:cNvSpPr/>
            <p:nvPr/>
          </p:nvSpPr>
          <p:spPr>
            <a:xfrm>
              <a:off x="7819568"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Oval 433"/>
            <p:cNvSpPr/>
            <p:nvPr/>
          </p:nvSpPr>
          <p:spPr>
            <a:xfrm>
              <a:off x="8076879"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Oval 434"/>
            <p:cNvSpPr/>
            <p:nvPr/>
          </p:nvSpPr>
          <p:spPr>
            <a:xfrm>
              <a:off x="7819568"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Oval 435"/>
            <p:cNvSpPr/>
            <p:nvPr/>
          </p:nvSpPr>
          <p:spPr>
            <a:xfrm>
              <a:off x="8076879"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Oval 436"/>
            <p:cNvSpPr/>
            <p:nvPr/>
          </p:nvSpPr>
          <p:spPr>
            <a:xfrm>
              <a:off x="7819568"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Oval 437"/>
            <p:cNvSpPr/>
            <p:nvPr/>
          </p:nvSpPr>
          <p:spPr>
            <a:xfrm>
              <a:off x="8076879"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Oval 438"/>
            <p:cNvSpPr/>
            <p:nvPr/>
          </p:nvSpPr>
          <p:spPr>
            <a:xfrm>
              <a:off x="7819568"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Oval 439"/>
            <p:cNvSpPr/>
            <p:nvPr/>
          </p:nvSpPr>
          <p:spPr>
            <a:xfrm>
              <a:off x="8076879"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Oval 440"/>
            <p:cNvSpPr/>
            <p:nvPr/>
          </p:nvSpPr>
          <p:spPr>
            <a:xfrm>
              <a:off x="7819568"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Oval 441"/>
            <p:cNvSpPr/>
            <p:nvPr/>
          </p:nvSpPr>
          <p:spPr>
            <a:xfrm>
              <a:off x="8076879"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Oval 442"/>
            <p:cNvSpPr/>
            <p:nvPr/>
          </p:nvSpPr>
          <p:spPr>
            <a:xfrm>
              <a:off x="7819568" y="599049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Oval 443"/>
            <p:cNvSpPr/>
            <p:nvPr/>
          </p:nvSpPr>
          <p:spPr>
            <a:xfrm>
              <a:off x="8076879" y="599049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Oval 444"/>
            <p:cNvSpPr/>
            <p:nvPr/>
          </p:nvSpPr>
          <p:spPr>
            <a:xfrm>
              <a:off x="7819568" y="625035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Oval 445"/>
            <p:cNvSpPr/>
            <p:nvPr/>
          </p:nvSpPr>
          <p:spPr>
            <a:xfrm>
              <a:off x="8076879" y="625035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Oval 446"/>
            <p:cNvSpPr/>
            <p:nvPr/>
          </p:nvSpPr>
          <p:spPr>
            <a:xfrm>
              <a:off x="7819568" y="651021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Oval 447"/>
            <p:cNvSpPr/>
            <p:nvPr/>
          </p:nvSpPr>
          <p:spPr>
            <a:xfrm>
              <a:off x="8076879" y="651021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Oval 448"/>
            <p:cNvSpPr/>
            <p:nvPr/>
          </p:nvSpPr>
          <p:spPr>
            <a:xfrm>
              <a:off x="7819568" y="677008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Oval 449"/>
            <p:cNvSpPr/>
            <p:nvPr/>
          </p:nvSpPr>
          <p:spPr>
            <a:xfrm>
              <a:off x="8076879" y="677008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4" name="Group 203"/>
          <p:cNvGrpSpPr/>
          <p:nvPr/>
        </p:nvGrpSpPr>
        <p:grpSpPr>
          <a:xfrm>
            <a:off x="9926589" y="4374172"/>
            <a:ext cx="2543772" cy="2567306"/>
            <a:chOff x="9926589" y="4431322"/>
            <a:chExt cx="2543772" cy="2567306"/>
          </a:xfrm>
        </p:grpSpPr>
        <p:sp>
          <p:nvSpPr>
            <p:cNvPr id="205" name="Oval 342"/>
            <p:cNvSpPr/>
            <p:nvPr/>
          </p:nvSpPr>
          <p:spPr>
            <a:xfrm>
              <a:off x="992658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Oval 343"/>
            <p:cNvSpPr/>
            <p:nvPr/>
          </p:nvSpPr>
          <p:spPr>
            <a:xfrm>
              <a:off x="1018389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Oval 344"/>
            <p:cNvSpPr/>
            <p:nvPr/>
          </p:nvSpPr>
          <p:spPr>
            <a:xfrm>
              <a:off x="10441205"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Oval 345"/>
            <p:cNvSpPr/>
            <p:nvPr/>
          </p:nvSpPr>
          <p:spPr>
            <a:xfrm>
              <a:off x="10698514"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Oval 346"/>
            <p:cNvSpPr/>
            <p:nvPr/>
          </p:nvSpPr>
          <p:spPr>
            <a:xfrm>
              <a:off x="10955822"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Oval 347"/>
            <p:cNvSpPr/>
            <p:nvPr/>
          </p:nvSpPr>
          <p:spPr>
            <a:xfrm>
              <a:off x="11213130"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Oval 348"/>
            <p:cNvSpPr/>
            <p:nvPr/>
          </p:nvSpPr>
          <p:spPr>
            <a:xfrm>
              <a:off x="1147043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Oval 349"/>
            <p:cNvSpPr/>
            <p:nvPr/>
          </p:nvSpPr>
          <p:spPr>
            <a:xfrm>
              <a:off x="1172774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Oval 350"/>
            <p:cNvSpPr/>
            <p:nvPr/>
          </p:nvSpPr>
          <p:spPr>
            <a:xfrm>
              <a:off x="992658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Oval 351"/>
            <p:cNvSpPr/>
            <p:nvPr/>
          </p:nvSpPr>
          <p:spPr>
            <a:xfrm>
              <a:off x="1018389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Oval 352"/>
            <p:cNvSpPr/>
            <p:nvPr/>
          </p:nvSpPr>
          <p:spPr>
            <a:xfrm>
              <a:off x="10441205"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Oval 353"/>
            <p:cNvSpPr/>
            <p:nvPr/>
          </p:nvSpPr>
          <p:spPr>
            <a:xfrm>
              <a:off x="10698514"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Oval 354"/>
            <p:cNvSpPr/>
            <p:nvPr/>
          </p:nvSpPr>
          <p:spPr>
            <a:xfrm>
              <a:off x="10955822"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Oval 355"/>
            <p:cNvSpPr/>
            <p:nvPr/>
          </p:nvSpPr>
          <p:spPr>
            <a:xfrm>
              <a:off x="11213130"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Oval 356"/>
            <p:cNvSpPr/>
            <p:nvPr/>
          </p:nvSpPr>
          <p:spPr>
            <a:xfrm>
              <a:off x="1147043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Oval 357"/>
            <p:cNvSpPr/>
            <p:nvPr/>
          </p:nvSpPr>
          <p:spPr>
            <a:xfrm>
              <a:off x="1172774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Oval 358"/>
            <p:cNvSpPr/>
            <p:nvPr/>
          </p:nvSpPr>
          <p:spPr>
            <a:xfrm>
              <a:off x="992658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Oval 359"/>
            <p:cNvSpPr/>
            <p:nvPr/>
          </p:nvSpPr>
          <p:spPr>
            <a:xfrm>
              <a:off x="1018389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Oval 360"/>
            <p:cNvSpPr/>
            <p:nvPr/>
          </p:nvSpPr>
          <p:spPr>
            <a:xfrm>
              <a:off x="10441205"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Oval 361"/>
            <p:cNvSpPr/>
            <p:nvPr/>
          </p:nvSpPr>
          <p:spPr>
            <a:xfrm>
              <a:off x="10698514"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Oval 362"/>
            <p:cNvSpPr/>
            <p:nvPr/>
          </p:nvSpPr>
          <p:spPr>
            <a:xfrm>
              <a:off x="10955822"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Oval 363"/>
            <p:cNvSpPr/>
            <p:nvPr/>
          </p:nvSpPr>
          <p:spPr>
            <a:xfrm>
              <a:off x="11213130"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Oval 364"/>
            <p:cNvSpPr/>
            <p:nvPr/>
          </p:nvSpPr>
          <p:spPr>
            <a:xfrm>
              <a:off x="1147043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Oval 365"/>
            <p:cNvSpPr/>
            <p:nvPr/>
          </p:nvSpPr>
          <p:spPr>
            <a:xfrm>
              <a:off x="1172774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Oval 366"/>
            <p:cNvSpPr/>
            <p:nvPr/>
          </p:nvSpPr>
          <p:spPr>
            <a:xfrm>
              <a:off x="9926589"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Oval 367"/>
            <p:cNvSpPr/>
            <p:nvPr/>
          </p:nvSpPr>
          <p:spPr>
            <a:xfrm>
              <a:off x="10183897"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Oval 368"/>
            <p:cNvSpPr/>
            <p:nvPr/>
          </p:nvSpPr>
          <p:spPr>
            <a:xfrm>
              <a:off x="10441205"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Oval 369"/>
            <p:cNvSpPr/>
            <p:nvPr/>
          </p:nvSpPr>
          <p:spPr>
            <a:xfrm>
              <a:off x="10698514"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Oval 370"/>
            <p:cNvSpPr/>
            <p:nvPr/>
          </p:nvSpPr>
          <p:spPr>
            <a:xfrm>
              <a:off x="10955822"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Oval 371"/>
            <p:cNvSpPr/>
            <p:nvPr/>
          </p:nvSpPr>
          <p:spPr>
            <a:xfrm>
              <a:off x="11213130"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Oval 372"/>
            <p:cNvSpPr/>
            <p:nvPr/>
          </p:nvSpPr>
          <p:spPr>
            <a:xfrm>
              <a:off x="1147043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Oval 373"/>
            <p:cNvSpPr/>
            <p:nvPr/>
          </p:nvSpPr>
          <p:spPr>
            <a:xfrm>
              <a:off x="11727749"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Oval 374"/>
            <p:cNvSpPr/>
            <p:nvPr/>
          </p:nvSpPr>
          <p:spPr>
            <a:xfrm>
              <a:off x="9926589"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Oval 375"/>
            <p:cNvSpPr/>
            <p:nvPr/>
          </p:nvSpPr>
          <p:spPr>
            <a:xfrm>
              <a:off x="10183897"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Oval 376"/>
            <p:cNvSpPr/>
            <p:nvPr/>
          </p:nvSpPr>
          <p:spPr>
            <a:xfrm>
              <a:off x="10441205"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Oval 377"/>
            <p:cNvSpPr/>
            <p:nvPr/>
          </p:nvSpPr>
          <p:spPr>
            <a:xfrm>
              <a:off x="10698514"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Oval 378"/>
            <p:cNvSpPr/>
            <p:nvPr/>
          </p:nvSpPr>
          <p:spPr>
            <a:xfrm>
              <a:off x="10955822"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Oval 379"/>
            <p:cNvSpPr/>
            <p:nvPr/>
          </p:nvSpPr>
          <p:spPr>
            <a:xfrm>
              <a:off x="11213130"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Oval 380"/>
            <p:cNvSpPr/>
            <p:nvPr/>
          </p:nvSpPr>
          <p:spPr>
            <a:xfrm>
              <a:off x="11470438"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Oval 381"/>
            <p:cNvSpPr/>
            <p:nvPr/>
          </p:nvSpPr>
          <p:spPr>
            <a:xfrm>
              <a:off x="11727749"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Oval 382"/>
            <p:cNvSpPr/>
            <p:nvPr/>
          </p:nvSpPr>
          <p:spPr>
            <a:xfrm>
              <a:off x="9926589"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Oval 383"/>
            <p:cNvSpPr/>
            <p:nvPr/>
          </p:nvSpPr>
          <p:spPr>
            <a:xfrm>
              <a:off x="10183897"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Oval 384"/>
            <p:cNvSpPr/>
            <p:nvPr/>
          </p:nvSpPr>
          <p:spPr>
            <a:xfrm>
              <a:off x="10441205"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Oval 385"/>
            <p:cNvSpPr/>
            <p:nvPr/>
          </p:nvSpPr>
          <p:spPr>
            <a:xfrm>
              <a:off x="10698514"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Oval 386"/>
            <p:cNvSpPr/>
            <p:nvPr/>
          </p:nvSpPr>
          <p:spPr>
            <a:xfrm>
              <a:off x="10955822"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Oval 387"/>
            <p:cNvSpPr/>
            <p:nvPr/>
          </p:nvSpPr>
          <p:spPr>
            <a:xfrm>
              <a:off x="11213130"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Oval 388"/>
            <p:cNvSpPr/>
            <p:nvPr/>
          </p:nvSpPr>
          <p:spPr>
            <a:xfrm>
              <a:off x="11470438"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Oval 389"/>
            <p:cNvSpPr/>
            <p:nvPr/>
          </p:nvSpPr>
          <p:spPr>
            <a:xfrm>
              <a:off x="11727749"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Oval 390"/>
            <p:cNvSpPr/>
            <p:nvPr/>
          </p:nvSpPr>
          <p:spPr>
            <a:xfrm>
              <a:off x="9926589"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Oval 391"/>
            <p:cNvSpPr/>
            <p:nvPr/>
          </p:nvSpPr>
          <p:spPr>
            <a:xfrm>
              <a:off x="10183897"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Oval 392"/>
            <p:cNvSpPr/>
            <p:nvPr/>
          </p:nvSpPr>
          <p:spPr>
            <a:xfrm>
              <a:off x="10441205"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Oval 393"/>
            <p:cNvSpPr/>
            <p:nvPr/>
          </p:nvSpPr>
          <p:spPr>
            <a:xfrm>
              <a:off x="10698514"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Oval 394"/>
            <p:cNvSpPr/>
            <p:nvPr/>
          </p:nvSpPr>
          <p:spPr>
            <a:xfrm>
              <a:off x="10955822"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Oval 395"/>
            <p:cNvSpPr/>
            <p:nvPr/>
          </p:nvSpPr>
          <p:spPr>
            <a:xfrm>
              <a:off x="11213130"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Oval 396"/>
            <p:cNvSpPr/>
            <p:nvPr/>
          </p:nvSpPr>
          <p:spPr>
            <a:xfrm>
              <a:off x="11470438"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Oval 397"/>
            <p:cNvSpPr/>
            <p:nvPr/>
          </p:nvSpPr>
          <p:spPr>
            <a:xfrm>
              <a:off x="11727749"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Oval 398"/>
            <p:cNvSpPr/>
            <p:nvPr/>
          </p:nvSpPr>
          <p:spPr>
            <a:xfrm>
              <a:off x="9926589"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Oval 399"/>
            <p:cNvSpPr/>
            <p:nvPr/>
          </p:nvSpPr>
          <p:spPr>
            <a:xfrm>
              <a:off x="10183897"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Oval 400"/>
            <p:cNvSpPr/>
            <p:nvPr/>
          </p:nvSpPr>
          <p:spPr>
            <a:xfrm>
              <a:off x="10441205"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Oval 401"/>
            <p:cNvSpPr/>
            <p:nvPr/>
          </p:nvSpPr>
          <p:spPr>
            <a:xfrm>
              <a:off x="10698514"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Oval 402"/>
            <p:cNvSpPr/>
            <p:nvPr/>
          </p:nvSpPr>
          <p:spPr>
            <a:xfrm>
              <a:off x="10955822"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Oval 403"/>
            <p:cNvSpPr/>
            <p:nvPr/>
          </p:nvSpPr>
          <p:spPr>
            <a:xfrm>
              <a:off x="11213130"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Oval 404"/>
            <p:cNvSpPr/>
            <p:nvPr/>
          </p:nvSpPr>
          <p:spPr>
            <a:xfrm>
              <a:off x="11470438"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Oval 405"/>
            <p:cNvSpPr/>
            <p:nvPr/>
          </p:nvSpPr>
          <p:spPr>
            <a:xfrm>
              <a:off x="11727749"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Oval 406"/>
            <p:cNvSpPr/>
            <p:nvPr/>
          </p:nvSpPr>
          <p:spPr>
            <a:xfrm>
              <a:off x="9926589"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Oval 407"/>
            <p:cNvSpPr/>
            <p:nvPr/>
          </p:nvSpPr>
          <p:spPr>
            <a:xfrm>
              <a:off x="10183897"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Oval 408"/>
            <p:cNvSpPr/>
            <p:nvPr/>
          </p:nvSpPr>
          <p:spPr>
            <a:xfrm>
              <a:off x="10441205"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Oval 409"/>
            <p:cNvSpPr/>
            <p:nvPr/>
          </p:nvSpPr>
          <p:spPr>
            <a:xfrm>
              <a:off x="10698514"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Oval 410"/>
            <p:cNvSpPr/>
            <p:nvPr/>
          </p:nvSpPr>
          <p:spPr>
            <a:xfrm>
              <a:off x="10955822"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Oval 411"/>
            <p:cNvSpPr/>
            <p:nvPr/>
          </p:nvSpPr>
          <p:spPr>
            <a:xfrm>
              <a:off x="11213130"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Oval 412"/>
            <p:cNvSpPr/>
            <p:nvPr/>
          </p:nvSpPr>
          <p:spPr>
            <a:xfrm>
              <a:off x="11470438"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Oval 413"/>
            <p:cNvSpPr/>
            <p:nvPr/>
          </p:nvSpPr>
          <p:spPr>
            <a:xfrm>
              <a:off x="11727749"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Oval 414"/>
            <p:cNvSpPr/>
            <p:nvPr/>
          </p:nvSpPr>
          <p:spPr>
            <a:xfrm>
              <a:off x="9926589"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Oval 415"/>
            <p:cNvSpPr/>
            <p:nvPr/>
          </p:nvSpPr>
          <p:spPr>
            <a:xfrm>
              <a:off x="10183897"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Oval 416"/>
            <p:cNvSpPr/>
            <p:nvPr/>
          </p:nvSpPr>
          <p:spPr>
            <a:xfrm>
              <a:off x="10441205"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Oval 417"/>
            <p:cNvSpPr/>
            <p:nvPr/>
          </p:nvSpPr>
          <p:spPr>
            <a:xfrm>
              <a:off x="10698514"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Oval 418"/>
            <p:cNvSpPr/>
            <p:nvPr/>
          </p:nvSpPr>
          <p:spPr>
            <a:xfrm>
              <a:off x="10955822"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Oval 419"/>
            <p:cNvSpPr/>
            <p:nvPr/>
          </p:nvSpPr>
          <p:spPr>
            <a:xfrm>
              <a:off x="11213130"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Oval 420"/>
            <p:cNvSpPr/>
            <p:nvPr/>
          </p:nvSpPr>
          <p:spPr>
            <a:xfrm>
              <a:off x="11470438"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Oval 421"/>
            <p:cNvSpPr/>
            <p:nvPr/>
          </p:nvSpPr>
          <p:spPr>
            <a:xfrm>
              <a:off x="11727749"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Oval 430"/>
            <p:cNvSpPr/>
            <p:nvPr/>
          </p:nvSpPr>
          <p:spPr>
            <a:xfrm>
              <a:off x="11985059"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Oval 431"/>
            <p:cNvSpPr/>
            <p:nvPr/>
          </p:nvSpPr>
          <p:spPr>
            <a:xfrm>
              <a:off x="12242370"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Oval 432"/>
            <p:cNvSpPr/>
            <p:nvPr/>
          </p:nvSpPr>
          <p:spPr>
            <a:xfrm>
              <a:off x="11985059"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Oval 433"/>
            <p:cNvSpPr/>
            <p:nvPr/>
          </p:nvSpPr>
          <p:spPr>
            <a:xfrm>
              <a:off x="12242370"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Oval 434"/>
            <p:cNvSpPr/>
            <p:nvPr/>
          </p:nvSpPr>
          <p:spPr>
            <a:xfrm>
              <a:off x="11985059"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Oval 435"/>
            <p:cNvSpPr/>
            <p:nvPr/>
          </p:nvSpPr>
          <p:spPr>
            <a:xfrm>
              <a:off x="12242370"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Oval 436"/>
            <p:cNvSpPr/>
            <p:nvPr/>
          </p:nvSpPr>
          <p:spPr>
            <a:xfrm>
              <a:off x="11985059"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Oval 437"/>
            <p:cNvSpPr/>
            <p:nvPr/>
          </p:nvSpPr>
          <p:spPr>
            <a:xfrm>
              <a:off x="12242370"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Oval 438"/>
            <p:cNvSpPr/>
            <p:nvPr/>
          </p:nvSpPr>
          <p:spPr>
            <a:xfrm>
              <a:off x="11985059" y="547077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Oval 439"/>
            <p:cNvSpPr/>
            <p:nvPr/>
          </p:nvSpPr>
          <p:spPr>
            <a:xfrm>
              <a:off x="12242370" y="547077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Oval 440"/>
            <p:cNvSpPr/>
            <p:nvPr/>
          </p:nvSpPr>
          <p:spPr>
            <a:xfrm>
              <a:off x="11985059" y="573063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Oval 441"/>
            <p:cNvSpPr/>
            <p:nvPr/>
          </p:nvSpPr>
          <p:spPr>
            <a:xfrm>
              <a:off x="12242370" y="573063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Oval 442"/>
            <p:cNvSpPr/>
            <p:nvPr/>
          </p:nvSpPr>
          <p:spPr>
            <a:xfrm>
              <a:off x="11985059" y="599049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Oval 443"/>
            <p:cNvSpPr/>
            <p:nvPr/>
          </p:nvSpPr>
          <p:spPr>
            <a:xfrm>
              <a:off x="12242370" y="599049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Oval 444"/>
            <p:cNvSpPr/>
            <p:nvPr/>
          </p:nvSpPr>
          <p:spPr>
            <a:xfrm>
              <a:off x="11985059" y="625035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Oval 445"/>
            <p:cNvSpPr/>
            <p:nvPr/>
          </p:nvSpPr>
          <p:spPr>
            <a:xfrm>
              <a:off x="12242370" y="625035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Oval 446"/>
            <p:cNvSpPr/>
            <p:nvPr/>
          </p:nvSpPr>
          <p:spPr>
            <a:xfrm>
              <a:off x="11985059" y="651021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Oval 447"/>
            <p:cNvSpPr/>
            <p:nvPr/>
          </p:nvSpPr>
          <p:spPr>
            <a:xfrm>
              <a:off x="12242370" y="651021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Oval 448"/>
            <p:cNvSpPr/>
            <p:nvPr/>
          </p:nvSpPr>
          <p:spPr>
            <a:xfrm>
              <a:off x="11985059" y="677008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Oval 449"/>
            <p:cNvSpPr/>
            <p:nvPr/>
          </p:nvSpPr>
          <p:spPr>
            <a:xfrm>
              <a:off x="12242370" y="677008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5" name="Group 304"/>
          <p:cNvGrpSpPr/>
          <p:nvPr/>
        </p:nvGrpSpPr>
        <p:grpSpPr>
          <a:xfrm>
            <a:off x="14092081" y="4374172"/>
            <a:ext cx="2543772" cy="2567306"/>
            <a:chOff x="14092081" y="4267200"/>
            <a:chExt cx="2543772" cy="2567306"/>
          </a:xfrm>
        </p:grpSpPr>
        <p:sp>
          <p:nvSpPr>
            <p:cNvPr id="306" name="Oval 342"/>
            <p:cNvSpPr/>
            <p:nvPr/>
          </p:nvSpPr>
          <p:spPr>
            <a:xfrm>
              <a:off x="14092081"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Oval 343"/>
            <p:cNvSpPr/>
            <p:nvPr/>
          </p:nvSpPr>
          <p:spPr>
            <a:xfrm>
              <a:off x="14349389"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Oval 344"/>
            <p:cNvSpPr/>
            <p:nvPr/>
          </p:nvSpPr>
          <p:spPr>
            <a:xfrm>
              <a:off x="14606697"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Oval 345"/>
            <p:cNvSpPr/>
            <p:nvPr/>
          </p:nvSpPr>
          <p:spPr>
            <a:xfrm>
              <a:off x="14864006"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Oval 346"/>
            <p:cNvSpPr/>
            <p:nvPr/>
          </p:nvSpPr>
          <p:spPr>
            <a:xfrm>
              <a:off x="15121314"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Oval 347"/>
            <p:cNvSpPr/>
            <p:nvPr/>
          </p:nvSpPr>
          <p:spPr>
            <a:xfrm>
              <a:off x="15378622"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Oval 348"/>
            <p:cNvSpPr/>
            <p:nvPr/>
          </p:nvSpPr>
          <p:spPr>
            <a:xfrm>
              <a:off x="15635930"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Oval 349"/>
            <p:cNvSpPr/>
            <p:nvPr/>
          </p:nvSpPr>
          <p:spPr>
            <a:xfrm>
              <a:off x="15893241"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Oval 350"/>
            <p:cNvSpPr/>
            <p:nvPr/>
          </p:nvSpPr>
          <p:spPr>
            <a:xfrm>
              <a:off x="14092081"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Oval 351"/>
            <p:cNvSpPr/>
            <p:nvPr/>
          </p:nvSpPr>
          <p:spPr>
            <a:xfrm>
              <a:off x="14349389"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Oval 352"/>
            <p:cNvSpPr/>
            <p:nvPr/>
          </p:nvSpPr>
          <p:spPr>
            <a:xfrm>
              <a:off x="14606697"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Oval 353"/>
            <p:cNvSpPr/>
            <p:nvPr/>
          </p:nvSpPr>
          <p:spPr>
            <a:xfrm>
              <a:off x="14864006"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Oval 354"/>
            <p:cNvSpPr/>
            <p:nvPr/>
          </p:nvSpPr>
          <p:spPr>
            <a:xfrm>
              <a:off x="15121314"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Oval 355"/>
            <p:cNvSpPr/>
            <p:nvPr/>
          </p:nvSpPr>
          <p:spPr>
            <a:xfrm>
              <a:off x="15378622"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Oval 356"/>
            <p:cNvSpPr/>
            <p:nvPr/>
          </p:nvSpPr>
          <p:spPr>
            <a:xfrm>
              <a:off x="15635930"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Oval 357"/>
            <p:cNvSpPr/>
            <p:nvPr/>
          </p:nvSpPr>
          <p:spPr>
            <a:xfrm>
              <a:off x="15893241"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Oval 358"/>
            <p:cNvSpPr/>
            <p:nvPr/>
          </p:nvSpPr>
          <p:spPr>
            <a:xfrm>
              <a:off x="14092081"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Oval 359"/>
            <p:cNvSpPr/>
            <p:nvPr/>
          </p:nvSpPr>
          <p:spPr>
            <a:xfrm>
              <a:off x="14349389"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Oval 360"/>
            <p:cNvSpPr/>
            <p:nvPr/>
          </p:nvSpPr>
          <p:spPr>
            <a:xfrm>
              <a:off x="14606697"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Oval 361"/>
            <p:cNvSpPr/>
            <p:nvPr/>
          </p:nvSpPr>
          <p:spPr>
            <a:xfrm>
              <a:off x="14864006"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Oval 362"/>
            <p:cNvSpPr/>
            <p:nvPr/>
          </p:nvSpPr>
          <p:spPr>
            <a:xfrm>
              <a:off x="15121314"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Oval 363"/>
            <p:cNvSpPr/>
            <p:nvPr/>
          </p:nvSpPr>
          <p:spPr>
            <a:xfrm>
              <a:off x="15378622"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Oval 364"/>
            <p:cNvSpPr/>
            <p:nvPr/>
          </p:nvSpPr>
          <p:spPr>
            <a:xfrm>
              <a:off x="15635930"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Oval 365"/>
            <p:cNvSpPr/>
            <p:nvPr/>
          </p:nvSpPr>
          <p:spPr>
            <a:xfrm>
              <a:off x="15893241"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Oval 366"/>
            <p:cNvSpPr/>
            <p:nvPr/>
          </p:nvSpPr>
          <p:spPr>
            <a:xfrm>
              <a:off x="14092081"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Oval 367"/>
            <p:cNvSpPr/>
            <p:nvPr/>
          </p:nvSpPr>
          <p:spPr>
            <a:xfrm>
              <a:off x="14349389"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Oval 368"/>
            <p:cNvSpPr/>
            <p:nvPr/>
          </p:nvSpPr>
          <p:spPr>
            <a:xfrm>
              <a:off x="14606697"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Oval 369"/>
            <p:cNvSpPr/>
            <p:nvPr/>
          </p:nvSpPr>
          <p:spPr>
            <a:xfrm>
              <a:off x="14864006"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4" name="Oval 370"/>
            <p:cNvSpPr/>
            <p:nvPr/>
          </p:nvSpPr>
          <p:spPr>
            <a:xfrm>
              <a:off x="15121314"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Oval 371"/>
            <p:cNvSpPr/>
            <p:nvPr/>
          </p:nvSpPr>
          <p:spPr>
            <a:xfrm>
              <a:off x="15378622"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6" name="Oval 372"/>
            <p:cNvSpPr/>
            <p:nvPr/>
          </p:nvSpPr>
          <p:spPr>
            <a:xfrm>
              <a:off x="15635930"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Oval 373"/>
            <p:cNvSpPr/>
            <p:nvPr/>
          </p:nvSpPr>
          <p:spPr>
            <a:xfrm>
              <a:off x="15893241"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8" name="Oval 374"/>
            <p:cNvSpPr/>
            <p:nvPr/>
          </p:nvSpPr>
          <p:spPr>
            <a:xfrm>
              <a:off x="14092081"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9" name="Oval 375"/>
            <p:cNvSpPr/>
            <p:nvPr/>
          </p:nvSpPr>
          <p:spPr>
            <a:xfrm>
              <a:off x="14349389"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Oval 376"/>
            <p:cNvSpPr/>
            <p:nvPr/>
          </p:nvSpPr>
          <p:spPr>
            <a:xfrm>
              <a:off x="14606697"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Oval 377"/>
            <p:cNvSpPr/>
            <p:nvPr/>
          </p:nvSpPr>
          <p:spPr>
            <a:xfrm>
              <a:off x="14864006"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2" name="Oval 378"/>
            <p:cNvSpPr/>
            <p:nvPr/>
          </p:nvSpPr>
          <p:spPr>
            <a:xfrm>
              <a:off x="15121314"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 name="Oval 379"/>
            <p:cNvSpPr/>
            <p:nvPr/>
          </p:nvSpPr>
          <p:spPr>
            <a:xfrm>
              <a:off x="15378622"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 name="Oval 380"/>
            <p:cNvSpPr/>
            <p:nvPr/>
          </p:nvSpPr>
          <p:spPr>
            <a:xfrm>
              <a:off x="15635930"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5" name="Oval 381"/>
            <p:cNvSpPr/>
            <p:nvPr/>
          </p:nvSpPr>
          <p:spPr>
            <a:xfrm>
              <a:off x="15893241"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Oval 382"/>
            <p:cNvSpPr/>
            <p:nvPr/>
          </p:nvSpPr>
          <p:spPr>
            <a:xfrm>
              <a:off x="14092081"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Oval 383"/>
            <p:cNvSpPr/>
            <p:nvPr/>
          </p:nvSpPr>
          <p:spPr>
            <a:xfrm>
              <a:off x="14349389"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Oval 384"/>
            <p:cNvSpPr/>
            <p:nvPr/>
          </p:nvSpPr>
          <p:spPr>
            <a:xfrm>
              <a:off x="14606697"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Oval 385"/>
            <p:cNvSpPr/>
            <p:nvPr/>
          </p:nvSpPr>
          <p:spPr>
            <a:xfrm>
              <a:off x="14864006"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0" name="Oval 386"/>
            <p:cNvSpPr/>
            <p:nvPr/>
          </p:nvSpPr>
          <p:spPr>
            <a:xfrm>
              <a:off x="15121314"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1" name="Oval 387"/>
            <p:cNvSpPr/>
            <p:nvPr/>
          </p:nvSpPr>
          <p:spPr>
            <a:xfrm>
              <a:off x="15378622"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2" name="Oval 388"/>
            <p:cNvSpPr/>
            <p:nvPr/>
          </p:nvSpPr>
          <p:spPr>
            <a:xfrm>
              <a:off x="15635930"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Oval 389"/>
            <p:cNvSpPr/>
            <p:nvPr/>
          </p:nvSpPr>
          <p:spPr>
            <a:xfrm>
              <a:off x="15893241"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 name="Oval 390"/>
            <p:cNvSpPr/>
            <p:nvPr/>
          </p:nvSpPr>
          <p:spPr>
            <a:xfrm>
              <a:off x="14092081"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5" name="Oval 391"/>
            <p:cNvSpPr/>
            <p:nvPr/>
          </p:nvSpPr>
          <p:spPr>
            <a:xfrm>
              <a:off x="14349389"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6" name="Oval 392"/>
            <p:cNvSpPr/>
            <p:nvPr/>
          </p:nvSpPr>
          <p:spPr>
            <a:xfrm>
              <a:off x="14606697"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7" name="Oval 393"/>
            <p:cNvSpPr/>
            <p:nvPr/>
          </p:nvSpPr>
          <p:spPr>
            <a:xfrm>
              <a:off x="14864006"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8" name="Oval 394"/>
            <p:cNvSpPr/>
            <p:nvPr/>
          </p:nvSpPr>
          <p:spPr>
            <a:xfrm>
              <a:off x="15121314"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9" name="Oval 395"/>
            <p:cNvSpPr/>
            <p:nvPr/>
          </p:nvSpPr>
          <p:spPr>
            <a:xfrm>
              <a:off x="15378622"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0" name="Oval 396"/>
            <p:cNvSpPr/>
            <p:nvPr/>
          </p:nvSpPr>
          <p:spPr>
            <a:xfrm>
              <a:off x="15635930" y="582692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1" name="Oval 397"/>
            <p:cNvSpPr/>
            <p:nvPr/>
          </p:nvSpPr>
          <p:spPr>
            <a:xfrm>
              <a:off x="15893241" y="582692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Oval 398"/>
            <p:cNvSpPr/>
            <p:nvPr/>
          </p:nvSpPr>
          <p:spPr>
            <a:xfrm>
              <a:off x="14092081"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Oval 399"/>
            <p:cNvSpPr/>
            <p:nvPr/>
          </p:nvSpPr>
          <p:spPr>
            <a:xfrm>
              <a:off x="14349389"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4" name="Oval 400"/>
            <p:cNvSpPr/>
            <p:nvPr/>
          </p:nvSpPr>
          <p:spPr>
            <a:xfrm>
              <a:off x="14606697"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5" name="Oval 401"/>
            <p:cNvSpPr/>
            <p:nvPr/>
          </p:nvSpPr>
          <p:spPr>
            <a:xfrm>
              <a:off x="14864006"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6" name="Oval 402"/>
            <p:cNvSpPr/>
            <p:nvPr/>
          </p:nvSpPr>
          <p:spPr>
            <a:xfrm>
              <a:off x="15121314"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7" name="Oval 403"/>
            <p:cNvSpPr/>
            <p:nvPr/>
          </p:nvSpPr>
          <p:spPr>
            <a:xfrm>
              <a:off x="15378622"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8" name="Oval 404"/>
            <p:cNvSpPr/>
            <p:nvPr/>
          </p:nvSpPr>
          <p:spPr>
            <a:xfrm>
              <a:off x="15635930"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9" name="Oval 405"/>
            <p:cNvSpPr/>
            <p:nvPr/>
          </p:nvSpPr>
          <p:spPr>
            <a:xfrm>
              <a:off x="15893241"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0" name="Oval 406"/>
            <p:cNvSpPr/>
            <p:nvPr/>
          </p:nvSpPr>
          <p:spPr>
            <a:xfrm>
              <a:off x="14092081"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Oval 407"/>
            <p:cNvSpPr/>
            <p:nvPr/>
          </p:nvSpPr>
          <p:spPr>
            <a:xfrm>
              <a:off x="14349389"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2" name="Oval 408"/>
            <p:cNvSpPr/>
            <p:nvPr/>
          </p:nvSpPr>
          <p:spPr>
            <a:xfrm>
              <a:off x="14606697"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3" name="Oval 409"/>
            <p:cNvSpPr/>
            <p:nvPr/>
          </p:nvSpPr>
          <p:spPr>
            <a:xfrm>
              <a:off x="14864006"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Oval 410"/>
            <p:cNvSpPr/>
            <p:nvPr/>
          </p:nvSpPr>
          <p:spPr>
            <a:xfrm>
              <a:off x="15121314"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Oval 411"/>
            <p:cNvSpPr/>
            <p:nvPr/>
          </p:nvSpPr>
          <p:spPr>
            <a:xfrm>
              <a:off x="15378622"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6" name="Oval 412"/>
            <p:cNvSpPr/>
            <p:nvPr/>
          </p:nvSpPr>
          <p:spPr>
            <a:xfrm>
              <a:off x="15635930"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Oval 413"/>
            <p:cNvSpPr/>
            <p:nvPr/>
          </p:nvSpPr>
          <p:spPr>
            <a:xfrm>
              <a:off x="15893241"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Oval 414"/>
            <p:cNvSpPr/>
            <p:nvPr/>
          </p:nvSpPr>
          <p:spPr>
            <a:xfrm>
              <a:off x="14092081"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Oval 415"/>
            <p:cNvSpPr/>
            <p:nvPr/>
          </p:nvSpPr>
          <p:spPr>
            <a:xfrm>
              <a:off x="14349389"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0" name="Oval 416"/>
            <p:cNvSpPr/>
            <p:nvPr/>
          </p:nvSpPr>
          <p:spPr>
            <a:xfrm>
              <a:off x="14606697"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Oval 417"/>
            <p:cNvSpPr/>
            <p:nvPr/>
          </p:nvSpPr>
          <p:spPr>
            <a:xfrm>
              <a:off x="14864006"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2" name="Oval 418"/>
            <p:cNvSpPr/>
            <p:nvPr/>
          </p:nvSpPr>
          <p:spPr>
            <a:xfrm>
              <a:off x="15121314"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3" name="Oval 419"/>
            <p:cNvSpPr/>
            <p:nvPr/>
          </p:nvSpPr>
          <p:spPr>
            <a:xfrm>
              <a:off x="15378622"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Oval 420"/>
            <p:cNvSpPr/>
            <p:nvPr/>
          </p:nvSpPr>
          <p:spPr>
            <a:xfrm>
              <a:off x="15635930"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5" name="Oval 421"/>
            <p:cNvSpPr/>
            <p:nvPr/>
          </p:nvSpPr>
          <p:spPr>
            <a:xfrm>
              <a:off x="15893241"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6" name="Oval 430"/>
            <p:cNvSpPr/>
            <p:nvPr/>
          </p:nvSpPr>
          <p:spPr>
            <a:xfrm>
              <a:off x="16150551" y="426720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7" name="Oval 431"/>
            <p:cNvSpPr/>
            <p:nvPr/>
          </p:nvSpPr>
          <p:spPr>
            <a:xfrm>
              <a:off x="16407862" y="426720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8" name="Oval 432"/>
            <p:cNvSpPr/>
            <p:nvPr/>
          </p:nvSpPr>
          <p:spPr>
            <a:xfrm>
              <a:off x="16150551" y="452706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9" name="Oval 433"/>
            <p:cNvSpPr/>
            <p:nvPr/>
          </p:nvSpPr>
          <p:spPr>
            <a:xfrm>
              <a:off x="16407862" y="452706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0" name="Oval 434"/>
            <p:cNvSpPr/>
            <p:nvPr/>
          </p:nvSpPr>
          <p:spPr>
            <a:xfrm>
              <a:off x="16150551" y="478692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1" name="Oval 435"/>
            <p:cNvSpPr/>
            <p:nvPr/>
          </p:nvSpPr>
          <p:spPr>
            <a:xfrm>
              <a:off x="16407862" y="478692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2" name="Oval 436"/>
            <p:cNvSpPr/>
            <p:nvPr/>
          </p:nvSpPr>
          <p:spPr>
            <a:xfrm>
              <a:off x="16150551" y="504678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3" name="Oval 437"/>
            <p:cNvSpPr/>
            <p:nvPr/>
          </p:nvSpPr>
          <p:spPr>
            <a:xfrm>
              <a:off x="16407862" y="504678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4" name="Oval 438"/>
            <p:cNvSpPr/>
            <p:nvPr/>
          </p:nvSpPr>
          <p:spPr>
            <a:xfrm>
              <a:off x="16150551" y="530664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5" name="Oval 439"/>
            <p:cNvSpPr/>
            <p:nvPr/>
          </p:nvSpPr>
          <p:spPr>
            <a:xfrm>
              <a:off x="16407862" y="530664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6" name="Oval 440"/>
            <p:cNvSpPr/>
            <p:nvPr/>
          </p:nvSpPr>
          <p:spPr>
            <a:xfrm>
              <a:off x="16150551" y="556651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7" name="Oval 441"/>
            <p:cNvSpPr/>
            <p:nvPr/>
          </p:nvSpPr>
          <p:spPr>
            <a:xfrm>
              <a:off x="16407862" y="556651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8" name="Oval 442"/>
            <p:cNvSpPr/>
            <p:nvPr/>
          </p:nvSpPr>
          <p:spPr>
            <a:xfrm>
              <a:off x="16150551" y="582637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9" name="Oval 443"/>
            <p:cNvSpPr/>
            <p:nvPr/>
          </p:nvSpPr>
          <p:spPr>
            <a:xfrm>
              <a:off x="16407862" y="582637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0" name="Oval 444"/>
            <p:cNvSpPr/>
            <p:nvPr/>
          </p:nvSpPr>
          <p:spPr>
            <a:xfrm>
              <a:off x="16150551" y="608623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1" name="Oval 445"/>
            <p:cNvSpPr/>
            <p:nvPr/>
          </p:nvSpPr>
          <p:spPr>
            <a:xfrm>
              <a:off x="16407862" y="608623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2" name="Oval 446"/>
            <p:cNvSpPr/>
            <p:nvPr/>
          </p:nvSpPr>
          <p:spPr>
            <a:xfrm>
              <a:off x="16150551" y="6346097"/>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3" name="Oval 447"/>
            <p:cNvSpPr/>
            <p:nvPr/>
          </p:nvSpPr>
          <p:spPr>
            <a:xfrm>
              <a:off x="16407862" y="6346097"/>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Oval 448"/>
            <p:cNvSpPr/>
            <p:nvPr/>
          </p:nvSpPr>
          <p:spPr>
            <a:xfrm>
              <a:off x="16150551" y="660595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5" name="Oval 449"/>
            <p:cNvSpPr/>
            <p:nvPr/>
          </p:nvSpPr>
          <p:spPr>
            <a:xfrm>
              <a:off x="16407862" y="660595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6" name="TextBox 456"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4302168"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4"/>
                </a:solidFill>
                <a:ea typeface="华文细黑" panose="02010600040101010101" pitchFamily="2" charset="-122"/>
              </a:rPr>
              <a:t>36%</a:t>
            </a:r>
          </a:p>
        </p:txBody>
      </p:sp>
      <p:sp>
        <p:nvSpPr>
          <p:cNvPr id="407" name="TextBox 457"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0136676"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3"/>
                </a:solidFill>
                <a:ea typeface="华文细黑" panose="02010600040101010101" pitchFamily="2" charset="-122"/>
              </a:rPr>
              <a:t>65%</a:t>
            </a:r>
          </a:p>
        </p:txBody>
      </p:sp>
      <p:sp>
        <p:nvSpPr>
          <p:cNvPr id="408" name="TextBox 458"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5971185"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2"/>
                </a:solidFill>
                <a:ea typeface="华文细黑" panose="02010600040101010101" pitchFamily="2" charset="-122"/>
              </a:rPr>
              <a:t>47%</a:t>
            </a:r>
          </a:p>
        </p:txBody>
      </p:sp>
      <p:sp>
        <p:nvSpPr>
          <p:cNvPr id="409" name="TextBox 459"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805694"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1"/>
                </a:solidFill>
                <a:ea typeface="华文细黑" panose="02010600040101010101" pitchFamily="2" charset="-122"/>
              </a:rPr>
              <a:t>40%</a:t>
            </a:r>
          </a:p>
        </p:txBody>
      </p:sp>
      <p:sp>
        <p:nvSpPr>
          <p:cNvPr id="410" name="Rectangle 409"/>
          <p:cNvSpPr/>
          <p:nvPr/>
        </p:nvSpPr>
        <p:spPr>
          <a:xfrm>
            <a:off x="959566" y="7233532"/>
            <a:ext cx="3815852" cy="1320361"/>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r>
              <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4" name="TextBox 4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415" name="Rectangle 414"/>
          <p:cNvSpPr/>
          <p:nvPr/>
        </p:nvSpPr>
        <p:spPr>
          <a:xfrm>
            <a:off x="5125057" y="7233532"/>
            <a:ext cx="3815852" cy="1320361"/>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r>
              <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6" name="Rectangle 415"/>
          <p:cNvSpPr/>
          <p:nvPr/>
        </p:nvSpPr>
        <p:spPr>
          <a:xfrm>
            <a:off x="9290548" y="7233532"/>
            <a:ext cx="3815852" cy="1258806"/>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7" name="Rectangle 416"/>
          <p:cNvSpPr/>
          <p:nvPr/>
        </p:nvSpPr>
        <p:spPr>
          <a:xfrm>
            <a:off x="13456040" y="7233532"/>
            <a:ext cx="3815852" cy="1258806"/>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endPar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681925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2585551" y="5149309"/>
            <a:ext cx="2766653" cy="192972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3"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4658803" y="4400476"/>
            <a:ext cx="2766653" cy="267855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4"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6732052" y="4106280"/>
            <a:ext cx="2766653" cy="297275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5" name="Freeform 4"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8805304" y="4786044"/>
            <a:ext cx="2766653" cy="2292991"/>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6"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10878555" y="4379893"/>
            <a:ext cx="2766653" cy="2699141"/>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7"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12951806" y="3838291"/>
            <a:ext cx="2766653" cy="324074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8" name="TextBox 13"/>
          <p:cNvSpPr txBox="1"/>
          <p:nvPr/>
        </p:nvSpPr>
        <p:spPr>
          <a:xfrm>
            <a:off x="3366857" y="4565305"/>
            <a:ext cx="1204042" cy="461665"/>
          </a:xfrm>
          <a:prstGeom prst="rect">
            <a:avLst/>
          </a:prstGeom>
          <a:noFill/>
        </p:spPr>
        <p:txBody>
          <a:bodyPr wrap="square" rtlCol="0">
            <a:spAutoFit/>
          </a:bodyPr>
          <a:lstStyle/>
          <a:p>
            <a:pPr algn="ctr"/>
            <a:r>
              <a:rPr lang="en-US" altLang="zh-CN" sz="2400" smtClean="0">
                <a:solidFill>
                  <a:schemeClr val="tx1">
                    <a:lumMod val="75000"/>
                    <a:lumOff val="25000"/>
                  </a:schemeClr>
                </a:solidFill>
                <a:ea typeface="华文细黑" panose="02010600040101010101" pitchFamily="2" charset="-122"/>
              </a:rPr>
              <a:t>35%</a:t>
            </a:r>
            <a:endParaRPr lang="zh-CN" altLang="en-US" sz="2400" dirty="0">
              <a:solidFill>
                <a:schemeClr val="tx1">
                  <a:lumMod val="75000"/>
                  <a:lumOff val="25000"/>
                </a:schemeClr>
              </a:solidFill>
              <a:ea typeface="华文细黑" panose="02010600040101010101" pitchFamily="2" charset="-122"/>
            </a:endParaRPr>
          </a:p>
        </p:txBody>
      </p:sp>
      <p:sp>
        <p:nvSpPr>
          <p:cNvPr id="9" name="TextBox 16"/>
          <p:cNvSpPr txBox="1"/>
          <p:nvPr/>
        </p:nvSpPr>
        <p:spPr>
          <a:xfrm>
            <a:off x="5440107" y="3816472"/>
            <a:ext cx="1204042" cy="461665"/>
          </a:xfrm>
          <a:prstGeom prst="rect">
            <a:avLst/>
          </a:prstGeom>
          <a:noFill/>
        </p:spPr>
        <p:txBody>
          <a:bodyPr wrap="square" rtlCol="0">
            <a:spAutoFit/>
          </a:bodyPr>
          <a:lstStyle/>
          <a:p>
            <a:pPr algn="ctr"/>
            <a:r>
              <a:rPr lang="en-US" altLang="zh-CN" sz="2400" smtClean="0">
                <a:solidFill>
                  <a:schemeClr val="tx1">
                    <a:lumMod val="75000"/>
                    <a:lumOff val="25000"/>
                  </a:schemeClr>
                </a:solidFill>
                <a:ea typeface="华文细黑" panose="02010600040101010101" pitchFamily="2" charset="-122"/>
              </a:rPr>
              <a:t>65%</a:t>
            </a:r>
            <a:endParaRPr lang="zh-CN" altLang="en-US" sz="2400" dirty="0">
              <a:solidFill>
                <a:schemeClr val="tx1">
                  <a:lumMod val="75000"/>
                  <a:lumOff val="25000"/>
                </a:schemeClr>
              </a:solidFill>
              <a:ea typeface="华文细黑" panose="02010600040101010101" pitchFamily="2" charset="-122"/>
            </a:endParaRPr>
          </a:p>
        </p:txBody>
      </p:sp>
      <p:sp>
        <p:nvSpPr>
          <p:cNvPr id="10" name="TextBox 19"/>
          <p:cNvSpPr txBox="1"/>
          <p:nvPr/>
        </p:nvSpPr>
        <p:spPr>
          <a:xfrm>
            <a:off x="7513358" y="3522275"/>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75%</a:t>
            </a:r>
            <a:endParaRPr lang="zh-CN" altLang="en-US" sz="2400" dirty="0">
              <a:solidFill>
                <a:schemeClr val="tx1">
                  <a:lumMod val="75000"/>
                  <a:lumOff val="25000"/>
                </a:schemeClr>
              </a:solidFill>
              <a:ea typeface="华文细黑" panose="02010600040101010101" pitchFamily="2" charset="-122"/>
            </a:endParaRPr>
          </a:p>
        </p:txBody>
      </p:sp>
      <p:sp>
        <p:nvSpPr>
          <p:cNvPr id="11" name="TextBox 22"/>
          <p:cNvSpPr txBox="1"/>
          <p:nvPr/>
        </p:nvSpPr>
        <p:spPr>
          <a:xfrm>
            <a:off x="9586609" y="4202041"/>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50%</a:t>
            </a:r>
            <a:endParaRPr lang="zh-CN" altLang="en-US" sz="2400" dirty="0">
              <a:solidFill>
                <a:schemeClr val="tx1">
                  <a:lumMod val="75000"/>
                  <a:lumOff val="25000"/>
                </a:schemeClr>
              </a:solidFill>
              <a:ea typeface="华文细黑" panose="02010600040101010101" pitchFamily="2" charset="-122"/>
            </a:endParaRPr>
          </a:p>
        </p:txBody>
      </p:sp>
      <p:sp>
        <p:nvSpPr>
          <p:cNvPr id="12" name="TextBox 25"/>
          <p:cNvSpPr txBox="1"/>
          <p:nvPr/>
        </p:nvSpPr>
        <p:spPr>
          <a:xfrm>
            <a:off x="11659859" y="3795891"/>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65%</a:t>
            </a:r>
            <a:endParaRPr lang="zh-CN" altLang="en-US" sz="2400" dirty="0">
              <a:solidFill>
                <a:schemeClr val="tx1">
                  <a:lumMod val="75000"/>
                  <a:lumOff val="25000"/>
                </a:schemeClr>
              </a:solidFill>
              <a:ea typeface="华文细黑" panose="02010600040101010101" pitchFamily="2" charset="-122"/>
            </a:endParaRPr>
          </a:p>
        </p:txBody>
      </p:sp>
      <p:sp>
        <p:nvSpPr>
          <p:cNvPr id="13" name="TextBox 28"/>
          <p:cNvSpPr txBox="1"/>
          <p:nvPr/>
        </p:nvSpPr>
        <p:spPr>
          <a:xfrm>
            <a:off x="13733111" y="3254286"/>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80%</a:t>
            </a:r>
            <a:endParaRPr lang="zh-CN" altLang="en-US" sz="2400" dirty="0">
              <a:solidFill>
                <a:schemeClr val="tx1">
                  <a:lumMod val="75000"/>
                  <a:lumOff val="25000"/>
                </a:schemeClr>
              </a:solidFill>
              <a:ea typeface="华文细黑" panose="02010600040101010101" pitchFamily="2" charset="-122"/>
            </a:endParaRPr>
          </a:p>
        </p:txBody>
      </p:sp>
      <p:sp>
        <p:nvSpPr>
          <p:cNvPr id="14" name="Rounded Rectangle 29"/>
          <p:cNvSpPr/>
          <p:nvPr/>
        </p:nvSpPr>
        <p:spPr>
          <a:xfrm>
            <a:off x="3095631"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a:solidFill>
                  <a:schemeClr val="tx1">
                    <a:lumMod val="85000"/>
                    <a:lumOff val="15000"/>
                  </a:schemeClr>
                </a:solidFill>
                <a:latin typeface="Montserrat" panose="00000500000000000000" pitchFamily="50" charset="0"/>
                <a:ea typeface="华文细黑" panose="02010600040101010101" pitchFamily="2" charset="-122"/>
              </a:rPr>
              <a:t>January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5" name="Rounded Rectangle 30"/>
          <p:cNvSpPr/>
          <p:nvPr/>
        </p:nvSpPr>
        <p:spPr>
          <a:xfrm>
            <a:off x="5168882"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February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6" name="Rounded Rectangle 31"/>
          <p:cNvSpPr/>
          <p:nvPr/>
        </p:nvSpPr>
        <p:spPr>
          <a:xfrm>
            <a:off x="7242133"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March</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7" name="Rounded Rectangle 32"/>
          <p:cNvSpPr/>
          <p:nvPr/>
        </p:nvSpPr>
        <p:spPr>
          <a:xfrm>
            <a:off x="9315384"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April</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8" name="Rounded Rectangle 33"/>
          <p:cNvSpPr/>
          <p:nvPr/>
        </p:nvSpPr>
        <p:spPr>
          <a:xfrm>
            <a:off x="11388634"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May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9" name="Rounded Rectangle 34"/>
          <p:cNvSpPr/>
          <p:nvPr/>
        </p:nvSpPr>
        <p:spPr>
          <a:xfrm>
            <a:off x="13461886"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July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2"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286000" y="7813075"/>
            <a:ext cx="13716000" cy="812530"/>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65635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464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ontserrat ExtraBold" panose="00000900000000000000" pitchFamily="50" charset="0"/>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200401" y="7946738"/>
            <a:ext cx="118872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1278317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335515" y="3384320"/>
            <a:ext cx="606855" cy="1600535"/>
            <a:chOff x="2125079" y="1015450"/>
            <a:chExt cx="1267326" cy="3342481"/>
          </a:xfrm>
          <a:solidFill>
            <a:schemeClr val="accent1"/>
          </a:solidFill>
        </p:grpSpPr>
        <p:sp>
          <p:nvSpPr>
            <p:cNvPr id="3" name="Freeform 2"/>
            <p:cNvSpPr>
              <a:spLocks/>
            </p:cNvSpPr>
            <p:nvPr/>
          </p:nvSpPr>
          <p:spPr bwMode="auto">
            <a:xfrm>
              <a:off x="2443763" y="1015450"/>
              <a:ext cx="654662" cy="633663"/>
            </a:xfrm>
            <a:custGeom>
              <a:avLst/>
              <a:gdLst>
                <a:gd name="T0" fmla="*/ 105 w 266"/>
                <a:gd name="T1" fmla="*/ 24 h 257"/>
                <a:gd name="T2" fmla="*/ 231 w 266"/>
                <a:gd name="T3" fmla="*/ 162 h 257"/>
                <a:gd name="T4" fmla="*/ 51 w 266"/>
                <a:gd name="T5" fmla="*/ 195 h 257"/>
                <a:gd name="T6" fmla="*/ 105 w 266"/>
                <a:gd name="T7" fmla="*/ 24 h 257"/>
              </a:gdLst>
              <a:ahLst/>
              <a:cxnLst>
                <a:cxn ang="0">
                  <a:pos x="T0" y="T1"/>
                </a:cxn>
                <a:cxn ang="0">
                  <a:pos x="T2" y="T3"/>
                </a:cxn>
                <a:cxn ang="0">
                  <a:pos x="T4" y="T5"/>
                </a:cxn>
                <a:cxn ang="0">
                  <a:pos x="T6" y="T7"/>
                </a:cxn>
              </a:cxnLst>
              <a:rect l="0" t="0" r="r" b="b"/>
              <a:pathLst>
                <a:path w="266" h="257">
                  <a:moveTo>
                    <a:pt x="105" y="24"/>
                  </a:moveTo>
                  <a:cubicBezTo>
                    <a:pt x="181" y="0"/>
                    <a:pt x="266" y="88"/>
                    <a:pt x="231" y="162"/>
                  </a:cubicBezTo>
                  <a:cubicBezTo>
                    <a:pt x="209" y="237"/>
                    <a:pt x="98" y="257"/>
                    <a:pt x="51" y="195"/>
                  </a:cubicBezTo>
                  <a:cubicBezTo>
                    <a:pt x="0" y="141"/>
                    <a:pt x="31" y="39"/>
                    <a:pt x="10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3"/>
            <p:cNvSpPr>
              <a:spLocks/>
            </p:cNvSpPr>
            <p:nvPr/>
          </p:nvSpPr>
          <p:spPr bwMode="auto">
            <a:xfrm>
              <a:off x="2125079" y="1615762"/>
              <a:ext cx="1267326" cy="2742169"/>
            </a:xfrm>
            <a:custGeom>
              <a:avLst/>
              <a:gdLst>
                <a:gd name="T0" fmla="*/ 66 w 514"/>
                <a:gd name="T1" fmla="*/ 28 h 1112"/>
                <a:gd name="T2" fmla="*/ 284 w 514"/>
                <a:gd name="T3" fmla="*/ 10 h 1112"/>
                <a:gd name="T4" fmla="*/ 472 w 514"/>
                <a:gd name="T5" fmla="*/ 46 h 1112"/>
                <a:gd name="T6" fmla="*/ 513 w 514"/>
                <a:gd name="T7" fmla="*/ 177 h 1112"/>
                <a:gd name="T8" fmla="*/ 513 w 514"/>
                <a:gd name="T9" fmla="*/ 480 h 1112"/>
                <a:gd name="T10" fmla="*/ 476 w 514"/>
                <a:gd name="T11" fmla="*/ 536 h 1112"/>
                <a:gd name="T12" fmla="*/ 422 w 514"/>
                <a:gd name="T13" fmla="*/ 480 h 1112"/>
                <a:gd name="T14" fmla="*/ 422 w 514"/>
                <a:gd name="T15" fmla="*/ 186 h 1112"/>
                <a:gd name="T16" fmla="*/ 389 w 514"/>
                <a:gd name="T17" fmla="*/ 187 h 1112"/>
                <a:gd name="T18" fmla="*/ 388 w 514"/>
                <a:gd name="T19" fmla="*/ 1029 h 1112"/>
                <a:gd name="T20" fmla="*/ 272 w 514"/>
                <a:gd name="T21" fmla="*/ 1042 h 1112"/>
                <a:gd name="T22" fmla="*/ 271 w 514"/>
                <a:gd name="T23" fmla="*/ 536 h 1112"/>
                <a:gd name="T24" fmla="*/ 243 w 514"/>
                <a:gd name="T25" fmla="*/ 536 h 1112"/>
                <a:gd name="T26" fmla="*/ 243 w 514"/>
                <a:gd name="T27" fmla="*/ 977 h 1112"/>
                <a:gd name="T28" fmla="*/ 229 w 514"/>
                <a:gd name="T29" fmla="*/ 1072 h 1112"/>
                <a:gd name="T30" fmla="*/ 120 w 514"/>
                <a:gd name="T31" fmla="*/ 1030 h 1112"/>
                <a:gd name="T32" fmla="*/ 119 w 514"/>
                <a:gd name="T33" fmla="*/ 188 h 1112"/>
                <a:gd name="T34" fmla="*/ 92 w 514"/>
                <a:gd name="T35" fmla="*/ 188 h 1112"/>
                <a:gd name="T36" fmla="*/ 92 w 514"/>
                <a:gd name="T37" fmla="*/ 467 h 1112"/>
                <a:gd name="T38" fmla="*/ 37 w 514"/>
                <a:gd name="T39" fmla="*/ 536 h 1112"/>
                <a:gd name="T40" fmla="*/ 2 w 514"/>
                <a:gd name="T41" fmla="*/ 492 h 1112"/>
                <a:gd name="T42" fmla="*/ 1 w 514"/>
                <a:gd name="T43" fmla="*/ 137 h 1112"/>
                <a:gd name="T44" fmla="*/ 66 w 514"/>
                <a:gd name="T45" fmla="*/ 28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4" h="1112">
                  <a:moveTo>
                    <a:pt x="66" y="28"/>
                  </a:moveTo>
                  <a:cubicBezTo>
                    <a:pt x="135" y="0"/>
                    <a:pt x="212" y="13"/>
                    <a:pt x="284" y="10"/>
                  </a:cubicBezTo>
                  <a:cubicBezTo>
                    <a:pt x="347" y="12"/>
                    <a:pt x="420" y="2"/>
                    <a:pt x="472" y="46"/>
                  </a:cubicBezTo>
                  <a:cubicBezTo>
                    <a:pt x="511" y="77"/>
                    <a:pt x="513" y="131"/>
                    <a:pt x="513" y="177"/>
                  </a:cubicBezTo>
                  <a:cubicBezTo>
                    <a:pt x="512" y="278"/>
                    <a:pt x="514" y="379"/>
                    <a:pt x="513" y="480"/>
                  </a:cubicBezTo>
                  <a:cubicBezTo>
                    <a:pt x="514" y="503"/>
                    <a:pt x="504" y="538"/>
                    <a:pt x="476" y="536"/>
                  </a:cubicBezTo>
                  <a:cubicBezTo>
                    <a:pt x="443" y="545"/>
                    <a:pt x="421" y="509"/>
                    <a:pt x="422" y="480"/>
                  </a:cubicBezTo>
                  <a:cubicBezTo>
                    <a:pt x="422" y="382"/>
                    <a:pt x="423" y="284"/>
                    <a:pt x="422" y="186"/>
                  </a:cubicBezTo>
                  <a:cubicBezTo>
                    <a:pt x="414" y="186"/>
                    <a:pt x="398" y="186"/>
                    <a:pt x="389" y="187"/>
                  </a:cubicBezTo>
                  <a:cubicBezTo>
                    <a:pt x="388" y="467"/>
                    <a:pt x="390" y="748"/>
                    <a:pt x="388" y="1029"/>
                  </a:cubicBezTo>
                  <a:cubicBezTo>
                    <a:pt x="395" y="1096"/>
                    <a:pt x="277" y="1112"/>
                    <a:pt x="272" y="1042"/>
                  </a:cubicBezTo>
                  <a:cubicBezTo>
                    <a:pt x="269" y="874"/>
                    <a:pt x="272" y="705"/>
                    <a:pt x="271" y="536"/>
                  </a:cubicBezTo>
                  <a:cubicBezTo>
                    <a:pt x="264" y="536"/>
                    <a:pt x="250" y="536"/>
                    <a:pt x="243" y="536"/>
                  </a:cubicBezTo>
                  <a:cubicBezTo>
                    <a:pt x="243" y="683"/>
                    <a:pt x="243" y="830"/>
                    <a:pt x="243" y="977"/>
                  </a:cubicBezTo>
                  <a:cubicBezTo>
                    <a:pt x="244" y="1009"/>
                    <a:pt x="241" y="1042"/>
                    <a:pt x="229" y="1072"/>
                  </a:cubicBezTo>
                  <a:cubicBezTo>
                    <a:pt x="190" y="1104"/>
                    <a:pt x="118" y="1088"/>
                    <a:pt x="120" y="1030"/>
                  </a:cubicBezTo>
                  <a:cubicBezTo>
                    <a:pt x="118" y="750"/>
                    <a:pt x="121" y="469"/>
                    <a:pt x="119" y="188"/>
                  </a:cubicBezTo>
                  <a:cubicBezTo>
                    <a:pt x="112" y="188"/>
                    <a:pt x="99" y="188"/>
                    <a:pt x="92" y="188"/>
                  </a:cubicBezTo>
                  <a:cubicBezTo>
                    <a:pt x="91" y="281"/>
                    <a:pt x="93" y="374"/>
                    <a:pt x="92" y="467"/>
                  </a:cubicBezTo>
                  <a:cubicBezTo>
                    <a:pt x="92" y="498"/>
                    <a:pt x="77" y="546"/>
                    <a:pt x="37" y="536"/>
                  </a:cubicBezTo>
                  <a:cubicBezTo>
                    <a:pt x="14" y="538"/>
                    <a:pt x="0" y="512"/>
                    <a:pt x="2" y="492"/>
                  </a:cubicBezTo>
                  <a:cubicBezTo>
                    <a:pt x="0" y="374"/>
                    <a:pt x="1" y="255"/>
                    <a:pt x="1" y="137"/>
                  </a:cubicBezTo>
                  <a:cubicBezTo>
                    <a:pt x="0" y="93"/>
                    <a:pt x="22" y="45"/>
                    <a:pt x="6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aphicFrame>
        <p:nvGraphicFramePr>
          <p:cNvPr id="5" name="Chart 4"/>
          <p:cNvGraphicFramePr/>
          <p:nvPr>
            <p:extLst>
              <p:ext uri="{D42A27DB-BD31-4B8C-83A1-F6EECF244321}">
                <p14:modId xmlns:p14="http://schemas.microsoft.com/office/powerpoint/2010/main" val="3260616174"/>
              </p:ext>
            </p:extLst>
          </p:nvPr>
        </p:nvGraphicFramePr>
        <p:xfrm>
          <a:off x="9144000" y="1621825"/>
          <a:ext cx="7957751" cy="7043350"/>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415276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 name="Group 10263"/>
          <p:cNvGrpSpPr/>
          <p:nvPr/>
        </p:nvGrpSpPr>
        <p:grpSpPr>
          <a:xfrm>
            <a:off x="1120914" y="3374130"/>
            <a:ext cx="9359268" cy="5250134"/>
            <a:chOff x="0" y="0"/>
            <a:chExt cx="8006183" cy="4491115"/>
          </a:xfrm>
          <a:solidFill>
            <a:schemeClr val="bg1">
              <a:lumMod val="85000"/>
            </a:schemeClr>
          </a:solidFill>
        </p:grpSpPr>
        <p:grpSp>
          <p:nvGrpSpPr>
            <p:cNvPr id="248" name="Group 10260"/>
            <p:cNvGrpSpPr/>
            <p:nvPr/>
          </p:nvGrpSpPr>
          <p:grpSpPr>
            <a:xfrm>
              <a:off x="0" y="0"/>
              <a:ext cx="8006184" cy="4491116"/>
              <a:chOff x="0" y="0"/>
              <a:chExt cx="8006183" cy="4491115"/>
            </a:xfrm>
            <a:grpFill/>
          </p:grpSpPr>
          <p:sp>
            <p:nvSpPr>
              <p:cNvPr id="251" name="Shape 10068"/>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2" name="Shape 10069"/>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3" name="Shape 10070"/>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4" name="Shape 10071"/>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5" name="Shape 10072"/>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6" name="Shape 10073"/>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57" name="Group 10081"/>
              <p:cNvGrpSpPr/>
              <p:nvPr/>
            </p:nvGrpSpPr>
            <p:grpSpPr>
              <a:xfrm>
                <a:off x="363919" y="0"/>
                <a:ext cx="1014666" cy="667183"/>
                <a:chOff x="0" y="0"/>
                <a:chExt cx="1014665" cy="667182"/>
              </a:xfrm>
              <a:grpFill/>
            </p:grpSpPr>
            <p:sp>
              <p:nvSpPr>
                <p:cNvPr id="436" name="Shape 10074"/>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7" name="Shape 10075"/>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8" name="Shape 10076"/>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9" name="Shape 10077"/>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0" name="Shape 10078"/>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1" name="Shape 10079"/>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2" name="Shape 10080"/>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58" name="Shape 10082"/>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9" name="Shape 10083"/>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0" name="Shape 10084"/>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1" name="Shape 10085"/>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2" name="Shape 10086"/>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3" name="Shape 10087"/>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4" name="Shape 10088"/>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5" name="Shape 10089"/>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solidFill>
                <a:schemeClr val="accent3"/>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66" name="Shape 10090"/>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7" name="Shape 10091"/>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8" name="Shape 10092"/>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9" name="Shape 10093"/>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2"/>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70" name="Shape 10094"/>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71" name="Group 10106"/>
              <p:cNvGrpSpPr/>
              <p:nvPr/>
            </p:nvGrpSpPr>
            <p:grpSpPr>
              <a:xfrm>
                <a:off x="2360982" y="2562955"/>
                <a:ext cx="2140482" cy="1890892"/>
                <a:chOff x="0" y="0"/>
                <a:chExt cx="2140480" cy="1890891"/>
              </a:xfrm>
              <a:grpFill/>
            </p:grpSpPr>
            <p:sp>
              <p:nvSpPr>
                <p:cNvPr id="425" name="Shape 10095"/>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6" name="Shape 10096"/>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7" name="Shape 10097"/>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8" name="Shape 10098"/>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9" name="Shape 10099"/>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0" name="Shape 10100"/>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1" name="Shape 10101"/>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2" name="Shape 10102"/>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3" name="Shape 10103"/>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4" name="Shape 10104"/>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5" name="Shape 10105"/>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2" name="Shape 10107"/>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3" name="Shape 10108"/>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4" name="Shape 10109"/>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5" name="Shape 10110"/>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6" name="Shape 10111"/>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7" name="Shape 10112"/>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78" name="Group 10118"/>
              <p:cNvGrpSpPr/>
              <p:nvPr/>
            </p:nvGrpSpPr>
            <p:grpSpPr>
              <a:xfrm>
                <a:off x="4404655" y="3178066"/>
                <a:ext cx="865874" cy="694846"/>
                <a:chOff x="0" y="0"/>
                <a:chExt cx="865872" cy="694845"/>
              </a:xfrm>
              <a:grpFill/>
            </p:grpSpPr>
            <p:sp>
              <p:nvSpPr>
                <p:cNvPr id="420" name="Shape 10113"/>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1" name="Shape 10114"/>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2" name="Shape 10115"/>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3" name="Shape 10116"/>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4" name="Shape 10117"/>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9" name="Shape 10119"/>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0" name="Shape 10120"/>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1" name="Shape 10121"/>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2" name="Shape 10122"/>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3" name="Shape 10123"/>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4" name="Shape 10124"/>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5" name="Shape 10125"/>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6" name="Shape 10126"/>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87" name="Group 10132"/>
              <p:cNvGrpSpPr/>
              <p:nvPr/>
            </p:nvGrpSpPr>
            <p:grpSpPr>
              <a:xfrm>
                <a:off x="4808012" y="2795656"/>
                <a:ext cx="546773" cy="881983"/>
                <a:chOff x="0" y="0"/>
                <a:chExt cx="546771" cy="881982"/>
              </a:xfrm>
              <a:grpFill/>
            </p:grpSpPr>
            <p:sp>
              <p:nvSpPr>
                <p:cNvPr id="415" name="Shape 10127"/>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6" name="Shape 10128"/>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7" name="Shape 10129"/>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8" name="Shape 10130"/>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9" name="Shape 10131"/>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88" name="Shape 10133"/>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9" name="Shape 10134"/>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0" name="Shape 10135"/>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1" name="Shape 10136"/>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2" name="Shape 10137"/>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3" name="Shape 10138"/>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4" name="Shape 10139"/>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5" name="Shape 10140"/>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6" name="Shape 10141"/>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7" name="Shape 10142"/>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98" name="Group 10148"/>
              <p:cNvGrpSpPr/>
              <p:nvPr/>
            </p:nvGrpSpPr>
            <p:grpSpPr>
              <a:xfrm>
                <a:off x="4808012" y="494690"/>
                <a:ext cx="1163462" cy="1095155"/>
                <a:chOff x="0" y="0"/>
                <a:chExt cx="1163460" cy="1095154"/>
              </a:xfrm>
              <a:grpFill/>
            </p:grpSpPr>
            <p:sp>
              <p:nvSpPr>
                <p:cNvPr id="410" name="Shape 10143"/>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1" name="Shape 10144"/>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2" name="Shape 10145"/>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3" name="Shape 10146"/>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4" name="Shape 10147"/>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299" name="Group 10166"/>
              <p:cNvGrpSpPr/>
              <p:nvPr/>
            </p:nvGrpSpPr>
            <p:grpSpPr>
              <a:xfrm>
                <a:off x="5473102" y="3410764"/>
                <a:ext cx="1399278" cy="1080352"/>
                <a:chOff x="0" y="0"/>
                <a:chExt cx="1399276" cy="1080350"/>
              </a:xfrm>
              <a:grpFill/>
            </p:grpSpPr>
            <p:sp>
              <p:nvSpPr>
                <p:cNvPr id="393" name="Shape 10149"/>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4" name="Shape 10150"/>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5" name="Shape 10151"/>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6" name="Shape 10152"/>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7" name="Shape 10153"/>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8" name="Shape 10154"/>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9" name="Shape 10155"/>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0" name="Shape 10156"/>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1" name="Shape 10157"/>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2" name="Shape 10158"/>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3" name="Shape 10159"/>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4" name="Shape 10160"/>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5" name="Shape 10161"/>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6" name="Shape 10162"/>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7" name="Shape 10163"/>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8" name="Shape 10164"/>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9" name="Shape 10165"/>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00" name="Group 10172"/>
              <p:cNvGrpSpPr/>
              <p:nvPr/>
            </p:nvGrpSpPr>
            <p:grpSpPr>
              <a:xfrm>
                <a:off x="5306382" y="2759855"/>
                <a:ext cx="593383" cy="874502"/>
                <a:chOff x="0" y="0"/>
                <a:chExt cx="593381" cy="874500"/>
              </a:xfrm>
              <a:grpFill/>
            </p:grpSpPr>
            <p:sp>
              <p:nvSpPr>
                <p:cNvPr id="388" name="Shape 10167"/>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9" name="Shape 10168"/>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0" name="Shape 10169"/>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1" name="Shape 10170"/>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2" name="Shape 10171"/>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01" name="Shape 10173"/>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2" name="Shape 10174"/>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3" name="Shape 10175"/>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4" name="Shape 10176"/>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5" name="Shape 10177"/>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6" name="Shape 10178"/>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7" name="Shape 10179"/>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08" name="Group 10182"/>
              <p:cNvGrpSpPr/>
              <p:nvPr/>
            </p:nvGrpSpPr>
            <p:grpSpPr>
              <a:xfrm>
                <a:off x="5967888" y="1832310"/>
                <a:ext cx="1188558" cy="608601"/>
                <a:chOff x="0" y="0"/>
                <a:chExt cx="1188557" cy="608599"/>
              </a:xfrm>
              <a:grpFill/>
            </p:grpSpPr>
            <p:sp>
              <p:nvSpPr>
                <p:cNvPr id="386" name="Shape 10180"/>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7" name="Shape 10181"/>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09" name="Shape 10183"/>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10" name="Group 10204"/>
              <p:cNvGrpSpPr/>
              <p:nvPr/>
            </p:nvGrpSpPr>
            <p:grpSpPr>
              <a:xfrm>
                <a:off x="5910522" y="2239128"/>
                <a:ext cx="1344524" cy="556528"/>
                <a:chOff x="0" y="0"/>
                <a:chExt cx="1344523" cy="556527"/>
              </a:xfrm>
              <a:grpFill/>
            </p:grpSpPr>
            <p:sp>
              <p:nvSpPr>
                <p:cNvPr id="366" name="Shape 10184"/>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7" name="Shape 10185"/>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8" name="Shape 10186"/>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9" name="Shape 10187"/>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0" name="Shape 10188"/>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1" name="Shape 10189"/>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2" name="Shape 10190"/>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3" name="Shape 10191"/>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4" name="Shape 10192"/>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5" name="Shape 10193"/>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6" name="Shape 10194"/>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7" name="Shape 10195"/>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8" name="Shape 10196"/>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9" name="Shape 10197"/>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solidFill>
                  <a:schemeClr val="accent1"/>
                </a:solidFill>
                <a:ln w="3175" cap="rnd">
                  <a:solidFill>
                    <a:schemeClr val="bg1"/>
                  </a:solidFill>
                  <a:prstDash val="solid"/>
                  <a:round/>
                </a:ln>
                <a:effectLst/>
              </p:spPr>
              <p:txBody>
                <a:bodyPr wrap="square" lIns="45719" tIns="45719" rIns="45719" bIns="45719" numCol="1" anchor="t">
                  <a:noAutofit/>
                </a:bodyPr>
                <a:lstStyle/>
                <a:p>
                  <a:endParaRPr/>
                </a:p>
              </p:txBody>
            </p:sp>
            <p:sp>
              <p:nvSpPr>
                <p:cNvPr id="380" name="Shape 10198"/>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1" name="Shape 10199"/>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2" name="Shape 10200"/>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3" name="Shape 10201"/>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4" name="Shape 10202"/>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5" name="Shape 10203"/>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11" name="Group 10212"/>
              <p:cNvGrpSpPr/>
              <p:nvPr/>
            </p:nvGrpSpPr>
            <p:grpSpPr>
              <a:xfrm>
                <a:off x="6493148" y="1710264"/>
                <a:ext cx="692057" cy="305929"/>
                <a:chOff x="0" y="0"/>
                <a:chExt cx="692055" cy="305928"/>
              </a:xfrm>
              <a:grpFill/>
            </p:grpSpPr>
            <p:sp>
              <p:nvSpPr>
                <p:cNvPr id="359" name="Shape 10205"/>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0" name="Shape 10206"/>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1" name="Shape 10207"/>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2" name="Shape 10208"/>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3" name="Shape 10209"/>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4" name="Shape 10210"/>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5" name="Shape 10211"/>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12" name="Shape 10213"/>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3" name="Shape 10214"/>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4" name="Shape 10215"/>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5" name="Shape 10216"/>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6" name="Shape 10217"/>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7" name="Shape 10218"/>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8" name="Shape 10219"/>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9" name="Shape 10220"/>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0" name="Shape 10221"/>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21" name="Group 10238"/>
              <p:cNvGrpSpPr/>
              <p:nvPr/>
            </p:nvGrpSpPr>
            <p:grpSpPr>
              <a:xfrm>
                <a:off x="0" y="1129327"/>
                <a:ext cx="1242339" cy="1889265"/>
                <a:chOff x="0" y="0"/>
                <a:chExt cx="1242338" cy="1889264"/>
              </a:xfrm>
              <a:grpFill/>
            </p:grpSpPr>
            <p:sp>
              <p:nvSpPr>
                <p:cNvPr id="343" name="Shape 10222"/>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4" name="Shape 10223"/>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5" name="Shape 10224"/>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6" name="Shape 10225"/>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7" name="Shape 10226"/>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8" name="Shape 10227"/>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9" name="Shape 10228"/>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0" name="Shape 10229"/>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1" name="Shape 10230"/>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2" name="Shape 10231"/>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3" name="Shape 10232"/>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4" name="Shape 10233"/>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5" name="Shape 10234"/>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6" name="Shape 10235"/>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7" name="Shape 10236"/>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8" name="Shape 10237"/>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2" name="Group 10242"/>
              <p:cNvGrpSpPr/>
              <p:nvPr/>
            </p:nvGrpSpPr>
            <p:grpSpPr>
              <a:xfrm>
                <a:off x="7063225" y="1397827"/>
                <a:ext cx="202576" cy="421466"/>
                <a:chOff x="0" y="0"/>
                <a:chExt cx="202574" cy="421464"/>
              </a:xfrm>
              <a:grpFill/>
            </p:grpSpPr>
            <p:sp>
              <p:nvSpPr>
                <p:cNvPr id="340" name="Shape 10239"/>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1" name="Shape 10240"/>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2" name="Shape 10241"/>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3" name="Group 10245"/>
              <p:cNvGrpSpPr/>
              <p:nvPr/>
            </p:nvGrpSpPr>
            <p:grpSpPr>
              <a:xfrm>
                <a:off x="6362280" y="733901"/>
                <a:ext cx="1145534" cy="774583"/>
                <a:chOff x="0" y="0"/>
                <a:chExt cx="1145533" cy="774581"/>
              </a:xfrm>
              <a:grpFill/>
            </p:grpSpPr>
            <p:sp>
              <p:nvSpPr>
                <p:cNvPr id="338" name="Shape 10243"/>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9" name="Shape 10244"/>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4" name="Group 10253"/>
              <p:cNvGrpSpPr/>
              <p:nvPr/>
            </p:nvGrpSpPr>
            <p:grpSpPr>
              <a:xfrm>
                <a:off x="7238910" y="1012163"/>
                <a:ext cx="532432" cy="263622"/>
                <a:chOff x="0" y="0"/>
                <a:chExt cx="532431" cy="263620"/>
              </a:xfrm>
              <a:grpFill/>
            </p:grpSpPr>
            <p:sp>
              <p:nvSpPr>
                <p:cNvPr id="331" name="Shape 10246"/>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2" name="Shape 10247"/>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3" name="Shape 10248"/>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4" name="Shape 10249"/>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5" name="Shape 10250"/>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6" name="Shape 10251"/>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7" name="Shape 10252"/>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5" name="Group 10259"/>
              <p:cNvGrpSpPr/>
              <p:nvPr/>
            </p:nvGrpSpPr>
            <p:grpSpPr>
              <a:xfrm>
                <a:off x="7407423" y="174117"/>
                <a:ext cx="598761" cy="802247"/>
                <a:chOff x="0" y="0"/>
                <a:chExt cx="598759" cy="802245"/>
              </a:xfrm>
              <a:grpFill/>
            </p:grpSpPr>
            <p:sp>
              <p:nvSpPr>
                <p:cNvPr id="326" name="Shape 10254"/>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7" name="Shape 10255"/>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8" name="Shape 10256"/>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9" name="Shape 10257"/>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0" name="Shape 10258"/>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sp>
          <p:nvSpPr>
            <p:cNvPr id="249" name="Shape 10261"/>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0" name="Shape 10262"/>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443" name="Rectangle 442"/>
          <p:cNvSpPr/>
          <p:nvPr/>
        </p:nvSpPr>
        <p:spPr>
          <a:xfrm>
            <a:off x="11045520" y="3576862"/>
            <a:ext cx="1013254" cy="10132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solidFill>
                  <a:schemeClr val="bg1"/>
                </a:solidFill>
                <a:latin typeface="+mj-lt"/>
              </a:rPr>
              <a:t>01</a:t>
            </a:r>
            <a:endParaRPr lang="zh-CN" altLang="en-US" sz="3600">
              <a:solidFill>
                <a:schemeClr val="bg1"/>
              </a:solidFill>
              <a:latin typeface="+mj-lt"/>
            </a:endParaRPr>
          </a:p>
        </p:txBody>
      </p:sp>
      <p:sp>
        <p:nvSpPr>
          <p:cNvPr id="444" name="Rectangle 31"/>
          <p:cNvSpPr/>
          <p:nvPr/>
        </p:nvSpPr>
        <p:spPr>
          <a:xfrm>
            <a:off x="12292928" y="3449809"/>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North Carolina</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
        <p:nvSpPr>
          <p:cNvPr id="445" name="Rectangle 444"/>
          <p:cNvSpPr/>
          <p:nvPr/>
        </p:nvSpPr>
        <p:spPr>
          <a:xfrm>
            <a:off x="11045520" y="5446850"/>
            <a:ext cx="1013254" cy="10132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solidFill>
                  <a:schemeClr val="bg1"/>
                </a:solidFill>
                <a:latin typeface="+mj-lt"/>
              </a:rPr>
              <a:t>02</a:t>
            </a:r>
            <a:endParaRPr lang="zh-CN" altLang="en-US" sz="3600">
              <a:solidFill>
                <a:schemeClr val="bg1"/>
              </a:solidFill>
              <a:latin typeface="+mj-lt"/>
            </a:endParaRPr>
          </a:p>
        </p:txBody>
      </p:sp>
      <p:sp>
        <p:nvSpPr>
          <p:cNvPr id="447" name="Rectangle 446"/>
          <p:cNvSpPr/>
          <p:nvPr/>
        </p:nvSpPr>
        <p:spPr>
          <a:xfrm>
            <a:off x="11045520" y="7316838"/>
            <a:ext cx="1013254" cy="10132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latin typeface="+mj-lt"/>
              </a:rPr>
              <a:t>03</a:t>
            </a:r>
            <a:endParaRPr lang="zh-CN" altLang="en-US" sz="3600">
              <a:latin typeface="+mj-lt"/>
            </a:endParaRPr>
          </a:p>
        </p:txBody>
      </p:sp>
      <p:sp>
        <p:nvSpPr>
          <p:cNvPr id="204" name="TextBox 20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America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Map</a:t>
            </a:r>
          </a:p>
        </p:txBody>
      </p:sp>
      <p:sp>
        <p:nvSpPr>
          <p:cNvPr id="205" name="Rectangle 31"/>
          <p:cNvSpPr/>
          <p:nvPr/>
        </p:nvSpPr>
        <p:spPr>
          <a:xfrm>
            <a:off x="12292928" y="5349339"/>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Oklahoma</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
        <p:nvSpPr>
          <p:cNvPr id="206" name="Rectangle 31"/>
          <p:cNvSpPr/>
          <p:nvPr/>
        </p:nvSpPr>
        <p:spPr>
          <a:xfrm>
            <a:off x="12292928" y="7248868"/>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Colorado</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Tree>
    <p:extLst>
      <p:ext uri="{BB962C8B-B14F-4D97-AF65-F5344CB8AC3E}">
        <p14:creationId xmlns:p14="http://schemas.microsoft.com/office/powerpoint/2010/main" val="118136186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197729" y="1740311"/>
            <a:ext cx="8282218" cy="6806378"/>
            <a:chOff x="2892" y="30"/>
            <a:chExt cx="4439" cy="3648"/>
          </a:xfrm>
          <a:solidFill>
            <a:schemeClr val="bg1">
              <a:lumMod val="85000"/>
            </a:schemeClr>
          </a:solidFill>
        </p:grpSpPr>
        <p:sp>
          <p:nvSpPr>
            <p:cNvPr id="3" name="Freeform 5"/>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Rectangle 13"/>
            <p:cNvSpPr>
              <a:spLocks noChangeArrowheads="1"/>
            </p:cNvSpPr>
            <p:nvPr/>
          </p:nvSpPr>
          <p:spPr bwMode="auto">
            <a:xfrm>
              <a:off x="3623" y="1098"/>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Rectangle 36"/>
            <p:cNvSpPr>
              <a:spLocks noChangeArrowheads="1"/>
            </p:cNvSpPr>
            <p:nvPr/>
          </p:nvSpPr>
          <p:spPr bwMode="auto">
            <a:xfrm>
              <a:off x="4343" y="783"/>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Rectangle 65"/>
            <p:cNvSpPr>
              <a:spLocks noChangeArrowheads="1"/>
            </p:cNvSpPr>
            <p:nvPr/>
          </p:nvSpPr>
          <p:spPr bwMode="auto">
            <a:xfrm>
              <a:off x="6481" y="2025"/>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8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6" name="TextBox 85"/>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Canada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7997018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654967" y="1533832"/>
            <a:ext cx="8545116" cy="7219336"/>
            <a:chOff x="9257887" y="2933700"/>
            <a:chExt cx="7582726" cy="6406262"/>
          </a:xfrm>
          <a:solidFill>
            <a:schemeClr val="bg1">
              <a:lumMod val="85000"/>
            </a:schemeClr>
          </a:solidFill>
        </p:grpSpPr>
        <p:sp>
          <p:nvSpPr>
            <p:cNvPr id="3" name="Freeform 5"/>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9"/>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2"/>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Australia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438682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44654" y="-52251"/>
            <a:ext cx="12279169" cy="8978618"/>
            <a:chOff x="2979926" y="-33603"/>
            <a:chExt cx="6221676" cy="4549336"/>
          </a:xfrm>
          <a:solidFill>
            <a:schemeClr val="bg1">
              <a:lumMod val="85000"/>
            </a:schemeClr>
          </a:solidFill>
        </p:grpSpPr>
        <p:sp>
          <p:nvSpPr>
            <p:cNvPr id="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4"/>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50" name="TextBox 49"/>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Europe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1314195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84294" y="1112279"/>
            <a:ext cx="6875528" cy="8062442"/>
            <a:chOff x="6431257" y="300567"/>
            <a:chExt cx="5438120" cy="6376898"/>
          </a:xfrm>
          <a:solidFill>
            <a:schemeClr val="bg1">
              <a:lumMod val="85000"/>
            </a:schemeClr>
          </a:solidFill>
        </p:grpSpPr>
        <p:grpSp>
          <p:nvGrpSpPr>
            <p:cNvPr id="3" name="Group 2"/>
            <p:cNvGrpSpPr/>
            <p:nvPr/>
          </p:nvGrpSpPr>
          <p:grpSpPr>
            <a:xfrm>
              <a:off x="6431257" y="300567"/>
              <a:ext cx="5434172" cy="6376037"/>
              <a:chOff x="-1528164" y="1075734"/>
              <a:chExt cx="2815921" cy="3303984"/>
            </a:xfrm>
            <a:grpFill/>
          </p:grpSpPr>
          <p:sp>
            <p:nvSpPr>
              <p:cNvPr id="7" name="Freeform 5"/>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8" name="Group 7"/>
              <p:cNvGrpSpPr/>
              <p:nvPr/>
            </p:nvGrpSpPr>
            <p:grpSpPr>
              <a:xfrm>
                <a:off x="-799107" y="1075734"/>
                <a:ext cx="1208571" cy="1660031"/>
                <a:chOff x="-799107" y="1075734"/>
                <a:chExt cx="1208571" cy="1660031"/>
              </a:xfrm>
              <a:grpFill/>
            </p:grpSpPr>
            <p:sp>
              <p:nvSpPr>
                <p:cNvPr id="12"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9" name="Freeform 31"/>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32"/>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33"/>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 name="Freeform 30"/>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32"/>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33"/>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8" name="TextBox 37"/>
          <p:cNvSpPr txBox="1"/>
          <p:nvPr/>
        </p:nvSpPr>
        <p:spPr>
          <a:xfrm>
            <a:off x="10361090" y="2614222"/>
            <a:ext cx="4140518" cy="2585323"/>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United Kingdom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1765129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738592" y="1002737"/>
            <a:ext cx="7089576" cy="9182258"/>
            <a:chOff x="2566" y="509"/>
            <a:chExt cx="2551" cy="3304"/>
          </a:xfrm>
          <a:solidFill>
            <a:schemeClr val="bg1">
              <a:lumMod val="85000"/>
            </a:schemeClr>
          </a:solidFill>
        </p:grpSpPr>
        <p:sp>
          <p:nvSpPr>
            <p:cNvPr id="3" name="Freeform 5"/>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4" name="TextBox 23"/>
          <p:cNvSpPr txBox="1"/>
          <p:nvPr/>
        </p:nvSpPr>
        <p:spPr>
          <a:xfrm>
            <a:off x="10361090" y="2614222"/>
            <a:ext cx="332951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Italy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424159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2110190" y="1100254"/>
            <a:ext cx="5963290" cy="8086492"/>
            <a:chOff x="4247" y="822"/>
            <a:chExt cx="2407" cy="3264"/>
          </a:xfrm>
          <a:solidFill>
            <a:schemeClr val="bg1">
              <a:lumMod val="85000"/>
            </a:schemeClr>
          </a:solidFill>
        </p:grpSpPr>
        <p:sp>
          <p:nvSpPr>
            <p:cNvPr id="3" name="Freeform 5"/>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German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9134972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1107734" y="1356570"/>
            <a:ext cx="7918276" cy="7573861"/>
            <a:chOff x="2608" y="985"/>
            <a:chExt cx="2460" cy="2353"/>
          </a:xfrm>
          <a:solidFill>
            <a:schemeClr val="bg1">
              <a:lumMod val="85000"/>
            </a:schemeClr>
          </a:solidFill>
        </p:grpSpPr>
        <p:sp>
          <p:nvSpPr>
            <p:cNvPr id="3" name="Freeform 5"/>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6" name="TextBox 25"/>
          <p:cNvSpPr txBox="1"/>
          <p:nvPr/>
        </p:nvSpPr>
        <p:spPr>
          <a:xfrm>
            <a:off x="10361090" y="2614222"/>
            <a:ext cx="392641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France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7944050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893385" y="973395"/>
            <a:ext cx="4085300" cy="8340212"/>
            <a:chOff x="4915" y="1518"/>
            <a:chExt cx="1686" cy="3442"/>
          </a:xfrm>
          <a:solidFill>
            <a:schemeClr val="bg1">
              <a:lumMod val="85000"/>
            </a:schemeClr>
          </a:solidFill>
        </p:grpSpPr>
        <p:sp>
          <p:nvSpPr>
            <p:cNvPr id="3" name="Freeform 5"/>
            <p:cNvSpPr>
              <a:spLocks noEditPoints="1"/>
            </p:cNvSpPr>
            <p:nvPr/>
          </p:nvSpPr>
          <p:spPr bwMode="auto">
            <a:xfrm>
              <a:off x="5071" y="1518"/>
              <a:ext cx="1311" cy="1676"/>
            </a:xfrm>
            <a:custGeom>
              <a:avLst/>
              <a:gdLst>
                <a:gd name="T0" fmla="*/ 543 w 1311"/>
                <a:gd name="T1" fmla="*/ 1600 h 1676"/>
                <a:gd name="T2" fmla="*/ 546 w 1311"/>
                <a:gd name="T3" fmla="*/ 1619 h 1676"/>
                <a:gd name="T4" fmla="*/ 555 w 1311"/>
                <a:gd name="T5" fmla="*/ 1626 h 1676"/>
                <a:gd name="T6" fmla="*/ 546 w 1311"/>
                <a:gd name="T7" fmla="*/ 1638 h 1676"/>
                <a:gd name="T8" fmla="*/ 555 w 1311"/>
                <a:gd name="T9" fmla="*/ 1638 h 1676"/>
                <a:gd name="T10" fmla="*/ 503 w 1311"/>
                <a:gd name="T11" fmla="*/ 1605 h 1676"/>
                <a:gd name="T12" fmla="*/ 505 w 1311"/>
                <a:gd name="T13" fmla="*/ 1603 h 1676"/>
                <a:gd name="T14" fmla="*/ 593 w 1311"/>
                <a:gd name="T15" fmla="*/ 1647 h 1676"/>
                <a:gd name="T16" fmla="*/ 602 w 1311"/>
                <a:gd name="T17" fmla="*/ 1655 h 1676"/>
                <a:gd name="T18" fmla="*/ 619 w 1311"/>
                <a:gd name="T19" fmla="*/ 1662 h 1676"/>
                <a:gd name="T20" fmla="*/ 595 w 1311"/>
                <a:gd name="T21" fmla="*/ 1650 h 1676"/>
                <a:gd name="T22" fmla="*/ 1212 w 1311"/>
                <a:gd name="T23" fmla="*/ 779 h 1676"/>
                <a:gd name="T24" fmla="*/ 1134 w 1311"/>
                <a:gd name="T25" fmla="*/ 481 h 1676"/>
                <a:gd name="T26" fmla="*/ 1148 w 1311"/>
                <a:gd name="T27" fmla="*/ 357 h 1676"/>
                <a:gd name="T28" fmla="*/ 1084 w 1311"/>
                <a:gd name="T29" fmla="*/ 90 h 1676"/>
                <a:gd name="T30" fmla="*/ 944 w 1311"/>
                <a:gd name="T31" fmla="*/ 40 h 1676"/>
                <a:gd name="T32" fmla="*/ 885 w 1311"/>
                <a:gd name="T33" fmla="*/ 64 h 1676"/>
                <a:gd name="T34" fmla="*/ 790 w 1311"/>
                <a:gd name="T35" fmla="*/ 128 h 1676"/>
                <a:gd name="T36" fmla="*/ 752 w 1311"/>
                <a:gd name="T37" fmla="*/ 196 h 1676"/>
                <a:gd name="T38" fmla="*/ 728 w 1311"/>
                <a:gd name="T39" fmla="*/ 265 h 1676"/>
                <a:gd name="T40" fmla="*/ 719 w 1311"/>
                <a:gd name="T41" fmla="*/ 383 h 1676"/>
                <a:gd name="T42" fmla="*/ 723 w 1311"/>
                <a:gd name="T43" fmla="*/ 426 h 1676"/>
                <a:gd name="T44" fmla="*/ 671 w 1311"/>
                <a:gd name="T45" fmla="*/ 473 h 1676"/>
                <a:gd name="T46" fmla="*/ 626 w 1311"/>
                <a:gd name="T47" fmla="*/ 570 h 1676"/>
                <a:gd name="T48" fmla="*/ 538 w 1311"/>
                <a:gd name="T49" fmla="*/ 549 h 1676"/>
                <a:gd name="T50" fmla="*/ 356 w 1311"/>
                <a:gd name="T51" fmla="*/ 575 h 1676"/>
                <a:gd name="T52" fmla="*/ 230 w 1311"/>
                <a:gd name="T53" fmla="*/ 485 h 1676"/>
                <a:gd name="T54" fmla="*/ 57 w 1311"/>
                <a:gd name="T55" fmla="*/ 357 h 1676"/>
                <a:gd name="T56" fmla="*/ 43 w 1311"/>
                <a:gd name="T57" fmla="*/ 450 h 1676"/>
                <a:gd name="T58" fmla="*/ 97 w 1311"/>
                <a:gd name="T59" fmla="*/ 523 h 1676"/>
                <a:gd name="T60" fmla="*/ 187 w 1311"/>
                <a:gd name="T61" fmla="*/ 604 h 1676"/>
                <a:gd name="T62" fmla="*/ 244 w 1311"/>
                <a:gd name="T63" fmla="*/ 634 h 1676"/>
                <a:gd name="T64" fmla="*/ 306 w 1311"/>
                <a:gd name="T65" fmla="*/ 660 h 1676"/>
                <a:gd name="T66" fmla="*/ 353 w 1311"/>
                <a:gd name="T67" fmla="*/ 741 h 1676"/>
                <a:gd name="T68" fmla="*/ 377 w 1311"/>
                <a:gd name="T69" fmla="*/ 762 h 1676"/>
                <a:gd name="T70" fmla="*/ 401 w 1311"/>
                <a:gd name="T71" fmla="*/ 855 h 1676"/>
                <a:gd name="T72" fmla="*/ 406 w 1311"/>
                <a:gd name="T73" fmla="*/ 966 h 1676"/>
                <a:gd name="T74" fmla="*/ 434 w 1311"/>
                <a:gd name="T75" fmla="*/ 1018 h 1676"/>
                <a:gd name="T76" fmla="*/ 415 w 1311"/>
                <a:gd name="T77" fmla="*/ 1096 h 1676"/>
                <a:gd name="T78" fmla="*/ 425 w 1311"/>
                <a:gd name="T79" fmla="*/ 1148 h 1676"/>
                <a:gd name="T80" fmla="*/ 472 w 1311"/>
                <a:gd name="T81" fmla="*/ 1240 h 1676"/>
                <a:gd name="T82" fmla="*/ 455 w 1311"/>
                <a:gd name="T83" fmla="*/ 1304 h 1676"/>
                <a:gd name="T84" fmla="*/ 427 w 1311"/>
                <a:gd name="T85" fmla="*/ 1361 h 1676"/>
                <a:gd name="T86" fmla="*/ 427 w 1311"/>
                <a:gd name="T87" fmla="*/ 1427 h 1676"/>
                <a:gd name="T88" fmla="*/ 479 w 1311"/>
                <a:gd name="T89" fmla="*/ 1529 h 1676"/>
                <a:gd name="T90" fmla="*/ 505 w 1311"/>
                <a:gd name="T91" fmla="*/ 1598 h 1676"/>
                <a:gd name="T92" fmla="*/ 531 w 1311"/>
                <a:gd name="T93" fmla="*/ 1595 h 1676"/>
                <a:gd name="T94" fmla="*/ 560 w 1311"/>
                <a:gd name="T95" fmla="*/ 1562 h 1676"/>
                <a:gd name="T96" fmla="*/ 550 w 1311"/>
                <a:gd name="T97" fmla="*/ 1612 h 1676"/>
                <a:gd name="T98" fmla="*/ 581 w 1311"/>
                <a:gd name="T99" fmla="*/ 1640 h 1676"/>
                <a:gd name="T100" fmla="*/ 624 w 1311"/>
                <a:gd name="T101" fmla="*/ 1659 h 1676"/>
                <a:gd name="T102" fmla="*/ 773 w 1311"/>
                <a:gd name="T103" fmla="*/ 1617 h 1676"/>
                <a:gd name="T104" fmla="*/ 987 w 1311"/>
                <a:gd name="T105" fmla="*/ 1550 h 1676"/>
                <a:gd name="T106" fmla="*/ 1100 w 1311"/>
                <a:gd name="T107" fmla="*/ 1558 h 1676"/>
                <a:gd name="T108" fmla="*/ 1089 w 1311"/>
                <a:gd name="T109" fmla="*/ 1524 h 1676"/>
                <a:gd name="T110" fmla="*/ 1131 w 1311"/>
                <a:gd name="T111" fmla="*/ 1508 h 1676"/>
                <a:gd name="T112" fmla="*/ 1131 w 1311"/>
                <a:gd name="T113" fmla="*/ 1472 h 1676"/>
                <a:gd name="T114" fmla="*/ 1136 w 1311"/>
                <a:gd name="T115" fmla="*/ 1442 h 1676"/>
                <a:gd name="T116" fmla="*/ 1108 w 1311"/>
                <a:gd name="T117" fmla="*/ 1418 h 1676"/>
                <a:gd name="T118" fmla="*/ 1134 w 1311"/>
                <a:gd name="T119" fmla="*/ 1356 h 1676"/>
                <a:gd name="T120" fmla="*/ 1221 w 1311"/>
                <a:gd name="T121" fmla="*/ 1307 h 1676"/>
                <a:gd name="T122" fmla="*/ 1240 w 1311"/>
                <a:gd name="T123" fmla="*/ 1070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1676">
                  <a:moveTo>
                    <a:pt x="538" y="1631"/>
                  </a:moveTo>
                  <a:lnTo>
                    <a:pt x="538" y="1633"/>
                  </a:lnTo>
                  <a:lnTo>
                    <a:pt x="541" y="1633"/>
                  </a:lnTo>
                  <a:lnTo>
                    <a:pt x="541" y="1633"/>
                  </a:lnTo>
                  <a:lnTo>
                    <a:pt x="541" y="1633"/>
                  </a:lnTo>
                  <a:lnTo>
                    <a:pt x="541" y="1631"/>
                  </a:lnTo>
                  <a:lnTo>
                    <a:pt x="538" y="1631"/>
                  </a:lnTo>
                  <a:close/>
                  <a:moveTo>
                    <a:pt x="543" y="1605"/>
                  </a:moveTo>
                  <a:lnTo>
                    <a:pt x="546" y="1603"/>
                  </a:lnTo>
                  <a:lnTo>
                    <a:pt x="546" y="1600"/>
                  </a:lnTo>
                  <a:lnTo>
                    <a:pt x="546" y="1598"/>
                  </a:lnTo>
                  <a:lnTo>
                    <a:pt x="543" y="1598"/>
                  </a:lnTo>
                  <a:lnTo>
                    <a:pt x="543" y="1600"/>
                  </a:lnTo>
                  <a:lnTo>
                    <a:pt x="543" y="1600"/>
                  </a:lnTo>
                  <a:lnTo>
                    <a:pt x="543" y="1600"/>
                  </a:lnTo>
                  <a:lnTo>
                    <a:pt x="541" y="1603"/>
                  </a:lnTo>
                  <a:lnTo>
                    <a:pt x="538" y="1607"/>
                  </a:lnTo>
                  <a:lnTo>
                    <a:pt x="538" y="1610"/>
                  </a:lnTo>
                  <a:lnTo>
                    <a:pt x="541" y="1610"/>
                  </a:lnTo>
                  <a:lnTo>
                    <a:pt x="541" y="1610"/>
                  </a:lnTo>
                  <a:lnTo>
                    <a:pt x="543" y="1607"/>
                  </a:lnTo>
                  <a:lnTo>
                    <a:pt x="543" y="1607"/>
                  </a:lnTo>
                  <a:lnTo>
                    <a:pt x="543" y="1605"/>
                  </a:lnTo>
                  <a:close/>
                  <a:moveTo>
                    <a:pt x="546" y="1624"/>
                  </a:moveTo>
                  <a:lnTo>
                    <a:pt x="546" y="1621"/>
                  </a:lnTo>
                  <a:lnTo>
                    <a:pt x="546" y="1619"/>
                  </a:lnTo>
                  <a:lnTo>
                    <a:pt x="546" y="1619"/>
                  </a:lnTo>
                  <a:lnTo>
                    <a:pt x="543" y="1621"/>
                  </a:lnTo>
                  <a:lnTo>
                    <a:pt x="543" y="1624"/>
                  </a:lnTo>
                  <a:lnTo>
                    <a:pt x="543" y="1626"/>
                  </a:lnTo>
                  <a:lnTo>
                    <a:pt x="543" y="1626"/>
                  </a:lnTo>
                  <a:lnTo>
                    <a:pt x="543" y="1626"/>
                  </a:lnTo>
                  <a:lnTo>
                    <a:pt x="546" y="1624"/>
                  </a:lnTo>
                  <a:close/>
                  <a:moveTo>
                    <a:pt x="560" y="1626"/>
                  </a:moveTo>
                  <a:lnTo>
                    <a:pt x="557" y="1626"/>
                  </a:lnTo>
                  <a:lnTo>
                    <a:pt x="557" y="1626"/>
                  </a:lnTo>
                  <a:lnTo>
                    <a:pt x="555" y="1626"/>
                  </a:lnTo>
                  <a:lnTo>
                    <a:pt x="555" y="1626"/>
                  </a:lnTo>
                  <a:lnTo>
                    <a:pt x="555" y="1626"/>
                  </a:lnTo>
                  <a:lnTo>
                    <a:pt x="553" y="1629"/>
                  </a:lnTo>
                  <a:lnTo>
                    <a:pt x="553" y="1631"/>
                  </a:lnTo>
                  <a:lnTo>
                    <a:pt x="553" y="1631"/>
                  </a:lnTo>
                  <a:lnTo>
                    <a:pt x="550" y="1631"/>
                  </a:lnTo>
                  <a:lnTo>
                    <a:pt x="548" y="1633"/>
                  </a:lnTo>
                  <a:lnTo>
                    <a:pt x="548" y="1636"/>
                  </a:lnTo>
                  <a:lnTo>
                    <a:pt x="546" y="1636"/>
                  </a:lnTo>
                  <a:lnTo>
                    <a:pt x="546" y="1636"/>
                  </a:lnTo>
                  <a:lnTo>
                    <a:pt x="543" y="1636"/>
                  </a:lnTo>
                  <a:lnTo>
                    <a:pt x="543" y="1636"/>
                  </a:lnTo>
                  <a:lnTo>
                    <a:pt x="543" y="1638"/>
                  </a:lnTo>
                  <a:lnTo>
                    <a:pt x="546" y="1638"/>
                  </a:lnTo>
                  <a:lnTo>
                    <a:pt x="546" y="1638"/>
                  </a:lnTo>
                  <a:lnTo>
                    <a:pt x="546" y="1640"/>
                  </a:lnTo>
                  <a:lnTo>
                    <a:pt x="548" y="1638"/>
                  </a:lnTo>
                  <a:lnTo>
                    <a:pt x="548" y="1638"/>
                  </a:lnTo>
                  <a:lnTo>
                    <a:pt x="548" y="1640"/>
                  </a:lnTo>
                  <a:lnTo>
                    <a:pt x="550" y="1640"/>
                  </a:lnTo>
                  <a:lnTo>
                    <a:pt x="553" y="1640"/>
                  </a:lnTo>
                  <a:lnTo>
                    <a:pt x="553" y="1640"/>
                  </a:lnTo>
                  <a:lnTo>
                    <a:pt x="553" y="1640"/>
                  </a:lnTo>
                  <a:lnTo>
                    <a:pt x="553" y="1638"/>
                  </a:lnTo>
                  <a:lnTo>
                    <a:pt x="553" y="1638"/>
                  </a:lnTo>
                  <a:lnTo>
                    <a:pt x="555" y="1638"/>
                  </a:lnTo>
                  <a:lnTo>
                    <a:pt x="555" y="1638"/>
                  </a:lnTo>
                  <a:lnTo>
                    <a:pt x="555" y="1638"/>
                  </a:lnTo>
                  <a:lnTo>
                    <a:pt x="555" y="1636"/>
                  </a:lnTo>
                  <a:lnTo>
                    <a:pt x="555" y="1633"/>
                  </a:lnTo>
                  <a:lnTo>
                    <a:pt x="555" y="1631"/>
                  </a:lnTo>
                  <a:lnTo>
                    <a:pt x="555" y="1629"/>
                  </a:lnTo>
                  <a:lnTo>
                    <a:pt x="555" y="1629"/>
                  </a:lnTo>
                  <a:lnTo>
                    <a:pt x="557" y="1629"/>
                  </a:lnTo>
                  <a:lnTo>
                    <a:pt x="557" y="1631"/>
                  </a:lnTo>
                  <a:lnTo>
                    <a:pt x="560" y="1631"/>
                  </a:lnTo>
                  <a:lnTo>
                    <a:pt x="560" y="1631"/>
                  </a:lnTo>
                  <a:lnTo>
                    <a:pt x="560" y="1631"/>
                  </a:lnTo>
                  <a:lnTo>
                    <a:pt x="560" y="1629"/>
                  </a:lnTo>
                  <a:lnTo>
                    <a:pt x="560" y="1626"/>
                  </a:lnTo>
                  <a:close/>
                  <a:moveTo>
                    <a:pt x="503" y="1605"/>
                  </a:moveTo>
                  <a:lnTo>
                    <a:pt x="503" y="1605"/>
                  </a:lnTo>
                  <a:lnTo>
                    <a:pt x="500" y="1603"/>
                  </a:lnTo>
                  <a:lnTo>
                    <a:pt x="500" y="1600"/>
                  </a:lnTo>
                  <a:lnTo>
                    <a:pt x="498" y="1603"/>
                  </a:lnTo>
                  <a:lnTo>
                    <a:pt x="500" y="1605"/>
                  </a:lnTo>
                  <a:lnTo>
                    <a:pt x="500" y="1605"/>
                  </a:lnTo>
                  <a:lnTo>
                    <a:pt x="503" y="1605"/>
                  </a:lnTo>
                  <a:lnTo>
                    <a:pt x="503" y="1607"/>
                  </a:lnTo>
                  <a:lnTo>
                    <a:pt x="503" y="1607"/>
                  </a:lnTo>
                  <a:lnTo>
                    <a:pt x="503" y="1607"/>
                  </a:lnTo>
                  <a:lnTo>
                    <a:pt x="503" y="1607"/>
                  </a:lnTo>
                  <a:lnTo>
                    <a:pt x="503" y="1605"/>
                  </a:lnTo>
                  <a:lnTo>
                    <a:pt x="505" y="1603"/>
                  </a:lnTo>
                  <a:lnTo>
                    <a:pt x="503" y="1603"/>
                  </a:lnTo>
                  <a:lnTo>
                    <a:pt x="503" y="1605"/>
                  </a:lnTo>
                  <a:close/>
                  <a:moveTo>
                    <a:pt x="512" y="1631"/>
                  </a:moveTo>
                  <a:lnTo>
                    <a:pt x="510" y="1629"/>
                  </a:lnTo>
                  <a:lnTo>
                    <a:pt x="512" y="1633"/>
                  </a:lnTo>
                  <a:lnTo>
                    <a:pt x="512" y="1633"/>
                  </a:lnTo>
                  <a:lnTo>
                    <a:pt x="512" y="1631"/>
                  </a:lnTo>
                  <a:lnTo>
                    <a:pt x="512" y="1631"/>
                  </a:lnTo>
                  <a:lnTo>
                    <a:pt x="512" y="1631"/>
                  </a:lnTo>
                  <a:close/>
                  <a:moveTo>
                    <a:pt x="591" y="1647"/>
                  </a:moveTo>
                  <a:lnTo>
                    <a:pt x="591" y="1650"/>
                  </a:lnTo>
                  <a:lnTo>
                    <a:pt x="591" y="1650"/>
                  </a:lnTo>
                  <a:lnTo>
                    <a:pt x="593" y="1647"/>
                  </a:lnTo>
                  <a:lnTo>
                    <a:pt x="593" y="1647"/>
                  </a:lnTo>
                  <a:lnTo>
                    <a:pt x="591" y="1647"/>
                  </a:lnTo>
                  <a:lnTo>
                    <a:pt x="591" y="1647"/>
                  </a:lnTo>
                  <a:close/>
                  <a:moveTo>
                    <a:pt x="567" y="1650"/>
                  </a:moveTo>
                  <a:lnTo>
                    <a:pt x="567" y="1652"/>
                  </a:lnTo>
                  <a:lnTo>
                    <a:pt x="569" y="1655"/>
                  </a:lnTo>
                  <a:lnTo>
                    <a:pt x="569" y="1652"/>
                  </a:lnTo>
                  <a:lnTo>
                    <a:pt x="567" y="1650"/>
                  </a:lnTo>
                  <a:close/>
                  <a:moveTo>
                    <a:pt x="605" y="1657"/>
                  </a:moveTo>
                  <a:lnTo>
                    <a:pt x="607" y="1657"/>
                  </a:lnTo>
                  <a:lnTo>
                    <a:pt x="605" y="1657"/>
                  </a:lnTo>
                  <a:lnTo>
                    <a:pt x="605" y="1655"/>
                  </a:lnTo>
                  <a:lnTo>
                    <a:pt x="602" y="1655"/>
                  </a:lnTo>
                  <a:lnTo>
                    <a:pt x="602" y="1655"/>
                  </a:lnTo>
                  <a:lnTo>
                    <a:pt x="602" y="1659"/>
                  </a:lnTo>
                  <a:lnTo>
                    <a:pt x="602" y="1659"/>
                  </a:lnTo>
                  <a:lnTo>
                    <a:pt x="605" y="1662"/>
                  </a:lnTo>
                  <a:lnTo>
                    <a:pt x="607" y="1662"/>
                  </a:lnTo>
                  <a:lnTo>
                    <a:pt x="607" y="1659"/>
                  </a:lnTo>
                  <a:lnTo>
                    <a:pt x="605" y="1657"/>
                  </a:lnTo>
                  <a:close/>
                  <a:moveTo>
                    <a:pt x="619" y="1657"/>
                  </a:moveTo>
                  <a:lnTo>
                    <a:pt x="617" y="1657"/>
                  </a:lnTo>
                  <a:lnTo>
                    <a:pt x="617" y="1657"/>
                  </a:lnTo>
                  <a:lnTo>
                    <a:pt x="617" y="1659"/>
                  </a:lnTo>
                  <a:lnTo>
                    <a:pt x="619" y="1662"/>
                  </a:lnTo>
                  <a:lnTo>
                    <a:pt x="619" y="1662"/>
                  </a:lnTo>
                  <a:lnTo>
                    <a:pt x="619" y="1662"/>
                  </a:lnTo>
                  <a:lnTo>
                    <a:pt x="619" y="1659"/>
                  </a:lnTo>
                  <a:lnTo>
                    <a:pt x="619" y="1659"/>
                  </a:lnTo>
                  <a:lnTo>
                    <a:pt x="619" y="1659"/>
                  </a:lnTo>
                  <a:lnTo>
                    <a:pt x="619" y="1657"/>
                  </a:lnTo>
                  <a:close/>
                  <a:moveTo>
                    <a:pt x="595" y="1650"/>
                  </a:moveTo>
                  <a:lnTo>
                    <a:pt x="593" y="1652"/>
                  </a:lnTo>
                  <a:lnTo>
                    <a:pt x="593" y="1652"/>
                  </a:lnTo>
                  <a:lnTo>
                    <a:pt x="595" y="1655"/>
                  </a:lnTo>
                  <a:lnTo>
                    <a:pt x="595" y="1652"/>
                  </a:lnTo>
                  <a:lnTo>
                    <a:pt x="598" y="1650"/>
                  </a:lnTo>
                  <a:lnTo>
                    <a:pt x="595" y="1647"/>
                  </a:lnTo>
                  <a:lnTo>
                    <a:pt x="595" y="1650"/>
                  </a:lnTo>
                  <a:close/>
                  <a:moveTo>
                    <a:pt x="586" y="1676"/>
                  </a:moveTo>
                  <a:lnTo>
                    <a:pt x="586" y="1676"/>
                  </a:lnTo>
                  <a:lnTo>
                    <a:pt x="586" y="1676"/>
                  </a:lnTo>
                  <a:lnTo>
                    <a:pt x="586" y="1676"/>
                  </a:lnTo>
                  <a:lnTo>
                    <a:pt x="586" y="1676"/>
                  </a:lnTo>
                  <a:close/>
                  <a:moveTo>
                    <a:pt x="1271" y="888"/>
                  </a:moveTo>
                  <a:lnTo>
                    <a:pt x="1262" y="876"/>
                  </a:lnTo>
                  <a:lnTo>
                    <a:pt x="1238" y="824"/>
                  </a:lnTo>
                  <a:lnTo>
                    <a:pt x="1233" y="812"/>
                  </a:lnTo>
                  <a:lnTo>
                    <a:pt x="1233" y="812"/>
                  </a:lnTo>
                  <a:lnTo>
                    <a:pt x="1221" y="788"/>
                  </a:lnTo>
                  <a:lnTo>
                    <a:pt x="1217" y="784"/>
                  </a:lnTo>
                  <a:lnTo>
                    <a:pt x="1212" y="779"/>
                  </a:lnTo>
                  <a:lnTo>
                    <a:pt x="1172" y="762"/>
                  </a:lnTo>
                  <a:lnTo>
                    <a:pt x="1131" y="746"/>
                  </a:lnTo>
                  <a:lnTo>
                    <a:pt x="1126" y="741"/>
                  </a:lnTo>
                  <a:lnTo>
                    <a:pt x="1124" y="734"/>
                  </a:lnTo>
                  <a:lnTo>
                    <a:pt x="1098" y="637"/>
                  </a:lnTo>
                  <a:lnTo>
                    <a:pt x="1096" y="625"/>
                  </a:lnTo>
                  <a:lnTo>
                    <a:pt x="1093" y="615"/>
                  </a:lnTo>
                  <a:lnTo>
                    <a:pt x="1093" y="611"/>
                  </a:lnTo>
                  <a:lnTo>
                    <a:pt x="1096" y="606"/>
                  </a:lnTo>
                  <a:lnTo>
                    <a:pt x="1131" y="535"/>
                  </a:lnTo>
                  <a:lnTo>
                    <a:pt x="1136" y="521"/>
                  </a:lnTo>
                  <a:lnTo>
                    <a:pt x="1143" y="492"/>
                  </a:lnTo>
                  <a:lnTo>
                    <a:pt x="1134" y="481"/>
                  </a:lnTo>
                  <a:lnTo>
                    <a:pt x="1122" y="478"/>
                  </a:lnTo>
                  <a:lnTo>
                    <a:pt x="1093" y="481"/>
                  </a:lnTo>
                  <a:lnTo>
                    <a:pt x="1091" y="478"/>
                  </a:lnTo>
                  <a:lnTo>
                    <a:pt x="1089" y="476"/>
                  </a:lnTo>
                  <a:lnTo>
                    <a:pt x="1089" y="469"/>
                  </a:lnTo>
                  <a:lnTo>
                    <a:pt x="1093" y="469"/>
                  </a:lnTo>
                  <a:lnTo>
                    <a:pt x="1131" y="440"/>
                  </a:lnTo>
                  <a:lnTo>
                    <a:pt x="1148" y="436"/>
                  </a:lnTo>
                  <a:lnTo>
                    <a:pt x="1164" y="419"/>
                  </a:lnTo>
                  <a:lnTo>
                    <a:pt x="1148" y="398"/>
                  </a:lnTo>
                  <a:lnTo>
                    <a:pt x="1145" y="393"/>
                  </a:lnTo>
                  <a:lnTo>
                    <a:pt x="1145" y="388"/>
                  </a:lnTo>
                  <a:lnTo>
                    <a:pt x="1148" y="357"/>
                  </a:lnTo>
                  <a:lnTo>
                    <a:pt x="1150" y="350"/>
                  </a:lnTo>
                  <a:lnTo>
                    <a:pt x="1153" y="343"/>
                  </a:lnTo>
                  <a:lnTo>
                    <a:pt x="1202" y="282"/>
                  </a:lnTo>
                  <a:lnTo>
                    <a:pt x="1219" y="246"/>
                  </a:lnTo>
                  <a:lnTo>
                    <a:pt x="1198" y="199"/>
                  </a:lnTo>
                  <a:lnTo>
                    <a:pt x="1191" y="166"/>
                  </a:lnTo>
                  <a:lnTo>
                    <a:pt x="1188" y="163"/>
                  </a:lnTo>
                  <a:lnTo>
                    <a:pt x="1143" y="140"/>
                  </a:lnTo>
                  <a:lnTo>
                    <a:pt x="1098" y="118"/>
                  </a:lnTo>
                  <a:lnTo>
                    <a:pt x="1093" y="116"/>
                  </a:lnTo>
                  <a:lnTo>
                    <a:pt x="1086" y="111"/>
                  </a:lnTo>
                  <a:lnTo>
                    <a:pt x="1084" y="102"/>
                  </a:lnTo>
                  <a:lnTo>
                    <a:pt x="1084" y="90"/>
                  </a:lnTo>
                  <a:lnTo>
                    <a:pt x="1058" y="76"/>
                  </a:lnTo>
                  <a:lnTo>
                    <a:pt x="1053" y="73"/>
                  </a:lnTo>
                  <a:lnTo>
                    <a:pt x="1027" y="26"/>
                  </a:lnTo>
                  <a:lnTo>
                    <a:pt x="1020" y="9"/>
                  </a:lnTo>
                  <a:lnTo>
                    <a:pt x="1017" y="2"/>
                  </a:lnTo>
                  <a:lnTo>
                    <a:pt x="1013" y="0"/>
                  </a:lnTo>
                  <a:lnTo>
                    <a:pt x="1001" y="7"/>
                  </a:lnTo>
                  <a:lnTo>
                    <a:pt x="984" y="2"/>
                  </a:lnTo>
                  <a:lnTo>
                    <a:pt x="977" y="5"/>
                  </a:lnTo>
                  <a:lnTo>
                    <a:pt x="970" y="14"/>
                  </a:lnTo>
                  <a:lnTo>
                    <a:pt x="970" y="21"/>
                  </a:lnTo>
                  <a:lnTo>
                    <a:pt x="953" y="28"/>
                  </a:lnTo>
                  <a:lnTo>
                    <a:pt x="944" y="40"/>
                  </a:lnTo>
                  <a:lnTo>
                    <a:pt x="942" y="43"/>
                  </a:lnTo>
                  <a:lnTo>
                    <a:pt x="939" y="43"/>
                  </a:lnTo>
                  <a:lnTo>
                    <a:pt x="937" y="43"/>
                  </a:lnTo>
                  <a:lnTo>
                    <a:pt x="937" y="47"/>
                  </a:lnTo>
                  <a:lnTo>
                    <a:pt x="937" y="47"/>
                  </a:lnTo>
                  <a:lnTo>
                    <a:pt x="939" y="50"/>
                  </a:lnTo>
                  <a:lnTo>
                    <a:pt x="939" y="52"/>
                  </a:lnTo>
                  <a:lnTo>
                    <a:pt x="934" y="59"/>
                  </a:lnTo>
                  <a:lnTo>
                    <a:pt x="906" y="71"/>
                  </a:lnTo>
                  <a:lnTo>
                    <a:pt x="901" y="71"/>
                  </a:lnTo>
                  <a:lnTo>
                    <a:pt x="892" y="62"/>
                  </a:lnTo>
                  <a:lnTo>
                    <a:pt x="889" y="62"/>
                  </a:lnTo>
                  <a:lnTo>
                    <a:pt x="885" y="64"/>
                  </a:lnTo>
                  <a:lnTo>
                    <a:pt x="875" y="57"/>
                  </a:lnTo>
                  <a:lnTo>
                    <a:pt x="873" y="57"/>
                  </a:lnTo>
                  <a:lnTo>
                    <a:pt x="859" y="59"/>
                  </a:lnTo>
                  <a:lnTo>
                    <a:pt x="849" y="57"/>
                  </a:lnTo>
                  <a:lnTo>
                    <a:pt x="825" y="62"/>
                  </a:lnTo>
                  <a:lnTo>
                    <a:pt x="821" y="64"/>
                  </a:lnTo>
                  <a:lnTo>
                    <a:pt x="818" y="71"/>
                  </a:lnTo>
                  <a:lnTo>
                    <a:pt x="813" y="78"/>
                  </a:lnTo>
                  <a:lnTo>
                    <a:pt x="811" y="83"/>
                  </a:lnTo>
                  <a:lnTo>
                    <a:pt x="813" y="90"/>
                  </a:lnTo>
                  <a:lnTo>
                    <a:pt x="809" y="97"/>
                  </a:lnTo>
                  <a:lnTo>
                    <a:pt x="795" y="114"/>
                  </a:lnTo>
                  <a:lnTo>
                    <a:pt x="790" y="128"/>
                  </a:lnTo>
                  <a:lnTo>
                    <a:pt x="783" y="140"/>
                  </a:lnTo>
                  <a:lnTo>
                    <a:pt x="780" y="142"/>
                  </a:lnTo>
                  <a:lnTo>
                    <a:pt x="778" y="147"/>
                  </a:lnTo>
                  <a:lnTo>
                    <a:pt x="776" y="147"/>
                  </a:lnTo>
                  <a:lnTo>
                    <a:pt x="757" y="154"/>
                  </a:lnTo>
                  <a:lnTo>
                    <a:pt x="752" y="156"/>
                  </a:lnTo>
                  <a:lnTo>
                    <a:pt x="749" y="163"/>
                  </a:lnTo>
                  <a:lnTo>
                    <a:pt x="747" y="166"/>
                  </a:lnTo>
                  <a:lnTo>
                    <a:pt x="745" y="170"/>
                  </a:lnTo>
                  <a:lnTo>
                    <a:pt x="747" y="175"/>
                  </a:lnTo>
                  <a:lnTo>
                    <a:pt x="749" y="180"/>
                  </a:lnTo>
                  <a:lnTo>
                    <a:pt x="752" y="187"/>
                  </a:lnTo>
                  <a:lnTo>
                    <a:pt x="752" y="196"/>
                  </a:lnTo>
                  <a:lnTo>
                    <a:pt x="749" y="206"/>
                  </a:lnTo>
                  <a:lnTo>
                    <a:pt x="745" y="213"/>
                  </a:lnTo>
                  <a:lnTo>
                    <a:pt x="738" y="220"/>
                  </a:lnTo>
                  <a:lnTo>
                    <a:pt x="735" y="225"/>
                  </a:lnTo>
                  <a:lnTo>
                    <a:pt x="735" y="227"/>
                  </a:lnTo>
                  <a:lnTo>
                    <a:pt x="738" y="230"/>
                  </a:lnTo>
                  <a:lnTo>
                    <a:pt x="738" y="232"/>
                  </a:lnTo>
                  <a:lnTo>
                    <a:pt x="735" y="237"/>
                  </a:lnTo>
                  <a:lnTo>
                    <a:pt x="735" y="241"/>
                  </a:lnTo>
                  <a:lnTo>
                    <a:pt x="735" y="251"/>
                  </a:lnTo>
                  <a:lnTo>
                    <a:pt x="733" y="253"/>
                  </a:lnTo>
                  <a:lnTo>
                    <a:pt x="733" y="256"/>
                  </a:lnTo>
                  <a:lnTo>
                    <a:pt x="728" y="265"/>
                  </a:lnTo>
                  <a:lnTo>
                    <a:pt x="733" y="279"/>
                  </a:lnTo>
                  <a:lnTo>
                    <a:pt x="733" y="284"/>
                  </a:lnTo>
                  <a:lnTo>
                    <a:pt x="721" y="305"/>
                  </a:lnTo>
                  <a:lnTo>
                    <a:pt x="719" y="312"/>
                  </a:lnTo>
                  <a:lnTo>
                    <a:pt x="714" y="343"/>
                  </a:lnTo>
                  <a:lnTo>
                    <a:pt x="714" y="355"/>
                  </a:lnTo>
                  <a:lnTo>
                    <a:pt x="716" y="365"/>
                  </a:lnTo>
                  <a:lnTo>
                    <a:pt x="716" y="367"/>
                  </a:lnTo>
                  <a:lnTo>
                    <a:pt x="719" y="374"/>
                  </a:lnTo>
                  <a:lnTo>
                    <a:pt x="719" y="376"/>
                  </a:lnTo>
                  <a:lnTo>
                    <a:pt x="719" y="379"/>
                  </a:lnTo>
                  <a:lnTo>
                    <a:pt x="719" y="381"/>
                  </a:lnTo>
                  <a:lnTo>
                    <a:pt x="719" y="383"/>
                  </a:lnTo>
                  <a:lnTo>
                    <a:pt x="719" y="383"/>
                  </a:lnTo>
                  <a:lnTo>
                    <a:pt x="716" y="398"/>
                  </a:lnTo>
                  <a:lnTo>
                    <a:pt x="716" y="400"/>
                  </a:lnTo>
                  <a:lnTo>
                    <a:pt x="716" y="402"/>
                  </a:lnTo>
                  <a:lnTo>
                    <a:pt x="716" y="405"/>
                  </a:lnTo>
                  <a:lnTo>
                    <a:pt x="719" y="412"/>
                  </a:lnTo>
                  <a:lnTo>
                    <a:pt x="719" y="414"/>
                  </a:lnTo>
                  <a:lnTo>
                    <a:pt x="719" y="414"/>
                  </a:lnTo>
                  <a:lnTo>
                    <a:pt x="719" y="417"/>
                  </a:lnTo>
                  <a:lnTo>
                    <a:pt x="719" y="419"/>
                  </a:lnTo>
                  <a:lnTo>
                    <a:pt x="721" y="421"/>
                  </a:lnTo>
                  <a:lnTo>
                    <a:pt x="723" y="424"/>
                  </a:lnTo>
                  <a:lnTo>
                    <a:pt x="723" y="426"/>
                  </a:lnTo>
                  <a:lnTo>
                    <a:pt x="723" y="431"/>
                  </a:lnTo>
                  <a:lnTo>
                    <a:pt x="716" y="438"/>
                  </a:lnTo>
                  <a:lnTo>
                    <a:pt x="716" y="443"/>
                  </a:lnTo>
                  <a:lnTo>
                    <a:pt x="714" y="447"/>
                  </a:lnTo>
                  <a:lnTo>
                    <a:pt x="714" y="452"/>
                  </a:lnTo>
                  <a:lnTo>
                    <a:pt x="709" y="457"/>
                  </a:lnTo>
                  <a:lnTo>
                    <a:pt x="707" y="464"/>
                  </a:lnTo>
                  <a:lnTo>
                    <a:pt x="704" y="469"/>
                  </a:lnTo>
                  <a:lnTo>
                    <a:pt x="702" y="473"/>
                  </a:lnTo>
                  <a:lnTo>
                    <a:pt x="700" y="478"/>
                  </a:lnTo>
                  <a:lnTo>
                    <a:pt x="695" y="478"/>
                  </a:lnTo>
                  <a:lnTo>
                    <a:pt x="678" y="473"/>
                  </a:lnTo>
                  <a:lnTo>
                    <a:pt x="671" y="473"/>
                  </a:lnTo>
                  <a:lnTo>
                    <a:pt x="666" y="478"/>
                  </a:lnTo>
                  <a:lnTo>
                    <a:pt x="640" y="502"/>
                  </a:lnTo>
                  <a:lnTo>
                    <a:pt x="633" y="511"/>
                  </a:lnTo>
                  <a:lnTo>
                    <a:pt x="633" y="521"/>
                  </a:lnTo>
                  <a:lnTo>
                    <a:pt x="631" y="528"/>
                  </a:lnTo>
                  <a:lnTo>
                    <a:pt x="631" y="547"/>
                  </a:lnTo>
                  <a:lnTo>
                    <a:pt x="631" y="549"/>
                  </a:lnTo>
                  <a:lnTo>
                    <a:pt x="631" y="552"/>
                  </a:lnTo>
                  <a:lnTo>
                    <a:pt x="631" y="554"/>
                  </a:lnTo>
                  <a:lnTo>
                    <a:pt x="631" y="556"/>
                  </a:lnTo>
                  <a:lnTo>
                    <a:pt x="631" y="566"/>
                  </a:lnTo>
                  <a:lnTo>
                    <a:pt x="629" y="568"/>
                  </a:lnTo>
                  <a:lnTo>
                    <a:pt x="626" y="570"/>
                  </a:lnTo>
                  <a:lnTo>
                    <a:pt x="621" y="570"/>
                  </a:lnTo>
                  <a:lnTo>
                    <a:pt x="612" y="578"/>
                  </a:lnTo>
                  <a:lnTo>
                    <a:pt x="610" y="578"/>
                  </a:lnTo>
                  <a:lnTo>
                    <a:pt x="605" y="582"/>
                  </a:lnTo>
                  <a:lnTo>
                    <a:pt x="602" y="587"/>
                  </a:lnTo>
                  <a:lnTo>
                    <a:pt x="600" y="594"/>
                  </a:lnTo>
                  <a:lnTo>
                    <a:pt x="598" y="599"/>
                  </a:lnTo>
                  <a:lnTo>
                    <a:pt x="595" y="601"/>
                  </a:lnTo>
                  <a:lnTo>
                    <a:pt x="593" y="597"/>
                  </a:lnTo>
                  <a:lnTo>
                    <a:pt x="588" y="585"/>
                  </a:lnTo>
                  <a:lnTo>
                    <a:pt x="576" y="568"/>
                  </a:lnTo>
                  <a:lnTo>
                    <a:pt x="564" y="559"/>
                  </a:lnTo>
                  <a:lnTo>
                    <a:pt x="538" y="549"/>
                  </a:lnTo>
                  <a:lnTo>
                    <a:pt x="517" y="542"/>
                  </a:lnTo>
                  <a:lnTo>
                    <a:pt x="498" y="528"/>
                  </a:lnTo>
                  <a:lnTo>
                    <a:pt x="493" y="523"/>
                  </a:lnTo>
                  <a:lnTo>
                    <a:pt x="491" y="516"/>
                  </a:lnTo>
                  <a:lnTo>
                    <a:pt x="463" y="499"/>
                  </a:lnTo>
                  <a:lnTo>
                    <a:pt x="451" y="499"/>
                  </a:lnTo>
                  <a:lnTo>
                    <a:pt x="441" y="507"/>
                  </a:lnTo>
                  <a:lnTo>
                    <a:pt x="439" y="523"/>
                  </a:lnTo>
                  <a:lnTo>
                    <a:pt x="434" y="540"/>
                  </a:lnTo>
                  <a:lnTo>
                    <a:pt x="422" y="547"/>
                  </a:lnTo>
                  <a:lnTo>
                    <a:pt x="398" y="552"/>
                  </a:lnTo>
                  <a:lnTo>
                    <a:pt x="361" y="578"/>
                  </a:lnTo>
                  <a:lnTo>
                    <a:pt x="356" y="575"/>
                  </a:lnTo>
                  <a:lnTo>
                    <a:pt x="346" y="556"/>
                  </a:lnTo>
                  <a:lnTo>
                    <a:pt x="342" y="552"/>
                  </a:lnTo>
                  <a:lnTo>
                    <a:pt x="334" y="549"/>
                  </a:lnTo>
                  <a:lnTo>
                    <a:pt x="311" y="554"/>
                  </a:lnTo>
                  <a:lnTo>
                    <a:pt x="275" y="535"/>
                  </a:lnTo>
                  <a:lnTo>
                    <a:pt x="273" y="535"/>
                  </a:lnTo>
                  <a:lnTo>
                    <a:pt x="268" y="535"/>
                  </a:lnTo>
                  <a:lnTo>
                    <a:pt x="251" y="542"/>
                  </a:lnTo>
                  <a:lnTo>
                    <a:pt x="249" y="540"/>
                  </a:lnTo>
                  <a:lnTo>
                    <a:pt x="247" y="533"/>
                  </a:lnTo>
                  <a:lnTo>
                    <a:pt x="244" y="497"/>
                  </a:lnTo>
                  <a:lnTo>
                    <a:pt x="242" y="495"/>
                  </a:lnTo>
                  <a:lnTo>
                    <a:pt x="230" y="485"/>
                  </a:lnTo>
                  <a:lnTo>
                    <a:pt x="221" y="464"/>
                  </a:lnTo>
                  <a:lnTo>
                    <a:pt x="218" y="462"/>
                  </a:lnTo>
                  <a:lnTo>
                    <a:pt x="216" y="450"/>
                  </a:lnTo>
                  <a:lnTo>
                    <a:pt x="214" y="445"/>
                  </a:lnTo>
                  <a:lnTo>
                    <a:pt x="195" y="424"/>
                  </a:lnTo>
                  <a:lnTo>
                    <a:pt x="185" y="402"/>
                  </a:lnTo>
                  <a:lnTo>
                    <a:pt x="145" y="327"/>
                  </a:lnTo>
                  <a:lnTo>
                    <a:pt x="142" y="322"/>
                  </a:lnTo>
                  <a:lnTo>
                    <a:pt x="95" y="315"/>
                  </a:lnTo>
                  <a:lnTo>
                    <a:pt x="66" y="336"/>
                  </a:lnTo>
                  <a:lnTo>
                    <a:pt x="64" y="338"/>
                  </a:lnTo>
                  <a:lnTo>
                    <a:pt x="62" y="346"/>
                  </a:lnTo>
                  <a:lnTo>
                    <a:pt x="57" y="357"/>
                  </a:lnTo>
                  <a:lnTo>
                    <a:pt x="74" y="395"/>
                  </a:lnTo>
                  <a:lnTo>
                    <a:pt x="66" y="412"/>
                  </a:lnTo>
                  <a:lnTo>
                    <a:pt x="62" y="414"/>
                  </a:lnTo>
                  <a:lnTo>
                    <a:pt x="57" y="412"/>
                  </a:lnTo>
                  <a:lnTo>
                    <a:pt x="17" y="388"/>
                  </a:lnTo>
                  <a:lnTo>
                    <a:pt x="12" y="391"/>
                  </a:lnTo>
                  <a:lnTo>
                    <a:pt x="0" y="414"/>
                  </a:lnTo>
                  <a:lnTo>
                    <a:pt x="7" y="421"/>
                  </a:lnTo>
                  <a:lnTo>
                    <a:pt x="24" y="424"/>
                  </a:lnTo>
                  <a:lnTo>
                    <a:pt x="33" y="433"/>
                  </a:lnTo>
                  <a:lnTo>
                    <a:pt x="40" y="436"/>
                  </a:lnTo>
                  <a:lnTo>
                    <a:pt x="43" y="443"/>
                  </a:lnTo>
                  <a:lnTo>
                    <a:pt x="43" y="450"/>
                  </a:lnTo>
                  <a:lnTo>
                    <a:pt x="40" y="454"/>
                  </a:lnTo>
                  <a:lnTo>
                    <a:pt x="36" y="457"/>
                  </a:lnTo>
                  <a:lnTo>
                    <a:pt x="36" y="466"/>
                  </a:lnTo>
                  <a:lnTo>
                    <a:pt x="38" y="471"/>
                  </a:lnTo>
                  <a:lnTo>
                    <a:pt x="62" y="481"/>
                  </a:lnTo>
                  <a:lnTo>
                    <a:pt x="74" y="490"/>
                  </a:lnTo>
                  <a:lnTo>
                    <a:pt x="83" y="499"/>
                  </a:lnTo>
                  <a:lnTo>
                    <a:pt x="90" y="516"/>
                  </a:lnTo>
                  <a:lnTo>
                    <a:pt x="93" y="518"/>
                  </a:lnTo>
                  <a:lnTo>
                    <a:pt x="93" y="518"/>
                  </a:lnTo>
                  <a:lnTo>
                    <a:pt x="95" y="523"/>
                  </a:lnTo>
                  <a:lnTo>
                    <a:pt x="95" y="523"/>
                  </a:lnTo>
                  <a:lnTo>
                    <a:pt x="97" y="523"/>
                  </a:lnTo>
                  <a:lnTo>
                    <a:pt x="107" y="523"/>
                  </a:lnTo>
                  <a:lnTo>
                    <a:pt x="109" y="525"/>
                  </a:lnTo>
                  <a:lnTo>
                    <a:pt x="109" y="530"/>
                  </a:lnTo>
                  <a:lnTo>
                    <a:pt x="112" y="535"/>
                  </a:lnTo>
                  <a:lnTo>
                    <a:pt x="116" y="547"/>
                  </a:lnTo>
                  <a:lnTo>
                    <a:pt x="116" y="549"/>
                  </a:lnTo>
                  <a:lnTo>
                    <a:pt x="121" y="554"/>
                  </a:lnTo>
                  <a:lnTo>
                    <a:pt x="133" y="559"/>
                  </a:lnTo>
                  <a:lnTo>
                    <a:pt x="145" y="570"/>
                  </a:lnTo>
                  <a:lnTo>
                    <a:pt x="152" y="575"/>
                  </a:lnTo>
                  <a:lnTo>
                    <a:pt x="154" y="587"/>
                  </a:lnTo>
                  <a:lnTo>
                    <a:pt x="180" y="597"/>
                  </a:lnTo>
                  <a:lnTo>
                    <a:pt x="187" y="604"/>
                  </a:lnTo>
                  <a:lnTo>
                    <a:pt x="187" y="606"/>
                  </a:lnTo>
                  <a:lnTo>
                    <a:pt x="192" y="611"/>
                  </a:lnTo>
                  <a:lnTo>
                    <a:pt x="195" y="615"/>
                  </a:lnTo>
                  <a:lnTo>
                    <a:pt x="195" y="618"/>
                  </a:lnTo>
                  <a:lnTo>
                    <a:pt x="197" y="618"/>
                  </a:lnTo>
                  <a:lnTo>
                    <a:pt x="197" y="618"/>
                  </a:lnTo>
                  <a:lnTo>
                    <a:pt x="197" y="623"/>
                  </a:lnTo>
                  <a:lnTo>
                    <a:pt x="197" y="625"/>
                  </a:lnTo>
                  <a:lnTo>
                    <a:pt x="197" y="625"/>
                  </a:lnTo>
                  <a:lnTo>
                    <a:pt x="202" y="630"/>
                  </a:lnTo>
                  <a:lnTo>
                    <a:pt x="235" y="630"/>
                  </a:lnTo>
                  <a:lnTo>
                    <a:pt x="244" y="634"/>
                  </a:lnTo>
                  <a:lnTo>
                    <a:pt x="244" y="634"/>
                  </a:lnTo>
                  <a:lnTo>
                    <a:pt x="244" y="639"/>
                  </a:lnTo>
                  <a:lnTo>
                    <a:pt x="244" y="639"/>
                  </a:lnTo>
                  <a:lnTo>
                    <a:pt x="256" y="639"/>
                  </a:lnTo>
                  <a:lnTo>
                    <a:pt x="266" y="644"/>
                  </a:lnTo>
                  <a:lnTo>
                    <a:pt x="270" y="646"/>
                  </a:lnTo>
                  <a:lnTo>
                    <a:pt x="278" y="651"/>
                  </a:lnTo>
                  <a:lnTo>
                    <a:pt x="280" y="651"/>
                  </a:lnTo>
                  <a:lnTo>
                    <a:pt x="282" y="649"/>
                  </a:lnTo>
                  <a:lnTo>
                    <a:pt x="285" y="649"/>
                  </a:lnTo>
                  <a:lnTo>
                    <a:pt x="289" y="653"/>
                  </a:lnTo>
                  <a:lnTo>
                    <a:pt x="292" y="660"/>
                  </a:lnTo>
                  <a:lnTo>
                    <a:pt x="297" y="665"/>
                  </a:lnTo>
                  <a:lnTo>
                    <a:pt x="306" y="660"/>
                  </a:lnTo>
                  <a:lnTo>
                    <a:pt x="308" y="665"/>
                  </a:lnTo>
                  <a:lnTo>
                    <a:pt x="315" y="677"/>
                  </a:lnTo>
                  <a:lnTo>
                    <a:pt x="318" y="684"/>
                  </a:lnTo>
                  <a:lnTo>
                    <a:pt x="339" y="698"/>
                  </a:lnTo>
                  <a:lnTo>
                    <a:pt x="342" y="701"/>
                  </a:lnTo>
                  <a:lnTo>
                    <a:pt x="342" y="703"/>
                  </a:lnTo>
                  <a:lnTo>
                    <a:pt x="342" y="708"/>
                  </a:lnTo>
                  <a:lnTo>
                    <a:pt x="344" y="710"/>
                  </a:lnTo>
                  <a:lnTo>
                    <a:pt x="344" y="715"/>
                  </a:lnTo>
                  <a:lnTo>
                    <a:pt x="351" y="722"/>
                  </a:lnTo>
                  <a:lnTo>
                    <a:pt x="353" y="729"/>
                  </a:lnTo>
                  <a:lnTo>
                    <a:pt x="353" y="736"/>
                  </a:lnTo>
                  <a:lnTo>
                    <a:pt x="353" y="741"/>
                  </a:lnTo>
                  <a:lnTo>
                    <a:pt x="353" y="743"/>
                  </a:lnTo>
                  <a:lnTo>
                    <a:pt x="353" y="753"/>
                  </a:lnTo>
                  <a:lnTo>
                    <a:pt x="353" y="755"/>
                  </a:lnTo>
                  <a:lnTo>
                    <a:pt x="353" y="757"/>
                  </a:lnTo>
                  <a:lnTo>
                    <a:pt x="353" y="762"/>
                  </a:lnTo>
                  <a:lnTo>
                    <a:pt x="353" y="762"/>
                  </a:lnTo>
                  <a:lnTo>
                    <a:pt x="353" y="762"/>
                  </a:lnTo>
                  <a:lnTo>
                    <a:pt x="356" y="765"/>
                  </a:lnTo>
                  <a:lnTo>
                    <a:pt x="358" y="765"/>
                  </a:lnTo>
                  <a:lnTo>
                    <a:pt x="370" y="755"/>
                  </a:lnTo>
                  <a:lnTo>
                    <a:pt x="375" y="755"/>
                  </a:lnTo>
                  <a:lnTo>
                    <a:pt x="377" y="757"/>
                  </a:lnTo>
                  <a:lnTo>
                    <a:pt x="377" y="762"/>
                  </a:lnTo>
                  <a:lnTo>
                    <a:pt x="384" y="784"/>
                  </a:lnTo>
                  <a:lnTo>
                    <a:pt x="384" y="788"/>
                  </a:lnTo>
                  <a:lnTo>
                    <a:pt x="384" y="791"/>
                  </a:lnTo>
                  <a:lnTo>
                    <a:pt x="396" y="800"/>
                  </a:lnTo>
                  <a:lnTo>
                    <a:pt x="398" y="805"/>
                  </a:lnTo>
                  <a:lnTo>
                    <a:pt x="413" y="819"/>
                  </a:lnTo>
                  <a:lnTo>
                    <a:pt x="422" y="824"/>
                  </a:lnTo>
                  <a:lnTo>
                    <a:pt x="425" y="828"/>
                  </a:lnTo>
                  <a:lnTo>
                    <a:pt x="425" y="836"/>
                  </a:lnTo>
                  <a:lnTo>
                    <a:pt x="420" y="843"/>
                  </a:lnTo>
                  <a:lnTo>
                    <a:pt x="415" y="845"/>
                  </a:lnTo>
                  <a:lnTo>
                    <a:pt x="406" y="850"/>
                  </a:lnTo>
                  <a:lnTo>
                    <a:pt x="401" y="855"/>
                  </a:lnTo>
                  <a:lnTo>
                    <a:pt x="398" y="859"/>
                  </a:lnTo>
                  <a:lnTo>
                    <a:pt x="398" y="869"/>
                  </a:lnTo>
                  <a:lnTo>
                    <a:pt x="398" y="878"/>
                  </a:lnTo>
                  <a:lnTo>
                    <a:pt x="398" y="885"/>
                  </a:lnTo>
                  <a:lnTo>
                    <a:pt x="398" y="907"/>
                  </a:lnTo>
                  <a:lnTo>
                    <a:pt x="401" y="911"/>
                  </a:lnTo>
                  <a:lnTo>
                    <a:pt x="401" y="918"/>
                  </a:lnTo>
                  <a:lnTo>
                    <a:pt x="403" y="933"/>
                  </a:lnTo>
                  <a:lnTo>
                    <a:pt x="403" y="937"/>
                  </a:lnTo>
                  <a:lnTo>
                    <a:pt x="408" y="947"/>
                  </a:lnTo>
                  <a:lnTo>
                    <a:pt x="408" y="954"/>
                  </a:lnTo>
                  <a:lnTo>
                    <a:pt x="410" y="961"/>
                  </a:lnTo>
                  <a:lnTo>
                    <a:pt x="406" y="966"/>
                  </a:lnTo>
                  <a:lnTo>
                    <a:pt x="401" y="971"/>
                  </a:lnTo>
                  <a:lnTo>
                    <a:pt x="398" y="973"/>
                  </a:lnTo>
                  <a:lnTo>
                    <a:pt x="398" y="978"/>
                  </a:lnTo>
                  <a:lnTo>
                    <a:pt x="396" y="985"/>
                  </a:lnTo>
                  <a:lnTo>
                    <a:pt x="394" y="992"/>
                  </a:lnTo>
                  <a:lnTo>
                    <a:pt x="391" y="999"/>
                  </a:lnTo>
                  <a:lnTo>
                    <a:pt x="394" y="1008"/>
                  </a:lnTo>
                  <a:lnTo>
                    <a:pt x="398" y="1015"/>
                  </a:lnTo>
                  <a:lnTo>
                    <a:pt x="403" y="1013"/>
                  </a:lnTo>
                  <a:lnTo>
                    <a:pt x="410" y="1011"/>
                  </a:lnTo>
                  <a:lnTo>
                    <a:pt x="415" y="1011"/>
                  </a:lnTo>
                  <a:lnTo>
                    <a:pt x="425" y="1018"/>
                  </a:lnTo>
                  <a:lnTo>
                    <a:pt x="434" y="1018"/>
                  </a:lnTo>
                  <a:lnTo>
                    <a:pt x="436" y="1020"/>
                  </a:lnTo>
                  <a:lnTo>
                    <a:pt x="439" y="1023"/>
                  </a:lnTo>
                  <a:lnTo>
                    <a:pt x="439" y="1032"/>
                  </a:lnTo>
                  <a:lnTo>
                    <a:pt x="436" y="1042"/>
                  </a:lnTo>
                  <a:lnTo>
                    <a:pt x="436" y="1051"/>
                  </a:lnTo>
                  <a:lnTo>
                    <a:pt x="441" y="1053"/>
                  </a:lnTo>
                  <a:lnTo>
                    <a:pt x="439" y="1065"/>
                  </a:lnTo>
                  <a:lnTo>
                    <a:pt x="434" y="1070"/>
                  </a:lnTo>
                  <a:lnTo>
                    <a:pt x="420" y="1077"/>
                  </a:lnTo>
                  <a:lnTo>
                    <a:pt x="415" y="1082"/>
                  </a:lnTo>
                  <a:lnTo>
                    <a:pt x="415" y="1086"/>
                  </a:lnTo>
                  <a:lnTo>
                    <a:pt x="415" y="1094"/>
                  </a:lnTo>
                  <a:lnTo>
                    <a:pt x="415" y="1096"/>
                  </a:lnTo>
                  <a:lnTo>
                    <a:pt x="417" y="1098"/>
                  </a:lnTo>
                  <a:lnTo>
                    <a:pt x="417" y="1103"/>
                  </a:lnTo>
                  <a:lnTo>
                    <a:pt x="415" y="1105"/>
                  </a:lnTo>
                  <a:lnTo>
                    <a:pt x="413" y="1110"/>
                  </a:lnTo>
                  <a:lnTo>
                    <a:pt x="413" y="1113"/>
                  </a:lnTo>
                  <a:lnTo>
                    <a:pt x="413" y="1120"/>
                  </a:lnTo>
                  <a:lnTo>
                    <a:pt x="415" y="1124"/>
                  </a:lnTo>
                  <a:lnTo>
                    <a:pt x="417" y="1129"/>
                  </a:lnTo>
                  <a:lnTo>
                    <a:pt x="422" y="1136"/>
                  </a:lnTo>
                  <a:lnTo>
                    <a:pt x="425" y="1136"/>
                  </a:lnTo>
                  <a:lnTo>
                    <a:pt x="425" y="1139"/>
                  </a:lnTo>
                  <a:lnTo>
                    <a:pt x="425" y="1143"/>
                  </a:lnTo>
                  <a:lnTo>
                    <a:pt x="425" y="1148"/>
                  </a:lnTo>
                  <a:lnTo>
                    <a:pt x="427" y="1150"/>
                  </a:lnTo>
                  <a:lnTo>
                    <a:pt x="427" y="1153"/>
                  </a:lnTo>
                  <a:lnTo>
                    <a:pt x="427" y="1157"/>
                  </a:lnTo>
                  <a:lnTo>
                    <a:pt x="432" y="1169"/>
                  </a:lnTo>
                  <a:lnTo>
                    <a:pt x="436" y="1174"/>
                  </a:lnTo>
                  <a:lnTo>
                    <a:pt x="439" y="1176"/>
                  </a:lnTo>
                  <a:lnTo>
                    <a:pt x="444" y="1179"/>
                  </a:lnTo>
                  <a:lnTo>
                    <a:pt x="446" y="1184"/>
                  </a:lnTo>
                  <a:lnTo>
                    <a:pt x="453" y="1200"/>
                  </a:lnTo>
                  <a:lnTo>
                    <a:pt x="460" y="1210"/>
                  </a:lnTo>
                  <a:lnTo>
                    <a:pt x="463" y="1214"/>
                  </a:lnTo>
                  <a:lnTo>
                    <a:pt x="467" y="1224"/>
                  </a:lnTo>
                  <a:lnTo>
                    <a:pt x="472" y="1240"/>
                  </a:lnTo>
                  <a:lnTo>
                    <a:pt x="472" y="1243"/>
                  </a:lnTo>
                  <a:lnTo>
                    <a:pt x="472" y="1247"/>
                  </a:lnTo>
                  <a:lnTo>
                    <a:pt x="470" y="1247"/>
                  </a:lnTo>
                  <a:lnTo>
                    <a:pt x="467" y="1247"/>
                  </a:lnTo>
                  <a:lnTo>
                    <a:pt x="463" y="1247"/>
                  </a:lnTo>
                  <a:lnTo>
                    <a:pt x="460" y="1255"/>
                  </a:lnTo>
                  <a:lnTo>
                    <a:pt x="455" y="1262"/>
                  </a:lnTo>
                  <a:lnTo>
                    <a:pt x="455" y="1266"/>
                  </a:lnTo>
                  <a:lnTo>
                    <a:pt x="458" y="1278"/>
                  </a:lnTo>
                  <a:lnTo>
                    <a:pt x="458" y="1285"/>
                  </a:lnTo>
                  <a:lnTo>
                    <a:pt x="458" y="1292"/>
                  </a:lnTo>
                  <a:lnTo>
                    <a:pt x="455" y="1300"/>
                  </a:lnTo>
                  <a:lnTo>
                    <a:pt x="455" y="1304"/>
                  </a:lnTo>
                  <a:lnTo>
                    <a:pt x="455" y="1311"/>
                  </a:lnTo>
                  <a:lnTo>
                    <a:pt x="458" y="1318"/>
                  </a:lnTo>
                  <a:lnTo>
                    <a:pt x="455" y="1323"/>
                  </a:lnTo>
                  <a:lnTo>
                    <a:pt x="455" y="1328"/>
                  </a:lnTo>
                  <a:lnTo>
                    <a:pt x="453" y="1333"/>
                  </a:lnTo>
                  <a:lnTo>
                    <a:pt x="444" y="1337"/>
                  </a:lnTo>
                  <a:lnTo>
                    <a:pt x="444" y="1342"/>
                  </a:lnTo>
                  <a:lnTo>
                    <a:pt x="441" y="1344"/>
                  </a:lnTo>
                  <a:lnTo>
                    <a:pt x="436" y="1347"/>
                  </a:lnTo>
                  <a:lnTo>
                    <a:pt x="434" y="1349"/>
                  </a:lnTo>
                  <a:lnTo>
                    <a:pt x="434" y="1356"/>
                  </a:lnTo>
                  <a:lnTo>
                    <a:pt x="432" y="1356"/>
                  </a:lnTo>
                  <a:lnTo>
                    <a:pt x="427" y="1361"/>
                  </a:lnTo>
                  <a:lnTo>
                    <a:pt x="422" y="1366"/>
                  </a:lnTo>
                  <a:lnTo>
                    <a:pt x="422" y="1373"/>
                  </a:lnTo>
                  <a:lnTo>
                    <a:pt x="422" y="1378"/>
                  </a:lnTo>
                  <a:lnTo>
                    <a:pt x="425" y="1385"/>
                  </a:lnTo>
                  <a:lnTo>
                    <a:pt x="425" y="1387"/>
                  </a:lnTo>
                  <a:lnTo>
                    <a:pt x="425" y="1392"/>
                  </a:lnTo>
                  <a:lnTo>
                    <a:pt x="427" y="1399"/>
                  </a:lnTo>
                  <a:lnTo>
                    <a:pt x="427" y="1404"/>
                  </a:lnTo>
                  <a:lnTo>
                    <a:pt x="427" y="1406"/>
                  </a:lnTo>
                  <a:lnTo>
                    <a:pt x="425" y="1411"/>
                  </a:lnTo>
                  <a:lnTo>
                    <a:pt x="425" y="1416"/>
                  </a:lnTo>
                  <a:lnTo>
                    <a:pt x="425" y="1418"/>
                  </a:lnTo>
                  <a:lnTo>
                    <a:pt x="427" y="1427"/>
                  </a:lnTo>
                  <a:lnTo>
                    <a:pt x="429" y="1437"/>
                  </a:lnTo>
                  <a:lnTo>
                    <a:pt x="434" y="1453"/>
                  </a:lnTo>
                  <a:lnTo>
                    <a:pt x="436" y="1458"/>
                  </a:lnTo>
                  <a:lnTo>
                    <a:pt x="441" y="1463"/>
                  </a:lnTo>
                  <a:lnTo>
                    <a:pt x="455" y="1470"/>
                  </a:lnTo>
                  <a:lnTo>
                    <a:pt x="460" y="1472"/>
                  </a:lnTo>
                  <a:lnTo>
                    <a:pt x="467" y="1496"/>
                  </a:lnTo>
                  <a:lnTo>
                    <a:pt x="467" y="1498"/>
                  </a:lnTo>
                  <a:lnTo>
                    <a:pt x="470" y="1501"/>
                  </a:lnTo>
                  <a:lnTo>
                    <a:pt x="472" y="1505"/>
                  </a:lnTo>
                  <a:lnTo>
                    <a:pt x="474" y="1508"/>
                  </a:lnTo>
                  <a:lnTo>
                    <a:pt x="477" y="1513"/>
                  </a:lnTo>
                  <a:lnTo>
                    <a:pt x="479" y="1529"/>
                  </a:lnTo>
                  <a:lnTo>
                    <a:pt x="479" y="1534"/>
                  </a:lnTo>
                  <a:lnTo>
                    <a:pt x="479" y="1541"/>
                  </a:lnTo>
                  <a:lnTo>
                    <a:pt x="481" y="1548"/>
                  </a:lnTo>
                  <a:lnTo>
                    <a:pt x="486" y="1555"/>
                  </a:lnTo>
                  <a:lnTo>
                    <a:pt x="489" y="1569"/>
                  </a:lnTo>
                  <a:lnTo>
                    <a:pt x="493" y="1579"/>
                  </a:lnTo>
                  <a:lnTo>
                    <a:pt x="493" y="1586"/>
                  </a:lnTo>
                  <a:lnTo>
                    <a:pt x="493" y="1588"/>
                  </a:lnTo>
                  <a:lnTo>
                    <a:pt x="496" y="1591"/>
                  </a:lnTo>
                  <a:lnTo>
                    <a:pt x="498" y="1595"/>
                  </a:lnTo>
                  <a:lnTo>
                    <a:pt x="500" y="1600"/>
                  </a:lnTo>
                  <a:lnTo>
                    <a:pt x="503" y="1600"/>
                  </a:lnTo>
                  <a:lnTo>
                    <a:pt x="505" y="1598"/>
                  </a:lnTo>
                  <a:lnTo>
                    <a:pt x="508" y="1595"/>
                  </a:lnTo>
                  <a:lnTo>
                    <a:pt x="505" y="1591"/>
                  </a:lnTo>
                  <a:lnTo>
                    <a:pt x="505" y="1586"/>
                  </a:lnTo>
                  <a:lnTo>
                    <a:pt x="510" y="1588"/>
                  </a:lnTo>
                  <a:lnTo>
                    <a:pt x="515" y="1591"/>
                  </a:lnTo>
                  <a:lnTo>
                    <a:pt x="517" y="1593"/>
                  </a:lnTo>
                  <a:lnTo>
                    <a:pt x="522" y="1600"/>
                  </a:lnTo>
                  <a:lnTo>
                    <a:pt x="529" y="1603"/>
                  </a:lnTo>
                  <a:lnTo>
                    <a:pt x="529" y="1603"/>
                  </a:lnTo>
                  <a:lnTo>
                    <a:pt x="531" y="1600"/>
                  </a:lnTo>
                  <a:lnTo>
                    <a:pt x="531" y="1598"/>
                  </a:lnTo>
                  <a:lnTo>
                    <a:pt x="531" y="1598"/>
                  </a:lnTo>
                  <a:lnTo>
                    <a:pt x="531" y="1595"/>
                  </a:lnTo>
                  <a:lnTo>
                    <a:pt x="536" y="1593"/>
                  </a:lnTo>
                  <a:lnTo>
                    <a:pt x="538" y="1593"/>
                  </a:lnTo>
                  <a:lnTo>
                    <a:pt x="541" y="1595"/>
                  </a:lnTo>
                  <a:lnTo>
                    <a:pt x="543" y="1593"/>
                  </a:lnTo>
                  <a:lnTo>
                    <a:pt x="548" y="1591"/>
                  </a:lnTo>
                  <a:lnTo>
                    <a:pt x="553" y="1574"/>
                  </a:lnTo>
                  <a:lnTo>
                    <a:pt x="557" y="1572"/>
                  </a:lnTo>
                  <a:lnTo>
                    <a:pt x="557" y="1569"/>
                  </a:lnTo>
                  <a:lnTo>
                    <a:pt x="557" y="1569"/>
                  </a:lnTo>
                  <a:lnTo>
                    <a:pt x="557" y="1565"/>
                  </a:lnTo>
                  <a:lnTo>
                    <a:pt x="557" y="1562"/>
                  </a:lnTo>
                  <a:lnTo>
                    <a:pt x="560" y="1562"/>
                  </a:lnTo>
                  <a:lnTo>
                    <a:pt x="560" y="1562"/>
                  </a:lnTo>
                  <a:lnTo>
                    <a:pt x="562" y="1562"/>
                  </a:lnTo>
                  <a:lnTo>
                    <a:pt x="569" y="1558"/>
                  </a:lnTo>
                  <a:lnTo>
                    <a:pt x="572" y="1555"/>
                  </a:lnTo>
                  <a:lnTo>
                    <a:pt x="572" y="1560"/>
                  </a:lnTo>
                  <a:lnTo>
                    <a:pt x="569" y="1560"/>
                  </a:lnTo>
                  <a:lnTo>
                    <a:pt x="564" y="1562"/>
                  </a:lnTo>
                  <a:lnTo>
                    <a:pt x="562" y="1562"/>
                  </a:lnTo>
                  <a:lnTo>
                    <a:pt x="562" y="1565"/>
                  </a:lnTo>
                  <a:lnTo>
                    <a:pt x="560" y="1572"/>
                  </a:lnTo>
                  <a:lnTo>
                    <a:pt x="553" y="1591"/>
                  </a:lnTo>
                  <a:lnTo>
                    <a:pt x="550" y="1595"/>
                  </a:lnTo>
                  <a:lnTo>
                    <a:pt x="548" y="1605"/>
                  </a:lnTo>
                  <a:lnTo>
                    <a:pt x="550" y="1612"/>
                  </a:lnTo>
                  <a:lnTo>
                    <a:pt x="550" y="1617"/>
                  </a:lnTo>
                  <a:lnTo>
                    <a:pt x="553" y="1621"/>
                  </a:lnTo>
                  <a:lnTo>
                    <a:pt x="555" y="1624"/>
                  </a:lnTo>
                  <a:lnTo>
                    <a:pt x="564" y="1629"/>
                  </a:lnTo>
                  <a:lnTo>
                    <a:pt x="564" y="1629"/>
                  </a:lnTo>
                  <a:lnTo>
                    <a:pt x="564" y="1633"/>
                  </a:lnTo>
                  <a:lnTo>
                    <a:pt x="564" y="1645"/>
                  </a:lnTo>
                  <a:lnTo>
                    <a:pt x="567" y="1647"/>
                  </a:lnTo>
                  <a:lnTo>
                    <a:pt x="567" y="1650"/>
                  </a:lnTo>
                  <a:lnTo>
                    <a:pt x="569" y="1650"/>
                  </a:lnTo>
                  <a:lnTo>
                    <a:pt x="572" y="1647"/>
                  </a:lnTo>
                  <a:lnTo>
                    <a:pt x="576" y="1643"/>
                  </a:lnTo>
                  <a:lnTo>
                    <a:pt x="581" y="1640"/>
                  </a:lnTo>
                  <a:lnTo>
                    <a:pt x="586" y="1640"/>
                  </a:lnTo>
                  <a:lnTo>
                    <a:pt x="591" y="1640"/>
                  </a:lnTo>
                  <a:lnTo>
                    <a:pt x="598" y="1643"/>
                  </a:lnTo>
                  <a:lnTo>
                    <a:pt x="598" y="1645"/>
                  </a:lnTo>
                  <a:lnTo>
                    <a:pt x="600" y="1650"/>
                  </a:lnTo>
                  <a:lnTo>
                    <a:pt x="602" y="1652"/>
                  </a:lnTo>
                  <a:lnTo>
                    <a:pt x="605" y="1652"/>
                  </a:lnTo>
                  <a:lnTo>
                    <a:pt x="612" y="1652"/>
                  </a:lnTo>
                  <a:lnTo>
                    <a:pt x="614" y="1652"/>
                  </a:lnTo>
                  <a:lnTo>
                    <a:pt x="617" y="1655"/>
                  </a:lnTo>
                  <a:lnTo>
                    <a:pt x="619" y="1655"/>
                  </a:lnTo>
                  <a:lnTo>
                    <a:pt x="621" y="1655"/>
                  </a:lnTo>
                  <a:lnTo>
                    <a:pt x="624" y="1659"/>
                  </a:lnTo>
                  <a:lnTo>
                    <a:pt x="624" y="1662"/>
                  </a:lnTo>
                  <a:lnTo>
                    <a:pt x="624" y="1664"/>
                  </a:lnTo>
                  <a:lnTo>
                    <a:pt x="629" y="1659"/>
                  </a:lnTo>
                  <a:lnTo>
                    <a:pt x="638" y="1645"/>
                  </a:lnTo>
                  <a:lnTo>
                    <a:pt x="666" y="1614"/>
                  </a:lnTo>
                  <a:lnTo>
                    <a:pt x="683" y="1610"/>
                  </a:lnTo>
                  <a:lnTo>
                    <a:pt x="719" y="1612"/>
                  </a:lnTo>
                  <a:lnTo>
                    <a:pt x="733" y="1607"/>
                  </a:lnTo>
                  <a:lnTo>
                    <a:pt x="768" y="1588"/>
                  </a:lnTo>
                  <a:lnTo>
                    <a:pt x="773" y="1588"/>
                  </a:lnTo>
                  <a:lnTo>
                    <a:pt x="773" y="1603"/>
                  </a:lnTo>
                  <a:lnTo>
                    <a:pt x="773" y="1612"/>
                  </a:lnTo>
                  <a:lnTo>
                    <a:pt x="773" y="1617"/>
                  </a:lnTo>
                  <a:lnTo>
                    <a:pt x="778" y="1619"/>
                  </a:lnTo>
                  <a:lnTo>
                    <a:pt x="868" y="1624"/>
                  </a:lnTo>
                  <a:lnTo>
                    <a:pt x="906" y="1610"/>
                  </a:lnTo>
                  <a:lnTo>
                    <a:pt x="915" y="1598"/>
                  </a:lnTo>
                  <a:lnTo>
                    <a:pt x="946" y="1543"/>
                  </a:lnTo>
                  <a:lnTo>
                    <a:pt x="951" y="1541"/>
                  </a:lnTo>
                  <a:lnTo>
                    <a:pt x="965" y="1550"/>
                  </a:lnTo>
                  <a:lnTo>
                    <a:pt x="968" y="1550"/>
                  </a:lnTo>
                  <a:lnTo>
                    <a:pt x="970" y="1548"/>
                  </a:lnTo>
                  <a:lnTo>
                    <a:pt x="970" y="1546"/>
                  </a:lnTo>
                  <a:lnTo>
                    <a:pt x="975" y="1541"/>
                  </a:lnTo>
                  <a:lnTo>
                    <a:pt x="979" y="1541"/>
                  </a:lnTo>
                  <a:lnTo>
                    <a:pt x="987" y="1550"/>
                  </a:lnTo>
                  <a:lnTo>
                    <a:pt x="991" y="1565"/>
                  </a:lnTo>
                  <a:lnTo>
                    <a:pt x="994" y="1572"/>
                  </a:lnTo>
                  <a:lnTo>
                    <a:pt x="998" y="1579"/>
                  </a:lnTo>
                  <a:lnTo>
                    <a:pt x="998" y="1581"/>
                  </a:lnTo>
                  <a:lnTo>
                    <a:pt x="998" y="1584"/>
                  </a:lnTo>
                  <a:lnTo>
                    <a:pt x="1058" y="1591"/>
                  </a:lnTo>
                  <a:lnTo>
                    <a:pt x="1065" y="1591"/>
                  </a:lnTo>
                  <a:lnTo>
                    <a:pt x="1077" y="1584"/>
                  </a:lnTo>
                  <a:lnTo>
                    <a:pt x="1091" y="1584"/>
                  </a:lnTo>
                  <a:lnTo>
                    <a:pt x="1096" y="1579"/>
                  </a:lnTo>
                  <a:lnTo>
                    <a:pt x="1100" y="1572"/>
                  </a:lnTo>
                  <a:lnTo>
                    <a:pt x="1103" y="1567"/>
                  </a:lnTo>
                  <a:lnTo>
                    <a:pt x="1100" y="1558"/>
                  </a:lnTo>
                  <a:lnTo>
                    <a:pt x="1089" y="1541"/>
                  </a:lnTo>
                  <a:lnTo>
                    <a:pt x="1086" y="1539"/>
                  </a:lnTo>
                  <a:lnTo>
                    <a:pt x="1084" y="1534"/>
                  </a:lnTo>
                  <a:lnTo>
                    <a:pt x="1084" y="1534"/>
                  </a:lnTo>
                  <a:lnTo>
                    <a:pt x="1086" y="1534"/>
                  </a:lnTo>
                  <a:lnTo>
                    <a:pt x="1086" y="1531"/>
                  </a:lnTo>
                  <a:lnTo>
                    <a:pt x="1086" y="1529"/>
                  </a:lnTo>
                  <a:lnTo>
                    <a:pt x="1086" y="1524"/>
                  </a:lnTo>
                  <a:lnTo>
                    <a:pt x="1084" y="1524"/>
                  </a:lnTo>
                  <a:lnTo>
                    <a:pt x="1086" y="1522"/>
                  </a:lnTo>
                  <a:lnTo>
                    <a:pt x="1089" y="1522"/>
                  </a:lnTo>
                  <a:lnTo>
                    <a:pt x="1089" y="1524"/>
                  </a:lnTo>
                  <a:lnTo>
                    <a:pt x="1089" y="1524"/>
                  </a:lnTo>
                  <a:lnTo>
                    <a:pt x="1089" y="1524"/>
                  </a:lnTo>
                  <a:lnTo>
                    <a:pt x="1089" y="1527"/>
                  </a:lnTo>
                  <a:lnTo>
                    <a:pt x="1089" y="1527"/>
                  </a:lnTo>
                  <a:lnTo>
                    <a:pt x="1091" y="1529"/>
                  </a:lnTo>
                  <a:lnTo>
                    <a:pt x="1096" y="1529"/>
                  </a:lnTo>
                  <a:lnTo>
                    <a:pt x="1108" y="1524"/>
                  </a:lnTo>
                  <a:lnTo>
                    <a:pt x="1124" y="1527"/>
                  </a:lnTo>
                  <a:lnTo>
                    <a:pt x="1131" y="1524"/>
                  </a:lnTo>
                  <a:lnTo>
                    <a:pt x="1134" y="1522"/>
                  </a:lnTo>
                  <a:lnTo>
                    <a:pt x="1136" y="1517"/>
                  </a:lnTo>
                  <a:lnTo>
                    <a:pt x="1136" y="1510"/>
                  </a:lnTo>
                  <a:lnTo>
                    <a:pt x="1134" y="1508"/>
                  </a:lnTo>
                  <a:lnTo>
                    <a:pt x="1131" y="1508"/>
                  </a:lnTo>
                  <a:lnTo>
                    <a:pt x="1129" y="1505"/>
                  </a:lnTo>
                  <a:lnTo>
                    <a:pt x="1119" y="1498"/>
                  </a:lnTo>
                  <a:lnTo>
                    <a:pt x="1119" y="1498"/>
                  </a:lnTo>
                  <a:lnTo>
                    <a:pt x="1122" y="1496"/>
                  </a:lnTo>
                  <a:lnTo>
                    <a:pt x="1119" y="1494"/>
                  </a:lnTo>
                  <a:lnTo>
                    <a:pt x="1119" y="1491"/>
                  </a:lnTo>
                  <a:lnTo>
                    <a:pt x="1117" y="1489"/>
                  </a:lnTo>
                  <a:lnTo>
                    <a:pt x="1115" y="1484"/>
                  </a:lnTo>
                  <a:lnTo>
                    <a:pt x="1117" y="1482"/>
                  </a:lnTo>
                  <a:lnTo>
                    <a:pt x="1124" y="1482"/>
                  </a:lnTo>
                  <a:lnTo>
                    <a:pt x="1129" y="1479"/>
                  </a:lnTo>
                  <a:lnTo>
                    <a:pt x="1129" y="1477"/>
                  </a:lnTo>
                  <a:lnTo>
                    <a:pt x="1131" y="1472"/>
                  </a:lnTo>
                  <a:lnTo>
                    <a:pt x="1131" y="1470"/>
                  </a:lnTo>
                  <a:lnTo>
                    <a:pt x="1134" y="1468"/>
                  </a:lnTo>
                  <a:lnTo>
                    <a:pt x="1138" y="1463"/>
                  </a:lnTo>
                  <a:lnTo>
                    <a:pt x="1138" y="1458"/>
                  </a:lnTo>
                  <a:lnTo>
                    <a:pt x="1134" y="1456"/>
                  </a:lnTo>
                  <a:lnTo>
                    <a:pt x="1134" y="1456"/>
                  </a:lnTo>
                  <a:lnTo>
                    <a:pt x="1134" y="1453"/>
                  </a:lnTo>
                  <a:lnTo>
                    <a:pt x="1134" y="1451"/>
                  </a:lnTo>
                  <a:lnTo>
                    <a:pt x="1136" y="1444"/>
                  </a:lnTo>
                  <a:lnTo>
                    <a:pt x="1138" y="1442"/>
                  </a:lnTo>
                  <a:lnTo>
                    <a:pt x="1136" y="1442"/>
                  </a:lnTo>
                  <a:lnTo>
                    <a:pt x="1136" y="1442"/>
                  </a:lnTo>
                  <a:lnTo>
                    <a:pt x="1136" y="1442"/>
                  </a:lnTo>
                  <a:lnTo>
                    <a:pt x="1136" y="1439"/>
                  </a:lnTo>
                  <a:lnTo>
                    <a:pt x="1136" y="1437"/>
                  </a:lnTo>
                  <a:lnTo>
                    <a:pt x="1134" y="1434"/>
                  </a:lnTo>
                  <a:lnTo>
                    <a:pt x="1131" y="1434"/>
                  </a:lnTo>
                  <a:lnTo>
                    <a:pt x="1129" y="1434"/>
                  </a:lnTo>
                  <a:lnTo>
                    <a:pt x="1122" y="1437"/>
                  </a:lnTo>
                  <a:lnTo>
                    <a:pt x="1122" y="1439"/>
                  </a:lnTo>
                  <a:lnTo>
                    <a:pt x="1122" y="1437"/>
                  </a:lnTo>
                  <a:lnTo>
                    <a:pt x="1122" y="1434"/>
                  </a:lnTo>
                  <a:lnTo>
                    <a:pt x="1122" y="1434"/>
                  </a:lnTo>
                  <a:lnTo>
                    <a:pt x="1117" y="1432"/>
                  </a:lnTo>
                  <a:lnTo>
                    <a:pt x="1110" y="1425"/>
                  </a:lnTo>
                  <a:lnTo>
                    <a:pt x="1108" y="1418"/>
                  </a:lnTo>
                  <a:lnTo>
                    <a:pt x="1108" y="1406"/>
                  </a:lnTo>
                  <a:lnTo>
                    <a:pt x="1108" y="1397"/>
                  </a:lnTo>
                  <a:lnTo>
                    <a:pt x="1110" y="1392"/>
                  </a:lnTo>
                  <a:lnTo>
                    <a:pt x="1112" y="1387"/>
                  </a:lnTo>
                  <a:lnTo>
                    <a:pt x="1117" y="1382"/>
                  </a:lnTo>
                  <a:lnTo>
                    <a:pt x="1117" y="1382"/>
                  </a:lnTo>
                  <a:lnTo>
                    <a:pt x="1122" y="1382"/>
                  </a:lnTo>
                  <a:lnTo>
                    <a:pt x="1124" y="1380"/>
                  </a:lnTo>
                  <a:lnTo>
                    <a:pt x="1124" y="1375"/>
                  </a:lnTo>
                  <a:lnTo>
                    <a:pt x="1126" y="1368"/>
                  </a:lnTo>
                  <a:lnTo>
                    <a:pt x="1126" y="1363"/>
                  </a:lnTo>
                  <a:lnTo>
                    <a:pt x="1126" y="1361"/>
                  </a:lnTo>
                  <a:lnTo>
                    <a:pt x="1134" y="1356"/>
                  </a:lnTo>
                  <a:lnTo>
                    <a:pt x="1193" y="1380"/>
                  </a:lnTo>
                  <a:lnTo>
                    <a:pt x="1200" y="1380"/>
                  </a:lnTo>
                  <a:lnTo>
                    <a:pt x="1214" y="1375"/>
                  </a:lnTo>
                  <a:lnTo>
                    <a:pt x="1247" y="1375"/>
                  </a:lnTo>
                  <a:lnTo>
                    <a:pt x="1247" y="1375"/>
                  </a:lnTo>
                  <a:lnTo>
                    <a:pt x="1245" y="1361"/>
                  </a:lnTo>
                  <a:lnTo>
                    <a:pt x="1243" y="1354"/>
                  </a:lnTo>
                  <a:lnTo>
                    <a:pt x="1228" y="1328"/>
                  </a:lnTo>
                  <a:lnTo>
                    <a:pt x="1226" y="1323"/>
                  </a:lnTo>
                  <a:lnTo>
                    <a:pt x="1226" y="1321"/>
                  </a:lnTo>
                  <a:lnTo>
                    <a:pt x="1226" y="1316"/>
                  </a:lnTo>
                  <a:lnTo>
                    <a:pt x="1226" y="1314"/>
                  </a:lnTo>
                  <a:lnTo>
                    <a:pt x="1221" y="1307"/>
                  </a:lnTo>
                  <a:lnTo>
                    <a:pt x="1221" y="1307"/>
                  </a:lnTo>
                  <a:lnTo>
                    <a:pt x="1217" y="1288"/>
                  </a:lnTo>
                  <a:lnTo>
                    <a:pt x="1183" y="1233"/>
                  </a:lnTo>
                  <a:lnTo>
                    <a:pt x="1179" y="1207"/>
                  </a:lnTo>
                  <a:lnTo>
                    <a:pt x="1183" y="1176"/>
                  </a:lnTo>
                  <a:lnTo>
                    <a:pt x="1183" y="1176"/>
                  </a:lnTo>
                  <a:lnTo>
                    <a:pt x="1183" y="1176"/>
                  </a:lnTo>
                  <a:lnTo>
                    <a:pt x="1183" y="1176"/>
                  </a:lnTo>
                  <a:lnTo>
                    <a:pt x="1231" y="1091"/>
                  </a:lnTo>
                  <a:lnTo>
                    <a:pt x="1238" y="1082"/>
                  </a:lnTo>
                  <a:lnTo>
                    <a:pt x="1238" y="1079"/>
                  </a:lnTo>
                  <a:lnTo>
                    <a:pt x="1240" y="1077"/>
                  </a:lnTo>
                  <a:lnTo>
                    <a:pt x="1240" y="1070"/>
                  </a:lnTo>
                  <a:lnTo>
                    <a:pt x="1243" y="1068"/>
                  </a:lnTo>
                  <a:lnTo>
                    <a:pt x="1300" y="992"/>
                  </a:lnTo>
                  <a:lnTo>
                    <a:pt x="1302" y="985"/>
                  </a:lnTo>
                  <a:lnTo>
                    <a:pt x="1304" y="968"/>
                  </a:lnTo>
                  <a:lnTo>
                    <a:pt x="1304" y="963"/>
                  </a:lnTo>
                  <a:lnTo>
                    <a:pt x="1307" y="940"/>
                  </a:lnTo>
                  <a:lnTo>
                    <a:pt x="1307" y="935"/>
                  </a:lnTo>
                  <a:lnTo>
                    <a:pt x="1309" y="930"/>
                  </a:lnTo>
                  <a:lnTo>
                    <a:pt x="1311" y="926"/>
                  </a:lnTo>
                  <a:lnTo>
                    <a:pt x="1271" y="88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545" y="3828"/>
              <a:ext cx="385" cy="651"/>
            </a:xfrm>
            <a:custGeom>
              <a:avLst/>
              <a:gdLst>
                <a:gd name="T0" fmla="*/ 292 w 385"/>
                <a:gd name="T1" fmla="*/ 69 h 651"/>
                <a:gd name="T2" fmla="*/ 302 w 385"/>
                <a:gd name="T3" fmla="*/ 121 h 651"/>
                <a:gd name="T4" fmla="*/ 316 w 385"/>
                <a:gd name="T5" fmla="*/ 168 h 651"/>
                <a:gd name="T6" fmla="*/ 311 w 385"/>
                <a:gd name="T7" fmla="*/ 185 h 651"/>
                <a:gd name="T8" fmla="*/ 316 w 385"/>
                <a:gd name="T9" fmla="*/ 204 h 651"/>
                <a:gd name="T10" fmla="*/ 302 w 385"/>
                <a:gd name="T11" fmla="*/ 227 h 651"/>
                <a:gd name="T12" fmla="*/ 332 w 385"/>
                <a:gd name="T13" fmla="*/ 258 h 651"/>
                <a:gd name="T14" fmla="*/ 351 w 385"/>
                <a:gd name="T15" fmla="*/ 277 h 651"/>
                <a:gd name="T16" fmla="*/ 358 w 385"/>
                <a:gd name="T17" fmla="*/ 310 h 651"/>
                <a:gd name="T18" fmla="*/ 363 w 385"/>
                <a:gd name="T19" fmla="*/ 351 h 651"/>
                <a:gd name="T20" fmla="*/ 375 w 385"/>
                <a:gd name="T21" fmla="*/ 372 h 651"/>
                <a:gd name="T22" fmla="*/ 370 w 385"/>
                <a:gd name="T23" fmla="*/ 393 h 651"/>
                <a:gd name="T24" fmla="*/ 363 w 385"/>
                <a:gd name="T25" fmla="*/ 405 h 651"/>
                <a:gd name="T26" fmla="*/ 368 w 385"/>
                <a:gd name="T27" fmla="*/ 422 h 651"/>
                <a:gd name="T28" fmla="*/ 347 w 385"/>
                <a:gd name="T29" fmla="*/ 414 h 651"/>
                <a:gd name="T30" fmla="*/ 344 w 385"/>
                <a:gd name="T31" fmla="*/ 424 h 651"/>
                <a:gd name="T32" fmla="*/ 311 w 385"/>
                <a:gd name="T33" fmla="*/ 459 h 651"/>
                <a:gd name="T34" fmla="*/ 325 w 385"/>
                <a:gd name="T35" fmla="*/ 523 h 651"/>
                <a:gd name="T36" fmla="*/ 344 w 385"/>
                <a:gd name="T37" fmla="*/ 561 h 651"/>
                <a:gd name="T38" fmla="*/ 332 w 385"/>
                <a:gd name="T39" fmla="*/ 592 h 651"/>
                <a:gd name="T40" fmla="*/ 323 w 385"/>
                <a:gd name="T41" fmla="*/ 606 h 651"/>
                <a:gd name="T42" fmla="*/ 313 w 385"/>
                <a:gd name="T43" fmla="*/ 592 h 651"/>
                <a:gd name="T44" fmla="*/ 285 w 385"/>
                <a:gd name="T45" fmla="*/ 590 h 651"/>
                <a:gd name="T46" fmla="*/ 287 w 385"/>
                <a:gd name="T47" fmla="*/ 575 h 651"/>
                <a:gd name="T48" fmla="*/ 275 w 385"/>
                <a:gd name="T49" fmla="*/ 564 h 651"/>
                <a:gd name="T50" fmla="*/ 261 w 385"/>
                <a:gd name="T51" fmla="*/ 561 h 651"/>
                <a:gd name="T52" fmla="*/ 256 w 385"/>
                <a:gd name="T53" fmla="*/ 554 h 651"/>
                <a:gd name="T54" fmla="*/ 240 w 385"/>
                <a:gd name="T55" fmla="*/ 578 h 651"/>
                <a:gd name="T56" fmla="*/ 209 w 385"/>
                <a:gd name="T57" fmla="*/ 585 h 651"/>
                <a:gd name="T58" fmla="*/ 133 w 385"/>
                <a:gd name="T59" fmla="*/ 651 h 651"/>
                <a:gd name="T60" fmla="*/ 126 w 385"/>
                <a:gd name="T61" fmla="*/ 618 h 651"/>
                <a:gd name="T62" fmla="*/ 107 w 385"/>
                <a:gd name="T63" fmla="*/ 604 h 651"/>
                <a:gd name="T64" fmla="*/ 131 w 385"/>
                <a:gd name="T65" fmla="*/ 594 h 651"/>
                <a:gd name="T66" fmla="*/ 128 w 385"/>
                <a:gd name="T67" fmla="*/ 571 h 651"/>
                <a:gd name="T68" fmla="*/ 133 w 385"/>
                <a:gd name="T69" fmla="*/ 557 h 651"/>
                <a:gd name="T70" fmla="*/ 128 w 385"/>
                <a:gd name="T71" fmla="*/ 528 h 651"/>
                <a:gd name="T72" fmla="*/ 102 w 385"/>
                <a:gd name="T73" fmla="*/ 481 h 651"/>
                <a:gd name="T74" fmla="*/ 88 w 385"/>
                <a:gd name="T75" fmla="*/ 455 h 651"/>
                <a:gd name="T76" fmla="*/ 60 w 385"/>
                <a:gd name="T77" fmla="*/ 436 h 651"/>
                <a:gd name="T78" fmla="*/ 38 w 385"/>
                <a:gd name="T79" fmla="*/ 429 h 651"/>
                <a:gd name="T80" fmla="*/ 3 w 385"/>
                <a:gd name="T81" fmla="*/ 398 h 651"/>
                <a:gd name="T82" fmla="*/ 29 w 385"/>
                <a:gd name="T83" fmla="*/ 348 h 651"/>
                <a:gd name="T84" fmla="*/ 53 w 385"/>
                <a:gd name="T85" fmla="*/ 341 h 651"/>
                <a:gd name="T86" fmla="*/ 64 w 385"/>
                <a:gd name="T87" fmla="*/ 341 h 651"/>
                <a:gd name="T88" fmla="*/ 72 w 385"/>
                <a:gd name="T89" fmla="*/ 329 h 651"/>
                <a:gd name="T90" fmla="*/ 74 w 385"/>
                <a:gd name="T91" fmla="*/ 322 h 651"/>
                <a:gd name="T92" fmla="*/ 74 w 385"/>
                <a:gd name="T93" fmla="*/ 315 h 651"/>
                <a:gd name="T94" fmla="*/ 76 w 385"/>
                <a:gd name="T95" fmla="*/ 306 h 651"/>
                <a:gd name="T96" fmla="*/ 69 w 385"/>
                <a:gd name="T97" fmla="*/ 301 h 651"/>
                <a:gd name="T98" fmla="*/ 48 w 385"/>
                <a:gd name="T99" fmla="*/ 235 h 651"/>
                <a:gd name="T100" fmla="*/ 53 w 385"/>
                <a:gd name="T101" fmla="*/ 213 h 651"/>
                <a:gd name="T102" fmla="*/ 41 w 385"/>
                <a:gd name="T103" fmla="*/ 190 h 651"/>
                <a:gd name="T104" fmla="*/ 36 w 385"/>
                <a:gd name="T105" fmla="*/ 178 h 651"/>
                <a:gd name="T106" fmla="*/ 79 w 385"/>
                <a:gd name="T107" fmla="*/ 140 h 651"/>
                <a:gd name="T108" fmla="*/ 105 w 385"/>
                <a:gd name="T109" fmla="*/ 112 h 651"/>
                <a:gd name="T110" fmla="*/ 112 w 385"/>
                <a:gd name="T111" fmla="*/ 69 h 651"/>
                <a:gd name="T112" fmla="*/ 164 w 385"/>
                <a:gd name="T113" fmla="*/ 3 h 651"/>
                <a:gd name="T114" fmla="*/ 247 w 385"/>
                <a:gd name="T115" fmla="*/ 3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5" h="651">
                  <a:moveTo>
                    <a:pt x="273" y="55"/>
                  </a:moveTo>
                  <a:lnTo>
                    <a:pt x="280" y="52"/>
                  </a:lnTo>
                  <a:lnTo>
                    <a:pt x="297" y="45"/>
                  </a:lnTo>
                  <a:lnTo>
                    <a:pt x="297" y="48"/>
                  </a:lnTo>
                  <a:lnTo>
                    <a:pt x="302" y="50"/>
                  </a:lnTo>
                  <a:lnTo>
                    <a:pt x="299" y="55"/>
                  </a:lnTo>
                  <a:lnTo>
                    <a:pt x="292" y="69"/>
                  </a:lnTo>
                  <a:lnTo>
                    <a:pt x="290" y="74"/>
                  </a:lnTo>
                  <a:lnTo>
                    <a:pt x="290" y="78"/>
                  </a:lnTo>
                  <a:lnTo>
                    <a:pt x="292" y="81"/>
                  </a:lnTo>
                  <a:lnTo>
                    <a:pt x="297" y="90"/>
                  </a:lnTo>
                  <a:lnTo>
                    <a:pt x="299" y="109"/>
                  </a:lnTo>
                  <a:lnTo>
                    <a:pt x="304" y="116"/>
                  </a:lnTo>
                  <a:lnTo>
                    <a:pt x="302" y="121"/>
                  </a:lnTo>
                  <a:lnTo>
                    <a:pt x="299" y="123"/>
                  </a:lnTo>
                  <a:lnTo>
                    <a:pt x="299" y="126"/>
                  </a:lnTo>
                  <a:lnTo>
                    <a:pt x="299" y="130"/>
                  </a:lnTo>
                  <a:lnTo>
                    <a:pt x="299" y="140"/>
                  </a:lnTo>
                  <a:lnTo>
                    <a:pt x="306" y="149"/>
                  </a:lnTo>
                  <a:lnTo>
                    <a:pt x="311" y="159"/>
                  </a:lnTo>
                  <a:lnTo>
                    <a:pt x="316" y="168"/>
                  </a:lnTo>
                  <a:lnTo>
                    <a:pt x="318" y="173"/>
                  </a:lnTo>
                  <a:lnTo>
                    <a:pt x="321" y="175"/>
                  </a:lnTo>
                  <a:lnTo>
                    <a:pt x="316" y="175"/>
                  </a:lnTo>
                  <a:lnTo>
                    <a:pt x="311" y="175"/>
                  </a:lnTo>
                  <a:lnTo>
                    <a:pt x="309" y="178"/>
                  </a:lnTo>
                  <a:lnTo>
                    <a:pt x="311" y="183"/>
                  </a:lnTo>
                  <a:lnTo>
                    <a:pt x="311" y="185"/>
                  </a:lnTo>
                  <a:lnTo>
                    <a:pt x="316" y="190"/>
                  </a:lnTo>
                  <a:lnTo>
                    <a:pt x="318" y="192"/>
                  </a:lnTo>
                  <a:lnTo>
                    <a:pt x="321" y="194"/>
                  </a:lnTo>
                  <a:lnTo>
                    <a:pt x="323" y="197"/>
                  </a:lnTo>
                  <a:lnTo>
                    <a:pt x="321" y="201"/>
                  </a:lnTo>
                  <a:lnTo>
                    <a:pt x="318" y="204"/>
                  </a:lnTo>
                  <a:lnTo>
                    <a:pt x="316" y="204"/>
                  </a:lnTo>
                  <a:lnTo>
                    <a:pt x="311" y="201"/>
                  </a:lnTo>
                  <a:lnTo>
                    <a:pt x="304" y="201"/>
                  </a:lnTo>
                  <a:lnTo>
                    <a:pt x="285" y="206"/>
                  </a:lnTo>
                  <a:lnTo>
                    <a:pt x="285" y="211"/>
                  </a:lnTo>
                  <a:lnTo>
                    <a:pt x="287" y="216"/>
                  </a:lnTo>
                  <a:lnTo>
                    <a:pt x="292" y="220"/>
                  </a:lnTo>
                  <a:lnTo>
                    <a:pt x="302" y="227"/>
                  </a:lnTo>
                  <a:lnTo>
                    <a:pt x="304" y="230"/>
                  </a:lnTo>
                  <a:lnTo>
                    <a:pt x="304" y="230"/>
                  </a:lnTo>
                  <a:lnTo>
                    <a:pt x="299" y="235"/>
                  </a:lnTo>
                  <a:lnTo>
                    <a:pt x="302" y="239"/>
                  </a:lnTo>
                  <a:lnTo>
                    <a:pt x="328" y="261"/>
                  </a:lnTo>
                  <a:lnTo>
                    <a:pt x="330" y="263"/>
                  </a:lnTo>
                  <a:lnTo>
                    <a:pt x="332" y="258"/>
                  </a:lnTo>
                  <a:lnTo>
                    <a:pt x="335" y="256"/>
                  </a:lnTo>
                  <a:lnTo>
                    <a:pt x="339" y="256"/>
                  </a:lnTo>
                  <a:lnTo>
                    <a:pt x="344" y="258"/>
                  </a:lnTo>
                  <a:lnTo>
                    <a:pt x="349" y="265"/>
                  </a:lnTo>
                  <a:lnTo>
                    <a:pt x="349" y="268"/>
                  </a:lnTo>
                  <a:lnTo>
                    <a:pt x="351" y="272"/>
                  </a:lnTo>
                  <a:lnTo>
                    <a:pt x="351" y="277"/>
                  </a:lnTo>
                  <a:lnTo>
                    <a:pt x="356" y="282"/>
                  </a:lnTo>
                  <a:lnTo>
                    <a:pt x="358" y="291"/>
                  </a:lnTo>
                  <a:lnTo>
                    <a:pt x="361" y="301"/>
                  </a:lnTo>
                  <a:lnTo>
                    <a:pt x="361" y="306"/>
                  </a:lnTo>
                  <a:lnTo>
                    <a:pt x="358" y="310"/>
                  </a:lnTo>
                  <a:lnTo>
                    <a:pt x="358" y="310"/>
                  </a:lnTo>
                  <a:lnTo>
                    <a:pt x="358" y="310"/>
                  </a:lnTo>
                  <a:lnTo>
                    <a:pt x="361" y="310"/>
                  </a:lnTo>
                  <a:lnTo>
                    <a:pt x="361" y="310"/>
                  </a:lnTo>
                  <a:lnTo>
                    <a:pt x="358" y="315"/>
                  </a:lnTo>
                  <a:lnTo>
                    <a:pt x="344" y="332"/>
                  </a:lnTo>
                  <a:lnTo>
                    <a:pt x="344" y="336"/>
                  </a:lnTo>
                  <a:lnTo>
                    <a:pt x="358" y="348"/>
                  </a:lnTo>
                  <a:lnTo>
                    <a:pt x="363" y="351"/>
                  </a:lnTo>
                  <a:lnTo>
                    <a:pt x="373" y="351"/>
                  </a:lnTo>
                  <a:lnTo>
                    <a:pt x="377" y="355"/>
                  </a:lnTo>
                  <a:lnTo>
                    <a:pt x="375" y="360"/>
                  </a:lnTo>
                  <a:lnTo>
                    <a:pt x="375" y="365"/>
                  </a:lnTo>
                  <a:lnTo>
                    <a:pt x="375" y="367"/>
                  </a:lnTo>
                  <a:lnTo>
                    <a:pt x="373" y="370"/>
                  </a:lnTo>
                  <a:lnTo>
                    <a:pt x="375" y="372"/>
                  </a:lnTo>
                  <a:lnTo>
                    <a:pt x="385" y="381"/>
                  </a:lnTo>
                  <a:lnTo>
                    <a:pt x="385" y="384"/>
                  </a:lnTo>
                  <a:lnTo>
                    <a:pt x="377" y="386"/>
                  </a:lnTo>
                  <a:lnTo>
                    <a:pt x="373" y="388"/>
                  </a:lnTo>
                  <a:lnTo>
                    <a:pt x="370" y="391"/>
                  </a:lnTo>
                  <a:lnTo>
                    <a:pt x="370" y="393"/>
                  </a:lnTo>
                  <a:lnTo>
                    <a:pt x="370" y="393"/>
                  </a:lnTo>
                  <a:lnTo>
                    <a:pt x="373" y="393"/>
                  </a:lnTo>
                  <a:lnTo>
                    <a:pt x="373" y="396"/>
                  </a:lnTo>
                  <a:lnTo>
                    <a:pt x="373" y="396"/>
                  </a:lnTo>
                  <a:lnTo>
                    <a:pt x="370" y="398"/>
                  </a:lnTo>
                  <a:lnTo>
                    <a:pt x="368" y="400"/>
                  </a:lnTo>
                  <a:lnTo>
                    <a:pt x="366" y="400"/>
                  </a:lnTo>
                  <a:lnTo>
                    <a:pt x="363" y="405"/>
                  </a:lnTo>
                  <a:lnTo>
                    <a:pt x="366" y="407"/>
                  </a:lnTo>
                  <a:lnTo>
                    <a:pt x="366" y="410"/>
                  </a:lnTo>
                  <a:lnTo>
                    <a:pt x="366" y="414"/>
                  </a:lnTo>
                  <a:lnTo>
                    <a:pt x="366" y="417"/>
                  </a:lnTo>
                  <a:lnTo>
                    <a:pt x="368" y="419"/>
                  </a:lnTo>
                  <a:lnTo>
                    <a:pt x="368" y="422"/>
                  </a:lnTo>
                  <a:lnTo>
                    <a:pt x="368" y="422"/>
                  </a:lnTo>
                  <a:lnTo>
                    <a:pt x="363" y="422"/>
                  </a:lnTo>
                  <a:lnTo>
                    <a:pt x="361" y="419"/>
                  </a:lnTo>
                  <a:lnTo>
                    <a:pt x="356" y="414"/>
                  </a:lnTo>
                  <a:lnTo>
                    <a:pt x="356" y="414"/>
                  </a:lnTo>
                  <a:lnTo>
                    <a:pt x="351" y="412"/>
                  </a:lnTo>
                  <a:lnTo>
                    <a:pt x="349" y="414"/>
                  </a:lnTo>
                  <a:lnTo>
                    <a:pt x="347" y="414"/>
                  </a:lnTo>
                  <a:lnTo>
                    <a:pt x="344" y="419"/>
                  </a:lnTo>
                  <a:lnTo>
                    <a:pt x="344" y="419"/>
                  </a:lnTo>
                  <a:lnTo>
                    <a:pt x="347" y="419"/>
                  </a:lnTo>
                  <a:lnTo>
                    <a:pt x="347" y="419"/>
                  </a:lnTo>
                  <a:lnTo>
                    <a:pt x="347" y="422"/>
                  </a:lnTo>
                  <a:lnTo>
                    <a:pt x="344" y="422"/>
                  </a:lnTo>
                  <a:lnTo>
                    <a:pt x="344" y="424"/>
                  </a:lnTo>
                  <a:lnTo>
                    <a:pt x="342" y="426"/>
                  </a:lnTo>
                  <a:lnTo>
                    <a:pt x="339" y="426"/>
                  </a:lnTo>
                  <a:lnTo>
                    <a:pt x="337" y="424"/>
                  </a:lnTo>
                  <a:lnTo>
                    <a:pt x="332" y="424"/>
                  </a:lnTo>
                  <a:lnTo>
                    <a:pt x="323" y="431"/>
                  </a:lnTo>
                  <a:lnTo>
                    <a:pt x="311" y="450"/>
                  </a:lnTo>
                  <a:lnTo>
                    <a:pt x="311" y="459"/>
                  </a:lnTo>
                  <a:lnTo>
                    <a:pt x="332" y="493"/>
                  </a:lnTo>
                  <a:lnTo>
                    <a:pt x="330" y="500"/>
                  </a:lnTo>
                  <a:lnTo>
                    <a:pt x="328" y="502"/>
                  </a:lnTo>
                  <a:lnTo>
                    <a:pt x="325" y="507"/>
                  </a:lnTo>
                  <a:lnTo>
                    <a:pt x="325" y="514"/>
                  </a:lnTo>
                  <a:lnTo>
                    <a:pt x="323" y="523"/>
                  </a:lnTo>
                  <a:lnTo>
                    <a:pt x="325" y="523"/>
                  </a:lnTo>
                  <a:lnTo>
                    <a:pt x="330" y="523"/>
                  </a:lnTo>
                  <a:lnTo>
                    <a:pt x="330" y="526"/>
                  </a:lnTo>
                  <a:lnTo>
                    <a:pt x="330" y="530"/>
                  </a:lnTo>
                  <a:lnTo>
                    <a:pt x="330" y="540"/>
                  </a:lnTo>
                  <a:lnTo>
                    <a:pt x="330" y="545"/>
                  </a:lnTo>
                  <a:lnTo>
                    <a:pt x="330" y="547"/>
                  </a:lnTo>
                  <a:lnTo>
                    <a:pt x="344" y="561"/>
                  </a:lnTo>
                  <a:lnTo>
                    <a:pt x="344" y="564"/>
                  </a:lnTo>
                  <a:lnTo>
                    <a:pt x="349" y="573"/>
                  </a:lnTo>
                  <a:lnTo>
                    <a:pt x="351" y="578"/>
                  </a:lnTo>
                  <a:lnTo>
                    <a:pt x="351" y="583"/>
                  </a:lnTo>
                  <a:lnTo>
                    <a:pt x="349" y="597"/>
                  </a:lnTo>
                  <a:lnTo>
                    <a:pt x="347" y="599"/>
                  </a:lnTo>
                  <a:lnTo>
                    <a:pt x="332" y="592"/>
                  </a:lnTo>
                  <a:lnTo>
                    <a:pt x="330" y="592"/>
                  </a:lnTo>
                  <a:lnTo>
                    <a:pt x="328" y="597"/>
                  </a:lnTo>
                  <a:lnTo>
                    <a:pt x="328" y="599"/>
                  </a:lnTo>
                  <a:lnTo>
                    <a:pt x="328" y="601"/>
                  </a:lnTo>
                  <a:lnTo>
                    <a:pt x="328" y="601"/>
                  </a:lnTo>
                  <a:lnTo>
                    <a:pt x="323" y="604"/>
                  </a:lnTo>
                  <a:lnTo>
                    <a:pt x="323" y="606"/>
                  </a:lnTo>
                  <a:lnTo>
                    <a:pt x="321" y="604"/>
                  </a:lnTo>
                  <a:lnTo>
                    <a:pt x="321" y="601"/>
                  </a:lnTo>
                  <a:lnTo>
                    <a:pt x="321" y="599"/>
                  </a:lnTo>
                  <a:lnTo>
                    <a:pt x="321" y="597"/>
                  </a:lnTo>
                  <a:lnTo>
                    <a:pt x="321" y="592"/>
                  </a:lnTo>
                  <a:lnTo>
                    <a:pt x="318" y="592"/>
                  </a:lnTo>
                  <a:lnTo>
                    <a:pt x="313" y="592"/>
                  </a:lnTo>
                  <a:lnTo>
                    <a:pt x="299" y="599"/>
                  </a:lnTo>
                  <a:lnTo>
                    <a:pt x="299" y="599"/>
                  </a:lnTo>
                  <a:lnTo>
                    <a:pt x="297" y="599"/>
                  </a:lnTo>
                  <a:lnTo>
                    <a:pt x="294" y="594"/>
                  </a:lnTo>
                  <a:lnTo>
                    <a:pt x="287" y="592"/>
                  </a:lnTo>
                  <a:lnTo>
                    <a:pt x="287" y="592"/>
                  </a:lnTo>
                  <a:lnTo>
                    <a:pt x="285" y="590"/>
                  </a:lnTo>
                  <a:lnTo>
                    <a:pt x="285" y="587"/>
                  </a:lnTo>
                  <a:lnTo>
                    <a:pt x="285" y="587"/>
                  </a:lnTo>
                  <a:lnTo>
                    <a:pt x="287" y="585"/>
                  </a:lnTo>
                  <a:lnTo>
                    <a:pt x="287" y="583"/>
                  </a:lnTo>
                  <a:lnTo>
                    <a:pt x="287" y="578"/>
                  </a:lnTo>
                  <a:lnTo>
                    <a:pt x="290" y="578"/>
                  </a:lnTo>
                  <a:lnTo>
                    <a:pt x="287" y="575"/>
                  </a:lnTo>
                  <a:lnTo>
                    <a:pt x="287" y="575"/>
                  </a:lnTo>
                  <a:lnTo>
                    <a:pt x="287" y="573"/>
                  </a:lnTo>
                  <a:lnTo>
                    <a:pt x="285" y="571"/>
                  </a:lnTo>
                  <a:lnTo>
                    <a:pt x="280" y="573"/>
                  </a:lnTo>
                  <a:lnTo>
                    <a:pt x="278" y="573"/>
                  </a:lnTo>
                  <a:lnTo>
                    <a:pt x="278" y="571"/>
                  </a:lnTo>
                  <a:lnTo>
                    <a:pt x="275" y="564"/>
                  </a:lnTo>
                  <a:lnTo>
                    <a:pt x="273" y="561"/>
                  </a:lnTo>
                  <a:lnTo>
                    <a:pt x="273" y="559"/>
                  </a:lnTo>
                  <a:lnTo>
                    <a:pt x="266" y="554"/>
                  </a:lnTo>
                  <a:lnTo>
                    <a:pt x="266" y="554"/>
                  </a:lnTo>
                  <a:lnTo>
                    <a:pt x="266" y="557"/>
                  </a:lnTo>
                  <a:lnTo>
                    <a:pt x="264" y="561"/>
                  </a:lnTo>
                  <a:lnTo>
                    <a:pt x="261" y="561"/>
                  </a:lnTo>
                  <a:lnTo>
                    <a:pt x="259" y="561"/>
                  </a:lnTo>
                  <a:lnTo>
                    <a:pt x="259" y="559"/>
                  </a:lnTo>
                  <a:lnTo>
                    <a:pt x="259" y="557"/>
                  </a:lnTo>
                  <a:lnTo>
                    <a:pt x="261" y="552"/>
                  </a:lnTo>
                  <a:lnTo>
                    <a:pt x="259" y="549"/>
                  </a:lnTo>
                  <a:lnTo>
                    <a:pt x="259" y="549"/>
                  </a:lnTo>
                  <a:lnTo>
                    <a:pt x="256" y="554"/>
                  </a:lnTo>
                  <a:lnTo>
                    <a:pt x="256" y="557"/>
                  </a:lnTo>
                  <a:lnTo>
                    <a:pt x="252" y="568"/>
                  </a:lnTo>
                  <a:lnTo>
                    <a:pt x="247" y="578"/>
                  </a:lnTo>
                  <a:lnTo>
                    <a:pt x="245" y="580"/>
                  </a:lnTo>
                  <a:lnTo>
                    <a:pt x="242" y="580"/>
                  </a:lnTo>
                  <a:lnTo>
                    <a:pt x="242" y="578"/>
                  </a:lnTo>
                  <a:lnTo>
                    <a:pt x="240" y="578"/>
                  </a:lnTo>
                  <a:lnTo>
                    <a:pt x="233" y="578"/>
                  </a:lnTo>
                  <a:lnTo>
                    <a:pt x="230" y="578"/>
                  </a:lnTo>
                  <a:lnTo>
                    <a:pt x="226" y="580"/>
                  </a:lnTo>
                  <a:lnTo>
                    <a:pt x="221" y="585"/>
                  </a:lnTo>
                  <a:lnTo>
                    <a:pt x="219" y="585"/>
                  </a:lnTo>
                  <a:lnTo>
                    <a:pt x="211" y="585"/>
                  </a:lnTo>
                  <a:lnTo>
                    <a:pt x="209" y="585"/>
                  </a:lnTo>
                  <a:lnTo>
                    <a:pt x="207" y="592"/>
                  </a:lnTo>
                  <a:lnTo>
                    <a:pt x="204" y="618"/>
                  </a:lnTo>
                  <a:lnTo>
                    <a:pt x="202" y="630"/>
                  </a:lnTo>
                  <a:lnTo>
                    <a:pt x="200" y="637"/>
                  </a:lnTo>
                  <a:lnTo>
                    <a:pt x="197" y="639"/>
                  </a:lnTo>
                  <a:lnTo>
                    <a:pt x="195" y="642"/>
                  </a:lnTo>
                  <a:lnTo>
                    <a:pt x="133" y="651"/>
                  </a:lnTo>
                  <a:lnTo>
                    <a:pt x="131" y="649"/>
                  </a:lnTo>
                  <a:lnTo>
                    <a:pt x="128" y="642"/>
                  </a:lnTo>
                  <a:lnTo>
                    <a:pt x="128" y="632"/>
                  </a:lnTo>
                  <a:lnTo>
                    <a:pt x="126" y="625"/>
                  </a:lnTo>
                  <a:lnTo>
                    <a:pt x="124" y="623"/>
                  </a:lnTo>
                  <a:lnTo>
                    <a:pt x="124" y="623"/>
                  </a:lnTo>
                  <a:lnTo>
                    <a:pt x="126" y="618"/>
                  </a:lnTo>
                  <a:lnTo>
                    <a:pt x="124" y="613"/>
                  </a:lnTo>
                  <a:lnTo>
                    <a:pt x="119" y="613"/>
                  </a:lnTo>
                  <a:lnTo>
                    <a:pt x="117" y="616"/>
                  </a:lnTo>
                  <a:lnTo>
                    <a:pt x="114" y="618"/>
                  </a:lnTo>
                  <a:lnTo>
                    <a:pt x="112" y="613"/>
                  </a:lnTo>
                  <a:lnTo>
                    <a:pt x="109" y="609"/>
                  </a:lnTo>
                  <a:lnTo>
                    <a:pt x="107" y="604"/>
                  </a:lnTo>
                  <a:lnTo>
                    <a:pt x="109" y="597"/>
                  </a:lnTo>
                  <a:lnTo>
                    <a:pt x="114" y="592"/>
                  </a:lnTo>
                  <a:lnTo>
                    <a:pt x="119" y="594"/>
                  </a:lnTo>
                  <a:lnTo>
                    <a:pt x="128" y="599"/>
                  </a:lnTo>
                  <a:lnTo>
                    <a:pt x="131" y="597"/>
                  </a:lnTo>
                  <a:lnTo>
                    <a:pt x="131" y="594"/>
                  </a:lnTo>
                  <a:lnTo>
                    <a:pt x="131" y="594"/>
                  </a:lnTo>
                  <a:lnTo>
                    <a:pt x="133" y="592"/>
                  </a:lnTo>
                  <a:lnTo>
                    <a:pt x="133" y="592"/>
                  </a:lnTo>
                  <a:lnTo>
                    <a:pt x="133" y="587"/>
                  </a:lnTo>
                  <a:lnTo>
                    <a:pt x="128" y="583"/>
                  </a:lnTo>
                  <a:lnTo>
                    <a:pt x="128" y="580"/>
                  </a:lnTo>
                  <a:lnTo>
                    <a:pt x="126" y="575"/>
                  </a:lnTo>
                  <a:lnTo>
                    <a:pt x="128" y="571"/>
                  </a:lnTo>
                  <a:lnTo>
                    <a:pt x="131" y="568"/>
                  </a:lnTo>
                  <a:lnTo>
                    <a:pt x="131" y="568"/>
                  </a:lnTo>
                  <a:lnTo>
                    <a:pt x="133" y="571"/>
                  </a:lnTo>
                  <a:lnTo>
                    <a:pt x="136" y="571"/>
                  </a:lnTo>
                  <a:lnTo>
                    <a:pt x="138" y="568"/>
                  </a:lnTo>
                  <a:lnTo>
                    <a:pt x="136" y="564"/>
                  </a:lnTo>
                  <a:lnTo>
                    <a:pt x="133" y="557"/>
                  </a:lnTo>
                  <a:lnTo>
                    <a:pt x="133" y="554"/>
                  </a:lnTo>
                  <a:lnTo>
                    <a:pt x="133" y="554"/>
                  </a:lnTo>
                  <a:lnTo>
                    <a:pt x="136" y="552"/>
                  </a:lnTo>
                  <a:lnTo>
                    <a:pt x="131" y="552"/>
                  </a:lnTo>
                  <a:lnTo>
                    <a:pt x="128" y="549"/>
                  </a:lnTo>
                  <a:lnTo>
                    <a:pt x="128" y="540"/>
                  </a:lnTo>
                  <a:lnTo>
                    <a:pt x="128" y="528"/>
                  </a:lnTo>
                  <a:lnTo>
                    <a:pt x="131" y="514"/>
                  </a:lnTo>
                  <a:lnTo>
                    <a:pt x="128" y="504"/>
                  </a:lnTo>
                  <a:lnTo>
                    <a:pt x="124" y="483"/>
                  </a:lnTo>
                  <a:lnTo>
                    <a:pt x="121" y="478"/>
                  </a:lnTo>
                  <a:lnTo>
                    <a:pt x="119" y="474"/>
                  </a:lnTo>
                  <a:lnTo>
                    <a:pt x="105" y="478"/>
                  </a:lnTo>
                  <a:lnTo>
                    <a:pt x="102" y="481"/>
                  </a:lnTo>
                  <a:lnTo>
                    <a:pt x="93" y="476"/>
                  </a:lnTo>
                  <a:lnTo>
                    <a:pt x="90" y="471"/>
                  </a:lnTo>
                  <a:lnTo>
                    <a:pt x="90" y="469"/>
                  </a:lnTo>
                  <a:lnTo>
                    <a:pt x="90" y="467"/>
                  </a:lnTo>
                  <a:lnTo>
                    <a:pt x="90" y="459"/>
                  </a:lnTo>
                  <a:lnTo>
                    <a:pt x="90" y="457"/>
                  </a:lnTo>
                  <a:lnTo>
                    <a:pt x="88" y="455"/>
                  </a:lnTo>
                  <a:lnTo>
                    <a:pt x="86" y="452"/>
                  </a:lnTo>
                  <a:lnTo>
                    <a:pt x="83" y="448"/>
                  </a:lnTo>
                  <a:lnTo>
                    <a:pt x="81" y="441"/>
                  </a:lnTo>
                  <a:lnTo>
                    <a:pt x="76" y="436"/>
                  </a:lnTo>
                  <a:lnTo>
                    <a:pt x="72" y="431"/>
                  </a:lnTo>
                  <a:lnTo>
                    <a:pt x="67" y="433"/>
                  </a:lnTo>
                  <a:lnTo>
                    <a:pt x="60" y="436"/>
                  </a:lnTo>
                  <a:lnTo>
                    <a:pt x="57" y="438"/>
                  </a:lnTo>
                  <a:lnTo>
                    <a:pt x="60" y="443"/>
                  </a:lnTo>
                  <a:lnTo>
                    <a:pt x="55" y="443"/>
                  </a:lnTo>
                  <a:lnTo>
                    <a:pt x="50" y="443"/>
                  </a:lnTo>
                  <a:lnTo>
                    <a:pt x="48" y="441"/>
                  </a:lnTo>
                  <a:lnTo>
                    <a:pt x="43" y="438"/>
                  </a:lnTo>
                  <a:lnTo>
                    <a:pt x="38" y="429"/>
                  </a:lnTo>
                  <a:lnTo>
                    <a:pt x="36" y="422"/>
                  </a:lnTo>
                  <a:lnTo>
                    <a:pt x="31" y="414"/>
                  </a:lnTo>
                  <a:lnTo>
                    <a:pt x="19" y="412"/>
                  </a:lnTo>
                  <a:lnTo>
                    <a:pt x="15" y="407"/>
                  </a:lnTo>
                  <a:lnTo>
                    <a:pt x="7" y="405"/>
                  </a:lnTo>
                  <a:lnTo>
                    <a:pt x="5" y="400"/>
                  </a:lnTo>
                  <a:lnTo>
                    <a:pt x="3" y="398"/>
                  </a:lnTo>
                  <a:lnTo>
                    <a:pt x="0" y="391"/>
                  </a:lnTo>
                  <a:lnTo>
                    <a:pt x="0" y="381"/>
                  </a:lnTo>
                  <a:lnTo>
                    <a:pt x="5" y="372"/>
                  </a:lnTo>
                  <a:lnTo>
                    <a:pt x="17" y="358"/>
                  </a:lnTo>
                  <a:lnTo>
                    <a:pt x="22" y="353"/>
                  </a:lnTo>
                  <a:lnTo>
                    <a:pt x="26" y="348"/>
                  </a:lnTo>
                  <a:lnTo>
                    <a:pt x="29" y="348"/>
                  </a:lnTo>
                  <a:lnTo>
                    <a:pt x="41" y="353"/>
                  </a:lnTo>
                  <a:lnTo>
                    <a:pt x="43" y="353"/>
                  </a:lnTo>
                  <a:lnTo>
                    <a:pt x="45" y="348"/>
                  </a:lnTo>
                  <a:lnTo>
                    <a:pt x="43" y="346"/>
                  </a:lnTo>
                  <a:lnTo>
                    <a:pt x="43" y="343"/>
                  </a:lnTo>
                  <a:lnTo>
                    <a:pt x="50" y="339"/>
                  </a:lnTo>
                  <a:lnTo>
                    <a:pt x="53" y="341"/>
                  </a:lnTo>
                  <a:lnTo>
                    <a:pt x="53" y="341"/>
                  </a:lnTo>
                  <a:lnTo>
                    <a:pt x="55" y="341"/>
                  </a:lnTo>
                  <a:lnTo>
                    <a:pt x="55" y="343"/>
                  </a:lnTo>
                  <a:lnTo>
                    <a:pt x="57" y="346"/>
                  </a:lnTo>
                  <a:lnTo>
                    <a:pt x="57" y="346"/>
                  </a:lnTo>
                  <a:lnTo>
                    <a:pt x="62" y="343"/>
                  </a:lnTo>
                  <a:lnTo>
                    <a:pt x="64" y="341"/>
                  </a:lnTo>
                  <a:lnTo>
                    <a:pt x="67" y="341"/>
                  </a:lnTo>
                  <a:lnTo>
                    <a:pt x="67" y="341"/>
                  </a:lnTo>
                  <a:lnTo>
                    <a:pt x="69" y="339"/>
                  </a:lnTo>
                  <a:lnTo>
                    <a:pt x="69" y="336"/>
                  </a:lnTo>
                  <a:lnTo>
                    <a:pt x="69" y="336"/>
                  </a:lnTo>
                  <a:lnTo>
                    <a:pt x="72" y="334"/>
                  </a:lnTo>
                  <a:lnTo>
                    <a:pt x="72" y="329"/>
                  </a:lnTo>
                  <a:lnTo>
                    <a:pt x="72" y="327"/>
                  </a:lnTo>
                  <a:lnTo>
                    <a:pt x="72" y="325"/>
                  </a:lnTo>
                  <a:lnTo>
                    <a:pt x="72" y="325"/>
                  </a:lnTo>
                  <a:lnTo>
                    <a:pt x="72" y="322"/>
                  </a:lnTo>
                  <a:lnTo>
                    <a:pt x="72" y="322"/>
                  </a:lnTo>
                  <a:lnTo>
                    <a:pt x="72" y="322"/>
                  </a:lnTo>
                  <a:lnTo>
                    <a:pt x="74" y="322"/>
                  </a:lnTo>
                  <a:lnTo>
                    <a:pt x="74" y="322"/>
                  </a:lnTo>
                  <a:lnTo>
                    <a:pt x="74" y="320"/>
                  </a:lnTo>
                  <a:lnTo>
                    <a:pt x="74" y="320"/>
                  </a:lnTo>
                  <a:lnTo>
                    <a:pt x="72" y="320"/>
                  </a:lnTo>
                  <a:lnTo>
                    <a:pt x="72" y="317"/>
                  </a:lnTo>
                  <a:lnTo>
                    <a:pt x="72" y="317"/>
                  </a:lnTo>
                  <a:lnTo>
                    <a:pt x="74" y="315"/>
                  </a:lnTo>
                  <a:lnTo>
                    <a:pt x="76" y="315"/>
                  </a:lnTo>
                  <a:lnTo>
                    <a:pt x="76" y="315"/>
                  </a:lnTo>
                  <a:lnTo>
                    <a:pt x="76" y="313"/>
                  </a:lnTo>
                  <a:lnTo>
                    <a:pt x="76" y="310"/>
                  </a:lnTo>
                  <a:lnTo>
                    <a:pt x="76" y="308"/>
                  </a:lnTo>
                  <a:lnTo>
                    <a:pt x="76" y="308"/>
                  </a:lnTo>
                  <a:lnTo>
                    <a:pt x="76" y="306"/>
                  </a:lnTo>
                  <a:lnTo>
                    <a:pt x="79" y="308"/>
                  </a:lnTo>
                  <a:lnTo>
                    <a:pt x="79" y="306"/>
                  </a:lnTo>
                  <a:lnTo>
                    <a:pt x="79" y="303"/>
                  </a:lnTo>
                  <a:lnTo>
                    <a:pt x="79" y="303"/>
                  </a:lnTo>
                  <a:lnTo>
                    <a:pt x="74" y="303"/>
                  </a:lnTo>
                  <a:lnTo>
                    <a:pt x="69" y="303"/>
                  </a:lnTo>
                  <a:lnTo>
                    <a:pt x="69" y="301"/>
                  </a:lnTo>
                  <a:lnTo>
                    <a:pt x="69" y="298"/>
                  </a:lnTo>
                  <a:lnTo>
                    <a:pt x="76" y="291"/>
                  </a:lnTo>
                  <a:lnTo>
                    <a:pt x="76" y="287"/>
                  </a:lnTo>
                  <a:lnTo>
                    <a:pt x="72" y="282"/>
                  </a:lnTo>
                  <a:lnTo>
                    <a:pt x="69" y="275"/>
                  </a:lnTo>
                  <a:lnTo>
                    <a:pt x="57" y="251"/>
                  </a:lnTo>
                  <a:lnTo>
                    <a:pt x="48" y="235"/>
                  </a:lnTo>
                  <a:lnTo>
                    <a:pt x="48" y="230"/>
                  </a:lnTo>
                  <a:lnTo>
                    <a:pt x="50" y="230"/>
                  </a:lnTo>
                  <a:lnTo>
                    <a:pt x="60" y="227"/>
                  </a:lnTo>
                  <a:lnTo>
                    <a:pt x="60" y="223"/>
                  </a:lnTo>
                  <a:lnTo>
                    <a:pt x="60" y="220"/>
                  </a:lnTo>
                  <a:lnTo>
                    <a:pt x="57" y="216"/>
                  </a:lnTo>
                  <a:lnTo>
                    <a:pt x="53" y="213"/>
                  </a:lnTo>
                  <a:lnTo>
                    <a:pt x="48" y="213"/>
                  </a:lnTo>
                  <a:lnTo>
                    <a:pt x="45" y="209"/>
                  </a:lnTo>
                  <a:lnTo>
                    <a:pt x="45" y="201"/>
                  </a:lnTo>
                  <a:lnTo>
                    <a:pt x="45" y="199"/>
                  </a:lnTo>
                  <a:lnTo>
                    <a:pt x="43" y="197"/>
                  </a:lnTo>
                  <a:lnTo>
                    <a:pt x="41" y="194"/>
                  </a:lnTo>
                  <a:lnTo>
                    <a:pt x="41" y="190"/>
                  </a:lnTo>
                  <a:lnTo>
                    <a:pt x="41" y="185"/>
                  </a:lnTo>
                  <a:lnTo>
                    <a:pt x="41" y="183"/>
                  </a:lnTo>
                  <a:lnTo>
                    <a:pt x="41" y="180"/>
                  </a:lnTo>
                  <a:lnTo>
                    <a:pt x="38" y="178"/>
                  </a:lnTo>
                  <a:lnTo>
                    <a:pt x="38" y="178"/>
                  </a:lnTo>
                  <a:lnTo>
                    <a:pt x="38" y="178"/>
                  </a:lnTo>
                  <a:lnTo>
                    <a:pt x="36" y="178"/>
                  </a:lnTo>
                  <a:lnTo>
                    <a:pt x="36" y="168"/>
                  </a:lnTo>
                  <a:lnTo>
                    <a:pt x="41" y="168"/>
                  </a:lnTo>
                  <a:lnTo>
                    <a:pt x="43" y="164"/>
                  </a:lnTo>
                  <a:lnTo>
                    <a:pt x="45" y="159"/>
                  </a:lnTo>
                  <a:lnTo>
                    <a:pt x="48" y="152"/>
                  </a:lnTo>
                  <a:lnTo>
                    <a:pt x="72" y="138"/>
                  </a:lnTo>
                  <a:lnTo>
                    <a:pt x="79" y="140"/>
                  </a:lnTo>
                  <a:lnTo>
                    <a:pt x="100" y="145"/>
                  </a:lnTo>
                  <a:lnTo>
                    <a:pt x="100" y="145"/>
                  </a:lnTo>
                  <a:lnTo>
                    <a:pt x="100" y="138"/>
                  </a:lnTo>
                  <a:lnTo>
                    <a:pt x="102" y="133"/>
                  </a:lnTo>
                  <a:lnTo>
                    <a:pt x="102" y="123"/>
                  </a:lnTo>
                  <a:lnTo>
                    <a:pt x="105" y="116"/>
                  </a:lnTo>
                  <a:lnTo>
                    <a:pt x="105" y="112"/>
                  </a:lnTo>
                  <a:lnTo>
                    <a:pt x="105" y="107"/>
                  </a:lnTo>
                  <a:lnTo>
                    <a:pt x="105" y="104"/>
                  </a:lnTo>
                  <a:lnTo>
                    <a:pt x="109" y="102"/>
                  </a:lnTo>
                  <a:lnTo>
                    <a:pt x="109" y="102"/>
                  </a:lnTo>
                  <a:lnTo>
                    <a:pt x="107" y="90"/>
                  </a:lnTo>
                  <a:lnTo>
                    <a:pt x="107" y="78"/>
                  </a:lnTo>
                  <a:lnTo>
                    <a:pt x="112" y="69"/>
                  </a:lnTo>
                  <a:lnTo>
                    <a:pt x="124" y="57"/>
                  </a:lnTo>
                  <a:lnTo>
                    <a:pt x="140" y="45"/>
                  </a:lnTo>
                  <a:lnTo>
                    <a:pt x="150" y="40"/>
                  </a:lnTo>
                  <a:lnTo>
                    <a:pt x="152" y="33"/>
                  </a:lnTo>
                  <a:lnTo>
                    <a:pt x="155" y="22"/>
                  </a:lnTo>
                  <a:lnTo>
                    <a:pt x="159" y="10"/>
                  </a:lnTo>
                  <a:lnTo>
                    <a:pt x="164" y="3"/>
                  </a:lnTo>
                  <a:lnTo>
                    <a:pt x="169" y="0"/>
                  </a:lnTo>
                  <a:lnTo>
                    <a:pt x="181" y="3"/>
                  </a:lnTo>
                  <a:lnTo>
                    <a:pt x="188" y="7"/>
                  </a:lnTo>
                  <a:lnTo>
                    <a:pt x="200" y="19"/>
                  </a:lnTo>
                  <a:lnTo>
                    <a:pt x="207" y="22"/>
                  </a:lnTo>
                  <a:lnTo>
                    <a:pt x="240" y="26"/>
                  </a:lnTo>
                  <a:lnTo>
                    <a:pt x="247" y="31"/>
                  </a:lnTo>
                  <a:lnTo>
                    <a:pt x="259" y="45"/>
                  </a:lnTo>
                  <a:lnTo>
                    <a:pt x="266" y="52"/>
                  </a:lnTo>
                  <a:lnTo>
                    <a:pt x="273" y="5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830" y="3693"/>
              <a:ext cx="424" cy="547"/>
            </a:xfrm>
            <a:custGeom>
              <a:avLst/>
              <a:gdLst>
                <a:gd name="T0" fmla="*/ 201 w 424"/>
                <a:gd name="T1" fmla="*/ 24 h 547"/>
                <a:gd name="T2" fmla="*/ 273 w 424"/>
                <a:gd name="T3" fmla="*/ 74 h 547"/>
                <a:gd name="T4" fmla="*/ 306 w 424"/>
                <a:gd name="T5" fmla="*/ 109 h 547"/>
                <a:gd name="T6" fmla="*/ 320 w 424"/>
                <a:gd name="T7" fmla="*/ 95 h 547"/>
                <a:gd name="T8" fmla="*/ 349 w 424"/>
                <a:gd name="T9" fmla="*/ 107 h 547"/>
                <a:gd name="T10" fmla="*/ 353 w 424"/>
                <a:gd name="T11" fmla="*/ 119 h 547"/>
                <a:gd name="T12" fmla="*/ 365 w 424"/>
                <a:gd name="T13" fmla="*/ 152 h 547"/>
                <a:gd name="T14" fmla="*/ 358 w 424"/>
                <a:gd name="T15" fmla="*/ 164 h 547"/>
                <a:gd name="T16" fmla="*/ 367 w 424"/>
                <a:gd name="T17" fmla="*/ 192 h 547"/>
                <a:gd name="T18" fmla="*/ 377 w 424"/>
                <a:gd name="T19" fmla="*/ 211 h 547"/>
                <a:gd name="T20" fmla="*/ 370 w 424"/>
                <a:gd name="T21" fmla="*/ 235 h 547"/>
                <a:gd name="T22" fmla="*/ 363 w 424"/>
                <a:gd name="T23" fmla="*/ 247 h 547"/>
                <a:gd name="T24" fmla="*/ 365 w 424"/>
                <a:gd name="T25" fmla="*/ 265 h 547"/>
                <a:gd name="T26" fmla="*/ 417 w 424"/>
                <a:gd name="T27" fmla="*/ 329 h 547"/>
                <a:gd name="T28" fmla="*/ 410 w 424"/>
                <a:gd name="T29" fmla="*/ 344 h 547"/>
                <a:gd name="T30" fmla="*/ 403 w 424"/>
                <a:gd name="T31" fmla="*/ 344 h 547"/>
                <a:gd name="T32" fmla="*/ 410 w 424"/>
                <a:gd name="T33" fmla="*/ 353 h 547"/>
                <a:gd name="T34" fmla="*/ 405 w 424"/>
                <a:gd name="T35" fmla="*/ 386 h 547"/>
                <a:gd name="T36" fmla="*/ 379 w 424"/>
                <a:gd name="T37" fmla="*/ 377 h 547"/>
                <a:gd name="T38" fmla="*/ 370 w 424"/>
                <a:gd name="T39" fmla="*/ 417 h 547"/>
                <a:gd name="T40" fmla="*/ 363 w 424"/>
                <a:gd name="T41" fmla="*/ 433 h 547"/>
                <a:gd name="T42" fmla="*/ 360 w 424"/>
                <a:gd name="T43" fmla="*/ 443 h 547"/>
                <a:gd name="T44" fmla="*/ 346 w 424"/>
                <a:gd name="T45" fmla="*/ 452 h 547"/>
                <a:gd name="T46" fmla="*/ 330 w 424"/>
                <a:gd name="T47" fmla="*/ 452 h 547"/>
                <a:gd name="T48" fmla="*/ 327 w 424"/>
                <a:gd name="T49" fmla="*/ 467 h 547"/>
                <a:gd name="T50" fmla="*/ 327 w 424"/>
                <a:gd name="T51" fmla="*/ 483 h 547"/>
                <a:gd name="T52" fmla="*/ 311 w 424"/>
                <a:gd name="T53" fmla="*/ 488 h 547"/>
                <a:gd name="T54" fmla="*/ 313 w 424"/>
                <a:gd name="T55" fmla="*/ 493 h 547"/>
                <a:gd name="T56" fmla="*/ 308 w 424"/>
                <a:gd name="T57" fmla="*/ 500 h 547"/>
                <a:gd name="T58" fmla="*/ 318 w 424"/>
                <a:gd name="T59" fmla="*/ 512 h 547"/>
                <a:gd name="T60" fmla="*/ 306 w 424"/>
                <a:gd name="T61" fmla="*/ 519 h 547"/>
                <a:gd name="T62" fmla="*/ 277 w 424"/>
                <a:gd name="T63" fmla="*/ 540 h 547"/>
                <a:gd name="T64" fmla="*/ 268 w 424"/>
                <a:gd name="T65" fmla="*/ 547 h 547"/>
                <a:gd name="T66" fmla="*/ 251 w 424"/>
                <a:gd name="T67" fmla="*/ 540 h 547"/>
                <a:gd name="T68" fmla="*/ 235 w 424"/>
                <a:gd name="T69" fmla="*/ 514 h 547"/>
                <a:gd name="T70" fmla="*/ 225 w 424"/>
                <a:gd name="T71" fmla="*/ 507 h 547"/>
                <a:gd name="T72" fmla="*/ 194 w 424"/>
                <a:gd name="T73" fmla="*/ 476 h 547"/>
                <a:gd name="T74" fmla="*/ 180 w 424"/>
                <a:gd name="T75" fmla="*/ 469 h 547"/>
                <a:gd name="T76" fmla="*/ 175 w 424"/>
                <a:gd name="T77" fmla="*/ 481 h 547"/>
                <a:gd name="T78" fmla="*/ 156 w 424"/>
                <a:gd name="T79" fmla="*/ 483 h 547"/>
                <a:gd name="T80" fmla="*/ 137 w 424"/>
                <a:gd name="T81" fmla="*/ 483 h 547"/>
                <a:gd name="T82" fmla="*/ 128 w 424"/>
                <a:gd name="T83" fmla="*/ 488 h 547"/>
                <a:gd name="T84" fmla="*/ 109 w 424"/>
                <a:gd name="T85" fmla="*/ 488 h 547"/>
                <a:gd name="T86" fmla="*/ 104 w 424"/>
                <a:gd name="T87" fmla="*/ 495 h 547"/>
                <a:gd name="T88" fmla="*/ 73 w 424"/>
                <a:gd name="T89" fmla="*/ 483 h 547"/>
                <a:gd name="T90" fmla="*/ 76 w 424"/>
                <a:gd name="T91" fmla="*/ 445 h 547"/>
                <a:gd name="T92" fmla="*/ 76 w 424"/>
                <a:gd name="T93" fmla="*/ 436 h 547"/>
                <a:gd name="T94" fmla="*/ 64 w 424"/>
                <a:gd name="T95" fmla="*/ 403 h 547"/>
                <a:gd name="T96" fmla="*/ 47 w 424"/>
                <a:gd name="T97" fmla="*/ 393 h 547"/>
                <a:gd name="T98" fmla="*/ 19 w 424"/>
                <a:gd name="T99" fmla="*/ 365 h 547"/>
                <a:gd name="T100" fmla="*/ 0 w 424"/>
                <a:gd name="T101" fmla="*/ 346 h 547"/>
                <a:gd name="T102" fmla="*/ 33 w 424"/>
                <a:gd name="T103" fmla="*/ 339 h 547"/>
                <a:gd name="T104" fmla="*/ 31 w 424"/>
                <a:gd name="T105" fmla="*/ 325 h 547"/>
                <a:gd name="T106" fmla="*/ 31 w 424"/>
                <a:gd name="T107" fmla="*/ 310 h 547"/>
                <a:gd name="T108" fmla="*/ 21 w 424"/>
                <a:gd name="T109" fmla="*/ 284 h 547"/>
                <a:gd name="T110" fmla="*/ 17 w 424"/>
                <a:gd name="T111" fmla="*/ 256 h 547"/>
                <a:gd name="T112" fmla="*/ 5 w 424"/>
                <a:gd name="T113" fmla="*/ 213 h 547"/>
                <a:gd name="T114" fmla="*/ 12 w 424"/>
                <a:gd name="T115" fmla="*/ 183 h 547"/>
                <a:gd name="T116" fmla="*/ 19 w 424"/>
                <a:gd name="T117" fmla="*/ 157 h 547"/>
                <a:gd name="T118" fmla="*/ 33 w 424"/>
                <a:gd name="T119" fmla="*/ 128 h 547"/>
                <a:gd name="T120" fmla="*/ 114 w 424"/>
                <a:gd name="T121" fmla="*/ 0 h 547"/>
                <a:gd name="T122" fmla="*/ 197 w 424"/>
                <a:gd name="T123" fmla="*/ 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547">
                  <a:moveTo>
                    <a:pt x="197" y="26"/>
                  </a:moveTo>
                  <a:lnTo>
                    <a:pt x="199" y="26"/>
                  </a:lnTo>
                  <a:lnTo>
                    <a:pt x="201" y="24"/>
                  </a:lnTo>
                  <a:lnTo>
                    <a:pt x="201" y="24"/>
                  </a:lnTo>
                  <a:lnTo>
                    <a:pt x="201" y="24"/>
                  </a:lnTo>
                  <a:lnTo>
                    <a:pt x="204" y="24"/>
                  </a:lnTo>
                  <a:lnTo>
                    <a:pt x="209" y="24"/>
                  </a:lnTo>
                  <a:lnTo>
                    <a:pt x="220" y="33"/>
                  </a:lnTo>
                  <a:lnTo>
                    <a:pt x="237" y="38"/>
                  </a:lnTo>
                  <a:lnTo>
                    <a:pt x="273" y="74"/>
                  </a:lnTo>
                  <a:lnTo>
                    <a:pt x="277" y="76"/>
                  </a:lnTo>
                  <a:lnTo>
                    <a:pt x="282" y="81"/>
                  </a:lnTo>
                  <a:lnTo>
                    <a:pt x="294" y="97"/>
                  </a:lnTo>
                  <a:lnTo>
                    <a:pt x="303" y="104"/>
                  </a:lnTo>
                  <a:lnTo>
                    <a:pt x="306" y="109"/>
                  </a:lnTo>
                  <a:lnTo>
                    <a:pt x="308" y="112"/>
                  </a:lnTo>
                  <a:lnTo>
                    <a:pt x="313" y="109"/>
                  </a:lnTo>
                  <a:lnTo>
                    <a:pt x="315" y="104"/>
                  </a:lnTo>
                  <a:lnTo>
                    <a:pt x="318" y="100"/>
                  </a:lnTo>
                  <a:lnTo>
                    <a:pt x="320" y="95"/>
                  </a:lnTo>
                  <a:lnTo>
                    <a:pt x="322" y="88"/>
                  </a:lnTo>
                  <a:lnTo>
                    <a:pt x="327" y="93"/>
                  </a:lnTo>
                  <a:lnTo>
                    <a:pt x="334" y="102"/>
                  </a:lnTo>
                  <a:lnTo>
                    <a:pt x="337" y="107"/>
                  </a:lnTo>
                  <a:lnTo>
                    <a:pt x="349" y="107"/>
                  </a:lnTo>
                  <a:lnTo>
                    <a:pt x="353" y="109"/>
                  </a:lnTo>
                  <a:lnTo>
                    <a:pt x="356" y="112"/>
                  </a:lnTo>
                  <a:lnTo>
                    <a:pt x="356" y="114"/>
                  </a:lnTo>
                  <a:lnTo>
                    <a:pt x="356" y="114"/>
                  </a:lnTo>
                  <a:lnTo>
                    <a:pt x="353" y="119"/>
                  </a:lnTo>
                  <a:lnTo>
                    <a:pt x="356" y="128"/>
                  </a:lnTo>
                  <a:lnTo>
                    <a:pt x="358" y="138"/>
                  </a:lnTo>
                  <a:lnTo>
                    <a:pt x="360" y="145"/>
                  </a:lnTo>
                  <a:lnTo>
                    <a:pt x="363" y="149"/>
                  </a:lnTo>
                  <a:lnTo>
                    <a:pt x="365" y="152"/>
                  </a:lnTo>
                  <a:lnTo>
                    <a:pt x="365" y="152"/>
                  </a:lnTo>
                  <a:lnTo>
                    <a:pt x="360" y="154"/>
                  </a:lnTo>
                  <a:lnTo>
                    <a:pt x="358" y="154"/>
                  </a:lnTo>
                  <a:lnTo>
                    <a:pt x="358" y="157"/>
                  </a:lnTo>
                  <a:lnTo>
                    <a:pt x="358" y="164"/>
                  </a:lnTo>
                  <a:lnTo>
                    <a:pt x="358" y="166"/>
                  </a:lnTo>
                  <a:lnTo>
                    <a:pt x="360" y="173"/>
                  </a:lnTo>
                  <a:lnTo>
                    <a:pt x="363" y="180"/>
                  </a:lnTo>
                  <a:lnTo>
                    <a:pt x="365" y="187"/>
                  </a:lnTo>
                  <a:lnTo>
                    <a:pt x="367" y="192"/>
                  </a:lnTo>
                  <a:lnTo>
                    <a:pt x="370" y="197"/>
                  </a:lnTo>
                  <a:lnTo>
                    <a:pt x="377" y="202"/>
                  </a:lnTo>
                  <a:lnTo>
                    <a:pt x="377" y="206"/>
                  </a:lnTo>
                  <a:lnTo>
                    <a:pt x="377" y="209"/>
                  </a:lnTo>
                  <a:lnTo>
                    <a:pt x="377" y="211"/>
                  </a:lnTo>
                  <a:lnTo>
                    <a:pt x="377" y="218"/>
                  </a:lnTo>
                  <a:lnTo>
                    <a:pt x="377" y="223"/>
                  </a:lnTo>
                  <a:lnTo>
                    <a:pt x="375" y="228"/>
                  </a:lnTo>
                  <a:lnTo>
                    <a:pt x="370" y="232"/>
                  </a:lnTo>
                  <a:lnTo>
                    <a:pt x="370" y="235"/>
                  </a:lnTo>
                  <a:lnTo>
                    <a:pt x="370" y="237"/>
                  </a:lnTo>
                  <a:lnTo>
                    <a:pt x="370" y="237"/>
                  </a:lnTo>
                  <a:lnTo>
                    <a:pt x="370" y="239"/>
                  </a:lnTo>
                  <a:lnTo>
                    <a:pt x="363" y="244"/>
                  </a:lnTo>
                  <a:lnTo>
                    <a:pt x="363" y="247"/>
                  </a:lnTo>
                  <a:lnTo>
                    <a:pt x="363" y="247"/>
                  </a:lnTo>
                  <a:lnTo>
                    <a:pt x="363" y="249"/>
                  </a:lnTo>
                  <a:lnTo>
                    <a:pt x="358" y="258"/>
                  </a:lnTo>
                  <a:lnTo>
                    <a:pt x="360" y="261"/>
                  </a:lnTo>
                  <a:lnTo>
                    <a:pt x="365" y="265"/>
                  </a:lnTo>
                  <a:lnTo>
                    <a:pt x="372" y="273"/>
                  </a:lnTo>
                  <a:lnTo>
                    <a:pt x="394" y="303"/>
                  </a:lnTo>
                  <a:lnTo>
                    <a:pt x="420" y="322"/>
                  </a:lnTo>
                  <a:lnTo>
                    <a:pt x="420" y="327"/>
                  </a:lnTo>
                  <a:lnTo>
                    <a:pt x="417" y="329"/>
                  </a:lnTo>
                  <a:lnTo>
                    <a:pt x="410" y="334"/>
                  </a:lnTo>
                  <a:lnTo>
                    <a:pt x="408" y="336"/>
                  </a:lnTo>
                  <a:lnTo>
                    <a:pt x="408" y="339"/>
                  </a:lnTo>
                  <a:lnTo>
                    <a:pt x="408" y="339"/>
                  </a:lnTo>
                  <a:lnTo>
                    <a:pt x="410" y="344"/>
                  </a:lnTo>
                  <a:lnTo>
                    <a:pt x="410" y="344"/>
                  </a:lnTo>
                  <a:lnTo>
                    <a:pt x="410" y="344"/>
                  </a:lnTo>
                  <a:lnTo>
                    <a:pt x="408" y="346"/>
                  </a:lnTo>
                  <a:lnTo>
                    <a:pt x="405" y="346"/>
                  </a:lnTo>
                  <a:lnTo>
                    <a:pt x="403" y="344"/>
                  </a:lnTo>
                  <a:lnTo>
                    <a:pt x="403" y="341"/>
                  </a:lnTo>
                  <a:lnTo>
                    <a:pt x="403" y="344"/>
                  </a:lnTo>
                  <a:lnTo>
                    <a:pt x="403" y="348"/>
                  </a:lnTo>
                  <a:lnTo>
                    <a:pt x="405" y="351"/>
                  </a:lnTo>
                  <a:lnTo>
                    <a:pt x="410" y="353"/>
                  </a:lnTo>
                  <a:lnTo>
                    <a:pt x="413" y="360"/>
                  </a:lnTo>
                  <a:lnTo>
                    <a:pt x="417" y="365"/>
                  </a:lnTo>
                  <a:lnTo>
                    <a:pt x="424" y="370"/>
                  </a:lnTo>
                  <a:lnTo>
                    <a:pt x="422" y="372"/>
                  </a:lnTo>
                  <a:lnTo>
                    <a:pt x="405" y="386"/>
                  </a:lnTo>
                  <a:lnTo>
                    <a:pt x="401" y="389"/>
                  </a:lnTo>
                  <a:lnTo>
                    <a:pt x="394" y="386"/>
                  </a:lnTo>
                  <a:lnTo>
                    <a:pt x="389" y="379"/>
                  </a:lnTo>
                  <a:lnTo>
                    <a:pt x="382" y="374"/>
                  </a:lnTo>
                  <a:lnTo>
                    <a:pt x="379" y="377"/>
                  </a:lnTo>
                  <a:lnTo>
                    <a:pt x="375" y="386"/>
                  </a:lnTo>
                  <a:lnTo>
                    <a:pt x="372" y="389"/>
                  </a:lnTo>
                  <a:lnTo>
                    <a:pt x="365" y="393"/>
                  </a:lnTo>
                  <a:lnTo>
                    <a:pt x="363" y="400"/>
                  </a:lnTo>
                  <a:lnTo>
                    <a:pt x="370" y="417"/>
                  </a:lnTo>
                  <a:lnTo>
                    <a:pt x="367" y="419"/>
                  </a:lnTo>
                  <a:lnTo>
                    <a:pt x="367" y="419"/>
                  </a:lnTo>
                  <a:lnTo>
                    <a:pt x="365" y="424"/>
                  </a:lnTo>
                  <a:lnTo>
                    <a:pt x="363" y="429"/>
                  </a:lnTo>
                  <a:lnTo>
                    <a:pt x="363" y="433"/>
                  </a:lnTo>
                  <a:lnTo>
                    <a:pt x="360" y="436"/>
                  </a:lnTo>
                  <a:lnTo>
                    <a:pt x="358" y="441"/>
                  </a:lnTo>
                  <a:lnTo>
                    <a:pt x="358" y="443"/>
                  </a:lnTo>
                  <a:lnTo>
                    <a:pt x="356" y="443"/>
                  </a:lnTo>
                  <a:lnTo>
                    <a:pt x="360" y="443"/>
                  </a:lnTo>
                  <a:lnTo>
                    <a:pt x="358" y="445"/>
                  </a:lnTo>
                  <a:lnTo>
                    <a:pt x="356" y="448"/>
                  </a:lnTo>
                  <a:lnTo>
                    <a:pt x="341" y="448"/>
                  </a:lnTo>
                  <a:lnTo>
                    <a:pt x="339" y="450"/>
                  </a:lnTo>
                  <a:lnTo>
                    <a:pt x="346" y="452"/>
                  </a:lnTo>
                  <a:lnTo>
                    <a:pt x="346" y="457"/>
                  </a:lnTo>
                  <a:lnTo>
                    <a:pt x="344" y="457"/>
                  </a:lnTo>
                  <a:lnTo>
                    <a:pt x="344" y="457"/>
                  </a:lnTo>
                  <a:lnTo>
                    <a:pt x="332" y="455"/>
                  </a:lnTo>
                  <a:lnTo>
                    <a:pt x="330" y="452"/>
                  </a:lnTo>
                  <a:lnTo>
                    <a:pt x="330" y="452"/>
                  </a:lnTo>
                  <a:lnTo>
                    <a:pt x="330" y="455"/>
                  </a:lnTo>
                  <a:lnTo>
                    <a:pt x="330" y="455"/>
                  </a:lnTo>
                  <a:lnTo>
                    <a:pt x="330" y="455"/>
                  </a:lnTo>
                  <a:lnTo>
                    <a:pt x="327" y="467"/>
                  </a:lnTo>
                  <a:lnTo>
                    <a:pt x="327" y="469"/>
                  </a:lnTo>
                  <a:lnTo>
                    <a:pt x="325" y="471"/>
                  </a:lnTo>
                  <a:lnTo>
                    <a:pt x="322" y="476"/>
                  </a:lnTo>
                  <a:lnTo>
                    <a:pt x="327" y="478"/>
                  </a:lnTo>
                  <a:lnTo>
                    <a:pt x="327" y="483"/>
                  </a:lnTo>
                  <a:lnTo>
                    <a:pt x="325" y="486"/>
                  </a:lnTo>
                  <a:lnTo>
                    <a:pt x="322" y="488"/>
                  </a:lnTo>
                  <a:lnTo>
                    <a:pt x="313" y="483"/>
                  </a:lnTo>
                  <a:lnTo>
                    <a:pt x="311" y="486"/>
                  </a:lnTo>
                  <a:lnTo>
                    <a:pt x="311" y="488"/>
                  </a:lnTo>
                  <a:lnTo>
                    <a:pt x="313" y="488"/>
                  </a:lnTo>
                  <a:lnTo>
                    <a:pt x="315" y="490"/>
                  </a:lnTo>
                  <a:lnTo>
                    <a:pt x="313" y="493"/>
                  </a:lnTo>
                  <a:lnTo>
                    <a:pt x="313" y="493"/>
                  </a:lnTo>
                  <a:lnTo>
                    <a:pt x="313" y="493"/>
                  </a:lnTo>
                  <a:lnTo>
                    <a:pt x="311" y="493"/>
                  </a:lnTo>
                  <a:lnTo>
                    <a:pt x="308" y="495"/>
                  </a:lnTo>
                  <a:lnTo>
                    <a:pt x="308" y="495"/>
                  </a:lnTo>
                  <a:lnTo>
                    <a:pt x="308" y="497"/>
                  </a:lnTo>
                  <a:lnTo>
                    <a:pt x="308" y="500"/>
                  </a:lnTo>
                  <a:lnTo>
                    <a:pt x="311" y="500"/>
                  </a:lnTo>
                  <a:lnTo>
                    <a:pt x="311" y="505"/>
                  </a:lnTo>
                  <a:lnTo>
                    <a:pt x="313" y="507"/>
                  </a:lnTo>
                  <a:lnTo>
                    <a:pt x="313" y="509"/>
                  </a:lnTo>
                  <a:lnTo>
                    <a:pt x="318" y="512"/>
                  </a:lnTo>
                  <a:lnTo>
                    <a:pt x="318" y="512"/>
                  </a:lnTo>
                  <a:lnTo>
                    <a:pt x="318" y="516"/>
                  </a:lnTo>
                  <a:lnTo>
                    <a:pt x="315" y="519"/>
                  </a:lnTo>
                  <a:lnTo>
                    <a:pt x="311" y="519"/>
                  </a:lnTo>
                  <a:lnTo>
                    <a:pt x="306" y="519"/>
                  </a:lnTo>
                  <a:lnTo>
                    <a:pt x="301" y="519"/>
                  </a:lnTo>
                  <a:lnTo>
                    <a:pt x="284" y="531"/>
                  </a:lnTo>
                  <a:lnTo>
                    <a:pt x="282" y="535"/>
                  </a:lnTo>
                  <a:lnTo>
                    <a:pt x="282" y="540"/>
                  </a:lnTo>
                  <a:lnTo>
                    <a:pt x="277" y="540"/>
                  </a:lnTo>
                  <a:lnTo>
                    <a:pt x="268" y="540"/>
                  </a:lnTo>
                  <a:lnTo>
                    <a:pt x="266" y="542"/>
                  </a:lnTo>
                  <a:lnTo>
                    <a:pt x="268" y="542"/>
                  </a:lnTo>
                  <a:lnTo>
                    <a:pt x="268" y="545"/>
                  </a:lnTo>
                  <a:lnTo>
                    <a:pt x="268" y="547"/>
                  </a:lnTo>
                  <a:lnTo>
                    <a:pt x="263" y="547"/>
                  </a:lnTo>
                  <a:lnTo>
                    <a:pt x="261" y="542"/>
                  </a:lnTo>
                  <a:lnTo>
                    <a:pt x="258" y="540"/>
                  </a:lnTo>
                  <a:lnTo>
                    <a:pt x="256" y="540"/>
                  </a:lnTo>
                  <a:lnTo>
                    <a:pt x="251" y="540"/>
                  </a:lnTo>
                  <a:lnTo>
                    <a:pt x="249" y="542"/>
                  </a:lnTo>
                  <a:lnTo>
                    <a:pt x="239" y="531"/>
                  </a:lnTo>
                  <a:lnTo>
                    <a:pt x="235" y="523"/>
                  </a:lnTo>
                  <a:lnTo>
                    <a:pt x="239" y="516"/>
                  </a:lnTo>
                  <a:lnTo>
                    <a:pt x="235" y="514"/>
                  </a:lnTo>
                  <a:lnTo>
                    <a:pt x="228" y="512"/>
                  </a:lnTo>
                  <a:lnTo>
                    <a:pt x="228" y="512"/>
                  </a:lnTo>
                  <a:lnTo>
                    <a:pt x="228" y="509"/>
                  </a:lnTo>
                  <a:lnTo>
                    <a:pt x="228" y="509"/>
                  </a:lnTo>
                  <a:lnTo>
                    <a:pt x="225" y="507"/>
                  </a:lnTo>
                  <a:lnTo>
                    <a:pt x="209" y="488"/>
                  </a:lnTo>
                  <a:lnTo>
                    <a:pt x="204" y="483"/>
                  </a:lnTo>
                  <a:lnTo>
                    <a:pt x="201" y="481"/>
                  </a:lnTo>
                  <a:lnTo>
                    <a:pt x="197" y="478"/>
                  </a:lnTo>
                  <a:lnTo>
                    <a:pt x="194" y="476"/>
                  </a:lnTo>
                  <a:lnTo>
                    <a:pt x="194" y="476"/>
                  </a:lnTo>
                  <a:lnTo>
                    <a:pt x="190" y="474"/>
                  </a:lnTo>
                  <a:lnTo>
                    <a:pt x="185" y="471"/>
                  </a:lnTo>
                  <a:lnTo>
                    <a:pt x="185" y="469"/>
                  </a:lnTo>
                  <a:lnTo>
                    <a:pt x="180" y="469"/>
                  </a:lnTo>
                  <a:lnTo>
                    <a:pt x="180" y="469"/>
                  </a:lnTo>
                  <a:lnTo>
                    <a:pt x="183" y="474"/>
                  </a:lnTo>
                  <a:lnTo>
                    <a:pt x="180" y="476"/>
                  </a:lnTo>
                  <a:lnTo>
                    <a:pt x="180" y="476"/>
                  </a:lnTo>
                  <a:lnTo>
                    <a:pt x="175" y="481"/>
                  </a:lnTo>
                  <a:lnTo>
                    <a:pt x="171" y="483"/>
                  </a:lnTo>
                  <a:lnTo>
                    <a:pt x="168" y="483"/>
                  </a:lnTo>
                  <a:lnTo>
                    <a:pt x="161" y="486"/>
                  </a:lnTo>
                  <a:lnTo>
                    <a:pt x="159" y="486"/>
                  </a:lnTo>
                  <a:lnTo>
                    <a:pt x="156" y="483"/>
                  </a:lnTo>
                  <a:lnTo>
                    <a:pt x="154" y="481"/>
                  </a:lnTo>
                  <a:lnTo>
                    <a:pt x="152" y="478"/>
                  </a:lnTo>
                  <a:lnTo>
                    <a:pt x="149" y="478"/>
                  </a:lnTo>
                  <a:lnTo>
                    <a:pt x="142" y="483"/>
                  </a:lnTo>
                  <a:lnTo>
                    <a:pt x="137" y="483"/>
                  </a:lnTo>
                  <a:lnTo>
                    <a:pt x="130" y="481"/>
                  </a:lnTo>
                  <a:lnTo>
                    <a:pt x="128" y="481"/>
                  </a:lnTo>
                  <a:lnTo>
                    <a:pt x="126" y="481"/>
                  </a:lnTo>
                  <a:lnTo>
                    <a:pt x="126" y="486"/>
                  </a:lnTo>
                  <a:lnTo>
                    <a:pt x="128" y="488"/>
                  </a:lnTo>
                  <a:lnTo>
                    <a:pt x="126" y="488"/>
                  </a:lnTo>
                  <a:lnTo>
                    <a:pt x="116" y="483"/>
                  </a:lnTo>
                  <a:lnTo>
                    <a:pt x="111" y="483"/>
                  </a:lnTo>
                  <a:lnTo>
                    <a:pt x="109" y="486"/>
                  </a:lnTo>
                  <a:lnTo>
                    <a:pt x="109" y="488"/>
                  </a:lnTo>
                  <a:lnTo>
                    <a:pt x="107" y="490"/>
                  </a:lnTo>
                  <a:lnTo>
                    <a:pt x="107" y="490"/>
                  </a:lnTo>
                  <a:lnTo>
                    <a:pt x="109" y="490"/>
                  </a:lnTo>
                  <a:lnTo>
                    <a:pt x="107" y="493"/>
                  </a:lnTo>
                  <a:lnTo>
                    <a:pt x="104" y="495"/>
                  </a:lnTo>
                  <a:lnTo>
                    <a:pt x="100" y="495"/>
                  </a:lnTo>
                  <a:lnTo>
                    <a:pt x="92" y="490"/>
                  </a:lnTo>
                  <a:lnTo>
                    <a:pt x="88" y="486"/>
                  </a:lnTo>
                  <a:lnTo>
                    <a:pt x="78" y="486"/>
                  </a:lnTo>
                  <a:lnTo>
                    <a:pt x="73" y="483"/>
                  </a:lnTo>
                  <a:lnTo>
                    <a:pt x="59" y="471"/>
                  </a:lnTo>
                  <a:lnTo>
                    <a:pt x="59" y="467"/>
                  </a:lnTo>
                  <a:lnTo>
                    <a:pt x="73" y="450"/>
                  </a:lnTo>
                  <a:lnTo>
                    <a:pt x="76" y="445"/>
                  </a:lnTo>
                  <a:lnTo>
                    <a:pt x="76" y="445"/>
                  </a:lnTo>
                  <a:lnTo>
                    <a:pt x="73" y="445"/>
                  </a:lnTo>
                  <a:lnTo>
                    <a:pt x="73" y="445"/>
                  </a:lnTo>
                  <a:lnTo>
                    <a:pt x="73" y="445"/>
                  </a:lnTo>
                  <a:lnTo>
                    <a:pt x="76" y="441"/>
                  </a:lnTo>
                  <a:lnTo>
                    <a:pt x="76" y="436"/>
                  </a:lnTo>
                  <a:lnTo>
                    <a:pt x="73" y="426"/>
                  </a:lnTo>
                  <a:lnTo>
                    <a:pt x="71" y="417"/>
                  </a:lnTo>
                  <a:lnTo>
                    <a:pt x="66" y="412"/>
                  </a:lnTo>
                  <a:lnTo>
                    <a:pt x="66" y="407"/>
                  </a:lnTo>
                  <a:lnTo>
                    <a:pt x="64" y="403"/>
                  </a:lnTo>
                  <a:lnTo>
                    <a:pt x="64" y="400"/>
                  </a:lnTo>
                  <a:lnTo>
                    <a:pt x="59" y="393"/>
                  </a:lnTo>
                  <a:lnTo>
                    <a:pt x="54" y="391"/>
                  </a:lnTo>
                  <a:lnTo>
                    <a:pt x="50" y="391"/>
                  </a:lnTo>
                  <a:lnTo>
                    <a:pt x="47" y="393"/>
                  </a:lnTo>
                  <a:lnTo>
                    <a:pt x="45" y="398"/>
                  </a:lnTo>
                  <a:lnTo>
                    <a:pt x="43" y="396"/>
                  </a:lnTo>
                  <a:lnTo>
                    <a:pt x="17" y="374"/>
                  </a:lnTo>
                  <a:lnTo>
                    <a:pt x="14" y="370"/>
                  </a:lnTo>
                  <a:lnTo>
                    <a:pt x="19" y="365"/>
                  </a:lnTo>
                  <a:lnTo>
                    <a:pt x="19" y="365"/>
                  </a:lnTo>
                  <a:lnTo>
                    <a:pt x="17" y="362"/>
                  </a:lnTo>
                  <a:lnTo>
                    <a:pt x="7" y="355"/>
                  </a:lnTo>
                  <a:lnTo>
                    <a:pt x="2" y="351"/>
                  </a:lnTo>
                  <a:lnTo>
                    <a:pt x="0" y="346"/>
                  </a:lnTo>
                  <a:lnTo>
                    <a:pt x="0" y="341"/>
                  </a:lnTo>
                  <a:lnTo>
                    <a:pt x="19" y="336"/>
                  </a:lnTo>
                  <a:lnTo>
                    <a:pt x="26" y="336"/>
                  </a:lnTo>
                  <a:lnTo>
                    <a:pt x="31" y="339"/>
                  </a:lnTo>
                  <a:lnTo>
                    <a:pt x="33" y="339"/>
                  </a:lnTo>
                  <a:lnTo>
                    <a:pt x="36" y="336"/>
                  </a:lnTo>
                  <a:lnTo>
                    <a:pt x="38" y="332"/>
                  </a:lnTo>
                  <a:lnTo>
                    <a:pt x="36" y="329"/>
                  </a:lnTo>
                  <a:lnTo>
                    <a:pt x="33" y="327"/>
                  </a:lnTo>
                  <a:lnTo>
                    <a:pt x="31" y="325"/>
                  </a:lnTo>
                  <a:lnTo>
                    <a:pt x="26" y="320"/>
                  </a:lnTo>
                  <a:lnTo>
                    <a:pt x="26" y="318"/>
                  </a:lnTo>
                  <a:lnTo>
                    <a:pt x="24" y="313"/>
                  </a:lnTo>
                  <a:lnTo>
                    <a:pt x="26" y="310"/>
                  </a:lnTo>
                  <a:lnTo>
                    <a:pt x="31" y="310"/>
                  </a:lnTo>
                  <a:lnTo>
                    <a:pt x="36" y="310"/>
                  </a:lnTo>
                  <a:lnTo>
                    <a:pt x="33" y="308"/>
                  </a:lnTo>
                  <a:lnTo>
                    <a:pt x="31" y="303"/>
                  </a:lnTo>
                  <a:lnTo>
                    <a:pt x="26" y="294"/>
                  </a:lnTo>
                  <a:lnTo>
                    <a:pt x="21" y="284"/>
                  </a:lnTo>
                  <a:lnTo>
                    <a:pt x="14" y="275"/>
                  </a:lnTo>
                  <a:lnTo>
                    <a:pt x="14" y="265"/>
                  </a:lnTo>
                  <a:lnTo>
                    <a:pt x="14" y="261"/>
                  </a:lnTo>
                  <a:lnTo>
                    <a:pt x="14" y="258"/>
                  </a:lnTo>
                  <a:lnTo>
                    <a:pt x="17" y="256"/>
                  </a:lnTo>
                  <a:lnTo>
                    <a:pt x="19" y="251"/>
                  </a:lnTo>
                  <a:lnTo>
                    <a:pt x="14" y="244"/>
                  </a:lnTo>
                  <a:lnTo>
                    <a:pt x="12" y="225"/>
                  </a:lnTo>
                  <a:lnTo>
                    <a:pt x="7" y="216"/>
                  </a:lnTo>
                  <a:lnTo>
                    <a:pt x="5" y="213"/>
                  </a:lnTo>
                  <a:lnTo>
                    <a:pt x="5" y="209"/>
                  </a:lnTo>
                  <a:lnTo>
                    <a:pt x="7" y="204"/>
                  </a:lnTo>
                  <a:lnTo>
                    <a:pt x="14" y="190"/>
                  </a:lnTo>
                  <a:lnTo>
                    <a:pt x="17" y="185"/>
                  </a:lnTo>
                  <a:lnTo>
                    <a:pt x="12" y="183"/>
                  </a:lnTo>
                  <a:lnTo>
                    <a:pt x="12" y="180"/>
                  </a:lnTo>
                  <a:lnTo>
                    <a:pt x="17" y="173"/>
                  </a:lnTo>
                  <a:lnTo>
                    <a:pt x="17" y="171"/>
                  </a:lnTo>
                  <a:lnTo>
                    <a:pt x="17" y="166"/>
                  </a:lnTo>
                  <a:lnTo>
                    <a:pt x="19" y="157"/>
                  </a:lnTo>
                  <a:lnTo>
                    <a:pt x="19" y="152"/>
                  </a:lnTo>
                  <a:lnTo>
                    <a:pt x="24" y="145"/>
                  </a:lnTo>
                  <a:lnTo>
                    <a:pt x="26" y="142"/>
                  </a:lnTo>
                  <a:lnTo>
                    <a:pt x="33" y="140"/>
                  </a:lnTo>
                  <a:lnTo>
                    <a:pt x="33" y="128"/>
                  </a:lnTo>
                  <a:lnTo>
                    <a:pt x="28" y="78"/>
                  </a:lnTo>
                  <a:lnTo>
                    <a:pt x="26" y="71"/>
                  </a:lnTo>
                  <a:lnTo>
                    <a:pt x="33" y="57"/>
                  </a:lnTo>
                  <a:lnTo>
                    <a:pt x="90" y="7"/>
                  </a:lnTo>
                  <a:lnTo>
                    <a:pt x="114" y="0"/>
                  </a:lnTo>
                  <a:lnTo>
                    <a:pt x="187" y="19"/>
                  </a:lnTo>
                  <a:lnTo>
                    <a:pt x="190" y="22"/>
                  </a:lnTo>
                  <a:lnTo>
                    <a:pt x="192" y="26"/>
                  </a:lnTo>
                  <a:lnTo>
                    <a:pt x="194" y="26"/>
                  </a:lnTo>
                  <a:lnTo>
                    <a:pt x="19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63" y="3203"/>
              <a:ext cx="600" cy="602"/>
            </a:xfrm>
            <a:custGeom>
              <a:avLst/>
              <a:gdLst>
                <a:gd name="T0" fmla="*/ 479 w 600"/>
                <a:gd name="T1" fmla="*/ 12 h 602"/>
                <a:gd name="T2" fmla="*/ 460 w 600"/>
                <a:gd name="T3" fmla="*/ 97 h 602"/>
                <a:gd name="T4" fmla="*/ 493 w 600"/>
                <a:gd name="T5" fmla="*/ 123 h 602"/>
                <a:gd name="T6" fmla="*/ 496 w 600"/>
                <a:gd name="T7" fmla="*/ 135 h 602"/>
                <a:gd name="T8" fmla="*/ 465 w 600"/>
                <a:gd name="T9" fmla="*/ 154 h 602"/>
                <a:gd name="T10" fmla="*/ 489 w 600"/>
                <a:gd name="T11" fmla="*/ 242 h 602"/>
                <a:gd name="T12" fmla="*/ 536 w 600"/>
                <a:gd name="T13" fmla="*/ 254 h 602"/>
                <a:gd name="T14" fmla="*/ 534 w 600"/>
                <a:gd name="T15" fmla="*/ 268 h 602"/>
                <a:gd name="T16" fmla="*/ 543 w 600"/>
                <a:gd name="T17" fmla="*/ 294 h 602"/>
                <a:gd name="T18" fmla="*/ 512 w 600"/>
                <a:gd name="T19" fmla="*/ 318 h 602"/>
                <a:gd name="T20" fmla="*/ 515 w 600"/>
                <a:gd name="T21" fmla="*/ 327 h 602"/>
                <a:gd name="T22" fmla="*/ 515 w 600"/>
                <a:gd name="T23" fmla="*/ 334 h 602"/>
                <a:gd name="T24" fmla="*/ 529 w 600"/>
                <a:gd name="T25" fmla="*/ 348 h 602"/>
                <a:gd name="T26" fmla="*/ 531 w 600"/>
                <a:gd name="T27" fmla="*/ 384 h 602"/>
                <a:gd name="T28" fmla="*/ 576 w 600"/>
                <a:gd name="T29" fmla="*/ 415 h 602"/>
                <a:gd name="T30" fmla="*/ 595 w 600"/>
                <a:gd name="T31" fmla="*/ 436 h 602"/>
                <a:gd name="T32" fmla="*/ 600 w 600"/>
                <a:gd name="T33" fmla="*/ 474 h 602"/>
                <a:gd name="T34" fmla="*/ 588 w 600"/>
                <a:gd name="T35" fmla="*/ 502 h 602"/>
                <a:gd name="T36" fmla="*/ 517 w 600"/>
                <a:gd name="T37" fmla="*/ 580 h 602"/>
                <a:gd name="T38" fmla="*/ 486 w 600"/>
                <a:gd name="T39" fmla="*/ 590 h 602"/>
                <a:gd name="T40" fmla="*/ 472 w 600"/>
                <a:gd name="T41" fmla="*/ 542 h 602"/>
                <a:gd name="T42" fmla="*/ 304 w 600"/>
                <a:gd name="T43" fmla="*/ 540 h 602"/>
                <a:gd name="T44" fmla="*/ 289 w 600"/>
                <a:gd name="T45" fmla="*/ 578 h 602"/>
                <a:gd name="T46" fmla="*/ 275 w 600"/>
                <a:gd name="T47" fmla="*/ 602 h 602"/>
                <a:gd name="T48" fmla="*/ 244 w 600"/>
                <a:gd name="T49" fmla="*/ 566 h 602"/>
                <a:gd name="T50" fmla="*/ 171 w 600"/>
                <a:gd name="T51" fmla="*/ 514 h 602"/>
                <a:gd name="T52" fmla="*/ 164 w 600"/>
                <a:gd name="T53" fmla="*/ 516 h 602"/>
                <a:gd name="T54" fmla="*/ 81 w 600"/>
                <a:gd name="T55" fmla="*/ 490 h 602"/>
                <a:gd name="T56" fmla="*/ 64 w 600"/>
                <a:gd name="T57" fmla="*/ 415 h 602"/>
                <a:gd name="T58" fmla="*/ 55 w 600"/>
                <a:gd name="T59" fmla="*/ 400 h 602"/>
                <a:gd name="T60" fmla="*/ 33 w 600"/>
                <a:gd name="T61" fmla="*/ 396 h 602"/>
                <a:gd name="T62" fmla="*/ 17 w 600"/>
                <a:gd name="T63" fmla="*/ 363 h 602"/>
                <a:gd name="T64" fmla="*/ 5 w 600"/>
                <a:gd name="T65" fmla="*/ 339 h 602"/>
                <a:gd name="T66" fmla="*/ 10 w 600"/>
                <a:gd name="T67" fmla="*/ 334 h 602"/>
                <a:gd name="T68" fmla="*/ 36 w 600"/>
                <a:gd name="T69" fmla="*/ 318 h 602"/>
                <a:gd name="T70" fmla="*/ 40 w 600"/>
                <a:gd name="T71" fmla="*/ 310 h 602"/>
                <a:gd name="T72" fmla="*/ 50 w 600"/>
                <a:gd name="T73" fmla="*/ 299 h 602"/>
                <a:gd name="T74" fmla="*/ 71 w 600"/>
                <a:gd name="T75" fmla="*/ 287 h 602"/>
                <a:gd name="T76" fmla="*/ 85 w 600"/>
                <a:gd name="T77" fmla="*/ 265 h 602"/>
                <a:gd name="T78" fmla="*/ 88 w 600"/>
                <a:gd name="T79" fmla="*/ 254 h 602"/>
                <a:gd name="T80" fmla="*/ 145 w 600"/>
                <a:gd name="T81" fmla="*/ 237 h 602"/>
                <a:gd name="T82" fmla="*/ 154 w 600"/>
                <a:gd name="T83" fmla="*/ 223 h 602"/>
                <a:gd name="T84" fmla="*/ 154 w 600"/>
                <a:gd name="T85" fmla="*/ 202 h 602"/>
                <a:gd name="T86" fmla="*/ 154 w 600"/>
                <a:gd name="T87" fmla="*/ 192 h 602"/>
                <a:gd name="T88" fmla="*/ 142 w 600"/>
                <a:gd name="T89" fmla="*/ 154 h 602"/>
                <a:gd name="T90" fmla="*/ 225 w 600"/>
                <a:gd name="T91" fmla="*/ 140 h 602"/>
                <a:gd name="T92" fmla="*/ 242 w 600"/>
                <a:gd name="T93" fmla="*/ 100 h 602"/>
                <a:gd name="T94" fmla="*/ 323 w 600"/>
                <a:gd name="T95" fmla="*/ 71 h 602"/>
                <a:gd name="T96" fmla="*/ 330 w 600"/>
                <a:gd name="T97" fmla="*/ 55 h 602"/>
                <a:gd name="T98" fmla="*/ 334 w 600"/>
                <a:gd name="T99" fmla="*/ 43 h 602"/>
                <a:gd name="T100" fmla="*/ 417 w 600"/>
                <a:gd name="T10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02">
                  <a:moveTo>
                    <a:pt x="446" y="12"/>
                  </a:moveTo>
                  <a:lnTo>
                    <a:pt x="482" y="10"/>
                  </a:lnTo>
                  <a:lnTo>
                    <a:pt x="482" y="10"/>
                  </a:lnTo>
                  <a:lnTo>
                    <a:pt x="479" y="12"/>
                  </a:lnTo>
                  <a:lnTo>
                    <a:pt x="479" y="12"/>
                  </a:lnTo>
                  <a:lnTo>
                    <a:pt x="479" y="24"/>
                  </a:lnTo>
                  <a:lnTo>
                    <a:pt x="482" y="55"/>
                  </a:lnTo>
                  <a:lnTo>
                    <a:pt x="479" y="67"/>
                  </a:lnTo>
                  <a:lnTo>
                    <a:pt x="465" y="86"/>
                  </a:lnTo>
                  <a:lnTo>
                    <a:pt x="460" y="97"/>
                  </a:lnTo>
                  <a:lnTo>
                    <a:pt x="465" y="104"/>
                  </a:lnTo>
                  <a:lnTo>
                    <a:pt x="486" y="104"/>
                  </a:lnTo>
                  <a:lnTo>
                    <a:pt x="496" y="107"/>
                  </a:lnTo>
                  <a:lnTo>
                    <a:pt x="496" y="121"/>
                  </a:lnTo>
                  <a:lnTo>
                    <a:pt x="493" y="123"/>
                  </a:lnTo>
                  <a:lnTo>
                    <a:pt x="493" y="126"/>
                  </a:lnTo>
                  <a:lnTo>
                    <a:pt x="491" y="128"/>
                  </a:lnTo>
                  <a:lnTo>
                    <a:pt x="491" y="131"/>
                  </a:lnTo>
                  <a:lnTo>
                    <a:pt x="493" y="133"/>
                  </a:lnTo>
                  <a:lnTo>
                    <a:pt x="496" y="135"/>
                  </a:lnTo>
                  <a:lnTo>
                    <a:pt x="498" y="135"/>
                  </a:lnTo>
                  <a:lnTo>
                    <a:pt x="496" y="140"/>
                  </a:lnTo>
                  <a:lnTo>
                    <a:pt x="493" y="145"/>
                  </a:lnTo>
                  <a:lnTo>
                    <a:pt x="472" y="149"/>
                  </a:lnTo>
                  <a:lnTo>
                    <a:pt x="465" y="154"/>
                  </a:lnTo>
                  <a:lnTo>
                    <a:pt x="463" y="164"/>
                  </a:lnTo>
                  <a:lnTo>
                    <a:pt x="460" y="178"/>
                  </a:lnTo>
                  <a:lnTo>
                    <a:pt x="467" y="206"/>
                  </a:lnTo>
                  <a:lnTo>
                    <a:pt x="477" y="228"/>
                  </a:lnTo>
                  <a:lnTo>
                    <a:pt x="489" y="242"/>
                  </a:lnTo>
                  <a:lnTo>
                    <a:pt x="500" y="247"/>
                  </a:lnTo>
                  <a:lnTo>
                    <a:pt x="527" y="247"/>
                  </a:lnTo>
                  <a:lnTo>
                    <a:pt x="531" y="249"/>
                  </a:lnTo>
                  <a:lnTo>
                    <a:pt x="534" y="251"/>
                  </a:lnTo>
                  <a:lnTo>
                    <a:pt x="536" y="254"/>
                  </a:lnTo>
                  <a:lnTo>
                    <a:pt x="534" y="256"/>
                  </a:lnTo>
                  <a:lnTo>
                    <a:pt x="534" y="261"/>
                  </a:lnTo>
                  <a:lnTo>
                    <a:pt x="534" y="263"/>
                  </a:lnTo>
                  <a:lnTo>
                    <a:pt x="534" y="265"/>
                  </a:lnTo>
                  <a:lnTo>
                    <a:pt x="534" y="268"/>
                  </a:lnTo>
                  <a:lnTo>
                    <a:pt x="536" y="270"/>
                  </a:lnTo>
                  <a:lnTo>
                    <a:pt x="536" y="275"/>
                  </a:lnTo>
                  <a:lnTo>
                    <a:pt x="543" y="280"/>
                  </a:lnTo>
                  <a:lnTo>
                    <a:pt x="546" y="287"/>
                  </a:lnTo>
                  <a:lnTo>
                    <a:pt x="543" y="294"/>
                  </a:lnTo>
                  <a:lnTo>
                    <a:pt x="541" y="299"/>
                  </a:lnTo>
                  <a:lnTo>
                    <a:pt x="536" y="301"/>
                  </a:lnTo>
                  <a:lnTo>
                    <a:pt x="512" y="313"/>
                  </a:lnTo>
                  <a:lnTo>
                    <a:pt x="512" y="315"/>
                  </a:lnTo>
                  <a:lnTo>
                    <a:pt x="512" y="318"/>
                  </a:lnTo>
                  <a:lnTo>
                    <a:pt x="512" y="318"/>
                  </a:lnTo>
                  <a:lnTo>
                    <a:pt x="512" y="318"/>
                  </a:lnTo>
                  <a:lnTo>
                    <a:pt x="515" y="320"/>
                  </a:lnTo>
                  <a:lnTo>
                    <a:pt x="515" y="325"/>
                  </a:lnTo>
                  <a:lnTo>
                    <a:pt x="515" y="327"/>
                  </a:lnTo>
                  <a:lnTo>
                    <a:pt x="515" y="332"/>
                  </a:lnTo>
                  <a:lnTo>
                    <a:pt x="515" y="332"/>
                  </a:lnTo>
                  <a:lnTo>
                    <a:pt x="515" y="332"/>
                  </a:lnTo>
                  <a:lnTo>
                    <a:pt x="515" y="334"/>
                  </a:lnTo>
                  <a:lnTo>
                    <a:pt x="515" y="334"/>
                  </a:lnTo>
                  <a:lnTo>
                    <a:pt x="517" y="334"/>
                  </a:lnTo>
                  <a:lnTo>
                    <a:pt x="517" y="336"/>
                  </a:lnTo>
                  <a:lnTo>
                    <a:pt x="517" y="339"/>
                  </a:lnTo>
                  <a:lnTo>
                    <a:pt x="524" y="341"/>
                  </a:lnTo>
                  <a:lnTo>
                    <a:pt x="529" y="348"/>
                  </a:lnTo>
                  <a:lnTo>
                    <a:pt x="527" y="355"/>
                  </a:lnTo>
                  <a:lnTo>
                    <a:pt x="524" y="365"/>
                  </a:lnTo>
                  <a:lnTo>
                    <a:pt x="522" y="372"/>
                  </a:lnTo>
                  <a:lnTo>
                    <a:pt x="527" y="379"/>
                  </a:lnTo>
                  <a:lnTo>
                    <a:pt x="531" y="384"/>
                  </a:lnTo>
                  <a:lnTo>
                    <a:pt x="541" y="391"/>
                  </a:lnTo>
                  <a:lnTo>
                    <a:pt x="562" y="398"/>
                  </a:lnTo>
                  <a:lnTo>
                    <a:pt x="569" y="403"/>
                  </a:lnTo>
                  <a:lnTo>
                    <a:pt x="574" y="410"/>
                  </a:lnTo>
                  <a:lnTo>
                    <a:pt x="576" y="415"/>
                  </a:lnTo>
                  <a:lnTo>
                    <a:pt x="581" y="419"/>
                  </a:lnTo>
                  <a:lnTo>
                    <a:pt x="588" y="422"/>
                  </a:lnTo>
                  <a:lnTo>
                    <a:pt x="593" y="424"/>
                  </a:lnTo>
                  <a:lnTo>
                    <a:pt x="595" y="429"/>
                  </a:lnTo>
                  <a:lnTo>
                    <a:pt x="595" y="436"/>
                  </a:lnTo>
                  <a:lnTo>
                    <a:pt x="593" y="443"/>
                  </a:lnTo>
                  <a:lnTo>
                    <a:pt x="593" y="448"/>
                  </a:lnTo>
                  <a:lnTo>
                    <a:pt x="595" y="452"/>
                  </a:lnTo>
                  <a:lnTo>
                    <a:pt x="598" y="460"/>
                  </a:lnTo>
                  <a:lnTo>
                    <a:pt x="600" y="474"/>
                  </a:lnTo>
                  <a:lnTo>
                    <a:pt x="600" y="483"/>
                  </a:lnTo>
                  <a:lnTo>
                    <a:pt x="595" y="493"/>
                  </a:lnTo>
                  <a:lnTo>
                    <a:pt x="588" y="502"/>
                  </a:lnTo>
                  <a:lnTo>
                    <a:pt x="588" y="502"/>
                  </a:lnTo>
                  <a:lnTo>
                    <a:pt x="588" y="502"/>
                  </a:lnTo>
                  <a:lnTo>
                    <a:pt x="565" y="533"/>
                  </a:lnTo>
                  <a:lnTo>
                    <a:pt x="555" y="554"/>
                  </a:lnTo>
                  <a:lnTo>
                    <a:pt x="546" y="566"/>
                  </a:lnTo>
                  <a:lnTo>
                    <a:pt x="524" y="576"/>
                  </a:lnTo>
                  <a:lnTo>
                    <a:pt x="517" y="580"/>
                  </a:lnTo>
                  <a:lnTo>
                    <a:pt x="517" y="580"/>
                  </a:lnTo>
                  <a:lnTo>
                    <a:pt x="515" y="578"/>
                  </a:lnTo>
                  <a:lnTo>
                    <a:pt x="508" y="580"/>
                  </a:lnTo>
                  <a:lnTo>
                    <a:pt x="489" y="590"/>
                  </a:lnTo>
                  <a:lnTo>
                    <a:pt x="486" y="590"/>
                  </a:lnTo>
                  <a:lnTo>
                    <a:pt x="484" y="590"/>
                  </a:lnTo>
                  <a:lnTo>
                    <a:pt x="482" y="587"/>
                  </a:lnTo>
                  <a:lnTo>
                    <a:pt x="482" y="585"/>
                  </a:lnTo>
                  <a:lnTo>
                    <a:pt x="474" y="545"/>
                  </a:lnTo>
                  <a:lnTo>
                    <a:pt x="472" y="542"/>
                  </a:lnTo>
                  <a:lnTo>
                    <a:pt x="470" y="540"/>
                  </a:lnTo>
                  <a:lnTo>
                    <a:pt x="370" y="550"/>
                  </a:lnTo>
                  <a:lnTo>
                    <a:pt x="318" y="538"/>
                  </a:lnTo>
                  <a:lnTo>
                    <a:pt x="311" y="538"/>
                  </a:lnTo>
                  <a:lnTo>
                    <a:pt x="304" y="540"/>
                  </a:lnTo>
                  <a:lnTo>
                    <a:pt x="304" y="542"/>
                  </a:lnTo>
                  <a:lnTo>
                    <a:pt x="304" y="547"/>
                  </a:lnTo>
                  <a:lnTo>
                    <a:pt x="301" y="550"/>
                  </a:lnTo>
                  <a:lnTo>
                    <a:pt x="301" y="554"/>
                  </a:lnTo>
                  <a:lnTo>
                    <a:pt x="289" y="578"/>
                  </a:lnTo>
                  <a:lnTo>
                    <a:pt x="287" y="585"/>
                  </a:lnTo>
                  <a:lnTo>
                    <a:pt x="285" y="590"/>
                  </a:lnTo>
                  <a:lnTo>
                    <a:pt x="282" y="594"/>
                  </a:lnTo>
                  <a:lnTo>
                    <a:pt x="280" y="599"/>
                  </a:lnTo>
                  <a:lnTo>
                    <a:pt x="275" y="602"/>
                  </a:lnTo>
                  <a:lnTo>
                    <a:pt x="273" y="599"/>
                  </a:lnTo>
                  <a:lnTo>
                    <a:pt x="270" y="594"/>
                  </a:lnTo>
                  <a:lnTo>
                    <a:pt x="261" y="587"/>
                  </a:lnTo>
                  <a:lnTo>
                    <a:pt x="249" y="571"/>
                  </a:lnTo>
                  <a:lnTo>
                    <a:pt x="244" y="566"/>
                  </a:lnTo>
                  <a:lnTo>
                    <a:pt x="240" y="564"/>
                  </a:lnTo>
                  <a:lnTo>
                    <a:pt x="204" y="528"/>
                  </a:lnTo>
                  <a:lnTo>
                    <a:pt x="187" y="523"/>
                  </a:lnTo>
                  <a:lnTo>
                    <a:pt x="176" y="514"/>
                  </a:lnTo>
                  <a:lnTo>
                    <a:pt x="171" y="514"/>
                  </a:lnTo>
                  <a:lnTo>
                    <a:pt x="168" y="514"/>
                  </a:lnTo>
                  <a:lnTo>
                    <a:pt x="168" y="514"/>
                  </a:lnTo>
                  <a:lnTo>
                    <a:pt x="168" y="514"/>
                  </a:lnTo>
                  <a:lnTo>
                    <a:pt x="166" y="516"/>
                  </a:lnTo>
                  <a:lnTo>
                    <a:pt x="164" y="516"/>
                  </a:lnTo>
                  <a:lnTo>
                    <a:pt x="161" y="516"/>
                  </a:lnTo>
                  <a:lnTo>
                    <a:pt x="159" y="516"/>
                  </a:lnTo>
                  <a:lnTo>
                    <a:pt x="157" y="512"/>
                  </a:lnTo>
                  <a:lnTo>
                    <a:pt x="154" y="509"/>
                  </a:lnTo>
                  <a:lnTo>
                    <a:pt x="81" y="490"/>
                  </a:lnTo>
                  <a:lnTo>
                    <a:pt x="71" y="481"/>
                  </a:lnTo>
                  <a:lnTo>
                    <a:pt x="69" y="476"/>
                  </a:lnTo>
                  <a:lnTo>
                    <a:pt x="69" y="462"/>
                  </a:lnTo>
                  <a:lnTo>
                    <a:pt x="67" y="422"/>
                  </a:lnTo>
                  <a:lnTo>
                    <a:pt x="64" y="415"/>
                  </a:lnTo>
                  <a:lnTo>
                    <a:pt x="59" y="415"/>
                  </a:lnTo>
                  <a:lnTo>
                    <a:pt x="57" y="412"/>
                  </a:lnTo>
                  <a:lnTo>
                    <a:pt x="55" y="412"/>
                  </a:lnTo>
                  <a:lnTo>
                    <a:pt x="55" y="410"/>
                  </a:lnTo>
                  <a:lnTo>
                    <a:pt x="55" y="400"/>
                  </a:lnTo>
                  <a:lnTo>
                    <a:pt x="55" y="398"/>
                  </a:lnTo>
                  <a:lnTo>
                    <a:pt x="52" y="398"/>
                  </a:lnTo>
                  <a:lnTo>
                    <a:pt x="43" y="398"/>
                  </a:lnTo>
                  <a:lnTo>
                    <a:pt x="38" y="398"/>
                  </a:lnTo>
                  <a:lnTo>
                    <a:pt x="33" y="396"/>
                  </a:lnTo>
                  <a:lnTo>
                    <a:pt x="26" y="389"/>
                  </a:lnTo>
                  <a:lnTo>
                    <a:pt x="26" y="389"/>
                  </a:lnTo>
                  <a:lnTo>
                    <a:pt x="26" y="379"/>
                  </a:lnTo>
                  <a:lnTo>
                    <a:pt x="24" y="374"/>
                  </a:lnTo>
                  <a:lnTo>
                    <a:pt x="17" y="363"/>
                  </a:lnTo>
                  <a:lnTo>
                    <a:pt x="3" y="348"/>
                  </a:lnTo>
                  <a:lnTo>
                    <a:pt x="0" y="346"/>
                  </a:lnTo>
                  <a:lnTo>
                    <a:pt x="3" y="344"/>
                  </a:lnTo>
                  <a:lnTo>
                    <a:pt x="5" y="341"/>
                  </a:lnTo>
                  <a:lnTo>
                    <a:pt x="5" y="339"/>
                  </a:lnTo>
                  <a:lnTo>
                    <a:pt x="5" y="339"/>
                  </a:lnTo>
                  <a:lnTo>
                    <a:pt x="5" y="339"/>
                  </a:lnTo>
                  <a:lnTo>
                    <a:pt x="5" y="339"/>
                  </a:lnTo>
                  <a:lnTo>
                    <a:pt x="7" y="336"/>
                  </a:lnTo>
                  <a:lnTo>
                    <a:pt x="10" y="334"/>
                  </a:lnTo>
                  <a:lnTo>
                    <a:pt x="19" y="325"/>
                  </a:lnTo>
                  <a:lnTo>
                    <a:pt x="24" y="322"/>
                  </a:lnTo>
                  <a:lnTo>
                    <a:pt x="33" y="320"/>
                  </a:lnTo>
                  <a:lnTo>
                    <a:pt x="36" y="318"/>
                  </a:lnTo>
                  <a:lnTo>
                    <a:pt x="36" y="318"/>
                  </a:lnTo>
                  <a:lnTo>
                    <a:pt x="33" y="318"/>
                  </a:lnTo>
                  <a:lnTo>
                    <a:pt x="33" y="315"/>
                  </a:lnTo>
                  <a:lnTo>
                    <a:pt x="36" y="315"/>
                  </a:lnTo>
                  <a:lnTo>
                    <a:pt x="38" y="315"/>
                  </a:lnTo>
                  <a:lnTo>
                    <a:pt x="40" y="310"/>
                  </a:lnTo>
                  <a:lnTo>
                    <a:pt x="40" y="306"/>
                  </a:lnTo>
                  <a:lnTo>
                    <a:pt x="43" y="303"/>
                  </a:lnTo>
                  <a:lnTo>
                    <a:pt x="45" y="303"/>
                  </a:lnTo>
                  <a:lnTo>
                    <a:pt x="48" y="301"/>
                  </a:lnTo>
                  <a:lnTo>
                    <a:pt x="50" y="299"/>
                  </a:lnTo>
                  <a:lnTo>
                    <a:pt x="50" y="296"/>
                  </a:lnTo>
                  <a:lnTo>
                    <a:pt x="50" y="294"/>
                  </a:lnTo>
                  <a:lnTo>
                    <a:pt x="50" y="291"/>
                  </a:lnTo>
                  <a:lnTo>
                    <a:pt x="67" y="289"/>
                  </a:lnTo>
                  <a:lnTo>
                    <a:pt x="71" y="287"/>
                  </a:lnTo>
                  <a:lnTo>
                    <a:pt x="81" y="277"/>
                  </a:lnTo>
                  <a:lnTo>
                    <a:pt x="83" y="275"/>
                  </a:lnTo>
                  <a:lnTo>
                    <a:pt x="85" y="273"/>
                  </a:lnTo>
                  <a:lnTo>
                    <a:pt x="85" y="270"/>
                  </a:lnTo>
                  <a:lnTo>
                    <a:pt x="85" y="265"/>
                  </a:lnTo>
                  <a:lnTo>
                    <a:pt x="85" y="263"/>
                  </a:lnTo>
                  <a:lnTo>
                    <a:pt x="83" y="263"/>
                  </a:lnTo>
                  <a:lnTo>
                    <a:pt x="83" y="263"/>
                  </a:lnTo>
                  <a:lnTo>
                    <a:pt x="85" y="258"/>
                  </a:lnTo>
                  <a:lnTo>
                    <a:pt x="88" y="254"/>
                  </a:lnTo>
                  <a:lnTo>
                    <a:pt x="97" y="244"/>
                  </a:lnTo>
                  <a:lnTo>
                    <a:pt x="114" y="232"/>
                  </a:lnTo>
                  <a:lnTo>
                    <a:pt x="123" y="232"/>
                  </a:lnTo>
                  <a:lnTo>
                    <a:pt x="140" y="237"/>
                  </a:lnTo>
                  <a:lnTo>
                    <a:pt x="145" y="237"/>
                  </a:lnTo>
                  <a:lnTo>
                    <a:pt x="150" y="235"/>
                  </a:lnTo>
                  <a:lnTo>
                    <a:pt x="152" y="230"/>
                  </a:lnTo>
                  <a:lnTo>
                    <a:pt x="150" y="230"/>
                  </a:lnTo>
                  <a:lnTo>
                    <a:pt x="154" y="228"/>
                  </a:lnTo>
                  <a:lnTo>
                    <a:pt x="154" y="223"/>
                  </a:lnTo>
                  <a:lnTo>
                    <a:pt x="152" y="220"/>
                  </a:lnTo>
                  <a:lnTo>
                    <a:pt x="152" y="216"/>
                  </a:lnTo>
                  <a:lnTo>
                    <a:pt x="154" y="209"/>
                  </a:lnTo>
                  <a:lnTo>
                    <a:pt x="154" y="204"/>
                  </a:lnTo>
                  <a:lnTo>
                    <a:pt x="154" y="202"/>
                  </a:lnTo>
                  <a:lnTo>
                    <a:pt x="157" y="199"/>
                  </a:lnTo>
                  <a:lnTo>
                    <a:pt x="154" y="197"/>
                  </a:lnTo>
                  <a:lnTo>
                    <a:pt x="152" y="194"/>
                  </a:lnTo>
                  <a:lnTo>
                    <a:pt x="152" y="194"/>
                  </a:lnTo>
                  <a:lnTo>
                    <a:pt x="154" y="192"/>
                  </a:lnTo>
                  <a:lnTo>
                    <a:pt x="152" y="187"/>
                  </a:lnTo>
                  <a:lnTo>
                    <a:pt x="145" y="178"/>
                  </a:lnTo>
                  <a:lnTo>
                    <a:pt x="138" y="171"/>
                  </a:lnTo>
                  <a:lnTo>
                    <a:pt x="138" y="159"/>
                  </a:lnTo>
                  <a:lnTo>
                    <a:pt x="142" y="154"/>
                  </a:lnTo>
                  <a:lnTo>
                    <a:pt x="150" y="147"/>
                  </a:lnTo>
                  <a:lnTo>
                    <a:pt x="206" y="140"/>
                  </a:lnTo>
                  <a:lnTo>
                    <a:pt x="218" y="145"/>
                  </a:lnTo>
                  <a:lnTo>
                    <a:pt x="223" y="145"/>
                  </a:lnTo>
                  <a:lnTo>
                    <a:pt x="225" y="140"/>
                  </a:lnTo>
                  <a:lnTo>
                    <a:pt x="228" y="133"/>
                  </a:lnTo>
                  <a:lnTo>
                    <a:pt x="228" y="126"/>
                  </a:lnTo>
                  <a:lnTo>
                    <a:pt x="230" y="119"/>
                  </a:lnTo>
                  <a:lnTo>
                    <a:pt x="235" y="104"/>
                  </a:lnTo>
                  <a:lnTo>
                    <a:pt x="242" y="100"/>
                  </a:lnTo>
                  <a:lnTo>
                    <a:pt x="249" y="95"/>
                  </a:lnTo>
                  <a:lnTo>
                    <a:pt x="316" y="81"/>
                  </a:lnTo>
                  <a:lnTo>
                    <a:pt x="325" y="78"/>
                  </a:lnTo>
                  <a:lnTo>
                    <a:pt x="325" y="71"/>
                  </a:lnTo>
                  <a:lnTo>
                    <a:pt x="323" y="71"/>
                  </a:lnTo>
                  <a:lnTo>
                    <a:pt x="318" y="69"/>
                  </a:lnTo>
                  <a:lnTo>
                    <a:pt x="320" y="69"/>
                  </a:lnTo>
                  <a:lnTo>
                    <a:pt x="323" y="69"/>
                  </a:lnTo>
                  <a:lnTo>
                    <a:pt x="325" y="62"/>
                  </a:lnTo>
                  <a:lnTo>
                    <a:pt x="330" y="55"/>
                  </a:lnTo>
                  <a:lnTo>
                    <a:pt x="330" y="52"/>
                  </a:lnTo>
                  <a:lnTo>
                    <a:pt x="330" y="50"/>
                  </a:lnTo>
                  <a:lnTo>
                    <a:pt x="330" y="48"/>
                  </a:lnTo>
                  <a:lnTo>
                    <a:pt x="330" y="48"/>
                  </a:lnTo>
                  <a:lnTo>
                    <a:pt x="334" y="43"/>
                  </a:lnTo>
                  <a:lnTo>
                    <a:pt x="370" y="26"/>
                  </a:lnTo>
                  <a:lnTo>
                    <a:pt x="394" y="24"/>
                  </a:lnTo>
                  <a:lnTo>
                    <a:pt x="406" y="17"/>
                  </a:lnTo>
                  <a:lnTo>
                    <a:pt x="413" y="3"/>
                  </a:lnTo>
                  <a:lnTo>
                    <a:pt x="417" y="0"/>
                  </a:lnTo>
                  <a:lnTo>
                    <a:pt x="427" y="5"/>
                  </a:lnTo>
                  <a:lnTo>
                    <a:pt x="436" y="10"/>
                  </a:lnTo>
                  <a:lnTo>
                    <a:pt x="446" y="12"/>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5503" y="2874"/>
              <a:ext cx="894" cy="1009"/>
            </a:xfrm>
            <a:custGeom>
              <a:avLst/>
              <a:gdLst>
                <a:gd name="T0" fmla="*/ 95 w 894"/>
                <a:gd name="T1" fmla="*/ 609 h 1009"/>
                <a:gd name="T2" fmla="*/ 135 w 894"/>
                <a:gd name="T3" fmla="*/ 552 h 1009"/>
                <a:gd name="T4" fmla="*/ 178 w 894"/>
                <a:gd name="T5" fmla="*/ 365 h 1009"/>
                <a:gd name="T6" fmla="*/ 144 w 894"/>
                <a:gd name="T7" fmla="*/ 531 h 1009"/>
                <a:gd name="T8" fmla="*/ 154 w 894"/>
                <a:gd name="T9" fmla="*/ 379 h 1009"/>
                <a:gd name="T10" fmla="*/ 123 w 894"/>
                <a:gd name="T11" fmla="*/ 507 h 1009"/>
                <a:gd name="T12" fmla="*/ 147 w 894"/>
                <a:gd name="T13" fmla="*/ 516 h 1009"/>
                <a:gd name="T14" fmla="*/ 175 w 894"/>
                <a:gd name="T15" fmla="*/ 493 h 1009"/>
                <a:gd name="T16" fmla="*/ 142 w 894"/>
                <a:gd name="T17" fmla="*/ 476 h 1009"/>
                <a:gd name="T18" fmla="*/ 227 w 894"/>
                <a:gd name="T19" fmla="*/ 476 h 1009"/>
                <a:gd name="T20" fmla="*/ 204 w 894"/>
                <a:gd name="T21" fmla="*/ 467 h 1009"/>
                <a:gd name="T22" fmla="*/ 204 w 894"/>
                <a:gd name="T23" fmla="*/ 469 h 1009"/>
                <a:gd name="T24" fmla="*/ 225 w 894"/>
                <a:gd name="T25" fmla="*/ 505 h 1009"/>
                <a:gd name="T26" fmla="*/ 215 w 894"/>
                <a:gd name="T27" fmla="*/ 396 h 1009"/>
                <a:gd name="T28" fmla="*/ 227 w 894"/>
                <a:gd name="T29" fmla="*/ 365 h 1009"/>
                <a:gd name="T30" fmla="*/ 199 w 894"/>
                <a:gd name="T31" fmla="*/ 457 h 1009"/>
                <a:gd name="T32" fmla="*/ 872 w 894"/>
                <a:gd name="T33" fmla="*/ 178 h 1009"/>
                <a:gd name="T34" fmla="*/ 782 w 894"/>
                <a:gd name="T35" fmla="*/ 19 h 1009"/>
                <a:gd name="T36" fmla="*/ 680 w 894"/>
                <a:gd name="T37" fmla="*/ 31 h 1009"/>
                <a:gd name="T38" fmla="*/ 697 w 894"/>
                <a:gd name="T39" fmla="*/ 78 h 1009"/>
                <a:gd name="T40" fmla="*/ 702 w 894"/>
                <a:gd name="T41" fmla="*/ 100 h 1009"/>
                <a:gd name="T42" fmla="*/ 685 w 894"/>
                <a:gd name="T43" fmla="*/ 133 h 1009"/>
                <a:gd name="T44" fmla="*/ 699 w 894"/>
                <a:gd name="T45" fmla="*/ 168 h 1009"/>
                <a:gd name="T46" fmla="*/ 652 w 894"/>
                <a:gd name="T47" fmla="*/ 168 h 1009"/>
                <a:gd name="T48" fmla="*/ 664 w 894"/>
                <a:gd name="T49" fmla="*/ 223 h 1009"/>
                <a:gd name="T50" fmla="*/ 543 w 894"/>
                <a:gd name="T51" fmla="*/ 185 h 1009"/>
                <a:gd name="T52" fmla="*/ 341 w 894"/>
                <a:gd name="T53" fmla="*/ 256 h 1009"/>
                <a:gd name="T54" fmla="*/ 192 w 894"/>
                <a:gd name="T55" fmla="*/ 310 h 1009"/>
                <a:gd name="T56" fmla="*/ 230 w 894"/>
                <a:gd name="T57" fmla="*/ 367 h 1009"/>
                <a:gd name="T58" fmla="*/ 223 w 894"/>
                <a:gd name="T59" fmla="*/ 398 h 1009"/>
                <a:gd name="T60" fmla="*/ 225 w 894"/>
                <a:gd name="T61" fmla="*/ 429 h 1009"/>
                <a:gd name="T62" fmla="*/ 225 w 894"/>
                <a:gd name="T63" fmla="*/ 469 h 1009"/>
                <a:gd name="T64" fmla="*/ 239 w 894"/>
                <a:gd name="T65" fmla="*/ 500 h 1009"/>
                <a:gd name="T66" fmla="*/ 208 w 894"/>
                <a:gd name="T67" fmla="*/ 509 h 1009"/>
                <a:gd name="T68" fmla="*/ 230 w 894"/>
                <a:gd name="T69" fmla="*/ 533 h 1009"/>
                <a:gd name="T70" fmla="*/ 215 w 894"/>
                <a:gd name="T71" fmla="*/ 559 h 1009"/>
                <a:gd name="T72" fmla="*/ 197 w 894"/>
                <a:gd name="T73" fmla="*/ 540 h 1009"/>
                <a:gd name="T74" fmla="*/ 132 w 894"/>
                <a:gd name="T75" fmla="*/ 568 h 1009"/>
                <a:gd name="T76" fmla="*/ 114 w 894"/>
                <a:gd name="T77" fmla="*/ 585 h 1009"/>
                <a:gd name="T78" fmla="*/ 97 w 894"/>
                <a:gd name="T79" fmla="*/ 618 h 1009"/>
                <a:gd name="T80" fmla="*/ 85 w 894"/>
                <a:gd name="T81" fmla="*/ 661 h 1009"/>
                <a:gd name="T82" fmla="*/ 68 w 894"/>
                <a:gd name="T83" fmla="*/ 684 h 1009"/>
                <a:gd name="T84" fmla="*/ 40 w 894"/>
                <a:gd name="T85" fmla="*/ 708 h 1009"/>
                <a:gd name="T86" fmla="*/ 16 w 894"/>
                <a:gd name="T87" fmla="*/ 753 h 1009"/>
                <a:gd name="T88" fmla="*/ 45 w 894"/>
                <a:gd name="T89" fmla="*/ 805 h 1009"/>
                <a:gd name="T90" fmla="*/ 97 w 894"/>
                <a:gd name="T91" fmla="*/ 881 h 1009"/>
                <a:gd name="T92" fmla="*/ 211 w 894"/>
                <a:gd name="T93" fmla="*/ 954 h 1009"/>
                <a:gd name="T94" fmla="*/ 344 w 894"/>
                <a:gd name="T95" fmla="*/ 992 h 1009"/>
                <a:gd name="T96" fmla="*/ 417 w 894"/>
                <a:gd name="T97" fmla="*/ 826 h 1009"/>
                <a:gd name="T98" fmla="*/ 415 w 894"/>
                <a:gd name="T99" fmla="*/ 727 h 1009"/>
                <a:gd name="T100" fmla="*/ 363 w 894"/>
                <a:gd name="T101" fmla="*/ 673 h 1009"/>
                <a:gd name="T102" fmla="*/ 396 w 894"/>
                <a:gd name="T103" fmla="*/ 647 h 1009"/>
                <a:gd name="T104" fmla="*/ 410 w 894"/>
                <a:gd name="T105" fmla="*/ 623 h 1009"/>
                <a:gd name="T106" fmla="*/ 445 w 894"/>
                <a:gd name="T107" fmla="*/ 587 h 1009"/>
                <a:gd name="T108" fmla="*/ 512 w 894"/>
                <a:gd name="T109" fmla="*/ 549 h 1009"/>
                <a:gd name="T110" fmla="*/ 498 w 894"/>
                <a:gd name="T111" fmla="*/ 500 h 1009"/>
                <a:gd name="T112" fmla="*/ 602 w 894"/>
                <a:gd name="T113" fmla="*/ 429 h 1009"/>
                <a:gd name="T114" fmla="*/ 690 w 894"/>
                <a:gd name="T115" fmla="*/ 379 h 1009"/>
                <a:gd name="T116" fmla="*/ 842 w 894"/>
                <a:gd name="T117" fmla="*/ 339 h 1009"/>
                <a:gd name="T118" fmla="*/ 894 w 894"/>
                <a:gd name="T119" fmla="*/ 282 h 1009"/>
                <a:gd name="T120" fmla="*/ 213 w 894"/>
                <a:gd name="T121" fmla="*/ 474 h 1009"/>
                <a:gd name="T122" fmla="*/ 208 w 894"/>
                <a:gd name="T123" fmla="*/ 419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009">
                  <a:moveTo>
                    <a:pt x="104" y="604"/>
                  </a:moveTo>
                  <a:lnTo>
                    <a:pt x="102" y="602"/>
                  </a:lnTo>
                  <a:lnTo>
                    <a:pt x="99" y="604"/>
                  </a:lnTo>
                  <a:lnTo>
                    <a:pt x="99" y="604"/>
                  </a:lnTo>
                  <a:lnTo>
                    <a:pt x="102" y="604"/>
                  </a:lnTo>
                  <a:lnTo>
                    <a:pt x="104" y="604"/>
                  </a:lnTo>
                  <a:close/>
                  <a:moveTo>
                    <a:pt x="95" y="599"/>
                  </a:moveTo>
                  <a:lnTo>
                    <a:pt x="95" y="599"/>
                  </a:lnTo>
                  <a:lnTo>
                    <a:pt x="95" y="599"/>
                  </a:lnTo>
                  <a:lnTo>
                    <a:pt x="95" y="602"/>
                  </a:lnTo>
                  <a:lnTo>
                    <a:pt x="95" y="599"/>
                  </a:lnTo>
                  <a:close/>
                  <a:moveTo>
                    <a:pt x="95" y="609"/>
                  </a:moveTo>
                  <a:lnTo>
                    <a:pt x="92" y="609"/>
                  </a:lnTo>
                  <a:lnTo>
                    <a:pt x="92" y="609"/>
                  </a:lnTo>
                  <a:lnTo>
                    <a:pt x="92" y="609"/>
                  </a:lnTo>
                  <a:lnTo>
                    <a:pt x="95" y="609"/>
                  </a:lnTo>
                  <a:close/>
                  <a:moveTo>
                    <a:pt x="135" y="552"/>
                  </a:moveTo>
                  <a:lnTo>
                    <a:pt x="135" y="552"/>
                  </a:lnTo>
                  <a:lnTo>
                    <a:pt x="135" y="552"/>
                  </a:lnTo>
                  <a:lnTo>
                    <a:pt x="137" y="552"/>
                  </a:lnTo>
                  <a:lnTo>
                    <a:pt x="137" y="549"/>
                  </a:lnTo>
                  <a:lnTo>
                    <a:pt x="137" y="549"/>
                  </a:lnTo>
                  <a:lnTo>
                    <a:pt x="137" y="552"/>
                  </a:lnTo>
                  <a:lnTo>
                    <a:pt x="135" y="552"/>
                  </a:lnTo>
                  <a:close/>
                  <a:moveTo>
                    <a:pt x="178" y="367"/>
                  </a:moveTo>
                  <a:lnTo>
                    <a:pt x="178" y="370"/>
                  </a:lnTo>
                  <a:lnTo>
                    <a:pt x="180" y="370"/>
                  </a:lnTo>
                  <a:lnTo>
                    <a:pt x="180" y="367"/>
                  </a:lnTo>
                  <a:lnTo>
                    <a:pt x="180" y="367"/>
                  </a:lnTo>
                  <a:lnTo>
                    <a:pt x="182" y="367"/>
                  </a:lnTo>
                  <a:lnTo>
                    <a:pt x="182" y="365"/>
                  </a:lnTo>
                  <a:lnTo>
                    <a:pt x="182" y="365"/>
                  </a:lnTo>
                  <a:lnTo>
                    <a:pt x="180" y="362"/>
                  </a:lnTo>
                  <a:lnTo>
                    <a:pt x="180" y="362"/>
                  </a:lnTo>
                  <a:lnTo>
                    <a:pt x="178" y="365"/>
                  </a:lnTo>
                  <a:lnTo>
                    <a:pt x="178" y="365"/>
                  </a:lnTo>
                  <a:lnTo>
                    <a:pt x="178" y="365"/>
                  </a:lnTo>
                  <a:lnTo>
                    <a:pt x="178" y="365"/>
                  </a:lnTo>
                  <a:lnTo>
                    <a:pt x="178" y="367"/>
                  </a:lnTo>
                  <a:close/>
                  <a:moveTo>
                    <a:pt x="168" y="426"/>
                  </a:moveTo>
                  <a:lnTo>
                    <a:pt x="168" y="424"/>
                  </a:lnTo>
                  <a:lnTo>
                    <a:pt x="166" y="424"/>
                  </a:lnTo>
                  <a:lnTo>
                    <a:pt x="168" y="426"/>
                  </a:lnTo>
                  <a:lnTo>
                    <a:pt x="168" y="426"/>
                  </a:lnTo>
                  <a:close/>
                  <a:moveTo>
                    <a:pt x="147" y="526"/>
                  </a:moveTo>
                  <a:lnTo>
                    <a:pt x="147" y="528"/>
                  </a:lnTo>
                  <a:lnTo>
                    <a:pt x="144" y="528"/>
                  </a:lnTo>
                  <a:lnTo>
                    <a:pt x="144" y="531"/>
                  </a:lnTo>
                  <a:lnTo>
                    <a:pt x="147" y="531"/>
                  </a:lnTo>
                  <a:lnTo>
                    <a:pt x="149" y="531"/>
                  </a:lnTo>
                  <a:lnTo>
                    <a:pt x="149" y="528"/>
                  </a:lnTo>
                  <a:lnTo>
                    <a:pt x="149" y="526"/>
                  </a:lnTo>
                  <a:lnTo>
                    <a:pt x="147" y="526"/>
                  </a:lnTo>
                  <a:close/>
                  <a:moveTo>
                    <a:pt x="92" y="625"/>
                  </a:moveTo>
                  <a:lnTo>
                    <a:pt x="92" y="625"/>
                  </a:lnTo>
                  <a:lnTo>
                    <a:pt x="92" y="623"/>
                  </a:lnTo>
                  <a:lnTo>
                    <a:pt x="92" y="623"/>
                  </a:lnTo>
                  <a:lnTo>
                    <a:pt x="92" y="625"/>
                  </a:lnTo>
                  <a:close/>
                  <a:moveTo>
                    <a:pt x="154" y="379"/>
                  </a:moveTo>
                  <a:lnTo>
                    <a:pt x="154" y="379"/>
                  </a:lnTo>
                  <a:lnTo>
                    <a:pt x="154" y="379"/>
                  </a:lnTo>
                  <a:lnTo>
                    <a:pt x="156" y="379"/>
                  </a:lnTo>
                  <a:lnTo>
                    <a:pt x="156" y="379"/>
                  </a:lnTo>
                  <a:lnTo>
                    <a:pt x="159" y="377"/>
                  </a:lnTo>
                  <a:lnTo>
                    <a:pt x="159" y="374"/>
                  </a:lnTo>
                  <a:lnTo>
                    <a:pt x="154" y="374"/>
                  </a:lnTo>
                  <a:lnTo>
                    <a:pt x="154" y="374"/>
                  </a:lnTo>
                  <a:lnTo>
                    <a:pt x="154" y="377"/>
                  </a:lnTo>
                  <a:lnTo>
                    <a:pt x="154" y="379"/>
                  </a:lnTo>
                  <a:lnTo>
                    <a:pt x="154" y="379"/>
                  </a:lnTo>
                  <a:close/>
                  <a:moveTo>
                    <a:pt x="121" y="502"/>
                  </a:moveTo>
                  <a:lnTo>
                    <a:pt x="123" y="507"/>
                  </a:lnTo>
                  <a:lnTo>
                    <a:pt x="128" y="516"/>
                  </a:lnTo>
                  <a:lnTo>
                    <a:pt x="132" y="514"/>
                  </a:lnTo>
                  <a:lnTo>
                    <a:pt x="135" y="507"/>
                  </a:lnTo>
                  <a:lnTo>
                    <a:pt x="137" y="509"/>
                  </a:lnTo>
                  <a:lnTo>
                    <a:pt x="137" y="512"/>
                  </a:lnTo>
                  <a:lnTo>
                    <a:pt x="140" y="514"/>
                  </a:lnTo>
                  <a:lnTo>
                    <a:pt x="137" y="519"/>
                  </a:lnTo>
                  <a:lnTo>
                    <a:pt x="140" y="521"/>
                  </a:lnTo>
                  <a:lnTo>
                    <a:pt x="142" y="521"/>
                  </a:lnTo>
                  <a:lnTo>
                    <a:pt x="144" y="521"/>
                  </a:lnTo>
                  <a:lnTo>
                    <a:pt x="147" y="519"/>
                  </a:lnTo>
                  <a:lnTo>
                    <a:pt x="147" y="516"/>
                  </a:lnTo>
                  <a:lnTo>
                    <a:pt x="149" y="516"/>
                  </a:lnTo>
                  <a:lnTo>
                    <a:pt x="151" y="516"/>
                  </a:lnTo>
                  <a:lnTo>
                    <a:pt x="151" y="516"/>
                  </a:lnTo>
                  <a:lnTo>
                    <a:pt x="154" y="516"/>
                  </a:lnTo>
                  <a:lnTo>
                    <a:pt x="156" y="514"/>
                  </a:lnTo>
                  <a:lnTo>
                    <a:pt x="154" y="512"/>
                  </a:lnTo>
                  <a:lnTo>
                    <a:pt x="144" y="512"/>
                  </a:lnTo>
                  <a:lnTo>
                    <a:pt x="140" y="505"/>
                  </a:lnTo>
                  <a:lnTo>
                    <a:pt x="151" y="497"/>
                  </a:lnTo>
                  <a:lnTo>
                    <a:pt x="154" y="490"/>
                  </a:lnTo>
                  <a:lnTo>
                    <a:pt x="163" y="490"/>
                  </a:lnTo>
                  <a:lnTo>
                    <a:pt x="175" y="493"/>
                  </a:lnTo>
                  <a:lnTo>
                    <a:pt x="182" y="493"/>
                  </a:lnTo>
                  <a:lnTo>
                    <a:pt x="187" y="490"/>
                  </a:lnTo>
                  <a:lnTo>
                    <a:pt x="185" y="486"/>
                  </a:lnTo>
                  <a:lnTo>
                    <a:pt x="178" y="486"/>
                  </a:lnTo>
                  <a:lnTo>
                    <a:pt x="170" y="486"/>
                  </a:lnTo>
                  <a:lnTo>
                    <a:pt x="166" y="486"/>
                  </a:lnTo>
                  <a:lnTo>
                    <a:pt x="163" y="486"/>
                  </a:lnTo>
                  <a:lnTo>
                    <a:pt x="161" y="483"/>
                  </a:lnTo>
                  <a:lnTo>
                    <a:pt x="166" y="481"/>
                  </a:lnTo>
                  <a:lnTo>
                    <a:pt x="163" y="476"/>
                  </a:lnTo>
                  <a:lnTo>
                    <a:pt x="156" y="474"/>
                  </a:lnTo>
                  <a:lnTo>
                    <a:pt x="142" y="476"/>
                  </a:lnTo>
                  <a:lnTo>
                    <a:pt x="130" y="478"/>
                  </a:lnTo>
                  <a:lnTo>
                    <a:pt x="121" y="488"/>
                  </a:lnTo>
                  <a:lnTo>
                    <a:pt x="118" y="493"/>
                  </a:lnTo>
                  <a:lnTo>
                    <a:pt x="118" y="497"/>
                  </a:lnTo>
                  <a:lnTo>
                    <a:pt x="121" y="502"/>
                  </a:lnTo>
                  <a:close/>
                  <a:moveTo>
                    <a:pt x="97" y="611"/>
                  </a:moveTo>
                  <a:lnTo>
                    <a:pt x="97" y="611"/>
                  </a:lnTo>
                  <a:lnTo>
                    <a:pt x="97" y="609"/>
                  </a:lnTo>
                  <a:lnTo>
                    <a:pt x="95" y="611"/>
                  </a:lnTo>
                  <a:lnTo>
                    <a:pt x="95" y="613"/>
                  </a:lnTo>
                  <a:lnTo>
                    <a:pt x="97" y="611"/>
                  </a:lnTo>
                  <a:close/>
                  <a:moveTo>
                    <a:pt x="227" y="476"/>
                  </a:moveTo>
                  <a:lnTo>
                    <a:pt x="227" y="474"/>
                  </a:lnTo>
                  <a:lnTo>
                    <a:pt x="227" y="474"/>
                  </a:lnTo>
                  <a:lnTo>
                    <a:pt x="227" y="471"/>
                  </a:lnTo>
                  <a:lnTo>
                    <a:pt x="227" y="471"/>
                  </a:lnTo>
                  <a:lnTo>
                    <a:pt x="225" y="471"/>
                  </a:lnTo>
                  <a:lnTo>
                    <a:pt x="223" y="471"/>
                  </a:lnTo>
                  <a:lnTo>
                    <a:pt x="223" y="476"/>
                  </a:lnTo>
                  <a:lnTo>
                    <a:pt x="225" y="478"/>
                  </a:lnTo>
                  <a:lnTo>
                    <a:pt x="227" y="476"/>
                  </a:lnTo>
                  <a:close/>
                  <a:moveTo>
                    <a:pt x="206" y="467"/>
                  </a:moveTo>
                  <a:lnTo>
                    <a:pt x="204" y="467"/>
                  </a:lnTo>
                  <a:lnTo>
                    <a:pt x="204" y="467"/>
                  </a:lnTo>
                  <a:lnTo>
                    <a:pt x="204" y="467"/>
                  </a:lnTo>
                  <a:lnTo>
                    <a:pt x="201" y="467"/>
                  </a:lnTo>
                  <a:lnTo>
                    <a:pt x="201" y="467"/>
                  </a:lnTo>
                  <a:lnTo>
                    <a:pt x="201" y="469"/>
                  </a:lnTo>
                  <a:lnTo>
                    <a:pt x="201" y="469"/>
                  </a:lnTo>
                  <a:lnTo>
                    <a:pt x="199" y="469"/>
                  </a:lnTo>
                  <a:lnTo>
                    <a:pt x="199" y="471"/>
                  </a:lnTo>
                  <a:lnTo>
                    <a:pt x="201" y="471"/>
                  </a:lnTo>
                  <a:lnTo>
                    <a:pt x="201" y="471"/>
                  </a:lnTo>
                  <a:lnTo>
                    <a:pt x="201" y="469"/>
                  </a:lnTo>
                  <a:lnTo>
                    <a:pt x="204" y="469"/>
                  </a:lnTo>
                  <a:lnTo>
                    <a:pt x="204" y="469"/>
                  </a:lnTo>
                  <a:lnTo>
                    <a:pt x="206" y="469"/>
                  </a:lnTo>
                  <a:lnTo>
                    <a:pt x="206" y="469"/>
                  </a:lnTo>
                  <a:lnTo>
                    <a:pt x="206" y="467"/>
                  </a:lnTo>
                  <a:lnTo>
                    <a:pt x="206" y="467"/>
                  </a:lnTo>
                  <a:close/>
                  <a:moveTo>
                    <a:pt x="220" y="505"/>
                  </a:moveTo>
                  <a:lnTo>
                    <a:pt x="220" y="505"/>
                  </a:lnTo>
                  <a:lnTo>
                    <a:pt x="218" y="505"/>
                  </a:lnTo>
                  <a:lnTo>
                    <a:pt x="220" y="505"/>
                  </a:lnTo>
                  <a:lnTo>
                    <a:pt x="220" y="505"/>
                  </a:lnTo>
                  <a:lnTo>
                    <a:pt x="223" y="505"/>
                  </a:lnTo>
                  <a:lnTo>
                    <a:pt x="223" y="507"/>
                  </a:lnTo>
                  <a:lnTo>
                    <a:pt x="225" y="505"/>
                  </a:lnTo>
                  <a:lnTo>
                    <a:pt x="223" y="505"/>
                  </a:lnTo>
                  <a:lnTo>
                    <a:pt x="223" y="505"/>
                  </a:lnTo>
                  <a:lnTo>
                    <a:pt x="220" y="505"/>
                  </a:lnTo>
                  <a:close/>
                  <a:moveTo>
                    <a:pt x="76" y="668"/>
                  </a:moveTo>
                  <a:lnTo>
                    <a:pt x="78" y="668"/>
                  </a:lnTo>
                  <a:lnTo>
                    <a:pt x="76" y="665"/>
                  </a:lnTo>
                  <a:lnTo>
                    <a:pt x="76" y="665"/>
                  </a:lnTo>
                  <a:lnTo>
                    <a:pt x="76" y="668"/>
                  </a:lnTo>
                  <a:lnTo>
                    <a:pt x="76" y="668"/>
                  </a:lnTo>
                  <a:lnTo>
                    <a:pt x="76" y="668"/>
                  </a:lnTo>
                  <a:close/>
                  <a:moveTo>
                    <a:pt x="215" y="396"/>
                  </a:moveTo>
                  <a:lnTo>
                    <a:pt x="215" y="396"/>
                  </a:lnTo>
                  <a:lnTo>
                    <a:pt x="218" y="393"/>
                  </a:lnTo>
                  <a:lnTo>
                    <a:pt x="220" y="396"/>
                  </a:lnTo>
                  <a:lnTo>
                    <a:pt x="220" y="393"/>
                  </a:lnTo>
                  <a:lnTo>
                    <a:pt x="218" y="393"/>
                  </a:lnTo>
                  <a:lnTo>
                    <a:pt x="215" y="393"/>
                  </a:lnTo>
                  <a:lnTo>
                    <a:pt x="215" y="393"/>
                  </a:lnTo>
                  <a:lnTo>
                    <a:pt x="213" y="393"/>
                  </a:lnTo>
                  <a:lnTo>
                    <a:pt x="213" y="396"/>
                  </a:lnTo>
                  <a:lnTo>
                    <a:pt x="215" y="396"/>
                  </a:lnTo>
                  <a:lnTo>
                    <a:pt x="215" y="396"/>
                  </a:lnTo>
                  <a:close/>
                  <a:moveTo>
                    <a:pt x="225" y="365"/>
                  </a:moveTo>
                  <a:lnTo>
                    <a:pt x="227" y="365"/>
                  </a:lnTo>
                  <a:lnTo>
                    <a:pt x="225" y="362"/>
                  </a:lnTo>
                  <a:lnTo>
                    <a:pt x="225" y="362"/>
                  </a:lnTo>
                  <a:lnTo>
                    <a:pt x="225" y="362"/>
                  </a:lnTo>
                  <a:lnTo>
                    <a:pt x="225" y="362"/>
                  </a:lnTo>
                  <a:lnTo>
                    <a:pt x="225" y="362"/>
                  </a:lnTo>
                  <a:lnTo>
                    <a:pt x="225" y="365"/>
                  </a:lnTo>
                  <a:lnTo>
                    <a:pt x="225" y="365"/>
                  </a:lnTo>
                  <a:lnTo>
                    <a:pt x="225" y="365"/>
                  </a:lnTo>
                  <a:close/>
                  <a:moveTo>
                    <a:pt x="197" y="462"/>
                  </a:moveTo>
                  <a:lnTo>
                    <a:pt x="199" y="462"/>
                  </a:lnTo>
                  <a:lnTo>
                    <a:pt x="199" y="460"/>
                  </a:lnTo>
                  <a:lnTo>
                    <a:pt x="199" y="457"/>
                  </a:lnTo>
                  <a:lnTo>
                    <a:pt x="197" y="460"/>
                  </a:lnTo>
                  <a:lnTo>
                    <a:pt x="197" y="460"/>
                  </a:lnTo>
                  <a:lnTo>
                    <a:pt x="197" y="462"/>
                  </a:lnTo>
                  <a:lnTo>
                    <a:pt x="197" y="462"/>
                  </a:lnTo>
                  <a:lnTo>
                    <a:pt x="197" y="462"/>
                  </a:lnTo>
                  <a:close/>
                  <a:moveTo>
                    <a:pt x="894" y="265"/>
                  </a:moveTo>
                  <a:lnTo>
                    <a:pt x="889" y="235"/>
                  </a:lnTo>
                  <a:lnTo>
                    <a:pt x="889" y="230"/>
                  </a:lnTo>
                  <a:lnTo>
                    <a:pt x="884" y="213"/>
                  </a:lnTo>
                  <a:lnTo>
                    <a:pt x="879" y="197"/>
                  </a:lnTo>
                  <a:lnTo>
                    <a:pt x="877" y="192"/>
                  </a:lnTo>
                  <a:lnTo>
                    <a:pt x="872" y="178"/>
                  </a:lnTo>
                  <a:lnTo>
                    <a:pt x="870" y="171"/>
                  </a:lnTo>
                  <a:lnTo>
                    <a:pt x="868" y="145"/>
                  </a:lnTo>
                  <a:lnTo>
                    <a:pt x="865" y="131"/>
                  </a:lnTo>
                  <a:lnTo>
                    <a:pt x="860" y="123"/>
                  </a:lnTo>
                  <a:lnTo>
                    <a:pt x="849" y="107"/>
                  </a:lnTo>
                  <a:lnTo>
                    <a:pt x="830" y="69"/>
                  </a:lnTo>
                  <a:lnTo>
                    <a:pt x="820" y="48"/>
                  </a:lnTo>
                  <a:lnTo>
                    <a:pt x="818" y="38"/>
                  </a:lnTo>
                  <a:lnTo>
                    <a:pt x="815" y="26"/>
                  </a:lnTo>
                  <a:lnTo>
                    <a:pt x="815" y="19"/>
                  </a:lnTo>
                  <a:lnTo>
                    <a:pt x="815" y="19"/>
                  </a:lnTo>
                  <a:lnTo>
                    <a:pt x="782" y="19"/>
                  </a:lnTo>
                  <a:lnTo>
                    <a:pt x="768" y="24"/>
                  </a:lnTo>
                  <a:lnTo>
                    <a:pt x="761" y="24"/>
                  </a:lnTo>
                  <a:lnTo>
                    <a:pt x="702" y="0"/>
                  </a:lnTo>
                  <a:lnTo>
                    <a:pt x="694" y="5"/>
                  </a:lnTo>
                  <a:lnTo>
                    <a:pt x="694" y="7"/>
                  </a:lnTo>
                  <a:lnTo>
                    <a:pt x="694" y="12"/>
                  </a:lnTo>
                  <a:lnTo>
                    <a:pt x="692" y="19"/>
                  </a:lnTo>
                  <a:lnTo>
                    <a:pt x="692" y="24"/>
                  </a:lnTo>
                  <a:lnTo>
                    <a:pt x="690" y="26"/>
                  </a:lnTo>
                  <a:lnTo>
                    <a:pt x="685" y="26"/>
                  </a:lnTo>
                  <a:lnTo>
                    <a:pt x="685" y="26"/>
                  </a:lnTo>
                  <a:lnTo>
                    <a:pt x="680" y="31"/>
                  </a:lnTo>
                  <a:lnTo>
                    <a:pt x="678" y="36"/>
                  </a:lnTo>
                  <a:lnTo>
                    <a:pt x="676" y="41"/>
                  </a:lnTo>
                  <a:lnTo>
                    <a:pt x="676" y="50"/>
                  </a:lnTo>
                  <a:lnTo>
                    <a:pt x="676" y="62"/>
                  </a:lnTo>
                  <a:lnTo>
                    <a:pt x="678" y="69"/>
                  </a:lnTo>
                  <a:lnTo>
                    <a:pt x="685" y="76"/>
                  </a:lnTo>
                  <a:lnTo>
                    <a:pt x="690" y="78"/>
                  </a:lnTo>
                  <a:lnTo>
                    <a:pt x="690" y="78"/>
                  </a:lnTo>
                  <a:lnTo>
                    <a:pt x="690" y="81"/>
                  </a:lnTo>
                  <a:lnTo>
                    <a:pt x="690" y="83"/>
                  </a:lnTo>
                  <a:lnTo>
                    <a:pt x="690" y="81"/>
                  </a:lnTo>
                  <a:lnTo>
                    <a:pt x="697" y="78"/>
                  </a:lnTo>
                  <a:lnTo>
                    <a:pt x="699" y="78"/>
                  </a:lnTo>
                  <a:lnTo>
                    <a:pt x="702" y="78"/>
                  </a:lnTo>
                  <a:lnTo>
                    <a:pt x="704" y="81"/>
                  </a:lnTo>
                  <a:lnTo>
                    <a:pt x="704" y="83"/>
                  </a:lnTo>
                  <a:lnTo>
                    <a:pt x="704" y="86"/>
                  </a:lnTo>
                  <a:lnTo>
                    <a:pt x="704" y="86"/>
                  </a:lnTo>
                  <a:lnTo>
                    <a:pt x="704" y="86"/>
                  </a:lnTo>
                  <a:lnTo>
                    <a:pt x="706" y="86"/>
                  </a:lnTo>
                  <a:lnTo>
                    <a:pt x="704" y="88"/>
                  </a:lnTo>
                  <a:lnTo>
                    <a:pt x="702" y="95"/>
                  </a:lnTo>
                  <a:lnTo>
                    <a:pt x="702" y="97"/>
                  </a:lnTo>
                  <a:lnTo>
                    <a:pt x="702" y="100"/>
                  </a:lnTo>
                  <a:lnTo>
                    <a:pt x="702" y="100"/>
                  </a:lnTo>
                  <a:lnTo>
                    <a:pt x="706" y="102"/>
                  </a:lnTo>
                  <a:lnTo>
                    <a:pt x="706" y="107"/>
                  </a:lnTo>
                  <a:lnTo>
                    <a:pt x="702" y="112"/>
                  </a:lnTo>
                  <a:lnTo>
                    <a:pt x="699" y="114"/>
                  </a:lnTo>
                  <a:lnTo>
                    <a:pt x="699" y="116"/>
                  </a:lnTo>
                  <a:lnTo>
                    <a:pt x="697" y="121"/>
                  </a:lnTo>
                  <a:lnTo>
                    <a:pt x="697" y="123"/>
                  </a:lnTo>
                  <a:lnTo>
                    <a:pt x="692" y="126"/>
                  </a:lnTo>
                  <a:lnTo>
                    <a:pt x="685" y="126"/>
                  </a:lnTo>
                  <a:lnTo>
                    <a:pt x="683" y="128"/>
                  </a:lnTo>
                  <a:lnTo>
                    <a:pt x="685" y="133"/>
                  </a:lnTo>
                  <a:lnTo>
                    <a:pt x="687" y="135"/>
                  </a:lnTo>
                  <a:lnTo>
                    <a:pt x="687" y="138"/>
                  </a:lnTo>
                  <a:lnTo>
                    <a:pt x="690" y="140"/>
                  </a:lnTo>
                  <a:lnTo>
                    <a:pt x="687" y="142"/>
                  </a:lnTo>
                  <a:lnTo>
                    <a:pt x="687" y="142"/>
                  </a:lnTo>
                  <a:lnTo>
                    <a:pt x="697" y="149"/>
                  </a:lnTo>
                  <a:lnTo>
                    <a:pt x="699" y="152"/>
                  </a:lnTo>
                  <a:lnTo>
                    <a:pt x="702" y="152"/>
                  </a:lnTo>
                  <a:lnTo>
                    <a:pt x="704" y="154"/>
                  </a:lnTo>
                  <a:lnTo>
                    <a:pt x="704" y="161"/>
                  </a:lnTo>
                  <a:lnTo>
                    <a:pt x="702" y="166"/>
                  </a:lnTo>
                  <a:lnTo>
                    <a:pt x="699" y="168"/>
                  </a:lnTo>
                  <a:lnTo>
                    <a:pt x="692" y="171"/>
                  </a:lnTo>
                  <a:lnTo>
                    <a:pt x="676" y="168"/>
                  </a:lnTo>
                  <a:lnTo>
                    <a:pt x="664" y="173"/>
                  </a:lnTo>
                  <a:lnTo>
                    <a:pt x="659" y="173"/>
                  </a:lnTo>
                  <a:lnTo>
                    <a:pt x="657" y="171"/>
                  </a:lnTo>
                  <a:lnTo>
                    <a:pt x="657" y="171"/>
                  </a:lnTo>
                  <a:lnTo>
                    <a:pt x="657" y="168"/>
                  </a:lnTo>
                  <a:lnTo>
                    <a:pt x="657" y="168"/>
                  </a:lnTo>
                  <a:lnTo>
                    <a:pt x="657" y="168"/>
                  </a:lnTo>
                  <a:lnTo>
                    <a:pt x="657" y="166"/>
                  </a:lnTo>
                  <a:lnTo>
                    <a:pt x="654" y="166"/>
                  </a:lnTo>
                  <a:lnTo>
                    <a:pt x="652" y="168"/>
                  </a:lnTo>
                  <a:lnTo>
                    <a:pt x="654" y="168"/>
                  </a:lnTo>
                  <a:lnTo>
                    <a:pt x="654" y="173"/>
                  </a:lnTo>
                  <a:lnTo>
                    <a:pt x="654" y="175"/>
                  </a:lnTo>
                  <a:lnTo>
                    <a:pt x="654" y="178"/>
                  </a:lnTo>
                  <a:lnTo>
                    <a:pt x="652" y="178"/>
                  </a:lnTo>
                  <a:lnTo>
                    <a:pt x="652" y="178"/>
                  </a:lnTo>
                  <a:lnTo>
                    <a:pt x="654" y="183"/>
                  </a:lnTo>
                  <a:lnTo>
                    <a:pt x="657" y="185"/>
                  </a:lnTo>
                  <a:lnTo>
                    <a:pt x="668" y="202"/>
                  </a:lnTo>
                  <a:lnTo>
                    <a:pt x="671" y="211"/>
                  </a:lnTo>
                  <a:lnTo>
                    <a:pt x="668" y="216"/>
                  </a:lnTo>
                  <a:lnTo>
                    <a:pt x="664" y="223"/>
                  </a:lnTo>
                  <a:lnTo>
                    <a:pt x="659" y="228"/>
                  </a:lnTo>
                  <a:lnTo>
                    <a:pt x="645" y="228"/>
                  </a:lnTo>
                  <a:lnTo>
                    <a:pt x="633" y="235"/>
                  </a:lnTo>
                  <a:lnTo>
                    <a:pt x="626" y="235"/>
                  </a:lnTo>
                  <a:lnTo>
                    <a:pt x="566" y="228"/>
                  </a:lnTo>
                  <a:lnTo>
                    <a:pt x="566" y="225"/>
                  </a:lnTo>
                  <a:lnTo>
                    <a:pt x="566" y="223"/>
                  </a:lnTo>
                  <a:lnTo>
                    <a:pt x="562" y="216"/>
                  </a:lnTo>
                  <a:lnTo>
                    <a:pt x="559" y="209"/>
                  </a:lnTo>
                  <a:lnTo>
                    <a:pt x="555" y="194"/>
                  </a:lnTo>
                  <a:lnTo>
                    <a:pt x="547" y="185"/>
                  </a:lnTo>
                  <a:lnTo>
                    <a:pt x="543" y="185"/>
                  </a:lnTo>
                  <a:lnTo>
                    <a:pt x="538" y="190"/>
                  </a:lnTo>
                  <a:lnTo>
                    <a:pt x="538" y="192"/>
                  </a:lnTo>
                  <a:lnTo>
                    <a:pt x="536" y="194"/>
                  </a:lnTo>
                  <a:lnTo>
                    <a:pt x="533" y="194"/>
                  </a:lnTo>
                  <a:lnTo>
                    <a:pt x="519" y="185"/>
                  </a:lnTo>
                  <a:lnTo>
                    <a:pt x="514" y="187"/>
                  </a:lnTo>
                  <a:lnTo>
                    <a:pt x="483" y="242"/>
                  </a:lnTo>
                  <a:lnTo>
                    <a:pt x="474" y="254"/>
                  </a:lnTo>
                  <a:lnTo>
                    <a:pt x="436" y="268"/>
                  </a:lnTo>
                  <a:lnTo>
                    <a:pt x="346" y="263"/>
                  </a:lnTo>
                  <a:lnTo>
                    <a:pt x="341" y="261"/>
                  </a:lnTo>
                  <a:lnTo>
                    <a:pt x="341" y="256"/>
                  </a:lnTo>
                  <a:lnTo>
                    <a:pt x="341" y="247"/>
                  </a:lnTo>
                  <a:lnTo>
                    <a:pt x="341" y="232"/>
                  </a:lnTo>
                  <a:lnTo>
                    <a:pt x="336" y="232"/>
                  </a:lnTo>
                  <a:lnTo>
                    <a:pt x="301" y="251"/>
                  </a:lnTo>
                  <a:lnTo>
                    <a:pt x="287" y="256"/>
                  </a:lnTo>
                  <a:lnTo>
                    <a:pt x="251" y="254"/>
                  </a:lnTo>
                  <a:lnTo>
                    <a:pt x="234" y="258"/>
                  </a:lnTo>
                  <a:lnTo>
                    <a:pt x="206" y="289"/>
                  </a:lnTo>
                  <a:lnTo>
                    <a:pt x="197" y="303"/>
                  </a:lnTo>
                  <a:lnTo>
                    <a:pt x="192" y="308"/>
                  </a:lnTo>
                  <a:lnTo>
                    <a:pt x="192" y="308"/>
                  </a:lnTo>
                  <a:lnTo>
                    <a:pt x="192" y="310"/>
                  </a:lnTo>
                  <a:lnTo>
                    <a:pt x="194" y="313"/>
                  </a:lnTo>
                  <a:lnTo>
                    <a:pt x="197" y="318"/>
                  </a:lnTo>
                  <a:lnTo>
                    <a:pt x="199" y="318"/>
                  </a:lnTo>
                  <a:lnTo>
                    <a:pt x="204" y="318"/>
                  </a:lnTo>
                  <a:lnTo>
                    <a:pt x="206" y="318"/>
                  </a:lnTo>
                  <a:lnTo>
                    <a:pt x="211" y="320"/>
                  </a:lnTo>
                  <a:lnTo>
                    <a:pt x="220" y="329"/>
                  </a:lnTo>
                  <a:lnTo>
                    <a:pt x="225" y="336"/>
                  </a:lnTo>
                  <a:lnTo>
                    <a:pt x="227" y="344"/>
                  </a:lnTo>
                  <a:lnTo>
                    <a:pt x="230" y="351"/>
                  </a:lnTo>
                  <a:lnTo>
                    <a:pt x="227" y="362"/>
                  </a:lnTo>
                  <a:lnTo>
                    <a:pt x="230" y="367"/>
                  </a:lnTo>
                  <a:lnTo>
                    <a:pt x="227" y="370"/>
                  </a:lnTo>
                  <a:lnTo>
                    <a:pt x="225" y="374"/>
                  </a:lnTo>
                  <a:lnTo>
                    <a:pt x="225" y="377"/>
                  </a:lnTo>
                  <a:lnTo>
                    <a:pt x="223" y="377"/>
                  </a:lnTo>
                  <a:lnTo>
                    <a:pt x="218" y="379"/>
                  </a:lnTo>
                  <a:lnTo>
                    <a:pt x="215" y="379"/>
                  </a:lnTo>
                  <a:lnTo>
                    <a:pt x="227" y="391"/>
                  </a:lnTo>
                  <a:lnTo>
                    <a:pt x="225" y="393"/>
                  </a:lnTo>
                  <a:lnTo>
                    <a:pt x="223" y="396"/>
                  </a:lnTo>
                  <a:lnTo>
                    <a:pt x="223" y="396"/>
                  </a:lnTo>
                  <a:lnTo>
                    <a:pt x="223" y="396"/>
                  </a:lnTo>
                  <a:lnTo>
                    <a:pt x="223" y="398"/>
                  </a:lnTo>
                  <a:lnTo>
                    <a:pt x="225" y="400"/>
                  </a:lnTo>
                  <a:lnTo>
                    <a:pt x="223" y="405"/>
                  </a:lnTo>
                  <a:lnTo>
                    <a:pt x="220" y="415"/>
                  </a:lnTo>
                  <a:lnTo>
                    <a:pt x="218" y="419"/>
                  </a:lnTo>
                  <a:lnTo>
                    <a:pt x="220" y="417"/>
                  </a:lnTo>
                  <a:lnTo>
                    <a:pt x="220" y="419"/>
                  </a:lnTo>
                  <a:lnTo>
                    <a:pt x="223" y="419"/>
                  </a:lnTo>
                  <a:lnTo>
                    <a:pt x="223" y="422"/>
                  </a:lnTo>
                  <a:lnTo>
                    <a:pt x="220" y="426"/>
                  </a:lnTo>
                  <a:lnTo>
                    <a:pt x="223" y="426"/>
                  </a:lnTo>
                  <a:lnTo>
                    <a:pt x="225" y="429"/>
                  </a:lnTo>
                  <a:lnTo>
                    <a:pt x="225" y="429"/>
                  </a:lnTo>
                  <a:lnTo>
                    <a:pt x="223" y="431"/>
                  </a:lnTo>
                  <a:lnTo>
                    <a:pt x="223" y="431"/>
                  </a:lnTo>
                  <a:lnTo>
                    <a:pt x="220" y="431"/>
                  </a:lnTo>
                  <a:lnTo>
                    <a:pt x="218" y="431"/>
                  </a:lnTo>
                  <a:lnTo>
                    <a:pt x="220" y="436"/>
                  </a:lnTo>
                  <a:lnTo>
                    <a:pt x="218" y="441"/>
                  </a:lnTo>
                  <a:lnTo>
                    <a:pt x="218" y="445"/>
                  </a:lnTo>
                  <a:lnTo>
                    <a:pt x="215" y="448"/>
                  </a:lnTo>
                  <a:lnTo>
                    <a:pt x="211" y="452"/>
                  </a:lnTo>
                  <a:lnTo>
                    <a:pt x="211" y="457"/>
                  </a:lnTo>
                  <a:lnTo>
                    <a:pt x="208" y="464"/>
                  </a:lnTo>
                  <a:lnTo>
                    <a:pt x="225" y="469"/>
                  </a:lnTo>
                  <a:lnTo>
                    <a:pt x="230" y="474"/>
                  </a:lnTo>
                  <a:lnTo>
                    <a:pt x="230" y="474"/>
                  </a:lnTo>
                  <a:lnTo>
                    <a:pt x="232" y="476"/>
                  </a:lnTo>
                  <a:lnTo>
                    <a:pt x="232" y="478"/>
                  </a:lnTo>
                  <a:lnTo>
                    <a:pt x="232" y="483"/>
                  </a:lnTo>
                  <a:lnTo>
                    <a:pt x="232" y="486"/>
                  </a:lnTo>
                  <a:lnTo>
                    <a:pt x="234" y="488"/>
                  </a:lnTo>
                  <a:lnTo>
                    <a:pt x="237" y="493"/>
                  </a:lnTo>
                  <a:lnTo>
                    <a:pt x="237" y="495"/>
                  </a:lnTo>
                  <a:lnTo>
                    <a:pt x="237" y="497"/>
                  </a:lnTo>
                  <a:lnTo>
                    <a:pt x="237" y="497"/>
                  </a:lnTo>
                  <a:lnTo>
                    <a:pt x="239" y="500"/>
                  </a:lnTo>
                  <a:lnTo>
                    <a:pt x="237" y="505"/>
                  </a:lnTo>
                  <a:lnTo>
                    <a:pt x="239" y="509"/>
                  </a:lnTo>
                  <a:lnTo>
                    <a:pt x="239" y="512"/>
                  </a:lnTo>
                  <a:lnTo>
                    <a:pt x="242" y="516"/>
                  </a:lnTo>
                  <a:lnTo>
                    <a:pt x="242" y="521"/>
                  </a:lnTo>
                  <a:lnTo>
                    <a:pt x="239" y="521"/>
                  </a:lnTo>
                  <a:lnTo>
                    <a:pt x="234" y="521"/>
                  </a:lnTo>
                  <a:lnTo>
                    <a:pt x="232" y="519"/>
                  </a:lnTo>
                  <a:lnTo>
                    <a:pt x="227" y="512"/>
                  </a:lnTo>
                  <a:lnTo>
                    <a:pt x="225" y="509"/>
                  </a:lnTo>
                  <a:lnTo>
                    <a:pt x="211" y="507"/>
                  </a:lnTo>
                  <a:lnTo>
                    <a:pt x="208" y="509"/>
                  </a:lnTo>
                  <a:lnTo>
                    <a:pt x="208" y="512"/>
                  </a:lnTo>
                  <a:lnTo>
                    <a:pt x="208" y="512"/>
                  </a:lnTo>
                  <a:lnTo>
                    <a:pt x="206" y="514"/>
                  </a:lnTo>
                  <a:lnTo>
                    <a:pt x="206" y="516"/>
                  </a:lnTo>
                  <a:lnTo>
                    <a:pt x="211" y="526"/>
                  </a:lnTo>
                  <a:lnTo>
                    <a:pt x="213" y="528"/>
                  </a:lnTo>
                  <a:lnTo>
                    <a:pt x="218" y="531"/>
                  </a:lnTo>
                  <a:lnTo>
                    <a:pt x="223" y="535"/>
                  </a:lnTo>
                  <a:lnTo>
                    <a:pt x="225" y="535"/>
                  </a:lnTo>
                  <a:lnTo>
                    <a:pt x="225" y="535"/>
                  </a:lnTo>
                  <a:lnTo>
                    <a:pt x="227" y="533"/>
                  </a:lnTo>
                  <a:lnTo>
                    <a:pt x="230" y="533"/>
                  </a:lnTo>
                  <a:lnTo>
                    <a:pt x="230" y="538"/>
                  </a:lnTo>
                  <a:lnTo>
                    <a:pt x="230" y="540"/>
                  </a:lnTo>
                  <a:lnTo>
                    <a:pt x="227" y="549"/>
                  </a:lnTo>
                  <a:lnTo>
                    <a:pt x="227" y="554"/>
                  </a:lnTo>
                  <a:lnTo>
                    <a:pt x="230" y="559"/>
                  </a:lnTo>
                  <a:lnTo>
                    <a:pt x="230" y="561"/>
                  </a:lnTo>
                  <a:lnTo>
                    <a:pt x="215" y="566"/>
                  </a:lnTo>
                  <a:lnTo>
                    <a:pt x="211" y="564"/>
                  </a:lnTo>
                  <a:lnTo>
                    <a:pt x="213" y="561"/>
                  </a:lnTo>
                  <a:lnTo>
                    <a:pt x="213" y="561"/>
                  </a:lnTo>
                  <a:lnTo>
                    <a:pt x="215" y="561"/>
                  </a:lnTo>
                  <a:lnTo>
                    <a:pt x="215" y="559"/>
                  </a:lnTo>
                  <a:lnTo>
                    <a:pt x="213" y="559"/>
                  </a:lnTo>
                  <a:lnTo>
                    <a:pt x="211" y="557"/>
                  </a:lnTo>
                  <a:lnTo>
                    <a:pt x="208" y="554"/>
                  </a:lnTo>
                  <a:lnTo>
                    <a:pt x="206" y="549"/>
                  </a:lnTo>
                  <a:lnTo>
                    <a:pt x="206" y="549"/>
                  </a:lnTo>
                  <a:lnTo>
                    <a:pt x="204" y="545"/>
                  </a:lnTo>
                  <a:lnTo>
                    <a:pt x="204" y="542"/>
                  </a:lnTo>
                  <a:lnTo>
                    <a:pt x="204" y="542"/>
                  </a:lnTo>
                  <a:lnTo>
                    <a:pt x="201" y="542"/>
                  </a:lnTo>
                  <a:lnTo>
                    <a:pt x="201" y="542"/>
                  </a:lnTo>
                  <a:lnTo>
                    <a:pt x="199" y="542"/>
                  </a:lnTo>
                  <a:lnTo>
                    <a:pt x="197" y="540"/>
                  </a:lnTo>
                  <a:lnTo>
                    <a:pt x="197" y="535"/>
                  </a:lnTo>
                  <a:lnTo>
                    <a:pt x="194" y="533"/>
                  </a:lnTo>
                  <a:lnTo>
                    <a:pt x="192" y="531"/>
                  </a:lnTo>
                  <a:lnTo>
                    <a:pt x="189" y="533"/>
                  </a:lnTo>
                  <a:lnTo>
                    <a:pt x="166" y="547"/>
                  </a:lnTo>
                  <a:lnTo>
                    <a:pt x="147" y="549"/>
                  </a:lnTo>
                  <a:lnTo>
                    <a:pt x="142" y="552"/>
                  </a:lnTo>
                  <a:lnTo>
                    <a:pt x="142" y="559"/>
                  </a:lnTo>
                  <a:lnTo>
                    <a:pt x="135" y="559"/>
                  </a:lnTo>
                  <a:lnTo>
                    <a:pt x="132" y="561"/>
                  </a:lnTo>
                  <a:lnTo>
                    <a:pt x="132" y="566"/>
                  </a:lnTo>
                  <a:lnTo>
                    <a:pt x="132" y="568"/>
                  </a:lnTo>
                  <a:lnTo>
                    <a:pt x="135" y="571"/>
                  </a:lnTo>
                  <a:lnTo>
                    <a:pt x="135" y="573"/>
                  </a:lnTo>
                  <a:lnTo>
                    <a:pt x="132" y="573"/>
                  </a:lnTo>
                  <a:lnTo>
                    <a:pt x="132" y="573"/>
                  </a:lnTo>
                  <a:lnTo>
                    <a:pt x="121" y="568"/>
                  </a:lnTo>
                  <a:lnTo>
                    <a:pt x="118" y="568"/>
                  </a:lnTo>
                  <a:lnTo>
                    <a:pt x="116" y="568"/>
                  </a:lnTo>
                  <a:lnTo>
                    <a:pt x="116" y="571"/>
                  </a:lnTo>
                  <a:lnTo>
                    <a:pt x="121" y="576"/>
                  </a:lnTo>
                  <a:lnTo>
                    <a:pt x="118" y="580"/>
                  </a:lnTo>
                  <a:lnTo>
                    <a:pt x="116" y="583"/>
                  </a:lnTo>
                  <a:lnTo>
                    <a:pt x="114" y="585"/>
                  </a:lnTo>
                  <a:lnTo>
                    <a:pt x="114" y="587"/>
                  </a:lnTo>
                  <a:lnTo>
                    <a:pt x="114" y="590"/>
                  </a:lnTo>
                  <a:lnTo>
                    <a:pt x="116" y="592"/>
                  </a:lnTo>
                  <a:lnTo>
                    <a:pt x="114" y="597"/>
                  </a:lnTo>
                  <a:lnTo>
                    <a:pt x="111" y="599"/>
                  </a:lnTo>
                  <a:lnTo>
                    <a:pt x="106" y="604"/>
                  </a:lnTo>
                  <a:lnTo>
                    <a:pt x="102" y="609"/>
                  </a:lnTo>
                  <a:lnTo>
                    <a:pt x="99" y="611"/>
                  </a:lnTo>
                  <a:lnTo>
                    <a:pt x="99" y="611"/>
                  </a:lnTo>
                  <a:lnTo>
                    <a:pt x="97" y="613"/>
                  </a:lnTo>
                  <a:lnTo>
                    <a:pt x="97" y="616"/>
                  </a:lnTo>
                  <a:lnTo>
                    <a:pt x="97" y="618"/>
                  </a:lnTo>
                  <a:lnTo>
                    <a:pt x="92" y="628"/>
                  </a:lnTo>
                  <a:lnTo>
                    <a:pt x="92" y="630"/>
                  </a:lnTo>
                  <a:lnTo>
                    <a:pt x="92" y="637"/>
                  </a:lnTo>
                  <a:lnTo>
                    <a:pt x="92" y="637"/>
                  </a:lnTo>
                  <a:lnTo>
                    <a:pt x="92" y="639"/>
                  </a:lnTo>
                  <a:lnTo>
                    <a:pt x="92" y="642"/>
                  </a:lnTo>
                  <a:lnTo>
                    <a:pt x="90" y="644"/>
                  </a:lnTo>
                  <a:lnTo>
                    <a:pt x="90" y="647"/>
                  </a:lnTo>
                  <a:lnTo>
                    <a:pt x="90" y="651"/>
                  </a:lnTo>
                  <a:lnTo>
                    <a:pt x="90" y="654"/>
                  </a:lnTo>
                  <a:lnTo>
                    <a:pt x="87" y="658"/>
                  </a:lnTo>
                  <a:lnTo>
                    <a:pt x="85" y="661"/>
                  </a:lnTo>
                  <a:lnTo>
                    <a:pt x="83" y="661"/>
                  </a:lnTo>
                  <a:lnTo>
                    <a:pt x="80" y="663"/>
                  </a:lnTo>
                  <a:lnTo>
                    <a:pt x="78" y="665"/>
                  </a:lnTo>
                  <a:lnTo>
                    <a:pt x="78" y="668"/>
                  </a:lnTo>
                  <a:lnTo>
                    <a:pt x="78" y="673"/>
                  </a:lnTo>
                  <a:lnTo>
                    <a:pt x="76" y="673"/>
                  </a:lnTo>
                  <a:lnTo>
                    <a:pt x="71" y="673"/>
                  </a:lnTo>
                  <a:lnTo>
                    <a:pt x="71" y="673"/>
                  </a:lnTo>
                  <a:lnTo>
                    <a:pt x="68" y="675"/>
                  </a:lnTo>
                  <a:lnTo>
                    <a:pt x="68" y="677"/>
                  </a:lnTo>
                  <a:lnTo>
                    <a:pt x="68" y="682"/>
                  </a:lnTo>
                  <a:lnTo>
                    <a:pt x="68" y="684"/>
                  </a:lnTo>
                  <a:lnTo>
                    <a:pt x="64" y="684"/>
                  </a:lnTo>
                  <a:lnTo>
                    <a:pt x="57" y="687"/>
                  </a:lnTo>
                  <a:lnTo>
                    <a:pt x="57" y="687"/>
                  </a:lnTo>
                  <a:lnTo>
                    <a:pt x="57" y="689"/>
                  </a:lnTo>
                  <a:lnTo>
                    <a:pt x="54" y="692"/>
                  </a:lnTo>
                  <a:lnTo>
                    <a:pt x="52" y="692"/>
                  </a:lnTo>
                  <a:lnTo>
                    <a:pt x="52" y="692"/>
                  </a:lnTo>
                  <a:lnTo>
                    <a:pt x="52" y="696"/>
                  </a:lnTo>
                  <a:lnTo>
                    <a:pt x="49" y="699"/>
                  </a:lnTo>
                  <a:lnTo>
                    <a:pt x="42" y="701"/>
                  </a:lnTo>
                  <a:lnTo>
                    <a:pt x="40" y="703"/>
                  </a:lnTo>
                  <a:lnTo>
                    <a:pt x="40" y="708"/>
                  </a:lnTo>
                  <a:lnTo>
                    <a:pt x="38" y="718"/>
                  </a:lnTo>
                  <a:lnTo>
                    <a:pt x="35" y="722"/>
                  </a:lnTo>
                  <a:lnTo>
                    <a:pt x="31" y="727"/>
                  </a:lnTo>
                  <a:lnTo>
                    <a:pt x="31" y="732"/>
                  </a:lnTo>
                  <a:lnTo>
                    <a:pt x="28" y="736"/>
                  </a:lnTo>
                  <a:lnTo>
                    <a:pt x="31" y="741"/>
                  </a:lnTo>
                  <a:lnTo>
                    <a:pt x="31" y="746"/>
                  </a:lnTo>
                  <a:lnTo>
                    <a:pt x="31" y="751"/>
                  </a:lnTo>
                  <a:lnTo>
                    <a:pt x="28" y="748"/>
                  </a:lnTo>
                  <a:lnTo>
                    <a:pt x="23" y="744"/>
                  </a:lnTo>
                  <a:lnTo>
                    <a:pt x="21" y="744"/>
                  </a:lnTo>
                  <a:lnTo>
                    <a:pt x="16" y="753"/>
                  </a:lnTo>
                  <a:lnTo>
                    <a:pt x="16" y="755"/>
                  </a:lnTo>
                  <a:lnTo>
                    <a:pt x="14" y="758"/>
                  </a:lnTo>
                  <a:lnTo>
                    <a:pt x="7" y="763"/>
                  </a:lnTo>
                  <a:lnTo>
                    <a:pt x="7" y="763"/>
                  </a:lnTo>
                  <a:lnTo>
                    <a:pt x="2" y="760"/>
                  </a:lnTo>
                  <a:lnTo>
                    <a:pt x="2" y="763"/>
                  </a:lnTo>
                  <a:lnTo>
                    <a:pt x="0" y="767"/>
                  </a:lnTo>
                  <a:lnTo>
                    <a:pt x="0" y="772"/>
                  </a:lnTo>
                  <a:lnTo>
                    <a:pt x="2" y="772"/>
                  </a:lnTo>
                  <a:lnTo>
                    <a:pt x="0" y="774"/>
                  </a:lnTo>
                  <a:lnTo>
                    <a:pt x="23" y="793"/>
                  </a:lnTo>
                  <a:lnTo>
                    <a:pt x="45" y="805"/>
                  </a:lnTo>
                  <a:lnTo>
                    <a:pt x="52" y="815"/>
                  </a:lnTo>
                  <a:lnTo>
                    <a:pt x="54" y="822"/>
                  </a:lnTo>
                  <a:lnTo>
                    <a:pt x="57" y="836"/>
                  </a:lnTo>
                  <a:lnTo>
                    <a:pt x="59" y="843"/>
                  </a:lnTo>
                  <a:lnTo>
                    <a:pt x="66" y="850"/>
                  </a:lnTo>
                  <a:lnTo>
                    <a:pt x="71" y="852"/>
                  </a:lnTo>
                  <a:lnTo>
                    <a:pt x="71" y="855"/>
                  </a:lnTo>
                  <a:lnTo>
                    <a:pt x="73" y="862"/>
                  </a:lnTo>
                  <a:lnTo>
                    <a:pt x="73" y="867"/>
                  </a:lnTo>
                  <a:lnTo>
                    <a:pt x="78" y="871"/>
                  </a:lnTo>
                  <a:lnTo>
                    <a:pt x="90" y="876"/>
                  </a:lnTo>
                  <a:lnTo>
                    <a:pt x="97" y="881"/>
                  </a:lnTo>
                  <a:lnTo>
                    <a:pt x="102" y="888"/>
                  </a:lnTo>
                  <a:lnTo>
                    <a:pt x="118" y="923"/>
                  </a:lnTo>
                  <a:lnTo>
                    <a:pt x="128" y="938"/>
                  </a:lnTo>
                  <a:lnTo>
                    <a:pt x="147" y="954"/>
                  </a:lnTo>
                  <a:lnTo>
                    <a:pt x="180" y="992"/>
                  </a:lnTo>
                  <a:lnTo>
                    <a:pt x="182" y="999"/>
                  </a:lnTo>
                  <a:lnTo>
                    <a:pt x="192" y="994"/>
                  </a:lnTo>
                  <a:lnTo>
                    <a:pt x="194" y="987"/>
                  </a:lnTo>
                  <a:lnTo>
                    <a:pt x="197" y="976"/>
                  </a:lnTo>
                  <a:lnTo>
                    <a:pt x="201" y="964"/>
                  </a:lnTo>
                  <a:lnTo>
                    <a:pt x="206" y="957"/>
                  </a:lnTo>
                  <a:lnTo>
                    <a:pt x="211" y="954"/>
                  </a:lnTo>
                  <a:lnTo>
                    <a:pt x="223" y="957"/>
                  </a:lnTo>
                  <a:lnTo>
                    <a:pt x="230" y="961"/>
                  </a:lnTo>
                  <a:lnTo>
                    <a:pt x="242" y="973"/>
                  </a:lnTo>
                  <a:lnTo>
                    <a:pt x="249" y="976"/>
                  </a:lnTo>
                  <a:lnTo>
                    <a:pt x="282" y="980"/>
                  </a:lnTo>
                  <a:lnTo>
                    <a:pt x="289" y="985"/>
                  </a:lnTo>
                  <a:lnTo>
                    <a:pt x="301" y="999"/>
                  </a:lnTo>
                  <a:lnTo>
                    <a:pt x="308" y="1006"/>
                  </a:lnTo>
                  <a:lnTo>
                    <a:pt x="315" y="1009"/>
                  </a:lnTo>
                  <a:lnTo>
                    <a:pt x="322" y="1006"/>
                  </a:lnTo>
                  <a:lnTo>
                    <a:pt x="339" y="999"/>
                  </a:lnTo>
                  <a:lnTo>
                    <a:pt x="344" y="992"/>
                  </a:lnTo>
                  <a:lnTo>
                    <a:pt x="344" y="990"/>
                  </a:lnTo>
                  <a:lnTo>
                    <a:pt x="344" y="985"/>
                  </a:lnTo>
                  <a:lnTo>
                    <a:pt x="346" y="976"/>
                  </a:lnTo>
                  <a:lnTo>
                    <a:pt x="346" y="971"/>
                  </a:lnTo>
                  <a:lnTo>
                    <a:pt x="351" y="964"/>
                  </a:lnTo>
                  <a:lnTo>
                    <a:pt x="353" y="961"/>
                  </a:lnTo>
                  <a:lnTo>
                    <a:pt x="360" y="959"/>
                  </a:lnTo>
                  <a:lnTo>
                    <a:pt x="360" y="947"/>
                  </a:lnTo>
                  <a:lnTo>
                    <a:pt x="355" y="897"/>
                  </a:lnTo>
                  <a:lnTo>
                    <a:pt x="353" y="890"/>
                  </a:lnTo>
                  <a:lnTo>
                    <a:pt x="360" y="876"/>
                  </a:lnTo>
                  <a:lnTo>
                    <a:pt x="417" y="826"/>
                  </a:lnTo>
                  <a:lnTo>
                    <a:pt x="441" y="819"/>
                  </a:lnTo>
                  <a:lnTo>
                    <a:pt x="431" y="810"/>
                  </a:lnTo>
                  <a:lnTo>
                    <a:pt x="429" y="805"/>
                  </a:lnTo>
                  <a:lnTo>
                    <a:pt x="429" y="791"/>
                  </a:lnTo>
                  <a:lnTo>
                    <a:pt x="427" y="751"/>
                  </a:lnTo>
                  <a:lnTo>
                    <a:pt x="424" y="744"/>
                  </a:lnTo>
                  <a:lnTo>
                    <a:pt x="419" y="744"/>
                  </a:lnTo>
                  <a:lnTo>
                    <a:pt x="417" y="741"/>
                  </a:lnTo>
                  <a:lnTo>
                    <a:pt x="415" y="741"/>
                  </a:lnTo>
                  <a:lnTo>
                    <a:pt x="415" y="739"/>
                  </a:lnTo>
                  <a:lnTo>
                    <a:pt x="415" y="729"/>
                  </a:lnTo>
                  <a:lnTo>
                    <a:pt x="415" y="727"/>
                  </a:lnTo>
                  <a:lnTo>
                    <a:pt x="412" y="727"/>
                  </a:lnTo>
                  <a:lnTo>
                    <a:pt x="403" y="727"/>
                  </a:lnTo>
                  <a:lnTo>
                    <a:pt x="398" y="727"/>
                  </a:lnTo>
                  <a:lnTo>
                    <a:pt x="393" y="725"/>
                  </a:lnTo>
                  <a:lnTo>
                    <a:pt x="386" y="718"/>
                  </a:lnTo>
                  <a:lnTo>
                    <a:pt x="386" y="718"/>
                  </a:lnTo>
                  <a:lnTo>
                    <a:pt x="386" y="708"/>
                  </a:lnTo>
                  <a:lnTo>
                    <a:pt x="384" y="703"/>
                  </a:lnTo>
                  <a:lnTo>
                    <a:pt x="377" y="692"/>
                  </a:lnTo>
                  <a:lnTo>
                    <a:pt x="363" y="677"/>
                  </a:lnTo>
                  <a:lnTo>
                    <a:pt x="360" y="675"/>
                  </a:lnTo>
                  <a:lnTo>
                    <a:pt x="363" y="673"/>
                  </a:lnTo>
                  <a:lnTo>
                    <a:pt x="365" y="670"/>
                  </a:lnTo>
                  <a:lnTo>
                    <a:pt x="365" y="668"/>
                  </a:lnTo>
                  <a:lnTo>
                    <a:pt x="365" y="668"/>
                  </a:lnTo>
                  <a:lnTo>
                    <a:pt x="365" y="668"/>
                  </a:lnTo>
                  <a:lnTo>
                    <a:pt x="365" y="668"/>
                  </a:lnTo>
                  <a:lnTo>
                    <a:pt x="367" y="665"/>
                  </a:lnTo>
                  <a:lnTo>
                    <a:pt x="370" y="663"/>
                  </a:lnTo>
                  <a:lnTo>
                    <a:pt x="379" y="654"/>
                  </a:lnTo>
                  <a:lnTo>
                    <a:pt x="384" y="651"/>
                  </a:lnTo>
                  <a:lnTo>
                    <a:pt x="393" y="649"/>
                  </a:lnTo>
                  <a:lnTo>
                    <a:pt x="396" y="647"/>
                  </a:lnTo>
                  <a:lnTo>
                    <a:pt x="396" y="647"/>
                  </a:lnTo>
                  <a:lnTo>
                    <a:pt x="393" y="647"/>
                  </a:lnTo>
                  <a:lnTo>
                    <a:pt x="393" y="644"/>
                  </a:lnTo>
                  <a:lnTo>
                    <a:pt x="396" y="644"/>
                  </a:lnTo>
                  <a:lnTo>
                    <a:pt x="398" y="644"/>
                  </a:lnTo>
                  <a:lnTo>
                    <a:pt x="400" y="639"/>
                  </a:lnTo>
                  <a:lnTo>
                    <a:pt x="400" y="635"/>
                  </a:lnTo>
                  <a:lnTo>
                    <a:pt x="403" y="632"/>
                  </a:lnTo>
                  <a:lnTo>
                    <a:pt x="405" y="632"/>
                  </a:lnTo>
                  <a:lnTo>
                    <a:pt x="408" y="630"/>
                  </a:lnTo>
                  <a:lnTo>
                    <a:pt x="410" y="628"/>
                  </a:lnTo>
                  <a:lnTo>
                    <a:pt x="410" y="625"/>
                  </a:lnTo>
                  <a:lnTo>
                    <a:pt x="410" y="623"/>
                  </a:lnTo>
                  <a:lnTo>
                    <a:pt x="410" y="620"/>
                  </a:lnTo>
                  <a:lnTo>
                    <a:pt x="427" y="618"/>
                  </a:lnTo>
                  <a:lnTo>
                    <a:pt x="431" y="616"/>
                  </a:lnTo>
                  <a:lnTo>
                    <a:pt x="441" y="606"/>
                  </a:lnTo>
                  <a:lnTo>
                    <a:pt x="443" y="604"/>
                  </a:lnTo>
                  <a:lnTo>
                    <a:pt x="445" y="602"/>
                  </a:lnTo>
                  <a:lnTo>
                    <a:pt x="445" y="599"/>
                  </a:lnTo>
                  <a:lnTo>
                    <a:pt x="445" y="594"/>
                  </a:lnTo>
                  <a:lnTo>
                    <a:pt x="445" y="592"/>
                  </a:lnTo>
                  <a:lnTo>
                    <a:pt x="443" y="592"/>
                  </a:lnTo>
                  <a:lnTo>
                    <a:pt x="443" y="592"/>
                  </a:lnTo>
                  <a:lnTo>
                    <a:pt x="445" y="587"/>
                  </a:lnTo>
                  <a:lnTo>
                    <a:pt x="448" y="583"/>
                  </a:lnTo>
                  <a:lnTo>
                    <a:pt x="457" y="573"/>
                  </a:lnTo>
                  <a:lnTo>
                    <a:pt x="474" y="561"/>
                  </a:lnTo>
                  <a:lnTo>
                    <a:pt x="483" y="561"/>
                  </a:lnTo>
                  <a:lnTo>
                    <a:pt x="500" y="566"/>
                  </a:lnTo>
                  <a:lnTo>
                    <a:pt x="505" y="566"/>
                  </a:lnTo>
                  <a:lnTo>
                    <a:pt x="510" y="564"/>
                  </a:lnTo>
                  <a:lnTo>
                    <a:pt x="512" y="559"/>
                  </a:lnTo>
                  <a:lnTo>
                    <a:pt x="510" y="559"/>
                  </a:lnTo>
                  <a:lnTo>
                    <a:pt x="514" y="557"/>
                  </a:lnTo>
                  <a:lnTo>
                    <a:pt x="514" y="552"/>
                  </a:lnTo>
                  <a:lnTo>
                    <a:pt x="512" y="549"/>
                  </a:lnTo>
                  <a:lnTo>
                    <a:pt x="512" y="545"/>
                  </a:lnTo>
                  <a:lnTo>
                    <a:pt x="514" y="538"/>
                  </a:lnTo>
                  <a:lnTo>
                    <a:pt x="514" y="533"/>
                  </a:lnTo>
                  <a:lnTo>
                    <a:pt x="514" y="531"/>
                  </a:lnTo>
                  <a:lnTo>
                    <a:pt x="517" y="528"/>
                  </a:lnTo>
                  <a:lnTo>
                    <a:pt x="514" y="526"/>
                  </a:lnTo>
                  <a:lnTo>
                    <a:pt x="512" y="523"/>
                  </a:lnTo>
                  <a:lnTo>
                    <a:pt x="512" y="523"/>
                  </a:lnTo>
                  <a:lnTo>
                    <a:pt x="514" y="521"/>
                  </a:lnTo>
                  <a:lnTo>
                    <a:pt x="512" y="516"/>
                  </a:lnTo>
                  <a:lnTo>
                    <a:pt x="505" y="507"/>
                  </a:lnTo>
                  <a:lnTo>
                    <a:pt x="498" y="500"/>
                  </a:lnTo>
                  <a:lnTo>
                    <a:pt x="498" y="488"/>
                  </a:lnTo>
                  <a:lnTo>
                    <a:pt x="502" y="483"/>
                  </a:lnTo>
                  <a:lnTo>
                    <a:pt x="510" y="476"/>
                  </a:lnTo>
                  <a:lnTo>
                    <a:pt x="566" y="469"/>
                  </a:lnTo>
                  <a:lnTo>
                    <a:pt x="578" y="474"/>
                  </a:lnTo>
                  <a:lnTo>
                    <a:pt x="583" y="474"/>
                  </a:lnTo>
                  <a:lnTo>
                    <a:pt x="585" y="469"/>
                  </a:lnTo>
                  <a:lnTo>
                    <a:pt x="588" y="462"/>
                  </a:lnTo>
                  <a:lnTo>
                    <a:pt x="588" y="455"/>
                  </a:lnTo>
                  <a:lnTo>
                    <a:pt x="590" y="448"/>
                  </a:lnTo>
                  <a:lnTo>
                    <a:pt x="595" y="433"/>
                  </a:lnTo>
                  <a:lnTo>
                    <a:pt x="602" y="429"/>
                  </a:lnTo>
                  <a:lnTo>
                    <a:pt x="609" y="424"/>
                  </a:lnTo>
                  <a:lnTo>
                    <a:pt x="676" y="410"/>
                  </a:lnTo>
                  <a:lnTo>
                    <a:pt x="685" y="407"/>
                  </a:lnTo>
                  <a:lnTo>
                    <a:pt x="685" y="400"/>
                  </a:lnTo>
                  <a:lnTo>
                    <a:pt x="683" y="400"/>
                  </a:lnTo>
                  <a:lnTo>
                    <a:pt x="678" y="398"/>
                  </a:lnTo>
                  <a:lnTo>
                    <a:pt x="680" y="398"/>
                  </a:lnTo>
                  <a:lnTo>
                    <a:pt x="683" y="398"/>
                  </a:lnTo>
                  <a:lnTo>
                    <a:pt x="685" y="391"/>
                  </a:lnTo>
                  <a:lnTo>
                    <a:pt x="690" y="384"/>
                  </a:lnTo>
                  <a:lnTo>
                    <a:pt x="690" y="381"/>
                  </a:lnTo>
                  <a:lnTo>
                    <a:pt x="690" y="379"/>
                  </a:lnTo>
                  <a:lnTo>
                    <a:pt x="690" y="377"/>
                  </a:lnTo>
                  <a:lnTo>
                    <a:pt x="690" y="377"/>
                  </a:lnTo>
                  <a:lnTo>
                    <a:pt x="694" y="372"/>
                  </a:lnTo>
                  <a:lnTo>
                    <a:pt x="730" y="355"/>
                  </a:lnTo>
                  <a:lnTo>
                    <a:pt x="754" y="353"/>
                  </a:lnTo>
                  <a:lnTo>
                    <a:pt x="766" y="346"/>
                  </a:lnTo>
                  <a:lnTo>
                    <a:pt x="773" y="332"/>
                  </a:lnTo>
                  <a:lnTo>
                    <a:pt x="777" y="329"/>
                  </a:lnTo>
                  <a:lnTo>
                    <a:pt x="787" y="334"/>
                  </a:lnTo>
                  <a:lnTo>
                    <a:pt x="796" y="339"/>
                  </a:lnTo>
                  <a:lnTo>
                    <a:pt x="806" y="341"/>
                  </a:lnTo>
                  <a:lnTo>
                    <a:pt x="842" y="339"/>
                  </a:lnTo>
                  <a:lnTo>
                    <a:pt x="842" y="339"/>
                  </a:lnTo>
                  <a:lnTo>
                    <a:pt x="842" y="334"/>
                  </a:lnTo>
                  <a:lnTo>
                    <a:pt x="853" y="320"/>
                  </a:lnTo>
                  <a:lnTo>
                    <a:pt x="856" y="315"/>
                  </a:lnTo>
                  <a:lnTo>
                    <a:pt x="851" y="310"/>
                  </a:lnTo>
                  <a:lnTo>
                    <a:pt x="842" y="301"/>
                  </a:lnTo>
                  <a:lnTo>
                    <a:pt x="837" y="294"/>
                  </a:lnTo>
                  <a:lnTo>
                    <a:pt x="846" y="289"/>
                  </a:lnTo>
                  <a:lnTo>
                    <a:pt x="879" y="277"/>
                  </a:lnTo>
                  <a:lnTo>
                    <a:pt x="887" y="284"/>
                  </a:lnTo>
                  <a:lnTo>
                    <a:pt x="891" y="284"/>
                  </a:lnTo>
                  <a:lnTo>
                    <a:pt x="894" y="282"/>
                  </a:lnTo>
                  <a:lnTo>
                    <a:pt x="894" y="275"/>
                  </a:lnTo>
                  <a:lnTo>
                    <a:pt x="894" y="265"/>
                  </a:lnTo>
                  <a:close/>
                  <a:moveTo>
                    <a:pt x="206" y="474"/>
                  </a:moveTo>
                  <a:lnTo>
                    <a:pt x="206" y="474"/>
                  </a:lnTo>
                  <a:lnTo>
                    <a:pt x="208" y="474"/>
                  </a:lnTo>
                  <a:lnTo>
                    <a:pt x="211" y="474"/>
                  </a:lnTo>
                  <a:lnTo>
                    <a:pt x="211" y="476"/>
                  </a:lnTo>
                  <a:lnTo>
                    <a:pt x="211" y="476"/>
                  </a:lnTo>
                  <a:lnTo>
                    <a:pt x="213" y="476"/>
                  </a:lnTo>
                  <a:lnTo>
                    <a:pt x="213" y="476"/>
                  </a:lnTo>
                  <a:lnTo>
                    <a:pt x="213" y="474"/>
                  </a:lnTo>
                  <a:lnTo>
                    <a:pt x="213" y="474"/>
                  </a:lnTo>
                  <a:lnTo>
                    <a:pt x="211" y="471"/>
                  </a:lnTo>
                  <a:lnTo>
                    <a:pt x="211" y="469"/>
                  </a:lnTo>
                  <a:lnTo>
                    <a:pt x="211" y="469"/>
                  </a:lnTo>
                  <a:lnTo>
                    <a:pt x="208" y="471"/>
                  </a:lnTo>
                  <a:lnTo>
                    <a:pt x="206" y="471"/>
                  </a:lnTo>
                  <a:lnTo>
                    <a:pt x="206" y="474"/>
                  </a:lnTo>
                  <a:close/>
                  <a:moveTo>
                    <a:pt x="211" y="417"/>
                  </a:moveTo>
                  <a:lnTo>
                    <a:pt x="208" y="417"/>
                  </a:lnTo>
                  <a:lnTo>
                    <a:pt x="208" y="417"/>
                  </a:lnTo>
                  <a:lnTo>
                    <a:pt x="208" y="417"/>
                  </a:lnTo>
                  <a:lnTo>
                    <a:pt x="206" y="419"/>
                  </a:lnTo>
                  <a:lnTo>
                    <a:pt x="208" y="419"/>
                  </a:lnTo>
                  <a:lnTo>
                    <a:pt x="211" y="417"/>
                  </a:lnTo>
                  <a:lnTo>
                    <a:pt x="211" y="41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5401" y="3601"/>
              <a:ext cx="284" cy="379"/>
            </a:xfrm>
            <a:custGeom>
              <a:avLst/>
              <a:gdLst>
                <a:gd name="T0" fmla="*/ 90 w 284"/>
                <a:gd name="T1" fmla="*/ 36 h 379"/>
                <a:gd name="T2" fmla="*/ 90 w 284"/>
                <a:gd name="T3" fmla="*/ 54 h 379"/>
                <a:gd name="T4" fmla="*/ 90 w 284"/>
                <a:gd name="T5" fmla="*/ 52 h 379"/>
                <a:gd name="T6" fmla="*/ 92 w 284"/>
                <a:gd name="T7" fmla="*/ 40 h 379"/>
                <a:gd name="T8" fmla="*/ 90 w 284"/>
                <a:gd name="T9" fmla="*/ 38 h 379"/>
                <a:gd name="T10" fmla="*/ 85 w 284"/>
                <a:gd name="T11" fmla="*/ 43 h 379"/>
                <a:gd name="T12" fmla="*/ 97 w 284"/>
                <a:gd name="T13" fmla="*/ 43 h 379"/>
                <a:gd name="T14" fmla="*/ 97 w 284"/>
                <a:gd name="T15" fmla="*/ 31 h 379"/>
                <a:gd name="T16" fmla="*/ 83 w 284"/>
                <a:gd name="T17" fmla="*/ 43 h 379"/>
                <a:gd name="T18" fmla="*/ 83 w 284"/>
                <a:gd name="T19" fmla="*/ 43 h 379"/>
                <a:gd name="T20" fmla="*/ 92 w 284"/>
                <a:gd name="T21" fmla="*/ 28 h 379"/>
                <a:gd name="T22" fmla="*/ 97 w 284"/>
                <a:gd name="T23" fmla="*/ 45 h 379"/>
                <a:gd name="T24" fmla="*/ 95 w 284"/>
                <a:gd name="T25" fmla="*/ 40 h 379"/>
                <a:gd name="T26" fmla="*/ 73 w 284"/>
                <a:gd name="T27" fmla="*/ 0 h 379"/>
                <a:gd name="T28" fmla="*/ 2 w 284"/>
                <a:gd name="T29" fmla="*/ 154 h 379"/>
                <a:gd name="T30" fmla="*/ 2 w 284"/>
                <a:gd name="T31" fmla="*/ 154 h 379"/>
                <a:gd name="T32" fmla="*/ 220 w 284"/>
                <a:gd name="T33" fmla="*/ 196 h 379"/>
                <a:gd name="T34" fmla="*/ 175 w 284"/>
                <a:gd name="T35" fmla="*/ 140 h 379"/>
                <a:gd name="T36" fmla="*/ 161 w 284"/>
                <a:gd name="T37" fmla="*/ 116 h 379"/>
                <a:gd name="T38" fmla="*/ 125 w 284"/>
                <a:gd name="T39" fmla="*/ 66 h 379"/>
                <a:gd name="T40" fmla="*/ 95 w 284"/>
                <a:gd name="T41" fmla="*/ 59 h 379"/>
                <a:gd name="T42" fmla="*/ 83 w 284"/>
                <a:gd name="T43" fmla="*/ 69 h 379"/>
                <a:gd name="T44" fmla="*/ 87 w 284"/>
                <a:gd name="T45" fmla="*/ 92 h 379"/>
                <a:gd name="T46" fmla="*/ 68 w 284"/>
                <a:gd name="T47" fmla="*/ 90 h 379"/>
                <a:gd name="T48" fmla="*/ 57 w 284"/>
                <a:gd name="T49" fmla="*/ 83 h 379"/>
                <a:gd name="T50" fmla="*/ 54 w 284"/>
                <a:gd name="T51" fmla="*/ 109 h 379"/>
                <a:gd name="T52" fmla="*/ 59 w 284"/>
                <a:gd name="T53" fmla="*/ 125 h 379"/>
                <a:gd name="T54" fmla="*/ 45 w 284"/>
                <a:gd name="T55" fmla="*/ 135 h 379"/>
                <a:gd name="T56" fmla="*/ 21 w 284"/>
                <a:gd name="T57" fmla="*/ 142 h 379"/>
                <a:gd name="T58" fmla="*/ 21 w 284"/>
                <a:gd name="T59" fmla="*/ 149 h 379"/>
                <a:gd name="T60" fmla="*/ 0 w 284"/>
                <a:gd name="T61" fmla="*/ 161 h 379"/>
                <a:gd name="T62" fmla="*/ 2 w 284"/>
                <a:gd name="T63" fmla="*/ 170 h 379"/>
                <a:gd name="T64" fmla="*/ 40 w 284"/>
                <a:gd name="T65" fmla="*/ 187 h 379"/>
                <a:gd name="T66" fmla="*/ 61 w 284"/>
                <a:gd name="T67" fmla="*/ 182 h 379"/>
                <a:gd name="T68" fmla="*/ 102 w 284"/>
                <a:gd name="T69" fmla="*/ 201 h 379"/>
                <a:gd name="T70" fmla="*/ 73 w 284"/>
                <a:gd name="T71" fmla="*/ 215 h 379"/>
                <a:gd name="T72" fmla="*/ 68 w 284"/>
                <a:gd name="T73" fmla="*/ 208 h 379"/>
                <a:gd name="T74" fmla="*/ 68 w 284"/>
                <a:gd name="T75" fmla="*/ 215 h 379"/>
                <a:gd name="T76" fmla="*/ 66 w 284"/>
                <a:gd name="T77" fmla="*/ 220 h 379"/>
                <a:gd name="T78" fmla="*/ 64 w 284"/>
                <a:gd name="T79" fmla="*/ 225 h 379"/>
                <a:gd name="T80" fmla="*/ 80 w 284"/>
                <a:gd name="T81" fmla="*/ 232 h 379"/>
                <a:gd name="T82" fmla="*/ 92 w 284"/>
                <a:gd name="T83" fmla="*/ 256 h 379"/>
                <a:gd name="T84" fmla="*/ 102 w 284"/>
                <a:gd name="T85" fmla="*/ 296 h 379"/>
                <a:gd name="T86" fmla="*/ 109 w 284"/>
                <a:gd name="T87" fmla="*/ 317 h 379"/>
                <a:gd name="T88" fmla="*/ 156 w 284"/>
                <a:gd name="T89" fmla="*/ 341 h 379"/>
                <a:gd name="T90" fmla="*/ 166 w 284"/>
                <a:gd name="T91" fmla="*/ 367 h 379"/>
                <a:gd name="T92" fmla="*/ 244 w 284"/>
                <a:gd name="T93" fmla="*/ 372 h 379"/>
                <a:gd name="T94" fmla="*/ 249 w 284"/>
                <a:gd name="T95" fmla="*/ 343 h 379"/>
                <a:gd name="T96" fmla="*/ 253 w 284"/>
                <a:gd name="T97" fmla="*/ 329 h 379"/>
                <a:gd name="T98" fmla="*/ 284 w 284"/>
                <a:gd name="T99" fmla="*/ 272 h 379"/>
                <a:gd name="T100" fmla="*/ 33 w 284"/>
                <a:gd name="T101" fmla="*/ 121 h 379"/>
                <a:gd name="T102" fmla="*/ 31 w 284"/>
                <a:gd name="T103" fmla="*/ 116 h 379"/>
                <a:gd name="T104" fmla="*/ 28 w 284"/>
                <a:gd name="T105" fmla="*/ 121 h 379"/>
                <a:gd name="T106" fmla="*/ 78 w 284"/>
                <a:gd name="T107" fmla="*/ 73 h 379"/>
                <a:gd name="T108" fmla="*/ 45 w 284"/>
                <a:gd name="T109" fmla="*/ 118 h 379"/>
                <a:gd name="T110" fmla="*/ 45 w 284"/>
                <a:gd name="T111" fmla="*/ 123 h 379"/>
                <a:gd name="T112" fmla="*/ 76 w 284"/>
                <a:gd name="T113" fmla="*/ 78 h 379"/>
                <a:gd name="T114" fmla="*/ 76 w 284"/>
                <a:gd name="T115" fmla="*/ 73 h 379"/>
                <a:gd name="T116" fmla="*/ 59 w 284"/>
                <a:gd name="T117" fmla="*/ 7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79">
                  <a:moveTo>
                    <a:pt x="92" y="36"/>
                  </a:moveTo>
                  <a:lnTo>
                    <a:pt x="92" y="36"/>
                  </a:lnTo>
                  <a:lnTo>
                    <a:pt x="92" y="33"/>
                  </a:lnTo>
                  <a:lnTo>
                    <a:pt x="92" y="33"/>
                  </a:lnTo>
                  <a:lnTo>
                    <a:pt x="90" y="36"/>
                  </a:lnTo>
                  <a:lnTo>
                    <a:pt x="92" y="36"/>
                  </a:lnTo>
                  <a:lnTo>
                    <a:pt x="92" y="36"/>
                  </a:lnTo>
                  <a:close/>
                  <a:moveTo>
                    <a:pt x="90" y="52"/>
                  </a:moveTo>
                  <a:lnTo>
                    <a:pt x="90" y="54"/>
                  </a:lnTo>
                  <a:lnTo>
                    <a:pt x="90" y="54"/>
                  </a:lnTo>
                  <a:lnTo>
                    <a:pt x="92" y="54"/>
                  </a:lnTo>
                  <a:lnTo>
                    <a:pt x="92" y="57"/>
                  </a:lnTo>
                  <a:lnTo>
                    <a:pt x="92" y="57"/>
                  </a:lnTo>
                  <a:lnTo>
                    <a:pt x="92" y="52"/>
                  </a:lnTo>
                  <a:lnTo>
                    <a:pt x="90" y="52"/>
                  </a:lnTo>
                  <a:close/>
                  <a:moveTo>
                    <a:pt x="90" y="43"/>
                  </a:moveTo>
                  <a:lnTo>
                    <a:pt x="92" y="43"/>
                  </a:lnTo>
                  <a:lnTo>
                    <a:pt x="92" y="43"/>
                  </a:lnTo>
                  <a:lnTo>
                    <a:pt x="92" y="43"/>
                  </a:lnTo>
                  <a:lnTo>
                    <a:pt x="92" y="40"/>
                  </a:lnTo>
                  <a:lnTo>
                    <a:pt x="92" y="38"/>
                  </a:lnTo>
                  <a:lnTo>
                    <a:pt x="92" y="38"/>
                  </a:lnTo>
                  <a:lnTo>
                    <a:pt x="92" y="38"/>
                  </a:lnTo>
                  <a:lnTo>
                    <a:pt x="90" y="38"/>
                  </a:lnTo>
                  <a:lnTo>
                    <a:pt x="90" y="38"/>
                  </a:lnTo>
                  <a:lnTo>
                    <a:pt x="90" y="38"/>
                  </a:lnTo>
                  <a:lnTo>
                    <a:pt x="87" y="40"/>
                  </a:lnTo>
                  <a:lnTo>
                    <a:pt x="87" y="43"/>
                  </a:lnTo>
                  <a:lnTo>
                    <a:pt x="85" y="40"/>
                  </a:lnTo>
                  <a:lnTo>
                    <a:pt x="85" y="43"/>
                  </a:lnTo>
                  <a:lnTo>
                    <a:pt x="85" y="43"/>
                  </a:lnTo>
                  <a:lnTo>
                    <a:pt x="87" y="45"/>
                  </a:lnTo>
                  <a:lnTo>
                    <a:pt x="90" y="43"/>
                  </a:lnTo>
                  <a:close/>
                  <a:moveTo>
                    <a:pt x="97" y="45"/>
                  </a:moveTo>
                  <a:lnTo>
                    <a:pt x="97" y="43"/>
                  </a:lnTo>
                  <a:lnTo>
                    <a:pt x="97" y="43"/>
                  </a:lnTo>
                  <a:lnTo>
                    <a:pt x="97" y="43"/>
                  </a:lnTo>
                  <a:lnTo>
                    <a:pt x="97" y="43"/>
                  </a:lnTo>
                  <a:lnTo>
                    <a:pt x="97" y="45"/>
                  </a:lnTo>
                  <a:close/>
                  <a:moveTo>
                    <a:pt x="97" y="31"/>
                  </a:moveTo>
                  <a:lnTo>
                    <a:pt x="97" y="31"/>
                  </a:lnTo>
                  <a:lnTo>
                    <a:pt x="97" y="31"/>
                  </a:lnTo>
                  <a:lnTo>
                    <a:pt x="97" y="33"/>
                  </a:lnTo>
                  <a:lnTo>
                    <a:pt x="97" y="31"/>
                  </a:lnTo>
                  <a:close/>
                  <a:moveTo>
                    <a:pt x="83" y="43"/>
                  </a:moveTo>
                  <a:lnTo>
                    <a:pt x="80" y="40"/>
                  </a:lnTo>
                  <a:lnTo>
                    <a:pt x="80" y="40"/>
                  </a:lnTo>
                  <a:lnTo>
                    <a:pt x="80" y="40"/>
                  </a:lnTo>
                  <a:lnTo>
                    <a:pt x="80" y="43"/>
                  </a:lnTo>
                  <a:lnTo>
                    <a:pt x="83" y="43"/>
                  </a:lnTo>
                  <a:close/>
                  <a:moveTo>
                    <a:pt x="92" y="28"/>
                  </a:moveTo>
                  <a:lnTo>
                    <a:pt x="92" y="26"/>
                  </a:lnTo>
                  <a:lnTo>
                    <a:pt x="92" y="26"/>
                  </a:lnTo>
                  <a:lnTo>
                    <a:pt x="92" y="28"/>
                  </a:lnTo>
                  <a:lnTo>
                    <a:pt x="92" y="28"/>
                  </a:lnTo>
                  <a:lnTo>
                    <a:pt x="92" y="28"/>
                  </a:lnTo>
                  <a:close/>
                  <a:moveTo>
                    <a:pt x="95" y="45"/>
                  </a:moveTo>
                  <a:lnTo>
                    <a:pt x="95" y="47"/>
                  </a:lnTo>
                  <a:lnTo>
                    <a:pt x="97" y="47"/>
                  </a:lnTo>
                  <a:lnTo>
                    <a:pt x="97" y="45"/>
                  </a:lnTo>
                  <a:lnTo>
                    <a:pt x="97" y="45"/>
                  </a:lnTo>
                  <a:lnTo>
                    <a:pt x="95" y="43"/>
                  </a:lnTo>
                  <a:lnTo>
                    <a:pt x="95" y="43"/>
                  </a:lnTo>
                  <a:lnTo>
                    <a:pt x="95" y="40"/>
                  </a:lnTo>
                  <a:lnTo>
                    <a:pt x="95" y="40"/>
                  </a:lnTo>
                  <a:lnTo>
                    <a:pt x="95" y="43"/>
                  </a:lnTo>
                  <a:lnTo>
                    <a:pt x="95" y="45"/>
                  </a:lnTo>
                  <a:close/>
                  <a:moveTo>
                    <a:pt x="73" y="2"/>
                  </a:moveTo>
                  <a:lnTo>
                    <a:pt x="73" y="2"/>
                  </a:lnTo>
                  <a:lnTo>
                    <a:pt x="73" y="0"/>
                  </a:lnTo>
                  <a:lnTo>
                    <a:pt x="73" y="2"/>
                  </a:lnTo>
                  <a:lnTo>
                    <a:pt x="73" y="2"/>
                  </a:lnTo>
                  <a:lnTo>
                    <a:pt x="73" y="2"/>
                  </a:lnTo>
                  <a:lnTo>
                    <a:pt x="73" y="2"/>
                  </a:lnTo>
                  <a:close/>
                  <a:moveTo>
                    <a:pt x="2" y="154"/>
                  </a:moveTo>
                  <a:lnTo>
                    <a:pt x="0" y="152"/>
                  </a:lnTo>
                  <a:lnTo>
                    <a:pt x="0" y="154"/>
                  </a:lnTo>
                  <a:lnTo>
                    <a:pt x="0" y="154"/>
                  </a:lnTo>
                  <a:lnTo>
                    <a:pt x="0" y="156"/>
                  </a:lnTo>
                  <a:lnTo>
                    <a:pt x="2" y="154"/>
                  </a:lnTo>
                  <a:lnTo>
                    <a:pt x="2" y="154"/>
                  </a:lnTo>
                  <a:close/>
                  <a:moveTo>
                    <a:pt x="282" y="265"/>
                  </a:moveTo>
                  <a:lnTo>
                    <a:pt x="249" y="227"/>
                  </a:lnTo>
                  <a:lnTo>
                    <a:pt x="230" y="211"/>
                  </a:lnTo>
                  <a:lnTo>
                    <a:pt x="220" y="196"/>
                  </a:lnTo>
                  <a:lnTo>
                    <a:pt x="204" y="161"/>
                  </a:lnTo>
                  <a:lnTo>
                    <a:pt x="199" y="154"/>
                  </a:lnTo>
                  <a:lnTo>
                    <a:pt x="192" y="149"/>
                  </a:lnTo>
                  <a:lnTo>
                    <a:pt x="180" y="144"/>
                  </a:lnTo>
                  <a:lnTo>
                    <a:pt x="175" y="140"/>
                  </a:lnTo>
                  <a:lnTo>
                    <a:pt x="175" y="135"/>
                  </a:lnTo>
                  <a:lnTo>
                    <a:pt x="173" y="128"/>
                  </a:lnTo>
                  <a:lnTo>
                    <a:pt x="173" y="125"/>
                  </a:lnTo>
                  <a:lnTo>
                    <a:pt x="168" y="123"/>
                  </a:lnTo>
                  <a:lnTo>
                    <a:pt x="161" y="116"/>
                  </a:lnTo>
                  <a:lnTo>
                    <a:pt x="159" y="109"/>
                  </a:lnTo>
                  <a:lnTo>
                    <a:pt x="156" y="95"/>
                  </a:lnTo>
                  <a:lnTo>
                    <a:pt x="154" y="88"/>
                  </a:lnTo>
                  <a:lnTo>
                    <a:pt x="147" y="78"/>
                  </a:lnTo>
                  <a:lnTo>
                    <a:pt x="125" y="66"/>
                  </a:lnTo>
                  <a:lnTo>
                    <a:pt x="102" y="47"/>
                  </a:lnTo>
                  <a:lnTo>
                    <a:pt x="99" y="50"/>
                  </a:lnTo>
                  <a:lnTo>
                    <a:pt x="97" y="52"/>
                  </a:lnTo>
                  <a:lnTo>
                    <a:pt x="95" y="57"/>
                  </a:lnTo>
                  <a:lnTo>
                    <a:pt x="95" y="59"/>
                  </a:lnTo>
                  <a:lnTo>
                    <a:pt x="92" y="62"/>
                  </a:lnTo>
                  <a:lnTo>
                    <a:pt x="90" y="69"/>
                  </a:lnTo>
                  <a:lnTo>
                    <a:pt x="87" y="69"/>
                  </a:lnTo>
                  <a:lnTo>
                    <a:pt x="83" y="66"/>
                  </a:lnTo>
                  <a:lnTo>
                    <a:pt x="83" y="69"/>
                  </a:lnTo>
                  <a:lnTo>
                    <a:pt x="80" y="71"/>
                  </a:lnTo>
                  <a:lnTo>
                    <a:pt x="83" y="76"/>
                  </a:lnTo>
                  <a:lnTo>
                    <a:pt x="87" y="83"/>
                  </a:lnTo>
                  <a:lnTo>
                    <a:pt x="87" y="90"/>
                  </a:lnTo>
                  <a:lnTo>
                    <a:pt x="87" y="92"/>
                  </a:lnTo>
                  <a:lnTo>
                    <a:pt x="78" y="92"/>
                  </a:lnTo>
                  <a:lnTo>
                    <a:pt x="73" y="88"/>
                  </a:lnTo>
                  <a:lnTo>
                    <a:pt x="71" y="90"/>
                  </a:lnTo>
                  <a:lnTo>
                    <a:pt x="71" y="90"/>
                  </a:lnTo>
                  <a:lnTo>
                    <a:pt x="68" y="90"/>
                  </a:lnTo>
                  <a:lnTo>
                    <a:pt x="66" y="90"/>
                  </a:lnTo>
                  <a:lnTo>
                    <a:pt x="66" y="88"/>
                  </a:lnTo>
                  <a:lnTo>
                    <a:pt x="64" y="88"/>
                  </a:lnTo>
                  <a:lnTo>
                    <a:pt x="59" y="83"/>
                  </a:lnTo>
                  <a:lnTo>
                    <a:pt x="57" y="83"/>
                  </a:lnTo>
                  <a:lnTo>
                    <a:pt x="54" y="88"/>
                  </a:lnTo>
                  <a:lnTo>
                    <a:pt x="54" y="102"/>
                  </a:lnTo>
                  <a:lnTo>
                    <a:pt x="54" y="102"/>
                  </a:lnTo>
                  <a:lnTo>
                    <a:pt x="54" y="107"/>
                  </a:lnTo>
                  <a:lnTo>
                    <a:pt x="54" y="109"/>
                  </a:lnTo>
                  <a:lnTo>
                    <a:pt x="54" y="111"/>
                  </a:lnTo>
                  <a:lnTo>
                    <a:pt x="54" y="116"/>
                  </a:lnTo>
                  <a:lnTo>
                    <a:pt x="54" y="118"/>
                  </a:lnTo>
                  <a:lnTo>
                    <a:pt x="57" y="121"/>
                  </a:lnTo>
                  <a:lnTo>
                    <a:pt x="59" y="125"/>
                  </a:lnTo>
                  <a:lnTo>
                    <a:pt x="57" y="130"/>
                  </a:lnTo>
                  <a:lnTo>
                    <a:pt x="54" y="133"/>
                  </a:lnTo>
                  <a:lnTo>
                    <a:pt x="52" y="135"/>
                  </a:lnTo>
                  <a:lnTo>
                    <a:pt x="47" y="130"/>
                  </a:lnTo>
                  <a:lnTo>
                    <a:pt x="45" y="135"/>
                  </a:lnTo>
                  <a:lnTo>
                    <a:pt x="40" y="137"/>
                  </a:lnTo>
                  <a:lnTo>
                    <a:pt x="31" y="137"/>
                  </a:lnTo>
                  <a:lnTo>
                    <a:pt x="26" y="137"/>
                  </a:lnTo>
                  <a:lnTo>
                    <a:pt x="23" y="140"/>
                  </a:lnTo>
                  <a:lnTo>
                    <a:pt x="21" y="142"/>
                  </a:lnTo>
                  <a:lnTo>
                    <a:pt x="21" y="144"/>
                  </a:lnTo>
                  <a:lnTo>
                    <a:pt x="23" y="144"/>
                  </a:lnTo>
                  <a:lnTo>
                    <a:pt x="23" y="144"/>
                  </a:lnTo>
                  <a:lnTo>
                    <a:pt x="21" y="147"/>
                  </a:lnTo>
                  <a:lnTo>
                    <a:pt x="21" y="149"/>
                  </a:lnTo>
                  <a:lnTo>
                    <a:pt x="19" y="149"/>
                  </a:lnTo>
                  <a:lnTo>
                    <a:pt x="12" y="147"/>
                  </a:lnTo>
                  <a:lnTo>
                    <a:pt x="12" y="149"/>
                  </a:lnTo>
                  <a:lnTo>
                    <a:pt x="9" y="152"/>
                  </a:lnTo>
                  <a:lnTo>
                    <a:pt x="0" y="161"/>
                  </a:lnTo>
                  <a:lnTo>
                    <a:pt x="2" y="163"/>
                  </a:lnTo>
                  <a:lnTo>
                    <a:pt x="2" y="166"/>
                  </a:lnTo>
                  <a:lnTo>
                    <a:pt x="0" y="168"/>
                  </a:lnTo>
                  <a:lnTo>
                    <a:pt x="2" y="170"/>
                  </a:lnTo>
                  <a:lnTo>
                    <a:pt x="2" y="170"/>
                  </a:lnTo>
                  <a:lnTo>
                    <a:pt x="4" y="170"/>
                  </a:lnTo>
                  <a:lnTo>
                    <a:pt x="7" y="170"/>
                  </a:lnTo>
                  <a:lnTo>
                    <a:pt x="31" y="189"/>
                  </a:lnTo>
                  <a:lnTo>
                    <a:pt x="35" y="189"/>
                  </a:lnTo>
                  <a:lnTo>
                    <a:pt x="40" y="187"/>
                  </a:lnTo>
                  <a:lnTo>
                    <a:pt x="42" y="185"/>
                  </a:lnTo>
                  <a:lnTo>
                    <a:pt x="47" y="180"/>
                  </a:lnTo>
                  <a:lnTo>
                    <a:pt x="52" y="178"/>
                  </a:lnTo>
                  <a:lnTo>
                    <a:pt x="57" y="180"/>
                  </a:lnTo>
                  <a:lnTo>
                    <a:pt x="61" y="182"/>
                  </a:lnTo>
                  <a:lnTo>
                    <a:pt x="64" y="182"/>
                  </a:lnTo>
                  <a:lnTo>
                    <a:pt x="68" y="175"/>
                  </a:lnTo>
                  <a:lnTo>
                    <a:pt x="73" y="175"/>
                  </a:lnTo>
                  <a:lnTo>
                    <a:pt x="85" y="185"/>
                  </a:lnTo>
                  <a:lnTo>
                    <a:pt x="102" y="201"/>
                  </a:lnTo>
                  <a:lnTo>
                    <a:pt x="104" y="206"/>
                  </a:lnTo>
                  <a:lnTo>
                    <a:pt x="102" y="208"/>
                  </a:lnTo>
                  <a:lnTo>
                    <a:pt x="87" y="211"/>
                  </a:lnTo>
                  <a:lnTo>
                    <a:pt x="78" y="218"/>
                  </a:lnTo>
                  <a:lnTo>
                    <a:pt x="73" y="215"/>
                  </a:lnTo>
                  <a:lnTo>
                    <a:pt x="73" y="211"/>
                  </a:lnTo>
                  <a:lnTo>
                    <a:pt x="71" y="206"/>
                  </a:lnTo>
                  <a:lnTo>
                    <a:pt x="71" y="206"/>
                  </a:lnTo>
                  <a:lnTo>
                    <a:pt x="68" y="208"/>
                  </a:lnTo>
                  <a:lnTo>
                    <a:pt x="68" y="208"/>
                  </a:lnTo>
                  <a:lnTo>
                    <a:pt x="68" y="211"/>
                  </a:lnTo>
                  <a:lnTo>
                    <a:pt x="68" y="211"/>
                  </a:lnTo>
                  <a:lnTo>
                    <a:pt x="68" y="215"/>
                  </a:lnTo>
                  <a:lnTo>
                    <a:pt x="71" y="215"/>
                  </a:lnTo>
                  <a:lnTo>
                    <a:pt x="68" y="215"/>
                  </a:lnTo>
                  <a:lnTo>
                    <a:pt x="68" y="218"/>
                  </a:lnTo>
                  <a:lnTo>
                    <a:pt x="66" y="218"/>
                  </a:lnTo>
                  <a:lnTo>
                    <a:pt x="66" y="218"/>
                  </a:lnTo>
                  <a:lnTo>
                    <a:pt x="66" y="220"/>
                  </a:lnTo>
                  <a:lnTo>
                    <a:pt x="66" y="220"/>
                  </a:lnTo>
                  <a:lnTo>
                    <a:pt x="66" y="223"/>
                  </a:lnTo>
                  <a:lnTo>
                    <a:pt x="66" y="223"/>
                  </a:lnTo>
                  <a:lnTo>
                    <a:pt x="66" y="223"/>
                  </a:lnTo>
                  <a:lnTo>
                    <a:pt x="66" y="225"/>
                  </a:lnTo>
                  <a:lnTo>
                    <a:pt x="64" y="225"/>
                  </a:lnTo>
                  <a:lnTo>
                    <a:pt x="66" y="227"/>
                  </a:lnTo>
                  <a:lnTo>
                    <a:pt x="71" y="227"/>
                  </a:lnTo>
                  <a:lnTo>
                    <a:pt x="78" y="230"/>
                  </a:lnTo>
                  <a:lnTo>
                    <a:pt x="80" y="230"/>
                  </a:lnTo>
                  <a:lnTo>
                    <a:pt x="80" y="232"/>
                  </a:lnTo>
                  <a:lnTo>
                    <a:pt x="83" y="241"/>
                  </a:lnTo>
                  <a:lnTo>
                    <a:pt x="85" y="244"/>
                  </a:lnTo>
                  <a:lnTo>
                    <a:pt x="87" y="246"/>
                  </a:lnTo>
                  <a:lnTo>
                    <a:pt x="92" y="249"/>
                  </a:lnTo>
                  <a:lnTo>
                    <a:pt x="92" y="256"/>
                  </a:lnTo>
                  <a:lnTo>
                    <a:pt x="97" y="284"/>
                  </a:lnTo>
                  <a:lnTo>
                    <a:pt x="97" y="289"/>
                  </a:lnTo>
                  <a:lnTo>
                    <a:pt x="102" y="296"/>
                  </a:lnTo>
                  <a:lnTo>
                    <a:pt x="102" y="296"/>
                  </a:lnTo>
                  <a:lnTo>
                    <a:pt x="102" y="296"/>
                  </a:lnTo>
                  <a:lnTo>
                    <a:pt x="99" y="296"/>
                  </a:lnTo>
                  <a:lnTo>
                    <a:pt x="99" y="296"/>
                  </a:lnTo>
                  <a:lnTo>
                    <a:pt x="102" y="303"/>
                  </a:lnTo>
                  <a:lnTo>
                    <a:pt x="106" y="310"/>
                  </a:lnTo>
                  <a:lnTo>
                    <a:pt x="109" y="317"/>
                  </a:lnTo>
                  <a:lnTo>
                    <a:pt x="114" y="322"/>
                  </a:lnTo>
                  <a:lnTo>
                    <a:pt x="118" y="324"/>
                  </a:lnTo>
                  <a:lnTo>
                    <a:pt x="123" y="327"/>
                  </a:lnTo>
                  <a:lnTo>
                    <a:pt x="147" y="334"/>
                  </a:lnTo>
                  <a:lnTo>
                    <a:pt x="156" y="341"/>
                  </a:lnTo>
                  <a:lnTo>
                    <a:pt x="170" y="355"/>
                  </a:lnTo>
                  <a:lnTo>
                    <a:pt x="173" y="360"/>
                  </a:lnTo>
                  <a:lnTo>
                    <a:pt x="170" y="362"/>
                  </a:lnTo>
                  <a:lnTo>
                    <a:pt x="168" y="365"/>
                  </a:lnTo>
                  <a:lnTo>
                    <a:pt x="166" y="367"/>
                  </a:lnTo>
                  <a:lnTo>
                    <a:pt x="173" y="367"/>
                  </a:lnTo>
                  <a:lnTo>
                    <a:pt x="192" y="379"/>
                  </a:lnTo>
                  <a:lnTo>
                    <a:pt x="216" y="365"/>
                  </a:lnTo>
                  <a:lnTo>
                    <a:pt x="223" y="367"/>
                  </a:lnTo>
                  <a:lnTo>
                    <a:pt x="244" y="372"/>
                  </a:lnTo>
                  <a:lnTo>
                    <a:pt x="244" y="372"/>
                  </a:lnTo>
                  <a:lnTo>
                    <a:pt x="244" y="365"/>
                  </a:lnTo>
                  <a:lnTo>
                    <a:pt x="246" y="360"/>
                  </a:lnTo>
                  <a:lnTo>
                    <a:pt x="246" y="350"/>
                  </a:lnTo>
                  <a:lnTo>
                    <a:pt x="249" y="343"/>
                  </a:lnTo>
                  <a:lnTo>
                    <a:pt x="249" y="339"/>
                  </a:lnTo>
                  <a:lnTo>
                    <a:pt x="249" y="334"/>
                  </a:lnTo>
                  <a:lnTo>
                    <a:pt x="249" y="331"/>
                  </a:lnTo>
                  <a:lnTo>
                    <a:pt x="253" y="329"/>
                  </a:lnTo>
                  <a:lnTo>
                    <a:pt x="253" y="329"/>
                  </a:lnTo>
                  <a:lnTo>
                    <a:pt x="251" y="317"/>
                  </a:lnTo>
                  <a:lnTo>
                    <a:pt x="251" y="305"/>
                  </a:lnTo>
                  <a:lnTo>
                    <a:pt x="256" y="296"/>
                  </a:lnTo>
                  <a:lnTo>
                    <a:pt x="268" y="284"/>
                  </a:lnTo>
                  <a:lnTo>
                    <a:pt x="284" y="272"/>
                  </a:lnTo>
                  <a:lnTo>
                    <a:pt x="282" y="265"/>
                  </a:lnTo>
                  <a:close/>
                  <a:moveTo>
                    <a:pt x="31" y="121"/>
                  </a:moveTo>
                  <a:lnTo>
                    <a:pt x="31" y="123"/>
                  </a:lnTo>
                  <a:lnTo>
                    <a:pt x="33" y="123"/>
                  </a:lnTo>
                  <a:lnTo>
                    <a:pt x="33" y="121"/>
                  </a:lnTo>
                  <a:lnTo>
                    <a:pt x="33" y="121"/>
                  </a:lnTo>
                  <a:lnTo>
                    <a:pt x="33" y="121"/>
                  </a:lnTo>
                  <a:lnTo>
                    <a:pt x="31" y="118"/>
                  </a:lnTo>
                  <a:lnTo>
                    <a:pt x="31" y="118"/>
                  </a:lnTo>
                  <a:lnTo>
                    <a:pt x="31" y="116"/>
                  </a:lnTo>
                  <a:lnTo>
                    <a:pt x="31" y="116"/>
                  </a:lnTo>
                  <a:lnTo>
                    <a:pt x="31" y="116"/>
                  </a:lnTo>
                  <a:lnTo>
                    <a:pt x="28" y="116"/>
                  </a:lnTo>
                  <a:lnTo>
                    <a:pt x="28" y="118"/>
                  </a:lnTo>
                  <a:lnTo>
                    <a:pt x="28" y="121"/>
                  </a:lnTo>
                  <a:lnTo>
                    <a:pt x="31" y="121"/>
                  </a:lnTo>
                  <a:close/>
                  <a:moveTo>
                    <a:pt x="78" y="78"/>
                  </a:moveTo>
                  <a:lnTo>
                    <a:pt x="78" y="80"/>
                  </a:lnTo>
                  <a:lnTo>
                    <a:pt x="78" y="80"/>
                  </a:lnTo>
                  <a:lnTo>
                    <a:pt x="78" y="73"/>
                  </a:lnTo>
                  <a:lnTo>
                    <a:pt x="78" y="73"/>
                  </a:lnTo>
                  <a:lnTo>
                    <a:pt x="76" y="73"/>
                  </a:lnTo>
                  <a:lnTo>
                    <a:pt x="76" y="76"/>
                  </a:lnTo>
                  <a:lnTo>
                    <a:pt x="78" y="78"/>
                  </a:lnTo>
                  <a:close/>
                  <a:moveTo>
                    <a:pt x="45" y="118"/>
                  </a:moveTo>
                  <a:lnTo>
                    <a:pt x="45" y="118"/>
                  </a:lnTo>
                  <a:lnTo>
                    <a:pt x="42" y="118"/>
                  </a:lnTo>
                  <a:lnTo>
                    <a:pt x="42" y="118"/>
                  </a:lnTo>
                  <a:lnTo>
                    <a:pt x="42" y="121"/>
                  </a:lnTo>
                  <a:lnTo>
                    <a:pt x="45" y="123"/>
                  </a:lnTo>
                  <a:lnTo>
                    <a:pt x="45" y="118"/>
                  </a:lnTo>
                  <a:close/>
                  <a:moveTo>
                    <a:pt x="73" y="76"/>
                  </a:moveTo>
                  <a:lnTo>
                    <a:pt x="76" y="78"/>
                  </a:lnTo>
                  <a:lnTo>
                    <a:pt x="76" y="78"/>
                  </a:lnTo>
                  <a:lnTo>
                    <a:pt x="76" y="78"/>
                  </a:lnTo>
                  <a:lnTo>
                    <a:pt x="76" y="76"/>
                  </a:lnTo>
                  <a:lnTo>
                    <a:pt x="76" y="76"/>
                  </a:lnTo>
                  <a:lnTo>
                    <a:pt x="76" y="73"/>
                  </a:lnTo>
                  <a:lnTo>
                    <a:pt x="76" y="73"/>
                  </a:lnTo>
                  <a:lnTo>
                    <a:pt x="76" y="73"/>
                  </a:lnTo>
                  <a:lnTo>
                    <a:pt x="73" y="76"/>
                  </a:lnTo>
                  <a:lnTo>
                    <a:pt x="73" y="76"/>
                  </a:lnTo>
                  <a:close/>
                  <a:moveTo>
                    <a:pt x="59" y="73"/>
                  </a:moveTo>
                  <a:lnTo>
                    <a:pt x="59" y="73"/>
                  </a:lnTo>
                  <a:lnTo>
                    <a:pt x="59" y="73"/>
                  </a:lnTo>
                  <a:lnTo>
                    <a:pt x="59" y="73"/>
                  </a:lnTo>
                  <a:lnTo>
                    <a:pt x="59" y="7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5076" y="3726"/>
              <a:ext cx="429" cy="609"/>
            </a:xfrm>
            <a:custGeom>
              <a:avLst/>
              <a:gdLst>
                <a:gd name="T0" fmla="*/ 199 w 429"/>
                <a:gd name="T1" fmla="*/ 199 h 609"/>
                <a:gd name="T2" fmla="*/ 209 w 429"/>
                <a:gd name="T3" fmla="*/ 199 h 609"/>
                <a:gd name="T4" fmla="*/ 213 w 429"/>
                <a:gd name="T5" fmla="*/ 192 h 609"/>
                <a:gd name="T6" fmla="*/ 249 w 429"/>
                <a:gd name="T7" fmla="*/ 116 h 609"/>
                <a:gd name="T8" fmla="*/ 265 w 429"/>
                <a:gd name="T9" fmla="*/ 50 h 609"/>
                <a:gd name="T10" fmla="*/ 270 w 429"/>
                <a:gd name="T11" fmla="*/ 53 h 609"/>
                <a:gd name="T12" fmla="*/ 159 w 429"/>
                <a:gd name="T13" fmla="*/ 145 h 609"/>
                <a:gd name="T14" fmla="*/ 201 w 429"/>
                <a:gd name="T15" fmla="*/ 171 h 609"/>
                <a:gd name="T16" fmla="*/ 180 w 429"/>
                <a:gd name="T17" fmla="*/ 185 h 609"/>
                <a:gd name="T18" fmla="*/ 187 w 429"/>
                <a:gd name="T19" fmla="*/ 192 h 609"/>
                <a:gd name="T20" fmla="*/ 296 w 429"/>
                <a:gd name="T21" fmla="*/ 22 h 609"/>
                <a:gd name="T22" fmla="*/ 270 w 429"/>
                <a:gd name="T23" fmla="*/ 36 h 609"/>
                <a:gd name="T24" fmla="*/ 147 w 429"/>
                <a:gd name="T25" fmla="*/ 195 h 609"/>
                <a:gd name="T26" fmla="*/ 144 w 429"/>
                <a:gd name="T27" fmla="*/ 187 h 609"/>
                <a:gd name="T28" fmla="*/ 277 w 429"/>
                <a:gd name="T29" fmla="*/ 31 h 609"/>
                <a:gd name="T30" fmla="*/ 294 w 429"/>
                <a:gd name="T31" fmla="*/ 64 h 609"/>
                <a:gd name="T32" fmla="*/ 299 w 429"/>
                <a:gd name="T33" fmla="*/ 48 h 609"/>
                <a:gd name="T34" fmla="*/ 95 w 429"/>
                <a:gd name="T35" fmla="*/ 178 h 609"/>
                <a:gd name="T36" fmla="*/ 59 w 429"/>
                <a:gd name="T37" fmla="*/ 157 h 609"/>
                <a:gd name="T38" fmla="*/ 24 w 429"/>
                <a:gd name="T39" fmla="*/ 296 h 609"/>
                <a:gd name="T40" fmla="*/ 142 w 429"/>
                <a:gd name="T41" fmla="*/ 169 h 609"/>
                <a:gd name="T42" fmla="*/ 59 w 429"/>
                <a:gd name="T43" fmla="*/ 374 h 609"/>
                <a:gd name="T44" fmla="*/ 410 w 429"/>
                <a:gd name="T45" fmla="*/ 60 h 609"/>
                <a:gd name="T46" fmla="*/ 327 w 429"/>
                <a:gd name="T47" fmla="*/ 53 h 609"/>
                <a:gd name="T48" fmla="*/ 303 w 429"/>
                <a:gd name="T49" fmla="*/ 64 h 609"/>
                <a:gd name="T50" fmla="*/ 287 w 429"/>
                <a:gd name="T51" fmla="*/ 88 h 609"/>
                <a:gd name="T52" fmla="*/ 261 w 429"/>
                <a:gd name="T53" fmla="*/ 86 h 609"/>
                <a:gd name="T54" fmla="*/ 246 w 429"/>
                <a:gd name="T55" fmla="*/ 138 h 609"/>
                <a:gd name="T56" fmla="*/ 244 w 429"/>
                <a:gd name="T57" fmla="*/ 159 h 609"/>
                <a:gd name="T58" fmla="*/ 239 w 429"/>
                <a:gd name="T59" fmla="*/ 190 h 609"/>
                <a:gd name="T60" fmla="*/ 204 w 429"/>
                <a:gd name="T61" fmla="*/ 216 h 609"/>
                <a:gd name="T62" fmla="*/ 171 w 429"/>
                <a:gd name="T63" fmla="*/ 232 h 609"/>
                <a:gd name="T64" fmla="*/ 137 w 429"/>
                <a:gd name="T65" fmla="*/ 228 h 609"/>
                <a:gd name="T66" fmla="*/ 123 w 429"/>
                <a:gd name="T67" fmla="*/ 254 h 609"/>
                <a:gd name="T68" fmla="*/ 109 w 429"/>
                <a:gd name="T69" fmla="*/ 277 h 609"/>
                <a:gd name="T70" fmla="*/ 80 w 429"/>
                <a:gd name="T71" fmla="*/ 329 h 609"/>
                <a:gd name="T72" fmla="*/ 69 w 429"/>
                <a:gd name="T73" fmla="*/ 372 h 609"/>
                <a:gd name="T74" fmla="*/ 69 w 429"/>
                <a:gd name="T75" fmla="*/ 431 h 609"/>
                <a:gd name="T76" fmla="*/ 73 w 429"/>
                <a:gd name="T77" fmla="*/ 474 h 609"/>
                <a:gd name="T78" fmla="*/ 95 w 429"/>
                <a:gd name="T79" fmla="*/ 505 h 609"/>
                <a:gd name="T80" fmla="*/ 88 w 429"/>
                <a:gd name="T81" fmla="*/ 554 h 609"/>
                <a:gd name="T82" fmla="*/ 137 w 429"/>
                <a:gd name="T83" fmla="*/ 583 h 609"/>
                <a:gd name="T84" fmla="*/ 142 w 429"/>
                <a:gd name="T85" fmla="*/ 512 h 609"/>
                <a:gd name="T86" fmla="*/ 126 w 429"/>
                <a:gd name="T87" fmla="*/ 469 h 609"/>
                <a:gd name="T88" fmla="*/ 149 w 429"/>
                <a:gd name="T89" fmla="*/ 363 h 609"/>
                <a:gd name="T90" fmla="*/ 246 w 429"/>
                <a:gd name="T91" fmla="*/ 308 h 609"/>
                <a:gd name="T92" fmla="*/ 282 w 429"/>
                <a:gd name="T93" fmla="*/ 244 h 609"/>
                <a:gd name="T94" fmla="*/ 273 w 429"/>
                <a:gd name="T95" fmla="*/ 202 h 609"/>
                <a:gd name="T96" fmla="*/ 363 w 429"/>
                <a:gd name="T97" fmla="*/ 150 h 609"/>
                <a:gd name="T98" fmla="*/ 417 w 429"/>
                <a:gd name="T99" fmla="*/ 124 h 609"/>
                <a:gd name="T100" fmla="*/ 393 w 429"/>
                <a:gd name="T101" fmla="*/ 90 h 609"/>
                <a:gd name="T102" fmla="*/ 59 w 429"/>
                <a:gd name="T103" fmla="*/ 434 h 609"/>
                <a:gd name="T104" fmla="*/ 80 w 429"/>
                <a:gd name="T105" fmla="*/ 289 h 609"/>
                <a:gd name="T106" fmla="*/ 83 w 429"/>
                <a:gd name="T107" fmla="*/ 294 h 609"/>
                <a:gd name="T108" fmla="*/ 140 w 429"/>
                <a:gd name="T109" fmla="*/ 192 h 609"/>
                <a:gd name="T110" fmla="*/ 66 w 429"/>
                <a:gd name="T111" fmla="*/ 341 h 609"/>
                <a:gd name="T112" fmla="*/ 64 w 429"/>
                <a:gd name="T113" fmla="*/ 337 h 609"/>
                <a:gd name="T114" fmla="*/ 80 w 429"/>
                <a:gd name="T115" fmla="*/ 242 h 609"/>
                <a:gd name="T116" fmla="*/ 92 w 429"/>
                <a:gd name="T117" fmla="*/ 211 h 609"/>
                <a:gd name="T118" fmla="*/ 80 w 429"/>
                <a:gd name="T119" fmla="*/ 202 h 609"/>
                <a:gd name="T120" fmla="*/ 80 w 429"/>
                <a:gd name="T121" fmla="*/ 329 h 609"/>
                <a:gd name="T122" fmla="*/ 78 w 429"/>
                <a:gd name="T123" fmla="*/ 30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609">
                  <a:moveTo>
                    <a:pt x="239" y="102"/>
                  </a:moveTo>
                  <a:lnTo>
                    <a:pt x="242" y="105"/>
                  </a:lnTo>
                  <a:lnTo>
                    <a:pt x="242" y="107"/>
                  </a:lnTo>
                  <a:lnTo>
                    <a:pt x="242" y="107"/>
                  </a:lnTo>
                  <a:lnTo>
                    <a:pt x="244" y="105"/>
                  </a:lnTo>
                  <a:lnTo>
                    <a:pt x="244" y="102"/>
                  </a:lnTo>
                  <a:lnTo>
                    <a:pt x="244" y="102"/>
                  </a:lnTo>
                  <a:lnTo>
                    <a:pt x="242" y="98"/>
                  </a:lnTo>
                  <a:lnTo>
                    <a:pt x="239" y="95"/>
                  </a:lnTo>
                  <a:lnTo>
                    <a:pt x="237" y="95"/>
                  </a:lnTo>
                  <a:lnTo>
                    <a:pt x="237" y="98"/>
                  </a:lnTo>
                  <a:lnTo>
                    <a:pt x="237" y="100"/>
                  </a:lnTo>
                  <a:lnTo>
                    <a:pt x="237" y="102"/>
                  </a:lnTo>
                  <a:lnTo>
                    <a:pt x="239" y="102"/>
                  </a:lnTo>
                  <a:close/>
                  <a:moveTo>
                    <a:pt x="199" y="190"/>
                  </a:moveTo>
                  <a:lnTo>
                    <a:pt x="197" y="192"/>
                  </a:lnTo>
                  <a:lnTo>
                    <a:pt x="197" y="192"/>
                  </a:lnTo>
                  <a:lnTo>
                    <a:pt x="199" y="195"/>
                  </a:lnTo>
                  <a:lnTo>
                    <a:pt x="199" y="199"/>
                  </a:lnTo>
                  <a:lnTo>
                    <a:pt x="199" y="202"/>
                  </a:lnTo>
                  <a:lnTo>
                    <a:pt x="197" y="202"/>
                  </a:lnTo>
                  <a:lnTo>
                    <a:pt x="197" y="202"/>
                  </a:lnTo>
                  <a:lnTo>
                    <a:pt x="197" y="204"/>
                  </a:lnTo>
                  <a:lnTo>
                    <a:pt x="199" y="204"/>
                  </a:lnTo>
                  <a:lnTo>
                    <a:pt x="199" y="206"/>
                  </a:lnTo>
                  <a:lnTo>
                    <a:pt x="199" y="206"/>
                  </a:lnTo>
                  <a:lnTo>
                    <a:pt x="199" y="209"/>
                  </a:lnTo>
                  <a:lnTo>
                    <a:pt x="206" y="211"/>
                  </a:lnTo>
                  <a:lnTo>
                    <a:pt x="206" y="211"/>
                  </a:lnTo>
                  <a:lnTo>
                    <a:pt x="206" y="211"/>
                  </a:lnTo>
                  <a:lnTo>
                    <a:pt x="209" y="211"/>
                  </a:lnTo>
                  <a:lnTo>
                    <a:pt x="209" y="211"/>
                  </a:lnTo>
                  <a:lnTo>
                    <a:pt x="211" y="209"/>
                  </a:lnTo>
                  <a:lnTo>
                    <a:pt x="209" y="204"/>
                  </a:lnTo>
                  <a:lnTo>
                    <a:pt x="206" y="204"/>
                  </a:lnTo>
                  <a:lnTo>
                    <a:pt x="204" y="202"/>
                  </a:lnTo>
                  <a:lnTo>
                    <a:pt x="204" y="202"/>
                  </a:lnTo>
                  <a:lnTo>
                    <a:pt x="209" y="199"/>
                  </a:lnTo>
                  <a:lnTo>
                    <a:pt x="213" y="204"/>
                  </a:lnTo>
                  <a:lnTo>
                    <a:pt x="216" y="204"/>
                  </a:lnTo>
                  <a:lnTo>
                    <a:pt x="218" y="204"/>
                  </a:lnTo>
                  <a:lnTo>
                    <a:pt x="220" y="199"/>
                  </a:lnTo>
                  <a:lnTo>
                    <a:pt x="220" y="197"/>
                  </a:lnTo>
                  <a:lnTo>
                    <a:pt x="220" y="195"/>
                  </a:lnTo>
                  <a:lnTo>
                    <a:pt x="220" y="192"/>
                  </a:lnTo>
                  <a:lnTo>
                    <a:pt x="220" y="190"/>
                  </a:lnTo>
                  <a:lnTo>
                    <a:pt x="220" y="187"/>
                  </a:lnTo>
                  <a:lnTo>
                    <a:pt x="220" y="185"/>
                  </a:lnTo>
                  <a:lnTo>
                    <a:pt x="218" y="185"/>
                  </a:lnTo>
                  <a:lnTo>
                    <a:pt x="218" y="185"/>
                  </a:lnTo>
                  <a:lnTo>
                    <a:pt x="218" y="187"/>
                  </a:lnTo>
                  <a:lnTo>
                    <a:pt x="216" y="190"/>
                  </a:lnTo>
                  <a:lnTo>
                    <a:pt x="216" y="192"/>
                  </a:lnTo>
                  <a:lnTo>
                    <a:pt x="216" y="192"/>
                  </a:lnTo>
                  <a:lnTo>
                    <a:pt x="213" y="195"/>
                  </a:lnTo>
                  <a:lnTo>
                    <a:pt x="213" y="195"/>
                  </a:lnTo>
                  <a:lnTo>
                    <a:pt x="213" y="192"/>
                  </a:lnTo>
                  <a:lnTo>
                    <a:pt x="211" y="192"/>
                  </a:lnTo>
                  <a:lnTo>
                    <a:pt x="211" y="190"/>
                  </a:lnTo>
                  <a:lnTo>
                    <a:pt x="211" y="192"/>
                  </a:lnTo>
                  <a:lnTo>
                    <a:pt x="211" y="192"/>
                  </a:lnTo>
                  <a:lnTo>
                    <a:pt x="209" y="195"/>
                  </a:lnTo>
                  <a:lnTo>
                    <a:pt x="209" y="192"/>
                  </a:lnTo>
                  <a:lnTo>
                    <a:pt x="206" y="190"/>
                  </a:lnTo>
                  <a:lnTo>
                    <a:pt x="206" y="190"/>
                  </a:lnTo>
                  <a:lnTo>
                    <a:pt x="204" y="190"/>
                  </a:lnTo>
                  <a:lnTo>
                    <a:pt x="201" y="187"/>
                  </a:lnTo>
                  <a:lnTo>
                    <a:pt x="199" y="190"/>
                  </a:lnTo>
                  <a:lnTo>
                    <a:pt x="199" y="190"/>
                  </a:lnTo>
                  <a:close/>
                  <a:moveTo>
                    <a:pt x="246" y="114"/>
                  </a:moveTo>
                  <a:lnTo>
                    <a:pt x="249" y="116"/>
                  </a:lnTo>
                  <a:lnTo>
                    <a:pt x="249" y="119"/>
                  </a:lnTo>
                  <a:lnTo>
                    <a:pt x="249" y="121"/>
                  </a:lnTo>
                  <a:lnTo>
                    <a:pt x="251" y="121"/>
                  </a:lnTo>
                  <a:lnTo>
                    <a:pt x="251" y="119"/>
                  </a:lnTo>
                  <a:lnTo>
                    <a:pt x="249" y="116"/>
                  </a:lnTo>
                  <a:lnTo>
                    <a:pt x="249" y="116"/>
                  </a:lnTo>
                  <a:lnTo>
                    <a:pt x="249" y="114"/>
                  </a:lnTo>
                  <a:lnTo>
                    <a:pt x="249" y="114"/>
                  </a:lnTo>
                  <a:lnTo>
                    <a:pt x="249" y="114"/>
                  </a:lnTo>
                  <a:lnTo>
                    <a:pt x="249" y="114"/>
                  </a:lnTo>
                  <a:lnTo>
                    <a:pt x="251" y="114"/>
                  </a:lnTo>
                  <a:lnTo>
                    <a:pt x="251" y="112"/>
                  </a:lnTo>
                  <a:lnTo>
                    <a:pt x="246" y="109"/>
                  </a:lnTo>
                  <a:lnTo>
                    <a:pt x="246" y="109"/>
                  </a:lnTo>
                  <a:lnTo>
                    <a:pt x="246" y="112"/>
                  </a:lnTo>
                  <a:lnTo>
                    <a:pt x="246" y="114"/>
                  </a:lnTo>
                  <a:close/>
                  <a:moveTo>
                    <a:pt x="268" y="53"/>
                  </a:moveTo>
                  <a:lnTo>
                    <a:pt x="265" y="50"/>
                  </a:lnTo>
                  <a:lnTo>
                    <a:pt x="265" y="50"/>
                  </a:lnTo>
                  <a:lnTo>
                    <a:pt x="265" y="48"/>
                  </a:lnTo>
                  <a:lnTo>
                    <a:pt x="265" y="48"/>
                  </a:lnTo>
                  <a:lnTo>
                    <a:pt x="265" y="45"/>
                  </a:lnTo>
                  <a:lnTo>
                    <a:pt x="265" y="48"/>
                  </a:lnTo>
                  <a:lnTo>
                    <a:pt x="265" y="50"/>
                  </a:lnTo>
                  <a:lnTo>
                    <a:pt x="265" y="50"/>
                  </a:lnTo>
                  <a:lnTo>
                    <a:pt x="265" y="53"/>
                  </a:lnTo>
                  <a:lnTo>
                    <a:pt x="263" y="55"/>
                  </a:lnTo>
                  <a:lnTo>
                    <a:pt x="263" y="55"/>
                  </a:lnTo>
                  <a:lnTo>
                    <a:pt x="265" y="57"/>
                  </a:lnTo>
                  <a:lnTo>
                    <a:pt x="268" y="53"/>
                  </a:lnTo>
                  <a:close/>
                  <a:moveTo>
                    <a:pt x="270" y="55"/>
                  </a:moveTo>
                  <a:lnTo>
                    <a:pt x="273" y="55"/>
                  </a:lnTo>
                  <a:lnTo>
                    <a:pt x="275" y="53"/>
                  </a:lnTo>
                  <a:lnTo>
                    <a:pt x="275" y="50"/>
                  </a:lnTo>
                  <a:lnTo>
                    <a:pt x="277" y="50"/>
                  </a:lnTo>
                  <a:lnTo>
                    <a:pt x="277" y="50"/>
                  </a:lnTo>
                  <a:lnTo>
                    <a:pt x="277" y="48"/>
                  </a:lnTo>
                  <a:lnTo>
                    <a:pt x="275" y="48"/>
                  </a:lnTo>
                  <a:lnTo>
                    <a:pt x="273" y="48"/>
                  </a:lnTo>
                  <a:lnTo>
                    <a:pt x="270" y="48"/>
                  </a:lnTo>
                  <a:lnTo>
                    <a:pt x="270" y="48"/>
                  </a:lnTo>
                  <a:lnTo>
                    <a:pt x="270" y="50"/>
                  </a:lnTo>
                  <a:lnTo>
                    <a:pt x="270" y="53"/>
                  </a:lnTo>
                  <a:lnTo>
                    <a:pt x="270" y="55"/>
                  </a:lnTo>
                  <a:close/>
                  <a:moveTo>
                    <a:pt x="159" y="150"/>
                  </a:moveTo>
                  <a:lnTo>
                    <a:pt x="159" y="150"/>
                  </a:lnTo>
                  <a:lnTo>
                    <a:pt x="159" y="152"/>
                  </a:lnTo>
                  <a:lnTo>
                    <a:pt x="159" y="152"/>
                  </a:lnTo>
                  <a:lnTo>
                    <a:pt x="159" y="154"/>
                  </a:lnTo>
                  <a:lnTo>
                    <a:pt x="159" y="154"/>
                  </a:lnTo>
                  <a:lnTo>
                    <a:pt x="159" y="154"/>
                  </a:lnTo>
                  <a:lnTo>
                    <a:pt x="159" y="154"/>
                  </a:lnTo>
                  <a:lnTo>
                    <a:pt x="163" y="154"/>
                  </a:lnTo>
                  <a:lnTo>
                    <a:pt x="163" y="154"/>
                  </a:lnTo>
                  <a:lnTo>
                    <a:pt x="163" y="152"/>
                  </a:lnTo>
                  <a:lnTo>
                    <a:pt x="163" y="152"/>
                  </a:lnTo>
                  <a:lnTo>
                    <a:pt x="163" y="150"/>
                  </a:lnTo>
                  <a:lnTo>
                    <a:pt x="161" y="147"/>
                  </a:lnTo>
                  <a:lnTo>
                    <a:pt x="161" y="147"/>
                  </a:lnTo>
                  <a:lnTo>
                    <a:pt x="161" y="147"/>
                  </a:lnTo>
                  <a:lnTo>
                    <a:pt x="161" y="145"/>
                  </a:lnTo>
                  <a:lnTo>
                    <a:pt x="159" y="145"/>
                  </a:lnTo>
                  <a:lnTo>
                    <a:pt x="159" y="147"/>
                  </a:lnTo>
                  <a:lnTo>
                    <a:pt x="159" y="147"/>
                  </a:lnTo>
                  <a:lnTo>
                    <a:pt x="156" y="150"/>
                  </a:lnTo>
                  <a:lnTo>
                    <a:pt x="156" y="150"/>
                  </a:lnTo>
                  <a:lnTo>
                    <a:pt x="159" y="150"/>
                  </a:lnTo>
                  <a:close/>
                  <a:moveTo>
                    <a:pt x="180" y="187"/>
                  </a:moveTo>
                  <a:lnTo>
                    <a:pt x="182" y="187"/>
                  </a:lnTo>
                  <a:lnTo>
                    <a:pt x="185" y="185"/>
                  </a:lnTo>
                  <a:lnTo>
                    <a:pt x="187" y="183"/>
                  </a:lnTo>
                  <a:lnTo>
                    <a:pt x="187" y="180"/>
                  </a:lnTo>
                  <a:lnTo>
                    <a:pt x="190" y="178"/>
                  </a:lnTo>
                  <a:lnTo>
                    <a:pt x="192" y="176"/>
                  </a:lnTo>
                  <a:lnTo>
                    <a:pt x="194" y="178"/>
                  </a:lnTo>
                  <a:lnTo>
                    <a:pt x="197" y="178"/>
                  </a:lnTo>
                  <a:lnTo>
                    <a:pt x="199" y="176"/>
                  </a:lnTo>
                  <a:lnTo>
                    <a:pt x="199" y="173"/>
                  </a:lnTo>
                  <a:lnTo>
                    <a:pt x="199" y="173"/>
                  </a:lnTo>
                  <a:lnTo>
                    <a:pt x="199" y="173"/>
                  </a:lnTo>
                  <a:lnTo>
                    <a:pt x="201" y="171"/>
                  </a:lnTo>
                  <a:lnTo>
                    <a:pt x="201" y="171"/>
                  </a:lnTo>
                  <a:lnTo>
                    <a:pt x="199" y="171"/>
                  </a:lnTo>
                  <a:lnTo>
                    <a:pt x="199" y="171"/>
                  </a:lnTo>
                  <a:lnTo>
                    <a:pt x="197" y="171"/>
                  </a:lnTo>
                  <a:lnTo>
                    <a:pt x="197" y="171"/>
                  </a:lnTo>
                  <a:lnTo>
                    <a:pt x="194" y="169"/>
                  </a:lnTo>
                  <a:lnTo>
                    <a:pt x="194" y="169"/>
                  </a:lnTo>
                  <a:lnTo>
                    <a:pt x="192" y="171"/>
                  </a:lnTo>
                  <a:lnTo>
                    <a:pt x="190" y="171"/>
                  </a:lnTo>
                  <a:lnTo>
                    <a:pt x="187" y="171"/>
                  </a:lnTo>
                  <a:lnTo>
                    <a:pt x="185" y="173"/>
                  </a:lnTo>
                  <a:lnTo>
                    <a:pt x="185" y="173"/>
                  </a:lnTo>
                  <a:lnTo>
                    <a:pt x="185" y="176"/>
                  </a:lnTo>
                  <a:lnTo>
                    <a:pt x="182" y="176"/>
                  </a:lnTo>
                  <a:lnTo>
                    <a:pt x="182" y="178"/>
                  </a:lnTo>
                  <a:lnTo>
                    <a:pt x="182" y="180"/>
                  </a:lnTo>
                  <a:lnTo>
                    <a:pt x="180" y="180"/>
                  </a:lnTo>
                  <a:lnTo>
                    <a:pt x="180" y="183"/>
                  </a:lnTo>
                  <a:lnTo>
                    <a:pt x="180" y="185"/>
                  </a:lnTo>
                  <a:lnTo>
                    <a:pt x="180" y="185"/>
                  </a:lnTo>
                  <a:lnTo>
                    <a:pt x="180" y="187"/>
                  </a:lnTo>
                  <a:lnTo>
                    <a:pt x="180" y="187"/>
                  </a:lnTo>
                  <a:close/>
                  <a:moveTo>
                    <a:pt x="190" y="204"/>
                  </a:moveTo>
                  <a:lnTo>
                    <a:pt x="192" y="204"/>
                  </a:lnTo>
                  <a:lnTo>
                    <a:pt x="194" y="202"/>
                  </a:lnTo>
                  <a:lnTo>
                    <a:pt x="194" y="199"/>
                  </a:lnTo>
                  <a:lnTo>
                    <a:pt x="197" y="197"/>
                  </a:lnTo>
                  <a:lnTo>
                    <a:pt x="192" y="190"/>
                  </a:lnTo>
                  <a:lnTo>
                    <a:pt x="190" y="190"/>
                  </a:lnTo>
                  <a:lnTo>
                    <a:pt x="190" y="190"/>
                  </a:lnTo>
                  <a:lnTo>
                    <a:pt x="190" y="190"/>
                  </a:lnTo>
                  <a:lnTo>
                    <a:pt x="190" y="190"/>
                  </a:lnTo>
                  <a:lnTo>
                    <a:pt x="187" y="190"/>
                  </a:lnTo>
                  <a:lnTo>
                    <a:pt x="190" y="190"/>
                  </a:lnTo>
                  <a:lnTo>
                    <a:pt x="190" y="192"/>
                  </a:lnTo>
                  <a:lnTo>
                    <a:pt x="192" y="195"/>
                  </a:lnTo>
                  <a:lnTo>
                    <a:pt x="190" y="195"/>
                  </a:lnTo>
                  <a:lnTo>
                    <a:pt x="187" y="192"/>
                  </a:lnTo>
                  <a:lnTo>
                    <a:pt x="185" y="195"/>
                  </a:lnTo>
                  <a:lnTo>
                    <a:pt x="185" y="197"/>
                  </a:lnTo>
                  <a:lnTo>
                    <a:pt x="182" y="202"/>
                  </a:lnTo>
                  <a:lnTo>
                    <a:pt x="185" y="204"/>
                  </a:lnTo>
                  <a:lnTo>
                    <a:pt x="185" y="204"/>
                  </a:lnTo>
                  <a:lnTo>
                    <a:pt x="185" y="204"/>
                  </a:lnTo>
                  <a:lnTo>
                    <a:pt x="187" y="204"/>
                  </a:lnTo>
                  <a:lnTo>
                    <a:pt x="187" y="202"/>
                  </a:lnTo>
                  <a:lnTo>
                    <a:pt x="187" y="199"/>
                  </a:lnTo>
                  <a:lnTo>
                    <a:pt x="187" y="199"/>
                  </a:lnTo>
                  <a:lnTo>
                    <a:pt x="187" y="202"/>
                  </a:lnTo>
                  <a:lnTo>
                    <a:pt x="187" y="202"/>
                  </a:lnTo>
                  <a:lnTo>
                    <a:pt x="190" y="204"/>
                  </a:lnTo>
                  <a:close/>
                  <a:moveTo>
                    <a:pt x="294" y="17"/>
                  </a:moveTo>
                  <a:lnTo>
                    <a:pt x="292" y="17"/>
                  </a:lnTo>
                  <a:lnTo>
                    <a:pt x="292" y="19"/>
                  </a:lnTo>
                  <a:lnTo>
                    <a:pt x="294" y="19"/>
                  </a:lnTo>
                  <a:lnTo>
                    <a:pt x="294" y="22"/>
                  </a:lnTo>
                  <a:lnTo>
                    <a:pt x="296" y="22"/>
                  </a:lnTo>
                  <a:lnTo>
                    <a:pt x="296" y="22"/>
                  </a:lnTo>
                  <a:lnTo>
                    <a:pt x="296" y="19"/>
                  </a:lnTo>
                  <a:lnTo>
                    <a:pt x="296" y="19"/>
                  </a:lnTo>
                  <a:lnTo>
                    <a:pt x="296" y="17"/>
                  </a:lnTo>
                  <a:lnTo>
                    <a:pt x="294" y="17"/>
                  </a:lnTo>
                  <a:close/>
                  <a:moveTo>
                    <a:pt x="273" y="43"/>
                  </a:moveTo>
                  <a:lnTo>
                    <a:pt x="273" y="43"/>
                  </a:lnTo>
                  <a:lnTo>
                    <a:pt x="273" y="41"/>
                  </a:lnTo>
                  <a:lnTo>
                    <a:pt x="273" y="41"/>
                  </a:lnTo>
                  <a:lnTo>
                    <a:pt x="273" y="41"/>
                  </a:lnTo>
                  <a:lnTo>
                    <a:pt x="273" y="41"/>
                  </a:lnTo>
                  <a:lnTo>
                    <a:pt x="275" y="38"/>
                  </a:lnTo>
                  <a:lnTo>
                    <a:pt x="275" y="38"/>
                  </a:lnTo>
                  <a:lnTo>
                    <a:pt x="275" y="38"/>
                  </a:lnTo>
                  <a:lnTo>
                    <a:pt x="275" y="38"/>
                  </a:lnTo>
                  <a:lnTo>
                    <a:pt x="270" y="36"/>
                  </a:lnTo>
                  <a:lnTo>
                    <a:pt x="270" y="36"/>
                  </a:lnTo>
                  <a:lnTo>
                    <a:pt x="270" y="36"/>
                  </a:lnTo>
                  <a:lnTo>
                    <a:pt x="270" y="36"/>
                  </a:lnTo>
                  <a:lnTo>
                    <a:pt x="270" y="41"/>
                  </a:lnTo>
                  <a:lnTo>
                    <a:pt x="273" y="43"/>
                  </a:lnTo>
                  <a:close/>
                  <a:moveTo>
                    <a:pt x="296" y="5"/>
                  </a:moveTo>
                  <a:lnTo>
                    <a:pt x="296" y="3"/>
                  </a:lnTo>
                  <a:lnTo>
                    <a:pt x="296" y="3"/>
                  </a:lnTo>
                  <a:lnTo>
                    <a:pt x="296" y="3"/>
                  </a:lnTo>
                  <a:lnTo>
                    <a:pt x="296" y="0"/>
                  </a:lnTo>
                  <a:lnTo>
                    <a:pt x="294" y="0"/>
                  </a:lnTo>
                  <a:lnTo>
                    <a:pt x="292" y="3"/>
                  </a:lnTo>
                  <a:lnTo>
                    <a:pt x="292" y="3"/>
                  </a:lnTo>
                  <a:lnTo>
                    <a:pt x="296" y="5"/>
                  </a:lnTo>
                  <a:close/>
                  <a:moveTo>
                    <a:pt x="303" y="19"/>
                  </a:moveTo>
                  <a:lnTo>
                    <a:pt x="303" y="22"/>
                  </a:lnTo>
                  <a:lnTo>
                    <a:pt x="303" y="19"/>
                  </a:lnTo>
                  <a:lnTo>
                    <a:pt x="301" y="17"/>
                  </a:lnTo>
                  <a:lnTo>
                    <a:pt x="303" y="19"/>
                  </a:lnTo>
                  <a:close/>
                  <a:moveTo>
                    <a:pt x="144" y="190"/>
                  </a:moveTo>
                  <a:lnTo>
                    <a:pt x="144" y="192"/>
                  </a:lnTo>
                  <a:lnTo>
                    <a:pt x="147" y="195"/>
                  </a:lnTo>
                  <a:lnTo>
                    <a:pt x="149" y="202"/>
                  </a:lnTo>
                  <a:lnTo>
                    <a:pt x="149" y="204"/>
                  </a:lnTo>
                  <a:lnTo>
                    <a:pt x="154" y="206"/>
                  </a:lnTo>
                  <a:lnTo>
                    <a:pt x="154" y="206"/>
                  </a:lnTo>
                  <a:lnTo>
                    <a:pt x="156" y="204"/>
                  </a:lnTo>
                  <a:lnTo>
                    <a:pt x="156" y="204"/>
                  </a:lnTo>
                  <a:lnTo>
                    <a:pt x="156" y="202"/>
                  </a:lnTo>
                  <a:lnTo>
                    <a:pt x="156" y="199"/>
                  </a:lnTo>
                  <a:lnTo>
                    <a:pt x="156" y="199"/>
                  </a:lnTo>
                  <a:lnTo>
                    <a:pt x="154" y="199"/>
                  </a:lnTo>
                  <a:lnTo>
                    <a:pt x="154" y="199"/>
                  </a:lnTo>
                  <a:lnTo>
                    <a:pt x="154" y="199"/>
                  </a:lnTo>
                  <a:lnTo>
                    <a:pt x="149" y="192"/>
                  </a:lnTo>
                  <a:lnTo>
                    <a:pt x="149" y="192"/>
                  </a:lnTo>
                  <a:lnTo>
                    <a:pt x="147" y="195"/>
                  </a:lnTo>
                  <a:lnTo>
                    <a:pt x="147" y="192"/>
                  </a:lnTo>
                  <a:lnTo>
                    <a:pt x="147" y="190"/>
                  </a:lnTo>
                  <a:lnTo>
                    <a:pt x="144" y="187"/>
                  </a:lnTo>
                  <a:lnTo>
                    <a:pt x="144" y="187"/>
                  </a:lnTo>
                  <a:lnTo>
                    <a:pt x="144" y="190"/>
                  </a:lnTo>
                  <a:lnTo>
                    <a:pt x="144" y="190"/>
                  </a:lnTo>
                  <a:close/>
                  <a:moveTo>
                    <a:pt x="301" y="5"/>
                  </a:moveTo>
                  <a:lnTo>
                    <a:pt x="301" y="3"/>
                  </a:lnTo>
                  <a:lnTo>
                    <a:pt x="301" y="0"/>
                  </a:lnTo>
                  <a:lnTo>
                    <a:pt x="299" y="3"/>
                  </a:lnTo>
                  <a:lnTo>
                    <a:pt x="299" y="3"/>
                  </a:lnTo>
                  <a:lnTo>
                    <a:pt x="299" y="5"/>
                  </a:lnTo>
                  <a:lnTo>
                    <a:pt x="301" y="5"/>
                  </a:lnTo>
                  <a:close/>
                  <a:moveTo>
                    <a:pt x="277" y="36"/>
                  </a:moveTo>
                  <a:lnTo>
                    <a:pt x="277" y="36"/>
                  </a:lnTo>
                  <a:lnTo>
                    <a:pt x="277" y="38"/>
                  </a:lnTo>
                  <a:lnTo>
                    <a:pt x="280" y="36"/>
                  </a:lnTo>
                  <a:lnTo>
                    <a:pt x="280" y="36"/>
                  </a:lnTo>
                  <a:lnTo>
                    <a:pt x="280" y="34"/>
                  </a:lnTo>
                  <a:lnTo>
                    <a:pt x="277" y="31"/>
                  </a:lnTo>
                  <a:lnTo>
                    <a:pt x="277" y="29"/>
                  </a:lnTo>
                  <a:lnTo>
                    <a:pt x="277" y="31"/>
                  </a:lnTo>
                  <a:lnTo>
                    <a:pt x="277" y="31"/>
                  </a:lnTo>
                  <a:lnTo>
                    <a:pt x="277" y="34"/>
                  </a:lnTo>
                  <a:lnTo>
                    <a:pt x="277" y="36"/>
                  </a:lnTo>
                  <a:close/>
                  <a:moveTo>
                    <a:pt x="301" y="62"/>
                  </a:moveTo>
                  <a:lnTo>
                    <a:pt x="299" y="64"/>
                  </a:lnTo>
                  <a:lnTo>
                    <a:pt x="299" y="64"/>
                  </a:lnTo>
                  <a:lnTo>
                    <a:pt x="299" y="67"/>
                  </a:lnTo>
                  <a:lnTo>
                    <a:pt x="301" y="67"/>
                  </a:lnTo>
                  <a:lnTo>
                    <a:pt x="301" y="67"/>
                  </a:lnTo>
                  <a:lnTo>
                    <a:pt x="301" y="67"/>
                  </a:lnTo>
                  <a:lnTo>
                    <a:pt x="303" y="64"/>
                  </a:lnTo>
                  <a:lnTo>
                    <a:pt x="303" y="64"/>
                  </a:lnTo>
                  <a:lnTo>
                    <a:pt x="301" y="62"/>
                  </a:lnTo>
                  <a:lnTo>
                    <a:pt x="301" y="62"/>
                  </a:lnTo>
                  <a:close/>
                  <a:moveTo>
                    <a:pt x="282" y="55"/>
                  </a:moveTo>
                  <a:lnTo>
                    <a:pt x="284" y="55"/>
                  </a:lnTo>
                  <a:lnTo>
                    <a:pt x="284" y="60"/>
                  </a:lnTo>
                  <a:lnTo>
                    <a:pt x="287" y="64"/>
                  </a:lnTo>
                  <a:lnTo>
                    <a:pt x="292" y="64"/>
                  </a:lnTo>
                  <a:lnTo>
                    <a:pt x="294" y="64"/>
                  </a:lnTo>
                  <a:lnTo>
                    <a:pt x="294" y="64"/>
                  </a:lnTo>
                  <a:lnTo>
                    <a:pt x="296" y="62"/>
                  </a:lnTo>
                  <a:lnTo>
                    <a:pt x="296" y="62"/>
                  </a:lnTo>
                  <a:lnTo>
                    <a:pt x="296" y="60"/>
                  </a:lnTo>
                  <a:lnTo>
                    <a:pt x="296" y="57"/>
                  </a:lnTo>
                  <a:lnTo>
                    <a:pt x="299" y="60"/>
                  </a:lnTo>
                  <a:lnTo>
                    <a:pt x="299" y="60"/>
                  </a:lnTo>
                  <a:lnTo>
                    <a:pt x="301" y="57"/>
                  </a:lnTo>
                  <a:lnTo>
                    <a:pt x="301" y="55"/>
                  </a:lnTo>
                  <a:lnTo>
                    <a:pt x="301" y="55"/>
                  </a:lnTo>
                  <a:lnTo>
                    <a:pt x="301" y="53"/>
                  </a:lnTo>
                  <a:lnTo>
                    <a:pt x="301" y="50"/>
                  </a:lnTo>
                  <a:lnTo>
                    <a:pt x="301" y="50"/>
                  </a:lnTo>
                  <a:lnTo>
                    <a:pt x="303" y="48"/>
                  </a:lnTo>
                  <a:lnTo>
                    <a:pt x="303" y="48"/>
                  </a:lnTo>
                  <a:lnTo>
                    <a:pt x="301" y="48"/>
                  </a:lnTo>
                  <a:lnTo>
                    <a:pt x="301" y="48"/>
                  </a:lnTo>
                  <a:lnTo>
                    <a:pt x="299" y="48"/>
                  </a:lnTo>
                  <a:lnTo>
                    <a:pt x="299" y="48"/>
                  </a:lnTo>
                  <a:lnTo>
                    <a:pt x="299" y="48"/>
                  </a:lnTo>
                  <a:lnTo>
                    <a:pt x="296" y="45"/>
                  </a:lnTo>
                  <a:lnTo>
                    <a:pt x="296" y="43"/>
                  </a:lnTo>
                  <a:lnTo>
                    <a:pt x="294" y="43"/>
                  </a:lnTo>
                  <a:lnTo>
                    <a:pt x="289" y="45"/>
                  </a:lnTo>
                  <a:lnTo>
                    <a:pt x="287" y="48"/>
                  </a:lnTo>
                  <a:lnTo>
                    <a:pt x="287" y="48"/>
                  </a:lnTo>
                  <a:lnTo>
                    <a:pt x="284" y="50"/>
                  </a:lnTo>
                  <a:lnTo>
                    <a:pt x="282" y="53"/>
                  </a:lnTo>
                  <a:lnTo>
                    <a:pt x="282" y="53"/>
                  </a:lnTo>
                  <a:lnTo>
                    <a:pt x="282" y="55"/>
                  </a:lnTo>
                  <a:close/>
                  <a:moveTo>
                    <a:pt x="88" y="197"/>
                  </a:moveTo>
                  <a:lnTo>
                    <a:pt x="90" y="195"/>
                  </a:lnTo>
                  <a:lnTo>
                    <a:pt x="92" y="195"/>
                  </a:lnTo>
                  <a:lnTo>
                    <a:pt x="92" y="202"/>
                  </a:lnTo>
                  <a:lnTo>
                    <a:pt x="97" y="192"/>
                  </a:lnTo>
                  <a:lnTo>
                    <a:pt x="99" y="187"/>
                  </a:lnTo>
                  <a:lnTo>
                    <a:pt x="99" y="180"/>
                  </a:lnTo>
                  <a:lnTo>
                    <a:pt x="95" y="178"/>
                  </a:lnTo>
                  <a:lnTo>
                    <a:pt x="90" y="180"/>
                  </a:lnTo>
                  <a:lnTo>
                    <a:pt x="85" y="185"/>
                  </a:lnTo>
                  <a:lnTo>
                    <a:pt x="83" y="185"/>
                  </a:lnTo>
                  <a:lnTo>
                    <a:pt x="80" y="185"/>
                  </a:lnTo>
                  <a:lnTo>
                    <a:pt x="80" y="187"/>
                  </a:lnTo>
                  <a:lnTo>
                    <a:pt x="80" y="187"/>
                  </a:lnTo>
                  <a:lnTo>
                    <a:pt x="85" y="197"/>
                  </a:lnTo>
                  <a:lnTo>
                    <a:pt x="88" y="197"/>
                  </a:lnTo>
                  <a:close/>
                  <a:moveTo>
                    <a:pt x="57" y="159"/>
                  </a:moveTo>
                  <a:lnTo>
                    <a:pt x="57" y="159"/>
                  </a:lnTo>
                  <a:lnTo>
                    <a:pt x="57" y="159"/>
                  </a:lnTo>
                  <a:lnTo>
                    <a:pt x="57" y="161"/>
                  </a:lnTo>
                  <a:lnTo>
                    <a:pt x="59" y="161"/>
                  </a:lnTo>
                  <a:lnTo>
                    <a:pt x="59" y="159"/>
                  </a:lnTo>
                  <a:lnTo>
                    <a:pt x="59" y="159"/>
                  </a:lnTo>
                  <a:lnTo>
                    <a:pt x="59" y="159"/>
                  </a:lnTo>
                  <a:lnTo>
                    <a:pt x="59" y="159"/>
                  </a:lnTo>
                  <a:lnTo>
                    <a:pt x="59" y="157"/>
                  </a:lnTo>
                  <a:lnTo>
                    <a:pt x="59" y="157"/>
                  </a:lnTo>
                  <a:lnTo>
                    <a:pt x="59" y="157"/>
                  </a:lnTo>
                  <a:lnTo>
                    <a:pt x="57" y="157"/>
                  </a:lnTo>
                  <a:lnTo>
                    <a:pt x="57" y="157"/>
                  </a:lnTo>
                  <a:lnTo>
                    <a:pt x="57" y="157"/>
                  </a:lnTo>
                  <a:lnTo>
                    <a:pt x="57" y="157"/>
                  </a:lnTo>
                  <a:lnTo>
                    <a:pt x="57" y="159"/>
                  </a:lnTo>
                  <a:close/>
                  <a:moveTo>
                    <a:pt x="19" y="251"/>
                  </a:moveTo>
                  <a:lnTo>
                    <a:pt x="19" y="254"/>
                  </a:lnTo>
                  <a:lnTo>
                    <a:pt x="19" y="256"/>
                  </a:lnTo>
                  <a:lnTo>
                    <a:pt x="19" y="258"/>
                  </a:lnTo>
                  <a:lnTo>
                    <a:pt x="19" y="256"/>
                  </a:lnTo>
                  <a:lnTo>
                    <a:pt x="21" y="258"/>
                  </a:lnTo>
                  <a:lnTo>
                    <a:pt x="21" y="256"/>
                  </a:lnTo>
                  <a:lnTo>
                    <a:pt x="21" y="251"/>
                  </a:lnTo>
                  <a:lnTo>
                    <a:pt x="19" y="251"/>
                  </a:lnTo>
                  <a:close/>
                  <a:moveTo>
                    <a:pt x="26" y="296"/>
                  </a:moveTo>
                  <a:lnTo>
                    <a:pt x="26" y="294"/>
                  </a:lnTo>
                  <a:lnTo>
                    <a:pt x="24" y="296"/>
                  </a:lnTo>
                  <a:lnTo>
                    <a:pt x="24" y="296"/>
                  </a:lnTo>
                  <a:lnTo>
                    <a:pt x="24" y="296"/>
                  </a:lnTo>
                  <a:lnTo>
                    <a:pt x="24" y="299"/>
                  </a:lnTo>
                  <a:lnTo>
                    <a:pt x="24" y="301"/>
                  </a:lnTo>
                  <a:lnTo>
                    <a:pt x="24" y="301"/>
                  </a:lnTo>
                  <a:lnTo>
                    <a:pt x="26" y="301"/>
                  </a:lnTo>
                  <a:lnTo>
                    <a:pt x="26" y="299"/>
                  </a:lnTo>
                  <a:lnTo>
                    <a:pt x="26" y="299"/>
                  </a:lnTo>
                  <a:lnTo>
                    <a:pt x="26" y="299"/>
                  </a:lnTo>
                  <a:lnTo>
                    <a:pt x="26" y="296"/>
                  </a:lnTo>
                  <a:lnTo>
                    <a:pt x="26" y="296"/>
                  </a:lnTo>
                  <a:close/>
                  <a:moveTo>
                    <a:pt x="140" y="171"/>
                  </a:moveTo>
                  <a:lnTo>
                    <a:pt x="140" y="171"/>
                  </a:lnTo>
                  <a:lnTo>
                    <a:pt x="140" y="171"/>
                  </a:lnTo>
                  <a:lnTo>
                    <a:pt x="140" y="171"/>
                  </a:lnTo>
                  <a:lnTo>
                    <a:pt x="140" y="171"/>
                  </a:lnTo>
                  <a:lnTo>
                    <a:pt x="142" y="171"/>
                  </a:lnTo>
                  <a:lnTo>
                    <a:pt x="142" y="171"/>
                  </a:lnTo>
                  <a:lnTo>
                    <a:pt x="144" y="169"/>
                  </a:lnTo>
                  <a:lnTo>
                    <a:pt x="142" y="169"/>
                  </a:lnTo>
                  <a:lnTo>
                    <a:pt x="144" y="169"/>
                  </a:lnTo>
                  <a:lnTo>
                    <a:pt x="142" y="166"/>
                  </a:lnTo>
                  <a:lnTo>
                    <a:pt x="142" y="166"/>
                  </a:lnTo>
                  <a:lnTo>
                    <a:pt x="140" y="166"/>
                  </a:lnTo>
                  <a:lnTo>
                    <a:pt x="137" y="166"/>
                  </a:lnTo>
                  <a:lnTo>
                    <a:pt x="137" y="169"/>
                  </a:lnTo>
                  <a:lnTo>
                    <a:pt x="137" y="169"/>
                  </a:lnTo>
                  <a:lnTo>
                    <a:pt x="140" y="171"/>
                  </a:lnTo>
                  <a:close/>
                  <a:moveTo>
                    <a:pt x="40" y="301"/>
                  </a:moveTo>
                  <a:lnTo>
                    <a:pt x="40" y="303"/>
                  </a:lnTo>
                  <a:lnTo>
                    <a:pt x="43" y="301"/>
                  </a:lnTo>
                  <a:lnTo>
                    <a:pt x="43" y="301"/>
                  </a:lnTo>
                  <a:lnTo>
                    <a:pt x="43" y="301"/>
                  </a:lnTo>
                  <a:lnTo>
                    <a:pt x="40" y="301"/>
                  </a:lnTo>
                  <a:close/>
                  <a:moveTo>
                    <a:pt x="57" y="379"/>
                  </a:moveTo>
                  <a:lnTo>
                    <a:pt x="57" y="379"/>
                  </a:lnTo>
                  <a:lnTo>
                    <a:pt x="59" y="379"/>
                  </a:lnTo>
                  <a:lnTo>
                    <a:pt x="59" y="377"/>
                  </a:lnTo>
                  <a:lnTo>
                    <a:pt x="59" y="374"/>
                  </a:lnTo>
                  <a:lnTo>
                    <a:pt x="59" y="372"/>
                  </a:lnTo>
                  <a:lnTo>
                    <a:pt x="59" y="370"/>
                  </a:lnTo>
                  <a:lnTo>
                    <a:pt x="57" y="367"/>
                  </a:lnTo>
                  <a:lnTo>
                    <a:pt x="54" y="367"/>
                  </a:lnTo>
                  <a:lnTo>
                    <a:pt x="54" y="370"/>
                  </a:lnTo>
                  <a:lnTo>
                    <a:pt x="54" y="374"/>
                  </a:lnTo>
                  <a:lnTo>
                    <a:pt x="54" y="377"/>
                  </a:lnTo>
                  <a:lnTo>
                    <a:pt x="57" y="379"/>
                  </a:lnTo>
                  <a:close/>
                  <a:moveTo>
                    <a:pt x="393" y="83"/>
                  </a:moveTo>
                  <a:lnTo>
                    <a:pt x="396" y="81"/>
                  </a:lnTo>
                  <a:lnTo>
                    <a:pt x="396" y="81"/>
                  </a:lnTo>
                  <a:lnTo>
                    <a:pt x="398" y="86"/>
                  </a:lnTo>
                  <a:lnTo>
                    <a:pt x="398" y="90"/>
                  </a:lnTo>
                  <a:lnTo>
                    <a:pt x="403" y="93"/>
                  </a:lnTo>
                  <a:lnTo>
                    <a:pt x="412" y="86"/>
                  </a:lnTo>
                  <a:lnTo>
                    <a:pt x="427" y="83"/>
                  </a:lnTo>
                  <a:lnTo>
                    <a:pt x="429" y="81"/>
                  </a:lnTo>
                  <a:lnTo>
                    <a:pt x="427" y="76"/>
                  </a:lnTo>
                  <a:lnTo>
                    <a:pt x="410" y="60"/>
                  </a:lnTo>
                  <a:lnTo>
                    <a:pt x="398" y="50"/>
                  </a:lnTo>
                  <a:lnTo>
                    <a:pt x="393" y="50"/>
                  </a:lnTo>
                  <a:lnTo>
                    <a:pt x="389" y="57"/>
                  </a:lnTo>
                  <a:lnTo>
                    <a:pt x="386" y="57"/>
                  </a:lnTo>
                  <a:lnTo>
                    <a:pt x="382" y="55"/>
                  </a:lnTo>
                  <a:lnTo>
                    <a:pt x="377" y="53"/>
                  </a:lnTo>
                  <a:lnTo>
                    <a:pt x="372" y="55"/>
                  </a:lnTo>
                  <a:lnTo>
                    <a:pt x="367" y="60"/>
                  </a:lnTo>
                  <a:lnTo>
                    <a:pt x="365" y="62"/>
                  </a:lnTo>
                  <a:lnTo>
                    <a:pt x="360" y="64"/>
                  </a:lnTo>
                  <a:lnTo>
                    <a:pt x="356" y="64"/>
                  </a:lnTo>
                  <a:lnTo>
                    <a:pt x="332" y="45"/>
                  </a:lnTo>
                  <a:lnTo>
                    <a:pt x="329" y="45"/>
                  </a:lnTo>
                  <a:lnTo>
                    <a:pt x="327" y="45"/>
                  </a:lnTo>
                  <a:lnTo>
                    <a:pt x="327" y="45"/>
                  </a:lnTo>
                  <a:lnTo>
                    <a:pt x="325" y="43"/>
                  </a:lnTo>
                  <a:lnTo>
                    <a:pt x="325" y="43"/>
                  </a:lnTo>
                  <a:lnTo>
                    <a:pt x="327" y="48"/>
                  </a:lnTo>
                  <a:lnTo>
                    <a:pt x="327" y="53"/>
                  </a:lnTo>
                  <a:lnTo>
                    <a:pt x="325" y="53"/>
                  </a:lnTo>
                  <a:lnTo>
                    <a:pt x="322" y="50"/>
                  </a:lnTo>
                  <a:lnTo>
                    <a:pt x="320" y="43"/>
                  </a:lnTo>
                  <a:lnTo>
                    <a:pt x="320" y="41"/>
                  </a:lnTo>
                  <a:lnTo>
                    <a:pt x="315" y="41"/>
                  </a:lnTo>
                  <a:lnTo>
                    <a:pt x="313" y="41"/>
                  </a:lnTo>
                  <a:lnTo>
                    <a:pt x="313" y="45"/>
                  </a:lnTo>
                  <a:lnTo>
                    <a:pt x="313" y="48"/>
                  </a:lnTo>
                  <a:lnTo>
                    <a:pt x="318" y="50"/>
                  </a:lnTo>
                  <a:lnTo>
                    <a:pt x="318" y="53"/>
                  </a:lnTo>
                  <a:lnTo>
                    <a:pt x="318" y="55"/>
                  </a:lnTo>
                  <a:lnTo>
                    <a:pt x="318" y="57"/>
                  </a:lnTo>
                  <a:lnTo>
                    <a:pt x="318" y="57"/>
                  </a:lnTo>
                  <a:lnTo>
                    <a:pt x="315" y="60"/>
                  </a:lnTo>
                  <a:lnTo>
                    <a:pt x="313" y="60"/>
                  </a:lnTo>
                  <a:lnTo>
                    <a:pt x="310" y="57"/>
                  </a:lnTo>
                  <a:lnTo>
                    <a:pt x="310" y="60"/>
                  </a:lnTo>
                  <a:lnTo>
                    <a:pt x="313" y="64"/>
                  </a:lnTo>
                  <a:lnTo>
                    <a:pt x="303" y="64"/>
                  </a:lnTo>
                  <a:lnTo>
                    <a:pt x="310" y="67"/>
                  </a:lnTo>
                  <a:lnTo>
                    <a:pt x="313" y="69"/>
                  </a:lnTo>
                  <a:lnTo>
                    <a:pt x="310" y="74"/>
                  </a:lnTo>
                  <a:lnTo>
                    <a:pt x="306" y="76"/>
                  </a:lnTo>
                  <a:lnTo>
                    <a:pt x="303" y="79"/>
                  </a:lnTo>
                  <a:lnTo>
                    <a:pt x="303" y="81"/>
                  </a:lnTo>
                  <a:lnTo>
                    <a:pt x="303" y="81"/>
                  </a:lnTo>
                  <a:lnTo>
                    <a:pt x="303" y="83"/>
                  </a:lnTo>
                  <a:lnTo>
                    <a:pt x="303" y="86"/>
                  </a:lnTo>
                  <a:lnTo>
                    <a:pt x="303" y="88"/>
                  </a:lnTo>
                  <a:lnTo>
                    <a:pt x="301" y="90"/>
                  </a:lnTo>
                  <a:lnTo>
                    <a:pt x="301" y="90"/>
                  </a:lnTo>
                  <a:lnTo>
                    <a:pt x="299" y="90"/>
                  </a:lnTo>
                  <a:lnTo>
                    <a:pt x="299" y="93"/>
                  </a:lnTo>
                  <a:lnTo>
                    <a:pt x="296" y="95"/>
                  </a:lnTo>
                  <a:lnTo>
                    <a:pt x="292" y="95"/>
                  </a:lnTo>
                  <a:lnTo>
                    <a:pt x="292" y="95"/>
                  </a:lnTo>
                  <a:lnTo>
                    <a:pt x="289" y="95"/>
                  </a:lnTo>
                  <a:lnTo>
                    <a:pt x="287" y="88"/>
                  </a:lnTo>
                  <a:lnTo>
                    <a:pt x="284" y="86"/>
                  </a:lnTo>
                  <a:lnTo>
                    <a:pt x="287" y="81"/>
                  </a:lnTo>
                  <a:lnTo>
                    <a:pt x="284" y="76"/>
                  </a:lnTo>
                  <a:lnTo>
                    <a:pt x="284" y="74"/>
                  </a:lnTo>
                  <a:lnTo>
                    <a:pt x="282" y="71"/>
                  </a:lnTo>
                  <a:lnTo>
                    <a:pt x="280" y="69"/>
                  </a:lnTo>
                  <a:lnTo>
                    <a:pt x="277" y="71"/>
                  </a:lnTo>
                  <a:lnTo>
                    <a:pt x="277" y="71"/>
                  </a:lnTo>
                  <a:lnTo>
                    <a:pt x="277" y="76"/>
                  </a:lnTo>
                  <a:lnTo>
                    <a:pt x="275" y="76"/>
                  </a:lnTo>
                  <a:lnTo>
                    <a:pt x="275" y="76"/>
                  </a:lnTo>
                  <a:lnTo>
                    <a:pt x="273" y="71"/>
                  </a:lnTo>
                  <a:lnTo>
                    <a:pt x="270" y="71"/>
                  </a:lnTo>
                  <a:lnTo>
                    <a:pt x="270" y="71"/>
                  </a:lnTo>
                  <a:lnTo>
                    <a:pt x="270" y="74"/>
                  </a:lnTo>
                  <a:lnTo>
                    <a:pt x="270" y="81"/>
                  </a:lnTo>
                  <a:lnTo>
                    <a:pt x="268" y="86"/>
                  </a:lnTo>
                  <a:lnTo>
                    <a:pt x="265" y="86"/>
                  </a:lnTo>
                  <a:lnTo>
                    <a:pt x="261" y="86"/>
                  </a:lnTo>
                  <a:lnTo>
                    <a:pt x="261" y="86"/>
                  </a:lnTo>
                  <a:lnTo>
                    <a:pt x="261" y="88"/>
                  </a:lnTo>
                  <a:lnTo>
                    <a:pt x="261" y="90"/>
                  </a:lnTo>
                  <a:lnTo>
                    <a:pt x="261" y="90"/>
                  </a:lnTo>
                  <a:lnTo>
                    <a:pt x="258" y="93"/>
                  </a:lnTo>
                  <a:lnTo>
                    <a:pt x="256" y="95"/>
                  </a:lnTo>
                  <a:lnTo>
                    <a:pt x="263" y="107"/>
                  </a:lnTo>
                  <a:lnTo>
                    <a:pt x="263" y="112"/>
                  </a:lnTo>
                  <a:lnTo>
                    <a:pt x="258" y="107"/>
                  </a:lnTo>
                  <a:lnTo>
                    <a:pt x="256" y="107"/>
                  </a:lnTo>
                  <a:lnTo>
                    <a:pt x="256" y="112"/>
                  </a:lnTo>
                  <a:lnTo>
                    <a:pt x="254" y="114"/>
                  </a:lnTo>
                  <a:lnTo>
                    <a:pt x="254" y="114"/>
                  </a:lnTo>
                  <a:lnTo>
                    <a:pt x="251" y="116"/>
                  </a:lnTo>
                  <a:lnTo>
                    <a:pt x="249" y="128"/>
                  </a:lnTo>
                  <a:lnTo>
                    <a:pt x="249" y="128"/>
                  </a:lnTo>
                  <a:lnTo>
                    <a:pt x="249" y="133"/>
                  </a:lnTo>
                  <a:lnTo>
                    <a:pt x="246" y="135"/>
                  </a:lnTo>
                  <a:lnTo>
                    <a:pt x="246" y="138"/>
                  </a:lnTo>
                  <a:lnTo>
                    <a:pt x="249" y="140"/>
                  </a:lnTo>
                  <a:lnTo>
                    <a:pt x="249" y="142"/>
                  </a:lnTo>
                  <a:lnTo>
                    <a:pt x="246" y="145"/>
                  </a:lnTo>
                  <a:lnTo>
                    <a:pt x="244" y="147"/>
                  </a:lnTo>
                  <a:lnTo>
                    <a:pt x="242" y="150"/>
                  </a:lnTo>
                  <a:lnTo>
                    <a:pt x="242" y="142"/>
                  </a:lnTo>
                  <a:lnTo>
                    <a:pt x="239" y="140"/>
                  </a:lnTo>
                  <a:lnTo>
                    <a:pt x="237" y="138"/>
                  </a:lnTo>
                  <a:lnTo>
                    <a:pt x="235" y="138"/>
                  </a:lnTo>
                  <a:lnTo>
                    <a:pt x="232" y="133"/>
                  </a:lnTo>
                  <a:lnTo>
                    <a:pt x="235" y="131"/>
                  </a:lnTo>
                  <a:lnTo>
                    <a:pt x="235" y="128"/>
                  </a:lnTo>
                  <a:lnTo>
                    <a:pt x="232" y="126"/>
                  </a:lnTo>
                  <a:lnTo>
                    <a:pt x="227" y="126"/>
                  </a:lnTo>
                  <a:lnTo>
                    <a:pt x="227" y="126"/>
                  </a:lnTo>
                  <a:lnTo>
                    <a:pt x="225" y="131"/>
                  </a:lnTo>
                  <a:lnTo>
                    <a:pt x="225" y="138"/>
                  </a:lnTo>
                  <a:lnTo>
                    <a:pt x="232" y="147"/>
                  </a:lnTo>
                  <a:lnTo>
                    <a:pt x="244" y="159"/>
                  </a:lnTo>
                  <a:lnTo>
                    <a:pt x="239" y="157"/>
                  </a:lnTo>
                  <a:lnTo>
                    <a:pt x="235" y="157"/>
                  </a:lnTo>
                  <a:lnTo>
                    <a:pt x="230" y="154"/>
                  </a:lnTo>
                  <a:lnTo>
                    <a:pt x="225" y="147"/>
                  </a:lnTo>
                  <a:lnTo>
                    <a:pt x="220" y="145"/>
                  </a:lnTo>
                  <a:lnTo>
                    <a:pt x="218" y="142"/>
                  </a:lnTo>
                  <a:lnTo>
                    <a:pt x="213" y="147"/>
                  </a:lnTo>
                  <a:lnTo>
                    <a:pt x="213" y="157"/>
                  </a:lnTo>
                  <a:lnTo>
                    <a:pt x="216" y="159"/>
                  </a:lnTo>
                  <a:lnTo>
                    <a:pt x="218" y="161"/>
                  </a:lnTo>
                  <a:lnTo>
                    <a:pt x="220" y="161"/>
                  </a:lnTo>
                  <a:lnTo>
                    <a:pt x="223" y="161"/>
                  </a:lnTo>
                  <a:lnTo>
                    <a:pt x="223" y="164"/>
                  </a:lnTo>
                  <a:lnTo>
                    <a:pt x="230" y="173"/>
                  </a:lnTo>
                  <a:lnTo>
                    <a:pt x="235" y="178"/>
                  </a:lnTo>
                  <a:lnTo>
                    <a:pt x="235" y="180"/>
                  </a:lnTo>
                  <a:lnTo>
                    <a:pt x="237" y="185"/>
                  </a:lnTo>
                  <a:lnTo>
                    <a:pt x="237" y="187"/>
                  </a:lnTo>
                  <a:lnTo>
                    <a:pt x="239" y="190"/>
                  </a:lnTo>
                  <a:lnTo>
                    <a:pt x="237" y="195"/>
                  </a:lnTo>
                  <a:lnTo>
                    <a:pt x="232" y="202"/>
                  </a:lnTo>
                  <a:lnTo>
                    <a:pt x="230" y="204"/>
                  </a:lnTo>
                  <a:lnTo>
                    <a:pt x="227" y="197"/>
                  </a:lnTo>
                  <a:lnTo>
                    <a:pt x="225" y="197"/>
                  </a:lnTo>
                  <a:lnTo>
                    <a:pt x="225" y="202"/>
                  </a:lnTo>
                  <a:lnTo>
                    <a:pt x="220" y="206"/>
                  </a:lnTo>
                  <a:lnTo>
                    <a:pt x="216" y="216"/>
                  </a:lnTo>
                  <a:lnTo>
                    <a:pt x="216" y="216"/>
                  </a:lnTo>
                  <a:lnTo>
                    <a:pt x="213" y="214"/>
                  </a:lnTo>
                  <a:lnTo>
                    <a:pt x="213" y="214"/>
                  </a:lnTo>
                  <a:lnTo>
                    <a:pt x="213" y="214"/>
                  </a:lnTo>
                  <a:lnTo>
                    <a:pt x="213" y="214"/>
                  </a:lnTo>
                  <a:lnTo>
                    <a:pt x="213" y="216"/>
                  </a:lnTo>
                  <a:lnTo>
                    <a:pt x="213" y="216"/>
                  </a:lnTo>
                  <a:lnTo>
                    <a:pt x="211" y="218"/>
                  </a:lnTo>
                  <a:lnTo>
                    <a:pt x="209" y="218"/>
                  </a:lnTo>
                  <a:lnTo>
                    <a:pt x="206" y="216"/>
                  </a:lnTo>
                  <a:lnTo>
                    <a:pt x="204" y="216"/>
                  </a:lnTo>
                  <a:lnTo>
                    <a:pt x="204" y="216"/>
                  </a:lnTo>
                  <a:lnTo>
                    <a:pt x="199" y="221"/>
                  </a:lnTo>
                  <a:lnTo>
                    <a:pt x="197" y="221"/>
                  </a:lnTo>
                  <a:lnTo>
                    <a:pt x="197" y="218"/>
                  </a:lnTo>
                  <a:lnTo>
                    <a:pt x="194" y="216"/>
                  </a:lnTo>
                  <a:lnTo>
                    <a:pt x="192" y="214"/>
                  </a:lnTo>
                  <a:lnTo>
                    <a:pt x="190" y="216"/>
                  </a:lnTo>
                  <a:lnTo>
                    <a:pt x="190" y="218"/>
                  </a:lnTo>
                  <a:lnTo>
                    <a:pt x="190" y="221"/>
                  </a:lnTo>
                  <a:lnTo>
                    <a:pt x="190" y="223"/>
                  </a:lnTo>
                  <a:lnTo>
                    <a:pt x="187" y="225"/>
                  </a:lnTo>
                  <a:lnTo>
                    <a:pt x="187" y="230"/>
                  </a:lnTo>
                  <a:lnTo>
                    <a:pt x="185" y="230"/>
                  </a:lnTo>
                  <a:lnTo>
                    <a:pt x="180" y="232"/>
                  </a:lnTo>
                  <a:lnTo>
                    <a:pt x="182" y="240"/>
                  </a:lnTo>
                  <a:lnTo>
                    <a:pt x="185" y="244"/>
                  </a:lnTo>
                  <a:lnTo>
                    <a:pt x="173" y="235"/>
                  </a:lnTo>
                  <a:lnTo>
                    <a:pt x="171" y="235"/>
                  </a:lnTo>
                  <a:lnTo>
                    <a:pt x="171" y="232"/>
                  </a:lnTo>
                  <a:lnTo>
                    <a:pt x="173" y="230"/>
                  </a:lnTo>
                  <a:lnTo>
                    <a:pt x="171" y="216"/>
                  </a:lnTo>
                  <a:lnTo>
                    <a:pt x="171" y="214"/>
                  </a:lnTo>
                  <a:lnTo>
                    <a:pt x="173" y="209"/>
                  </a:lnTo>
                  <a:lnTo>
                    <a:pt x="168" y="209"/>
                  </a:lnTo>
                  <a:lnTo>
                    <a:pt x="161" y="214"/>
                  </a:lnTo>
                  <a:lnTo>
                    <a:pt x="159" y="216"/>
                  </a:lnTo>
                  <a:lnTo>
                    <a:pt x="154" y="216"/>
                  </a:lnTo>
                  <a:lnTo>
                    <a:pt x="152" y="216"/>
                  </a:lnTo>
                  <a:lnTo>
                    <a:pt x="144" y="221"/>
                  </a:lnTo>
                  <a:lnTo>
                    <a:pt x="144" y="223"/>
                  </a:lnTo>
                  <a:lnTo>
                    <a:pt x="147" y="223"/>
                  </a:lnTo>
                  <a:lnTo>
                    <a:pt x="152" y="225"/>
                  </a:lnTo>
                  <a:lnTo>
                    <a:pt x="154" y="225"/>
                  </a:lnTo>
                  <a:lnTo>
                    <a:pt x="152" y="228"/>
                  </a:lnTo>
                  <a:lnTo>
                    <a:pt x="147" y="228"/>
                  </a:lnTo>
                  <a:lnTo>
                    <a:pt x="144" y="225"/>
                  </a:lnTo>
                  <a:lnTo>
                    <a:pt x="140" y="223"/>
                  </a:lnTo>
                  <a:lnTo>
                    <a:pt x="137" y="228"/>
                  </a:lnTo>
                  <a:lnTo>
                    <a:pt x="133" y="228"/>
                  </a:lnTo>
                  <a:lnTo>
                    <a:pt x="126" y="218"/>
                  </a:lnTo>
                  <a:lnTo>
                    <a:pt x="123" y="218"/>
                  </a:lnTo>
                  <a:lnTo>
                    <a:pt x="121" y="221"/>
                  </a:lnTo>
                  <a:lnTo>
                    <a:pt x="118" y="223"/>
                  </a:lnTo>
                  <a:lnTo>
                    <a:pt x="116" y="225"/>
                  </a:lnTo>
                  <a:lnTo>
                    <a:pt x="118" y="230"/>
                  </a:lnTo>
                  <a:lnTo>
                    <a:pt x="118" y="232"/>
                  </a:lnTo>
                  <a:lnTo>
                    <a:pt x="126" y="235"/>
                  </a:lnTo>
                  <a:lnTo>
                    <a:pt x="126" y="237"/>
                  </a:lnTo>
                  <a:lnTo>
                    <a:pt x="121" y="237"/>
                  </a:lnTo>
                  <a:lnTo>
                    <a:pt x="118" y="237"/>
                  </a:lnTo>
                  <a:lnTo>
                    <a:pt x="118" y="242"/>
                  </a:lnTo>
                  <a:lnTo>
                    <a:pt x="118" y="242"/>
                  </a:lnTo>
                  <a:lnTo>
                    <a:pt x="121" y="244"/>
                  </a:lnTo>
                  <a:lnTo>
                    <a:pt x="118" y="247"/>
                  </a:lnTo>
                  <a:lnTo>
                    <a:pt x="121" y="251"/>
                  </a:lnTo>
                  <a:lnTo>
                    <a:pt x="121" y="254"/>
                  </a:lnTo>
                  <a:lnTo>
                    <a:pt x="123" y="254"/>
                  </a:lnTo>
                  <a:lnTo>
                    <a:pt x="126" y="254"/>
                  </a:lnTo>
                  <a:lnTo>
                    <a:pt x="128" y="251"/>
                  </a:lnTo>
                  <a:lnTo>
                    <a:pt x="126" y="256"/>
                  </a:lnTo>
                  <a:lnTo>
                    <a:pt x="126" y="261"/>
                  </a:lnTo>
                  <a:lnTo>
                    <a:pt x="128" y="263"/>
                  </a:lnTo>
                  <a:lnTo>
                    <a:pt x="137" y="273"/>
                  </a:lnTo>
                  <a:lnTo>
                    <a:pt x="144" y="282"/>
                  </a:lnTo>
                  <a:lnTo>
                    <a:pt x="140" y="285"/>
                  </a:lnTo>
                  <a:lnTo>
                    <a:pt x="135" y="282"/>
                  </a:lnTo>
                  <a:lnTo>
                    <a:pt x="130" y="280"/>
                  </a:lnTo>
                  <a:lnTo>
                    <a:pt x="126" y="277"/>
                  </a:lnTo>
                  <a:lnTo>
                    <a:pt x="121" y="270"/>
                  </a:lnTo>
                  <a:lnTo>
                    <a:pt x="116" y="268"/>
                  </a:lnTo>
                  <a:lnTo>
                    <a:pt x="114" y="273"/>
                  </a:lnTo>
                  <a:lnTo>
                    <a:pt x="114" y="277"/>
                  </a:lnTo>
                  <a:lnTo>
                    <a:pt x="114" y="277"/>
                  </a:lnTo>
                  <a:lnTo>
                    <a:pt x="114" y="275"/>
                  </a:lnTo>
                  <a:lnTo>
                    <a:pt x="111" y="275"/>
                  </a:lnTo>
                  <a:lnTo>
                    <a:pt x="109" y="277"/>
                  </a:lnTo>
                  <a:lnTo>
                    <a:pt x="109" y="277"/>
                  </a:lnTo>
                  <a:lnTo>
                    <a:pt x="109" y="280"/>
                  </a:lnTo>
                  <a:lnTo>
                    <a:pt x="109" y="282"/>
                  </a:lnTo>
                  <a:lnTo>
                    <a:pt x="109" y="287"/>
                  </a:lnTo>
                  <a:lnTo>
                    <a:pt x="109" y="294"/>
                  </a:lnTo>
                  <a:lnTo>
                    <a:pt x="111" y="303"/>
                  </a:lnTo>
                  <a:lnTo>
                    <a:pt x="107" y="306"/>
                  </a:lnTo>
                  <a:lnTo>
                    <a:pt x="107" y="308"/>
                  </a:lnTo>
                  <a:lnTo>
                    <a:pt x="107" y="311"/>
                  </a:lnTo>
                  <a:lnTo>
                    <a:pt x="104" y="315"/>
                  </a:lnTo>
                  <a:lnTo>
                    <a:pt x="104" y="320"/>
                  </a:lnTo>
                  <a:lnTo>
                    <a:pt x="102" y="325"/>
                  </a:lnTo>
                  <a:lnTo>
                    <a:pt x="102" y="327"/>
                  </a:lnTo>
                  <a:lnTo>
                    <a:pt x="102" y="327"/>
                  </a:lnTo>
                  <a:lnTo>
                    <a:pt x="97" y="332"/>
                  </a:lnTo>
                  <a:lnTo>
                    <a:pt x="97" y="332"/>
                  </a:lnTo>
                  <a:lnTo>
                    <a:pt x="95" y="334"/>
                  </a:lnTo>
                  <a:lnTo>
                    <a:pt x="85" y="329"/>
                  </a:lnTo>
                  <a:lnTo>
                    <a:pt x="80" y="329"/>
                  </a:lnTo>
                  <a:lnTo>
                    <a:pt x="78" y="332"/>
                  </a:lnTo>
                  <a:lnTo>
                    <a:pt x="78" y="337"/>
                  </a:lnTo>
                  <a:lnTo>
                    <a:pt x="78" y="341"/>
                  </a:lnTo>
                  <a:lnTo>
                    <a:pt x="78" y="346"/>
                  </a:lnTo>
                  <a:lnTo>
                    <a:pt x="76" y="348"/>
                  </a:lnTo>
                  <a:lnTo>
                    <a:pt x="73" y="353"/>
                  </a:lnTo>
                  <a:lnTo>
                    <a:pt x="73" y="353"/>
                  </a:lnTo>
                  <a:lnTo>
                    <a:pt x="73" y="356"/>
                  </a:lnTo>
                  <a:lnTo>
                    <a:pt x="71" y="356"/>
                  </a:lnTo>
                  <a:lnTo>
                    <a:pt x="69" y="353"/>
                  </a:lnTo>
                  <a:lnTo>
                    <a:pt x="66" y="353"/>
                  </a:lnTo>
                  <a:lnTo>
                    <a:pt x="64" y="356"/>
                  </a:lnTo>
                  <a:lnTo>
                    <a:pt x="61" y="360"/>
                  </a:lnTo>
                  <a:lnTo>
                    <a:pt x="64" y="365"/>
                  </a:lnTo>
                  <a:lnTo>
                    <a:pt x="64" y="367"/>
                  </a:lnTo>
                  <a:lnTo>
                    <a:pt x="66" y="372"/>
                  </a:lnTo>
                  <a:lnTo>
                    <a:pt x="69" y="372"/>
                  </a:lnTo>
                  <a:lnTo>
                    <a:pt x="69" y="372"/>
                  </a:lnTo>
                  <a:lnTo>
                    <a:pt x="69" y="372"/>
                  </a:lnTo>
                  <a:lnTo>
                    <a:pt x="69" y="374"/>
                  </a:lnTo>
                  <a:lnTo>
                    <a:pt x="69" y="379"/>
                  </a:lnTo>
                  <a:lnTo>
                    <a:pt x="64" y="384"/>
                  </a:lnTo>
                  <a:lnTo>
                    <a:pt x="61" y="386"/>
                  </a:lnTo>
                  <a:lnTo>
                    <a:pt x="59" y="389"/>
                  </a:lnTo>
                  <a:lnTo>
                    <a:pt x="59" y="393"/>
                  </a:lnTo>
                  <a:lnTo>
                    <a:pt x="57" y="405"/>
                  </a:lnTo>
                  <a:lnTo>
                    <a:pt x="57" y="412"/>
                  </a:lnTo>
                  <a:lnTo>
                    <a:pt x="59" y="408"/>
                  </a:lnTo>
                  <a:lnTo>
                    <a:pt x="61" y="405"/>
                  </a:lnTo>
                  <a:lnTo>
                    <a:pt x="61" y="405"/>
                  </a:lnTo>
                  <a:lnTo>
                    <a:pt x="64" y="408"/>
                  </a:lnTo>
                  <a:lnTo>
                    <a:pt x="73" y="412"/>
                  </a:lnTo>
                  <a:lnTo>
                    <a:pt x="76" y="417"/>
                  </a:lnTo>
                  <a:lnTo>
                    <a:pt x="73" y="417"/>
                  </a:lnTo>
                  <a:lnTo>
                    <a:pt x="71" y="419"/>
                  </a:lnTo>
                  <a:lnTo>
                    <a:pt x="69" y="422"/>
                  </a:lnTo>
                  <a:lnTo>
                    <a:pt x="64" y="427"/>
                  </a:lnTo>
                  <a:lnTo>
                    <a:pt x="69" y="431"/>
                  </a:lnTo>
                  <a:lnTo>
                    <a:pt x="69" y="434"/>
                  </a:lnTo>
                  <a:lnTo>
                    <a:pt x="66" y="436"/>
                  </a:lnTo>
                  <a:lnTo>
                    <a:pt x="64" y="438"/>
                  </a:lnTo>
                  <a:lnTo>
                    <a:pt x="64" y="443"/>
                  </a:lnTo>
                  <a:lnTo>
                    <a:pt x="64" y="448"/>
                  </a:lnTo>
                  <a:lnTo>
                    <a:pt x="64" y="455"/>
                  </a:lnTo>
                  <a:lnTo>
                    <a:pt x="64" y="455"/>
                  </a:lnTo>
                  <a:lnTo>
                    <a:pt x="66" y="455"/>
                  </a:lnTo>
                  <a:lnTo>
                    <a:pt x="69" y="453"/>
                  </a:lnTo>
                  <a:lnTo>
                    <a:pt x="69" y="457"/>
                  </a:lnTo>
                  <a:lnTo>
                    <a:pt x="66" y="467"/>
                  </a:lnTo>
                  <a:lnTo>
                    <a:pt x="66" y="472"/>
                  </a:lnTo>
                  <a:lnTo>
                    <a:pt x="69" y="467"/>
                  </a:lnTo>
                  <a:lnTo>
                    <a:pt x="71" y="467"/>
                  </a:lnTo>
                  <a:lnTo>
                    <a:pt x="73" y="464"/>
                  </a:lnTo>
                  <a:lnTo>
                    <a:pt x="76" y="467"/>
                  </a:lnTo>
                  <a:lnTo>
                    <a:pt x="73" y="469"/>
                  </a:lnTo>
                  <a:lnTo>
                    <a:pt x="73" y="469"/>
                  </a:lnTo>
                  <a:lnTo>
                    <a:pt x="73" y="474"/>
                  </a:lnTo>
                  <a:lnTo>
                    <a:pt x="73" y="474"/>
                  </a:lnTo>
                  <a:lnTo>
                    <a:pt x="76" y="474"/>
                  </a:lnTo>
                  <a:lnTo>
                    <a:pt x="76" y="474"/>
                  </a:lnTo>
                  <a:lnTo>
                    <a:pt x="76" y="481"/>
                  </a:lnTo>
                  <a:lnTo>
                    <a:pt x="73" y="486"/>
                  </a:lnTo>
                  <a:lnTo>
                    <a:pt x="73" y="490"/>
                  </a:lnTo>
                  <a:lnTo>
                    <a:pt x="78" y="490"/>
                  </a:lnTo>
                  <a:lnTo>
                    <a:pt x="76" y="488"/>
                  </a:lnTo>
                  <a:lnTo>
                    <a:pt x="76" y="483"/>
                  </a:lnTo>
                  <a:lnTo>
                    <a:pt x="85" y="469"/>
                  </a:lnTo>
                  <a:lnTo>
                    <a:pt x="85" y="474"/>
                  </a:lnTo>
                  <a:lnTo>
                    <a:pt x="85" y="476"/>
                  </a:lnTo>
                  <a:lnTo>
                    <a:pt x="83" y="481"/>
                  </a:lnTo>
                  <a:lnTo>
                    <a:pt x="83" y="483"/>
                  </a:lnTo>
                  <a:lnTo>
                    <a:pt x="85" y="488"/>
                  </a:lnTo>
                  <a:lnTo>
                    <a:pt x="88" y="488"/>
                  </a:lnTo>
                  <a:lnTo>
                    <a:pt x="95" y="486"/>
                  </a:lnTo>
                  <a:lnTo>
                    <a:pt x="95" y="490"/>
                  </a:lnTo>
                  <a:lnTo>
                    <a:pt x="95" y="505"/>
                  </a:lnTo>
                  <a:lnTo>
                    <a:pt x="92" y="509"/>
                  </a:lnTo>
                  <a:lnTo>
                    <a:pt x="92" y="516"/>
                  </a:lnTo>
                  <a:lnTo>
                    <a:pt x="90" y="524"/>
                  </a:lnTo>
                  <a:lnTo>
                    <a:pt x="92" y="519"/>
                  </a:lnTo>
                  <a:lnTo>
                    <a:pt x="95" y="516"/>
                  </a:lnTo>
                  <a:lnTo>
                    <a:pt x="97" y="512"/>
                  </a:lnTo>
                  <a:lnTo>
                    <a:pt x="99" y="512"/>
                  </a:lnTo>
                  <a:lnTo>
                    <a:pt x="97" y="524"/>
                  </a:lnTo>
                  <a:lnTo>
                    <a:pt x="99" y="526"/>
                  </a:lnTo>
                  <a:lnTo>
                    <a:pt x="102" y="531"/>
                  </a:lnTo>
                  <a:lnTo>
                    <a:pt x="102" y="533"/>
                  </a:lnTo>
                  <a:lnTo>
                    <a:pt x="99" y="535"/>
                  </a:lnTo>
                  <a:lnTo>
                    <a:pt x="95" y="540"/>
                  </a:lnTo>
                  <a:lnTo>
                    <a:pt x="92" y="543"/>
                  </a:lnTo>
                  <a:lnTo>
                    <a:pt x="95" y="547"/>
                  </a:lnTo>
                  <a:lnTo>
                    <a:pt x="92" y="550"/>
                  </a:lnTo>
                  <a:lnTo>
                    <a:pt x="90" y="559"/>
                  </a:lnTo>
                  <a:lnTo>
                    <a:pt x="88" y="552"/>
                  </a:lnTo>
                  <a:lnTo>
                    <a:pt x="88" y="554"/>
                  </a:lnTo>
                  <a:lnTo>
                    <a:pt x="88" y="569"/>
                  </a:lnTo>
                  <a:lnTo>
                    <a:pt x="85" y="576"/>
                  </a:lnTo>
                  <a:lnTo>
                    <a:pt x="80" y="597"/>
                  </a:lnTo>
                  <a:lnTo>
                    <a:pt x="88" y="597"/>
                  </a:lnTo>
                  <a:lnTo>
                    <a:pt x="88" y="599"/>
                  </a:lnTo>
                  <a:lnTo>
                    <a:pt x="85" y="606"/>
                  </a:lnTo>
                  <a:lnTo>
                    <a:pt x="88" y="606"/>
                  </a:lnTo>
                  <a:lnTo>
                    <a:pt x="90" y="609"/>
                  </a:lnTo>
                  <a:lnTo>
                    <a:pt x="92" y="609"/>
                  </a:lnTo>
                  <a:lnTo>
                    <a:pt x="95" y="606"/>
                  </a:lnTo>
                  <a:lnTo>
                    <a:pt x="99" y="602"/>
                  </a:lnTo>
                  <a:lnTo>
                    <a:pt x="102" y="597"/>
                  </a:lnTo>
                  <a:lnTo>
                    <a:pt x="104" y="592"/>
                  </a:lnTo>
                  <a:lnTo>
                    <a:pt x="107" y="590"/>
                  </a:lnTo>
                  <a:lnTo>
                    <a:pt x="114" y="585"/>
                  </a:lnTo>
                  <a:lnTo>
                    <a:pt x="121" y="585"/>
                  </a:lnTo>
                  <a:lnTo>
                    <a:pt x="137" y="585"/>
                  </a:lnTo>
                  <a:lnTo>
                    <a:pt x="137" y="585"/>
                  </a:lnTo>
                  <a:lnTo>
                    <a:pt x="137" y="583"/>
                  </a:lnTo>
                  <a:lnTo>
                    <a:pt x="135" y="580"/>
                  </a:lnTo>
                  <a:lnTo>
                    <a:pt x="135" y="580"/>
                  </a:lnTo>
                  <a:lnTo>
                    <a:pt x="135" y="576"/>
                  </a:lnTo>
                  <a:lnTo>
                    <a:pt x="137" y="559"/>
                  </a:lnTo>
                  <a:lnTo>
                    <a:pt x="137" y="550"/>
                  </a:lnTo>
                  <a:lnTo>
                    <a:pt x="144" y="547"/>
                  </a:lnTo>
                  <a:lnTo>
                    <a:pt x="144" y="545"/>
                  </a:lnTo>
                  <a:lnTo>
                    <a:pt x="144" y="540"/>
                  </a:lnTo>
                  <a:lnTo>
                    <a:pt x="142" y="538"/>
                  </a:lnTo>
                  <a:lnTo>
                    <a:pt x="142" y="533"/>
                  </a:lnTo>
                  <a:lnTo>
                    <a:pt x="144" y="531"/>
                  </a:lnTo>
                  <a:lnTo>
                    <a:pt x="147" y="528"/>
                  </a:lnTo>
                  <a:lnTo>
                    <a:pt x="154" y="526"/>
                  </a:lnTo>
                  <a:lnTo>
                    <a:pt x="154" y="524"/>
                  </a:lnTo>
                  <a:lnTo>
                    <a:pt x="154" y="521"/>
                  </a:lnTo>
                  <a:lnTo>
                    <a:pt x="149" y="516"/>
                  </a:lnTo>
                  <a:lnTo>
                    <a:pt x="147" y="516"/>
                  </a:lnTo>
                  <a:lnTo>
                    <a:pt x="144" y="514"/>
                  </a:lnTo>
                  <a:lnTo>
                    <a:pt x="142" y="512"/>
                  </a:lnTo>
                  <a:lnTo>
                    <a:pt x="142" y="507"/>
                  </a:lnTo>
                  <a:lnTo>
                    <a:pt x="142" y="502"/>
                  </a:lnTo>
                  <a:lnTo>
                    <a:pt x="142" y="498"/>
                  </a:lnTo>
                  <a:lnTo>
                    <a:pt x="140" y="495"/>
                  </a:lnTo>
                  <a:lnTo>
                    <a:pt x="140" y="490"/>
                  </a:lnTo>
                  <a:lnTo>
                    <a:pt x="144" y="490"/>
                  </a:lnTo>
                  <a:lnTo>
                    <a:pt x="142" y="486"/>
                  </a:lnTo>
                  <a:lnTo>
                    <a:pt x="142" y="483"/>
                  </a:lnTo>
                  <a:lnTo>
                    <a:pt x="135" y="483"/>
                  </a:lnTo>
                  <a:lnTo>
                    <a:pt x="126" y="486"/>
                  </a:lnTo>
                  <a:lnTo>
                    <a:pt x="126" y="486"/>
                  </a:lnTo>
                  <a:lnTo>
                    <a:pt x="126" y="481"/>
                  </a:lnTo>
                  <a:lnTo>
                    <a:pt x="126" y="481"/>
                  </a:lnTo>
                  <a:lnTo>
                    <a:pt x="123" y="481"/>
                  </a:lnTo>
                  <a:lnTo>
                    <a:pt x="123" y="481"/>
                  </a:lnTo>
                  <a:lnTo>
                    <a:pt x="121" y="479"/>
                  </a:lnTo>
                  <a:lnTo>
                    <a:pt x="123" y="476"/>
                  </a:lnTo>
                  <a:lnTo>
                    <a:pt x="123" y="474"/>
                  </a:lnTo>
                  <a:lnTo>
                    <a:pt x="126" y="469"/>
                  </a:lnTo>
                  <a:lnTo>
                    <a:pt x="123" y="464"/>
                  </a:lnTo>
                  <a:lnTo>
                    <a:pt x="123" y="462"/>
                  </a:lnTo>
                  <a:lnTo>
                    <a:pt x="126" y="455"/>
                  </a:lnTo>
                  <a:lnTo>
                    <a:pt x="130" y="443"/>
                  </a:lnTo>
                  <a:lnTo>
                    <a:pt x="133" y="434"/>
                  </a:lnTo>
                  <a:lnTo>
                    <a:pt x="133" y="429"/>
                  </a:lnTo>
                  <a:lnTo>
                    <a:pt x="133" y="424"/>
                  </a:lnTo>
                  <a:lnTo>
                    <a:pt x="130" y="424"/>
                  </a:lnTo>
                  <a:lnTo>
                    <a:pt x="130" y="422"/>
                  </a:lnTo>
                  <a:lnTo>
                    <a:pt x="130" y="417"/>
                  </a:lnTo>
                  <a:lnTo>
                    <a:pt x="130" y="412"/>
                  </a:lnTo>
                  <a:lnTo>
                    <a:pt x="137" y="405"/>
                  </a:lnTo>
                  <a:lnTo>
                    <a:pt x="144" y="398"/>
                  </a:lnTo>
                  <a:lnTo>
                    <a:pt x="154" y="386"/>
                  </a:lnTo>
                  <a:lnTo>
                    <a:pt x="156" y="379"/>
                  </a:lnTo>
                  <a:lnTo>
                    <a:pt x="154" y="379"/>
                  </a:lnTo>
                  <a:lnTo>
                    <a:pt x="152" y="374"/>
                  </a:lnTo>
                  <a:lnTo>
                    <a:pt x="152" y="370"/>
                  </a:lnTo>
                  <a:lnTo>
                    <a:pt x="149" y="363"/>
                  </a:lnTo>
                  <a:lnTo>
                    <a:pt x="149" y="358"/>
                  </a:lnTo>
                  <a:lnTo>
                    <a:pt x="149" y="348"/>
                  </a:lnTo>
                  <a:lnTo>
                    <a:pt x="152" y="344"/>
                  </a:lnTo>
                  <a:lnTo>
                    <a:pt x="154" y="339"/>
                  </a:lnTo>
                  <a:lnTo>
                    <a:pt x="154" y="334"/>
                  </a:lnTo>
                  <a:lnTo>
                    <a:pt x="159" y="334"/>
                  </a:lnTo>
                  <a:lnTo>
                    <a:pt x="168" y="346"/>
                  </a:lnTo>
                  <a:lnTo>
                    <a:pt x="175" y="351"/>
                  </a:lnTo>
                  <a:lnTo>
                    <a:pt x="185" y="356"/>
                  </a:lnTo>
                  <a:lnTo>
                    <a:pt x="213" y="363"/>
                  </a:lnTo>
                  <a:lnTo>
                    <a:pt x="218" y="363"/>
                  </a:lnTo>
                  <a:lnTo>
                    <a:pt x="223" y="358"/>
                  </a:lnTo>
                  <a:lnTo>
                    <a:pt x="227" y="353"/>
                  </a:lnTo>
                  <a:lnTo>
                    <a:pt x="239" y="334"/>
                  </a:lnTo>
                  <a:lnTo>
                    <a:pt x="242" y="334"/>
                  </a:lnTo>
                  <a:lnTo>
                    <a:pt x="244" y="327"/>
                  </a:lnTo>
                  <a:lnTo>
                    <a:pt x="244" y="320"/>
                  </a:lnTo>
                  <a:lnTo>
                    <a:pt x="246" y="311"/>
                  </a:lnTo>
                  <a:lnTo>
                    <a:pt x="246" y="308"/>
                  </a:lnTo>
                  <a:lnTo>
                    <a:pt x="246" y="303"/>
                  </a:lnTo>
                  <a:lnTo>
                    <a:pt x="256" y="280"/>
                  </a:lnTo>
                  <a:lnTo>
                    <a:pt x="258" y="277"/>
                  </a:lnTo>
                  <a:lnTo>
                    <a:pt x="261" y="275"/>
                  </a:lnTo>
                  <a:lnTo>
                    <a:pt x="265" y="273"/>
                  </a:lnTo>
                  <a:lnTo>
                    <a:pt x="263" y="273"/>
                  </a:lnTo>
                  <a:lnTo>
                    <a:pt x="263" y="270"/>
                  </a:lnTo>
                  <a:lnTo>
                    <a:pt x="263" y="268"/>
                  </a:lnTo>
                  <a:lnTo>
                    <a:pt x="268" y="266"/>
                  </a:lnTo>
                  <a:lnTo>
                    <a:pt x="270" y="266"/>
                  </a:lnTo>
                  <a:lnTo>
                    <a:pt x="273" y="266"/>
                  </a:lnTo>
                  <a:lnTo>
                    <a:pt x="275" y="266"/>
                  </a:lnTo>
                  <a:lnTo>
                    <a:pt x="277" y="256"/>
                  </a:lnTo>
                  <a:lnTo>
                    <a:pt x="277" y="254"/>
                  </a:lnTo>
                  <a:lnTo>
                    <a:pt x="277" y="251"/>
                  </a:lnTo>
                  <a:lnTo>
                    <a:pt x="277" y="249"/>
                  </a:lnTo>
                  <a:lnTo>
                    <a:pt x="280" y="249"/>
                  </a:lnTo>
                  <a:lnTo>
                    <a:pt x="282" y="247"/>
                  </a:lnTo>
                  <a:lnTo>
                    <a:pt x="282" y="244"/>
                  </a:lnTo>
                  <a:lnTo>
                    <a:pt x="282" y="237"/>
                  </a:lnTo>
                  <a:lnTo>
                    <a:pt x="280" y="232"/>
                  </a:lnTo>
                  <a:lnTo>
                    <a:pt x="270" y="232"/>
                  </a:lnTo>
                  <a:lnTo>
                    <a:pt x="270" y="232"/>
                  </a:lnTo>
                  <a:lnTo>
                    <a:pt x="268" y="232"/>
                  </a:lnTo>
                  <a:lnTo>
                    <a:pt x="268" y="232"/>
                  </a:lnTo>
                  <a:lnTo>
                    <a:pt x="270" y="225"/>
                  </a:lnTo>
                  <a:lnTo>
                    <a:pt x="270" y="223"/>
                  </a:lnTo>
                  <a:lnTo>
                    <a:pt x="268" y="223"/>
                  </a:lnTo>
                  <a:lnTo>
                    <a:pt x="268" y="223"/>
                  </a:lnTo>
                  <a:lnTo>
                    <a:pt x="268" y="223"/>
                  </a:lnTo>
                  <a:lnTo>
                    <a:pt x="268" y="221"/>
                  </a:lnTo>
                  <a:lnTo>
                    <a:pt x="270" y="218"/>
                  </a:lnTo>
                  <a:lnTo>
                    <a:pt x="270" y="216"/>
                  </a:lnTo>
                  <a:lnTo>
                    <a:pt x="270" y="214"/>
                  </a:lnTo>
                  <a:lnTo>
                    <a:pt x="268" y="214"/>
                  </a:lnTo>
                  <a:lnTo>
                    <a:pt x="265" y="209"/>
                  </a:lnTo>
                  <a:lnTo>
                    <a:pt x="268" y="206"/>
                  </a:lnTo>
                  <a:lnTo>
                    <a:pt x="273" y="202"/>
                  </a:lnTo>
                  <a:lnTo>
                    <a:pt x="280" y="199"/>
                  </a:lnTo>
                  <a:lnTo>
                    <a:pt x="282" y="197"/>
                  </a:lnTo>
                  <a:lnTo>
                    <a:pt x="280" y="197"/>
                  </a:lnTo>
                  <a:lnTo>
                    <a:pt x="277" y="192"/>
                  </a:lnTo>
                  <a:lnTo>
                    <a:pt x="280" y="190"/>
                  </a:lnTo>
                  <a:lnTo>
                    <a:pt x="292" y="183"/>
                  </a:lnTo>
                  <a:lnTo>
                    <a:pt x="289" y="180"/>
                  </a:lnTo>
                  <a:lnTo>
                    <a:pt x="294" y="178"/>
                  </a:lnTo>
                  <a:lnTo>
                    <a:pt x="308" y="180"/>
                  </a:lnTo>
                  <a:lnTo>
                    <a:pt x="318" y="183"/>
                  </a:lnTo>
                  <a:lnTo>
                    <a:pt x="320" y="185"/>
                  </a:lnTo>
                  <a:lnTo>
                    <a:pt x="322" y="183"/>
                  </a:lnTo>
                  <a:lnTo>
                    <a:pt x="322" y="178"/>
                  </a:lnTo>
                  <a:lnTo>
                    <a:pt x="325" y="176"/>
                  </a:lnTo>
                  <a:lnTo>
                    <a:pt x="329" y="176"/>
                  </a:lnTo>
                  <a:lnTo>
                    <a:pt x="344" y="178"/>
                  </a:lnTo>
                  <a:lnTo>
                    <a:pt x="348" y="176"/>
                  </a:lnTo>
                  <a:lnTo>
                    <a:pt x="356" y="169"/>
                  </a:lnTo>
                  <a:lnTo>
                    <a:pt x="363" y="150"/>
                  </a:lnTo>
                  <a:lnTo>
                    <a:pt x="367" y="142"/>
                  </a:lnTo>
                  <a:lnTo>
                    <a:pt x="377" y="138"/>
                  </a:lnTo>
                  <a:lnTo>
                    <a:pt x="382" y="138"/>
                  </a:lnTo>
                  <a:lnTo>
                    <a:pt x="389" y="138"/>
                  </a:lnTo>
                  <a:lnTo>
                    <a:pt x="398" y="140"/>
                  </a:lnTo>
                  <a:lnTo>
                    <a:pt x="403" y="145"/>
                  </a:lnTo>
                  <a:lnTo>
                    <a:pt x="405" y="150"/>
                  </a:lnTo>
                  <a:lnTo>
                    <a:pt x="410" y="157"/>
                  </a:lnTo>
                  <a:lnTo>
                    <a:pt x="412" y="161"/>
                  </a:lnTo>
                  <a:lnTo>
                    <a:pt x="417" y="166"/>
                  </a:lnTo>
                  <a:lnTo>
                    <a:pt x="424" y="171"/>
                  </a:lnTo>
                  <a:lnTo>
                    <a:pt x="424" y="171"/>
                  </a:lnTo>
                  <a:lnTo>
                    <a:pt x="427" y="171"/>
                  </a:lnTo>
                  <a:lnTo>
                    <a:pt x="427" y="171"/>
                  </a:lnTo>
                  <a:lnTo>
                    <a:pt x="427" y="171"/>
                  </a:lnTo>
                  <a:lnTo>
                    <a:pt x="422" y="164"/>
                  </a:lnTo>
                  <a:lnTo>
                    <a:pt x="422" y="159"/>
                  </a:lnTo>
                  <a:lnTo>
                    <a:pt x="417" y="131"/>
                  </a:lnTo>
                  <a:lnTo>
                    <a:pt x="417" y="124"/>
                  </a:lnTo>
                  <a:lnTo>
                    <a:pt x="412" y="121"/>
                  </a:lnTo>
                  <a:lnTo>
                    <a:pt x="410" y="119"/>
                  </a:lnTo>
                  <a:lnTo>
                    <a:pt x="408" y="116"/>
                  </a:lnTo>
                  <a:lnTo>
                    <a:pt x="405" y="107"/>
                  </a:lnTo>
                  <a:lnTo>
                    <a:pt x="405" y="105"/>
                  </a:lnTo>
                  <a:lnTo>
                    <a:pt x="403" y="105"/>
                  </a:lnTo>
                  <a:lnTo>
                    <a:pt x="396" y="102"/>
                  </a:lnTo>
                  <a:lnTo>
                    <a:pt x="391" y="102"/>
                  </a:lnTo>
                  <a:lnTo>
                    <a:pt x="389" y="100"/>
                  </a:lnTo>
                  <a:lnTo>
                    <a:pt x="391" y="100"/>
                  </a:lnTo>
                  <a:lnTo>
                    <a:pt x="391" y="98"/>
                  </a:lnTo>
                  <a:lnTo>
                    <a:pt x="391" y="98"/>
                  </a:lnTo>
                  <a:lnTo>
                    <a:pt x="391" y="98"/>
                  </a:lnTo>
                  <a:lnTo>
                    <a:pt x="391" y="95"/>
                  </a:lnTo>
                  <a:lnTo>
                    <a:pt x="391" y="95"/>
                  </a:lnTo>
                  <a:lnTo>
                    <a:pt x="391" y="93"/>
                  </a:lnTo>
                  <a:lnTo>
                    <a:pt x="391" y="93"/>
                  </a:lnTo>
                  <a:lnTo>
                    <a:pt x="393" y="93"/>
                  </a:lnTo>
                  <a:lnTo>
                    <a:pt x="393" y="90"/>
                  </a:lnTo>
                  <a:lnTo>
                    <a:pt x="396" y="90"/>
                  </a:lnTo>
                  <a:lnTo>
                    <a:pt x="393" y="90"/>
                  </a:lnTo>
                  <a:lnTo>
                    <a:pt x="393" y="86"/>
                  </a:lnTo>
                  <a:lnTo>
                    <a:pt x="393" y="86"/>
                  </a:lnTo>
                  <a:lnTo>
                    <a:pt x="393" y="83"/>
                  </a:lnTo>
                  <a:lnTo>
                    <a:pt x="393" y="83"/>
                  </a:lnTo>
                  <a:close/>
                  <a:moveTo>
                    <a:pt x="59" y="419"/>
                  </a:moveTo>
                  <a:lnTo>
                    <a:pt x="57" y="419"/>
                  </a:lnTo>
                  <a:lnTo>
                    <a:pt x="54" y="422"/>
                  </a:lnTo>
                  <a:lnTo>
                    <a:pt x="54" y="422"/>
                  </a:lnTo>
                  <a:lnTo>
                    <a:pt x="54" y="424"/>
                  </a:lnTo>
                  <a:lnTo>
                    <a:pt x="57" y="422"/>
                  </a:lnTo>
                  <a:lnTo>
                    <a:pt x="57" y="422"/>
                  </a:lnTo>
                  <a:lnTo>
                    <a:pt x="54" y="424"/>
                  </a:lnTo>
                  <a:lnTo>
                    <a:pt x="54" y="429"/>
                  </a:lnTo>
                  <a:lnTo>
                    <a:pt x="54" y="429"/>
                  </a:lnTo>
                  <a:lnTo>
                    <a:pt x="57" y="431"/>
                  </a:lnTo>
                  <a:lnTo>
                    <a:pt x="57" y="431"/>
                  </a:lnTo>
                  <a:lnTo>
                    <a:pt x="59" y="434"/>
                  </a:lnTo>
                  <a:lnTo>
                    <a:pt x="59" y="431"/>
                  </a:lnTo>
                  <a:lnTo>
                    <a:pt x="59" y="431"/>
                  </a:lnTo>
                  <a:lnTo>
                    <a:pt x="59" y="431"/>
                  </a:lnTo>
                  <a:lnTo>
                    <a:pt x="59" y="429"/>
                  </a:lnTo>
                  <a:lnTo>
                    <a:pt x="61" y="424"/>
                  </a:lnTo>
                  <a:lnTo>
                    <a:pt x="61" y="422"/>
                  </a:lnTo>
                  <a:lnTo>
                    <a:pt x="59" y="419"/>
                  </a:lnTo>
                  <a:lnTo>
                    <a:pt x="59" y="419"/>
                  </a:lnTo>
                  <a:close/>
                  <a:moveTo>
                    <a:pt x="0" y="216"/>
                  </a:moveTo>
                  <a:lnTo>
                    <a:pt x="0" y="216"/>
                  </a:lnTo>
                  <a:lnTo>
                    <a:pt x="2" y="214"/>
                  </a:lnTo>
                  <a:lnTo>
                    <a:pt x="2" y="214"/>
                  </a:lnTo>
                  <a:lnTo>
                    <a:pt x="0" y="214"/>
                  </a:lnTo>
                  <a:lnTo>
                    <a:pt x="0" y="216"/>
                  </a:lnTo>
                  <a:close/>
                  <a:moveTo>
                    <a:pt x="83" y="294"/>
                  </a:moveTo>
                  <a:lnTo>
                    <a:pt x="83" y="294"/>
                  </a:lnTo>
                  <a:lnTo>
                    <a:pt x="83" y="292"/>
                  </a:lnTo>
                  <a:lnTo>
                    <a:pt x="80" y="289"/>
                  </a:lnTo>
                  <a:lnTo>
                    <a:pt x="80" y="289"/>
                  </a:lnTo>
                  <a:lnTo>
                    <a:pt x="80" y="289"/>
                  </a:lnTo>
                  <a:lnTo>
                    <a:pt x="80" y="287"/>
                  </a:lnTo>
                  <a:lnTo>
                    <a:pt x="80" y="287"/>
                  </a:lnTo>
                  <a:lnTo>
                    <a:pt x="78" y="287"/>
                  </a:lnTo>
                  <a:lnTo>
                    <a:pt x="78" y="287"/>
                  </a:lnTo>
                  <a:lnTo>
                    <a:pt x="78" y="287"/>
                  </a:lnTo>
                  <a:lnTo>
                    <a:pt x="76" y="285"/>
                  </a:lnTo>
                  <a:lnTo>
                    <a:pt x="76" y="282"/>
                  </a:lnTo>
                  <a:lnTo>
                    <a:pt x="76" y="282"/>
                  </a:lnTo>
                  <a:lnTo>
                    <a:pt x="76" y="282"/>
                  </a:lnTo>
                  <a:lnTo>
                    <a:pt x="76" y="282"/>
                  </a:lnTo>
                  <a:lnTo>
                    <a:pt x="73" y="282"/>
                  </a:lnTo>
                  <a:lnTo>
                    <a:pt x="73" y="287"/>
                  </a:lnTo>
                  <a:lnTo>
                    <a:pt x="73" y="289"/>
                  </a:lnTo>
                  <a:lnTo>
                    <a:pt x="76" y="289"/>
                  </a:lnTo>
                  <a:lnTo>
                    <a:pt x="78" y="292"/>
                  </a:lnTo>
                  <a:lnTo>
                    <a:pt x="80" y="294"/>
                  </a:lnTo>
                  <a:lnTo>
                    <a:pt x="80" y="294"/>
                  </a:lnTo>
                  <a:lnTo>
                    <a:pt x="83" y="294"/>
                  </a:lnTo>
                  <a:close/>
                  <a:moveTo>
                    <a:pt x="137" y="202"/>
                  </a:moveTo>
                  <a:lnTo>
                    <a:pt x="137" y="206"/>
                  </a:lnTo>
                  <a:lnTo>
                    <a:pt x="137" y="209"/>
                  </a:lnTo>
                  <a:lnTo>
                    <a:pt x="140" y="211"/>
                  </a:lnTo>
                  <a:lnTo>
                    <a:pt x="142" y="211"/>
                  </a:lnTo>
                  <a:lnTo>
                    <a:pt x="142" y="206"/>
                  </a:lnTo>
                  <a:lnTo>
                    <a:pt x="142" y="204"/>
                  </a:lnTo>
                  <a:lnTo>
                    <a:pt x="142" y="204"/>
                  </a:lnTo>
                  <a:lnTo>
                    <a:pt x="142" y="202"/>
                  </a:lnTo>
                  <a:lnTo>
                    <a:pt x="142" y="199"/>
                  </a:lnTo>
                  <a:lnTo>
                    <a:pt x="144" y="197"/>
                  </a:lnTo>
                  <a:lnTo>
                    <a:pt x="144" y="195"/>
                  </a:lnTo>
                  <a:lnTo>
                    <a:pt x="142" y="192"/>
                  </a:lnTo>
                  <a:lnTo>
                    <a:pt x="142" y="190"/>
                  </a:lnTo>
                  <a:lnTo>
                    <a:pt x="142" y="190"/>
                  </a:lnTo>
                  <a:lnTo>
                    <a:pt x="142" y="190"/>
                  </a:lnTo>
                  <a:lnTo>
                    <a:pt x="142" y="192"/>
                  </a:lnTo>
                  <a:lnTo>
                    <a:pt x="140" y="190"/>
                  </a:lnTo>
                  <a:lnTo>
                    <a:pt x="140" y="192"/>
                  </a:lnTo>
                  <a:lnTo>
                    <a:pt x="137" y="192"/>
                  </a:lnTo>
                  <a:lnTo>
                    <a:pt x="137" y="195"/>
                  </a:lnTo>
                  <a:lnTo>
                    <a:pt x="137" y="195"/>
                  </a:lnTo>
                  <a:lnTo>
                    <a:pt x="137" y="195"/>
                  </a:lnTo>
                  <a:lnTo>
                    <a:pt x="137" y="195"/>
                  </a:lnTo>
                  <a:lnTo>
                    <a:pt x="137" y="195"/>
                  </a:lnTo>
                  <a:lnTo>
                    <a:pt x="137" y="197"/>
                  </a:lnTo>
                  <a:lnTo>
                    <a:pt x="137" y="197"/>
                  </a:lnTo>
                  <a:lnTo>
                    <a:pt x="137" y="197"/>
                  </a:lnTo>
                  <a:lnTo>
                    <a:pt x="137" y="197"/>
                  </a:lnTo>
                  <a:lnTo>
                    <a:pt x="137" y="199"/>
                  </a:lnTo>
                  <a:lnTo>
                    <a:pt x="137" y="199"/>
                  </a:lnTo>
                  <a:lnTo>
                    <a:pt x="137" y="202"/>
                  </a:lnTo>
                  <a:close/>
                  <a:moveTo>
                    <a:pt x="64" y="341"/>
                  </a:moveTo>
                  <a:lnTo>
                    <a:pt x="64" y="341"/>
                  </a:lnTo>
                  <a:lnTo>
                    <a:pt x="66" y="341"/>
                  </a:lnTo>
                  <a:lnTo>
                    <a:pt x="66" y="341"/>
                  </a:lnTo>
                  <a:lnTo>
                    <a:pt x="66" y="341"/>
                  </a:lnTo>
                  <a:lnTo>
                    <a:pt x="66" y="341"/>
                  </a:lnTo>
                  <a:lnTo>
                    <a:pt x="76" y="339"/>
                  </a:lnTo>
                  <a:lnTo>
                    <a:pt x="78" y="337"/>
                  </a:lnTo>
                  <a:lnTo>
                    <a:pt x="78" y="334"/>
                  </a:lnTo>
                  <a:lnTo>
                    <a:pt x="78" y="332"/>
                  </a:lnTo>
                  <a:lnTo>
                    <a:pt x="76" y="332"/>
                  </a:lnTo>
                  <a:lnTo>
                    <a:pt x="73" y="332"/>
                  </a:lnTo>
                  <a:lnTo>
                    <a:pt x="71" y="329"/>
                  </a:lnTo>
                  <a:lnTo>
                    <a:pt x="71" y="329"/>
                  </a:lnTo>
                  <a:lnTo>
                    <a:pt x="71" y="332"/>
                  </a:lnTo>
                  <a:lnTo>
                    <a:pt x="71" y="332"/>
                  </a:lnTo>
                  <a:lnTo>
                    <a:pt x="71" y="332"/>
                  </a:lnTo>
                  <a:lnTo>
                    <a:pt x="69" y="332"/>
                  </a:lnTo>
                  <a:lnTo>
                    <a:pt x="69" y="332"/>
                  </a:lnTo>
                  <a:lnTo>
                    <a:pt x="66" y="332"/>
                  </a:lnTo>
                  <a:lnTo>
                    <a:pt x="66" y="334"/>
                  </a:lnTo>
                  <a:lnTo>
                    <a:pt x="66" y="337"/>
                  </a:lnTo>
                  <a:lnTo>
                    <a:pt x="66" y="337"/>
                  </a:lnTo>
                  <a:lnTo>
                    <a:pt x="66" y="337"/>
                  </a:lnTo>
                  <a:lnTo>
                    <a:pt x="64" y="337"/>
                  </a:lnTo>
                  <a:lnTo>
                    <a:pt x="61" y="339"/>
                  </a:lnTo>
                  <a:lnTo>
                    <a:pt x="61" y="341"/>
                  </a:lnTo>
                  <a:lnTo>
                    <a:pt x="64" y="341"/>
                  </a:lnTo>
                  <a:close/>
                  <a:moveTo>
                    <a:pt x="59" y="204"/>
                  </a:moveTo>
                  <a:lnTo>
                    <a:pt x="61" y="214"/>
                  </a:lnTo>
                  <a:lnTo>
                    <a:pt x="61" y="216"/>
                  </a:lnTo>
                  <a:lnTo>
                    <a:pt x="64" y="218"/>
                  </a:lnTo>
                  <a:lnTo>
                    <a:pt x="66" y="225"/>
                  </a:lnTo>
                  <a:lnTo>
                    <a:pt x="69" y="225"/>
                  </a:lnTo>
                  <a:lnTo>
                    <a:pt x="69" y="228"/>
                  </a:lnTo>
                  <a:lnTo>
                    <a:pt x="66" y="228"/>
                  </a:lnTo>
                  <a:lnTo>
                    <a:pt x="69" y="232"/>
                  </a:lnTo>
                  <a:lnTo>
                    <a:pt x="71" y="232"/>
                  </a:lnTo>
                  <a:lnTo>
                    <a:pt x="71" y="232"/>
                  </a:lnTo>
                  <a:lnTo>
                    <a:pt x="73" y="230"/>
                  </a:lnTo>
                  <a:lnTo>
                    <a:pt x="76" y="232"/>
                  </a:lnTo>
                  <a:lnTo>
                    <a:pt x="78" y="237"/>
                  </a:lnTo>
                  <a:lnTo>
                    <a:pt x="80" y="240"/>
                  </a:lnTo>
                  <a:lnTo>
                    <a:pt x="80" y="242"/>
                  </a:lnTo>
                  <a:lnTo>
                    <a:pt x="88" y="242"/>
                  </a:lnTo>
                  <a:lnTo>
                    <a:pt x="90" y="242"/>
                  </a:lnTo>
                  <a:lnTo>
                    <a:pt x="92" y="240"/>
                  </a:lnTo>
                  <a:lnTo>
                    <a:pt x="90" y="237"/>
                  </a:lnTo>
                  <a:lnTo>
                    <a:pt x="88" y="237"/>
                  </a:lnTo>
                  <a:lnTo>
                    <a:pt x="88" y="235"/>
                  </a:lnTo>
                  <a:lnTo>
                    <a:pt x="97" y="225"/>
                  </a:lnTo>
                  <a:lnTo>
                    <a:pt x="99" y="225"/>
                  </a:lnTo>
                  <a:lnTo>
                    <a:pt x="97" y="230"/>
                  </a:lnTo>
                  <a:lnTo>
                    <a:pt x="99" y="230"/>
                  </a:lnTo>
                  <a:lnTo>
                    <a:pt x="104" y="230"/>
                  </a:lnTo>
                  <a:lnTo>
                    <a:pt x="107" y="228"/>
                  </a:lnTo>
                  <a:lnTo>
                    <a:pt x="107" y="225"/>
                  </a:lnTo>
                  <a:lnTo>
                    <a:pt x="104" y="221"/>
                  </a:lnTo>
                  <a:lnTo>
                    <a:pt x="104" y="218"/>
                  </a:lnTo>
                  <a:lnTo>
                    <a:pt x="107" y="214"/>
                  </a:lnTo>
                  <a:lnTo>
                    <a:pt x="102" y="209"/>
                  </a:lnTo>
                  <a:lnTo>
                    <a:pt x="97" y="209"/>
                  </a:lnTo>
                  <a:lnTo>
                    <a:pt x="92" y="211"/>
                  </a:lnTo>
                  <a:lnTo>
                    <a:pt x="88" y="216"/>
                  </a:lnTo>
                  <a:lnTo>
                    <a:pt x="88" y="218"/>
                  </a:lnTo>
                  <a:lnTo>
                    <a:pt x="88" y="218"/>
                  </a:lnTo>
                  <a:lnTo>
                    <a:pt x="90" y="221"/>
                  </a:lnTo>
                  <a:lnTo>
                    <a:pt x="88" y="223"/>
                  </a:lnTo>
                  <a:lnTo>
                    <a:pt x="88" y="225"/>
                  </a:lnTo>
                  <a:lnTo>
                    <a:pt x="85" y="223"/>
                  </a:lnTo>
                  <a:lnTo>
                    <a:pt x="85" y="223"/>
                  </a:lnTo>
                  <a:lnTo>
                    <a:pt x="85" y="223"/>
                  </a:lnTo>
                  <a:lnTo>
                    <a:pt x="76" y="221"/>
                  </a:lnTo>
                  <a:lnTo>
                    <a:pt x="76" y="221"/>
                  </a:lnTo>
                  <a:lnTo>
                    <a:pt x="76" y="218"/>
                  </a:lnTo>
                  <a:lnTo>
                    <a:pt x="76" y="218"/>
                  </a:lnTo>
                  <a:lnTo>
                    <a:pt x="76" y="218"/>
                  </a:lnTo>
                  <a:lnTo>
                    <a:pt x="76" y="216"/>
                  </a:lnTo>
                  <a:lnTo>
                    <a:pt x="78" y="209"/>
                  </a:lnTo>
                  <a:lnTo>
                    <a:pt x="78" y="206"/>
                  </a:lnTo>
                  <a:lnTo>
                    <a:pt x="80" y="204"/>
                  </a:lnTo>
                  <a:lnTo>
                    <a:pt x="80" y="202"/>
                  </a:lnTo>
                  <a:lnTo>
                    <a:pt x="76" y="202"/>
                  </a:lnTo>
                  <a:lnTo>
                    <a:pt x="69" y="204"/>
                  </a:lnTo>
                  <a:lnTo>
                    <a:pt x="64" y="206"/>
                  </a:lnTo>
                  <a:lnTo>
                    <a:pt x="59" y="202"/>
                  </a:lnTo>
                  <a:lnTo>
                    <a:pt x="59" y="204"/>
                  </a:lnTo>
                  <a:close/>
                  <a:moveTo>
                    <a:pt x="80" y="329"/>
                  </a:moveTo>
                  <a:lnTo>
                    <a:pt x="80" y="325"/>
                  </a:lnTo>
                  <a:lnTo>
                    <a:pt x="80" y="322"/>
                  </a:lnTo>
                  <a:lnTo>
                    <a:pt x="76" y="315"/>
                  </a:lnTo>
                  <a:lnTo>
                    <a:pt x="76" y="313"/>
                  </a:lnTo>
                  <a:lnTo>
                    <a:pt x="73" y="313"/>
                  </a:lnTo>
                  <a:lnTo>
                    <a:pt x="71" y="313"/>
                  </a:lnTo>
                  <a:lnTo>
                    <a:pt x="71" y="315"/>
                  </a:lnTo>
                  <a:lnTo>
                    <a:pt x="71" y="318"/>
                  </a:lnTo>
                  <a:lnTo>
                    <a:pt x="76" y="322"/>
                  </a:lnTo>
                  <a:lnTo>
                    <a:pt x="76" y="325"/>
                  </a:lnTo>
                  <a:lnTo>
                    <a:pt x="76" y="327"/>
                  </a:lnTo>
                  <a:lnTo>
                    <a:pt x="78" y="327"/>
                  </a:lnTo>
                  <a:lnTo>
                    <a:pt x="80" y="329"/>
                  </a:lnTo>
                  <a:lnTo>
                    <a:pt x="80" y="329"/>
                  </a:lnTo>
                  <a:close/>
                  <a:moveTo>
                    <a:pt x="59" y="313"/>
                  </a:moveTo>
                  <a:lnTo>
                    <a:pt x="59" y="315"/>
                  </a:lnTo>
                  <a:lnTo>
                    <a:pt x="59" y="315"/>
                  </a:lnTo>
                  <a:lnTo>
                    <a:pt x="61" y="315"/>
                  </a:lnTo>
                  <a:lnTo>
                    <a:pt x="61" y="313"/>
                  </a:lnTo>
                  <a:lnTo>
                    <a:pt x="59" y="313"/>
                  </a:lnTo>
                  <a:close/>
                  <a:moveTo>
                    <a:pt x="69" y="301"/>
                  </a:moveTo>
                  <a:lnTo>
                    <a:pt x="69" y="301"/>
                  </a:lnTo>
                  <a:lnTo>
                    <a:pt x="66" y="299"/>
                  </a:lnTo>
                  <a:lnTo>
                    <a:pt x="66" y="299"/>
                  </a:lnTo>
                  <a:lnTo>
                    <a:pt x="66" y="301"/>
                  </a:lnTo>
                  <a:lnTo>
                    <a:pt x="69" y="303"/>
                  </a:lnTo>
                  <a:lnTo>
                    <a:pt x="71" y="306"/>
                  </a:lnTo>
                  <a:lnTo>
                    <a:pt x="73" y="306"/>
                  </a:lnTo>
                  <a:lnTo>
                    <a:pt x="73" y="303"/>
                  </a:lnTo>
                  <a:lnTo>
                    <a:pt x="76" y="306"/>
                  </a:lnTo>
                  <a:lnTo>
                    <a:pt x="78" y="306"/>
                  </a:lnTo>
                  <a:lnTo>
                    <a:pt x="78" y="303"/>
                  </a:lnTo>
                  <a:lnTo>
                    <a:pt x="78" y="301"/>
                  </a:lnTo>
                  <a:lnTo>
                    <a:pt x="78" y="296"/>
                  </a:lnTo>
                  <a:lnTo>
                    <a:pt x="76" y="294"/>
                  </a:lnTo>
                  <a:lnTo>
                    <a:pt x="76" y="292"/>
                  </a:lnTo>
                  <a:lnTo>
                    <a:pt x="73" y="289"/>
                  </a:lnTo>
                  <a:lnTo>
                    <a:pt x="69" y="289"/>
                  </a:lnTo>
                  <a:lnTo>
                    <a:pt x="69" y="287"/>
                  </a:lnTo>
                  <a:lnTo>
                    <a:pt x="69" y="287"/>
                  </a:lnTo>
                  <a:lnTo>
                    <a:pt x="69" y="287"/>
                  </a:lnTo>
                  <a:lnTo>
                    <a:pt x="66" y="287"/>
                  </a:lnTo>
                  <a:lnTo>
                    <a:pt x="66" y="289"/>
                  </a:lnTo>
                  <a:lnTo>
                    <a:pt x="66" y="292"/>
                  </a:lnTo>
                  <a:lnTo>
                    <a:pt x="66" y="294"/>
                  </a:lnTo>
                  <a:lnTo>
                    <a:pt x="69" y="296"/>
                  </a:lnTo>
                  <a:lnTo>
                    <a:pt x="69" y="296"/>
                  </a:lnTo>
                  <a:lnTo>
                    <a:pt x="69" y="299"/>
                  </a:lnTo>
                  <a:lnTo>
                    <a:pt x="69" y="3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197" y="3864"/>
              <a:ext cx="427" cy="459"/>
            </a:xfrm>
            <a:custGeom>
              <a:avLst/>
              <a:gdLst>
                <a:gd name="T0" fmla="*/ 318 w 427"/>
                <a:gd name="T1" fmla="*/ 59 h 459"/>
                <a:gd name="T2" fmla="*/ 374 w 427"/>
                <a:gd name="T3" fmla="*/ 92 h 459"/>
                <a:gd name="T4" fmla="*/ 377 w 427"/>
                <a:gd name="T5" fmla="*/ 104 h 459"/>
                <a:gd name="T6" fmla="*/ 384 w 427"/>
                <a:gd name="T7" fmla="*/ 132 h 459"/>
                <a:gd name="T8" fmla="*/ 389 w 427"/>
                <a:gd name="T9" fmla="*/ 144 h 459"/>
                <a:gd name="T10" fmla="*/ 391 w 427"/>
                <a:gd name="T11" fmla="*/ 161 h 459"/>
                <a:gd name="T12" fmla="*/ 401 w 427"/>
                <a:gd name="T13" fmla="*/ 177 h 459"/>
                <a:gd name="T14" fmla="*/ 398 w 427"/>
                <a:gd name="T15" fmla="*/ 194 h 459"/>
                <a:gd name="T16" fmla="*/ 420 w 427"/>
                <a:gd name="T17" fmla="*/ 246 h 459"/>
                <a:gd name="T18" fmla="*/ 417 w 427"/>
                <a:gd name="T19" fmla="*/ 267 h 459"/>
                <a:gd name="T20" fmla="*/ 427 w 427"/>
                <a:gd name="T21" fmla="*/ 272 h 459"/>
                <a:gd name="T22" fmla="*/ 424 w 427"/>
                <a:gd name="T23" fmla="*/ 277 h 459"/>
                <a:gd name="T24" fmla="*/ 420 w 427"/>
                <a:gd name="T25" fmla="*/ 281 h 459"/>
                <a:gd name="T26" fmla="*/ 422 w 427"/>
                <a:gd name="T27" fmla="*/ 286 h 459"/>
                <a:gd name="T28" fmla="*/ 420 w 427"/>
                <a:gd name="T29" fmla="*/ 289 h 459"/>
                <a:gd name="T30" fmla="*/ 417 w 427"/>
                <a:gd name="T31" fmla="*/ 300 h 459"/>
                <a:gd name="T32" fmla="*/ 410 w 427"/>
                <a:gd name="T33" fmla="*/ 307 h 459"/>
                <a:gd name="T34" fmla="*/ 401 w 427"/>
                <a:gd name="T35" fmla="*/ 305 h 459"/>
                <a:gd name="T36" fmla="*/ 393 w 427"/>
                <a:gd name="T37" fmla="*/ 312 h 459"/>
                <a:gd name="T38" fmla="*/ 370 w 427"/>
                <a:gd name="T39" fmla="*/ 317 h 459"/>
                <a:gd name="T40" fmla="*/ 334 w 427"/>
                <a:gd name="T41" fmla="*/ 331 h 459"/>
                <a:gd name="T42" fmla="*/ 332 w 427"/>
                <a:gd name="T43" fmla="*/ 310 h 459"/>
                <a:gd name="T44" fmla="*/ 322 w 427"/>
                <a:gd name="T45" fmla="*/ 315 h 459"/>
                <a:gd name="T46" fmla="*/ 320 w 427"/>
                <a:gd name="T47" fmla="*/ 312 h 459"/>
                <a:gd name="T48" fmla="*/ 303 w 427"/>
                <a:gd name="T49" fmla="*/ 326 h 459"/>
                <a:gd name="T50" fmla="*/ 277 w 427"/>
                <a:gd name="T51" fmla="*/ 336 h 459"/>
                <a:gd name="T52" fmla="*/ 263 w 427"/>
                <a:gd name="T53" fmla="*/ 338 h 459"/>
                <a:gd name="T54" fmla="*/ 239 w 427"/>
                <a:gd name="T55" fmla="*/ 345 h 459"/>
                <a:gd name="T56" fmla="*/ 163 w 427"/>
                <a:gd name="T57" fmla="*/ 369 h 459"/>
                <a:gd name="T58" fmla="*/ 142 w 427"/>
                <a:gd name="T59" fmla="*/ 383 h 459"/>
                <a:gd name="T60" fmla="*/ 97 w 427"/>
                <a:gd name="T61" fmla="*/ 423 h 459"/>
                <a:gd name="T62" fmla="*/ 16 w 427"/>
                <a:gd name="T63" fmla="*/ 447 h 459"/>
                <a:gd name="T64" fmla="*/ 14 w 427"/>
                <a:gd name="T65" fmla="*/ 438 h 459"/>
                <a:gd name="T66" fmla="*/ 23 w 427"/>
                <a:gd name="T67" fmla="*/ 402 h 459"/>
                <a:gd name="T68" fmla="*/ 33 w 427"/>
                <a:gd name="T69" fmla="*/ 388 h 459"/>
                <a:gd name="T70" fmla="*/ 23 w 427"/>
                <a:gd name="T71" fmla="*/ 376 h 459"/>
                <a:gd name="T72" fmla="*/ 19 w 427"/>
                <a:gd name="T73" fmla="*/ 357 h 459"/>
                <a:gd name="T74" fmla="*/ 14 w 427"/>
                <a:gd name="T75" fmla="*/ 345 h 459"/>
                <a:gd name="T76" fmla="*/ 2 w 427"/>
                <a:gd name="T77" fmla="*/ 343 h 459"/>
                <a:gd name="T78" fmla="*/ 5 w 427"/>
                <a:gd name="T79" fmla="*/ 331 h 459"/>
                <a:gd name="T80" fmla="*/ 12 w 427"/>
                <a:gd name="T81" fmla="*/ 296 h 459"/>
                <a:gd name="T82" fmla="*/ 9 w 427"/>
                <a:gd name="T83" fmla="*/ 279 h 459"/>
                <a:gd name="T84" fmla="*/ 35 w 427"/>
                <a:gd name="T85" fmla="*/ 241 h 459"/>
                <a:gd name="T86" fmla="*/ 28 w 427"/>
                <a:gd name="T87" fmla="*/ 220 h 459"/>
                <a:gd name="T88" fmla="*/ 38 w 427"/>
                <a:gd name="T89" fmla="*/ 196 h 459"/>
                <a:gd name="T90" fmla="*/ 97 w 427"/>
                <a:gd name="T91" fmla="*/ 225 h 459"/>
                <a:gd name="T92" fmla="*/ 123 w 427"/>
                <a:gd name="T93" fmla="*/ 189 h 459"/>
                <a:gd name="T94" fmla="*/ 135 w 427"/>
                <a:gd name="T95" fmla="*/ 142 h 459"/>
                <a:gd name="T96" fmla="*/ 142 w 427"/>
                <a:gd name="T97" fmla="*/ 132 h 459"/>
                <a:gd name="T98" fmla="*/ 154 w 427"/>
                <a:gd name="T99" fmla="*/ 128 h 459"/>
                <a:gd name="T100" fmla="*/ 159 w 427"/>
                <a:gd name="T101" fmla="*/ 111 h 459"/>
                <a:gd name="T102" fmla="*/ 149 w 427"/>
                <a:gd name="T103" fmla="*/ 94 h 459"/>
                <a:gd name="T104" fmla="*/ 149 w 427"/>
                <a:gd name="T105" fmla="*/ 85 h 459"/>
                <a:gd name="T106" fmla="*/ 149 w 427"/>
                <a:gd name="T107" fmla="*/ 80 h 459"/>
                <a:gd name="T108" fmla="*/ 147 w 427"/>
                <a:gd name="T109" fmla="*/ 68 h 459"/>
                <a:gd name="T110" fmla="*/ 156 w 427"/>
                <a:gd name="T111" fmla="*/ 54 h 459"/>
                <a:gd name="T112" fmla="*/ 187 w 427"/>
                <a:gd name="T113" fmla="*/ 42 h 459"/>
                <a:gd name="T114" fmla="*/ 204 w 427"/>
                <a:gd name="T115" fmla="*/ 38 h 459"/>
                <a:gd name="T116" fmla="*/ 242 w 427"/>
                <a:gd name="T117" fmla="*/ 12 h 459"/>
                <a:gd name="T118" fmla="*/ 277 w 427"/>
                <a:gd name="T119" fmla="*/ 2 h 459"/>
                <a:gd name="T120" fmla="*/ 296 w 427"/>
                <a:gd name="T121" fmla="*/ 2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459">
                  <a:moveTo>
                    <a:pt x="303" y="33"/>
                  </a:moveTo>
                  <a:lnTo>
                    <a:pt x="306" y="40"/>
                  </a:lnTo>
                  <a:lnTo>
                    <a:pt x="310" y="47"/>
                  </a:lnTo>
                  <a:lnTo>
                    <a:pt x="313" y="54"/>
                  </a:lnTo>
                  <a:lnTo>
                    <a:pt x="318" y="59"/>
                  </a:lnTo>
                  <a:lnTo>
                    <a:pt x="322" y="61"/>
                  </a:lnTo>
                  <a:lnTo>
                    <a:pt x="327" y="64"/>
                  </a:lnTo>
                  <a:lnTo>
                    <a:pt x="351" y="71"/>
                  </a:lnTo>
                  <a:lnTo>
                    <a:pt x="360" y="78"/>
                  </a:lnTo>
                  <a:lnTo>
                    <a:pt x="374" y="92"/>
                  </a:lnTo>
                  <a:lnTo>
                    <a:pt x="377" y="97"/>
                  </a:lnTo>
                  <a:lnTo>
                    <a:pt x="374" y="99"/>
                  </a:lnTo>
                  <a:lnTo>
                    <a:pt x="372" y="102"/>
                  </a:lnTo>
                  <a:lnTo>
                    <a:pt x="370" y="104"/>
                  </a:lnTo>
                  <a:lnTo>
                    <a:pt x="377" y="104"/>
                  </a:lnTo>
                  <a:lnTo>
                    <a:pt x="396" y="116"/>
                  </a:lnTo>
                  <a:lnTo>
                    <a:pt x="393" y="123"/>
                  </a:lnTo>
                  <a:lnTo>
                    <a:pt x="391" y="128"/>
                  </a:lnTo>
                  <a:lnTo>
                    <a:pt x="389" y="132"/>
                  </a:lnTo>
                  <a:lnTo>
                    <a:pt x="384" y="132"/>
                  </a:lnTo>
                  <a:lnTo>
                    <a:pt x="384" y="142"/>
                  </a:lnTo>
                  <a:lnTo>
                    <a:pt x="386" y="142"/>
                  </a:lnTo>
                  <a:lnTo>
                    <a:pt x="386" y="142"/>
                  </a:lnTo>
                  <a:lnTo>
                    <a:pt x="386" y="142"/>
                  </a:lnTo>
                  <a:lnTo>
                    <a:pt x="389" y="144"/>
                  </a:lnTo>
                  <a:lnTo>
                    <a:pt x="389" y="147"/>
                  </a:lnTo>
                  <a:lnTo>
                    <a:pt x="389" y="149"/>
                  </a:lnTo>
                  <a:lnTo>
                    <a:pt x="389" y="154"/>
                  </a:lnTo>
                  <a:lnTo>
                    <a:pt x="389" y="158"/>
                  </a:lnTo>
                  <a:lnTo>
                    <a:pt x="391" y="161"/>
                  </a:lnTo>
                  <a:lnTo>
                    <a:pt x="393" y="163"/>
                  </a:lnTo>
                  <a:lnTo>
                    <a:pt x="393" y="165"/>
                  </a:lnTo>
                  <a:lnTo>
                    <a:pt x="393" y="173"/>
                  </a:lnTo>
                  <a:lnTo>
                    <a:pt x="396" y="177"/>
                  </a:lnTo>
                  <a:lnTo>
                    <a:pt x="401" y="177"/>
                  </a:lnTo>
                  <a:lnTo>
                    <a:pt x="405" y="180"/>
                  </a:lnTo>
                  <a:lnTo>
                    <a:pt x="408" y="184"/>
                  </a:lnTo>
                  <a:lnTo>
                    <a:pt x="408" y="187"/>
                  </a:lnTo>
                  <a:lnTo>
                    <a:pt x="408" y="191"/>
                  </a:lnTo>
                  <a:lnTo>
                    <a:pt x="398" y="194"/>
                  </a:lnTo>
                  <a:lnTo>
                    <a:pt x="396" y="194"/>
                  </a:lnTo>
                  <a:lnTo>
                    <a:pt x="396" y="199"/>
                  </a:lnTo>
                  <a:lnTo>
                    <a:pt x="405" y="215"/>
                  </a:lnTo>
                  <a:lnTo>
                    <a:pt x="417" y="239"/>
                  </a:lnTo>
                  <a:lnTo>
                    <a:pt x="420" y="246"/>
                  </a:lnTo>
                  <a:lnTo>
                    <a:pt x="424" y="251"/>
                  </a:lnTo>
                  <a:lnTo>
                    <a:pt x="424" y="255"/>
                  </a:lnTo>
                  <a:lnTo>
                    <a:pt x="417" y="262"/>
                  </a:lnTo>
                  <a:lnTo>
                    <a:pt x="417" y="265"/>
                  </a:lnTo>
                  <a:lnTo>
                    <a:pt x="417" y="267"/>
                  </a:lnTo>
                  <a:lnTo>
                    <a:pt x="422" y="267"/>
                  </a:lnTo>
                  <a:lnTo>
                    <a:pt x="427" y="267"/>
                  </a:lnTo>
                  <a:lnTo>
                    <a:pt x="427" y="267"/>
                  </a:lnTo>
                  <a:lnTo>
                    <a:pt x="427" y="270"/>
                  </a:lnTo>
                  <a:lnTo>
                    <a:pt x="427" y="272"/>
                  </a:lnTo>
                  <a:lnTo>
                    <a:pt x="424" y="270"/>
                  </a:lnTo>
                  <a:lnTo>
                    <a:pt x="424" y="272"/>
                  </a:lnTo>
                  <a:lnTo>
                    <a:pt x="424" y="272"/>
                  </a:lnTo>
                  <a:lnTo>
                    <a:pt x="424" y="274"/>
                  </a:lnTo>
                  <a:lnTo>
                    <a:pt x="424" y="277"/>
                  </a:lnTo>
                  <a:lnTo>
                    <a:pt x="424" y="279"/>
                  </a:lnTo>
                  <a:lnTo>
                    <a:pt x="424" y="279"/>
                  </a:lnTo>
                  <a:lnTo>
                    <a:pt x="422" y="279"/>
                  </a:lnTo>
                  <a:lnTo>
                    <a:pt x="420" y="281"/>
                  </a:lnTo>
                  <a:lnTo>
                    <a:pt x="420" y="281"/>
                  </a:lnTo>
                  <a:lnTo>
                    <a:pt x="420" y="284"/>
                  </a:lnTo>
                  <a:lnTo>
                    <a:pt x="422" y="284"/>
                  </a:lnTo>
                  <a:lnTo>
                    <a:pt x="422" y="284"/>
                  </a:lnTo>
                  <a:lnTo>
                    <a:pt x="422" y="286"/>
                  </a:lnTo>
                  <a:lnTo>
                    <a:pt x="422" y="286"/>
                  </a:lnTo>
                  <a:lnTo>
                    <a:pt x="420" y="286"/>
                  </a:lnTo>
                  <a:lnTo>
                    <a:pt x="420" y="286"/>
                  </a:lnTo>
                  <a:lnTo>
                    <a:pt x="420" y="286"/>
                  </a:lnTo>
                  <a:lnTo>
                    <a:pt x="420" y="289"/>
                  </a:lnTo>
                  <a:lnTo>
                    <a:pt x="420" y="289"/>
                  </a:lnTo>
                  <a:lnTo>
                    <a:pt x="420" y="291"/>
                  </a:lnTo>
                  <a:lnTo>
                    <a:pt x="420" y="293"/>
                  </a:lnTo>
                  <a:lnTo>
                    <a:pt x="420" y="298"/>
                  </a:lnTo>
                  <a:lnTo>
                    <a:pt x="417" y="300"/>
                  </a:lnTo>
                  <a:lnTo>
                    <a:pt x="417" y="300"/>
                  </a:lnTo>
                  <a:lnTo>
                    <a:pt x="417" y="303"/>
                  </a:lnTo>
                  <a:lnTo>
                    <a:pt x="415" y="305"/>
                  </a:lnTo>
                  <a:lnTo>
                    <a:pt x="415" y="305"/>
                  </a:lnTo>
                  <a:lnTo>
                    <a:pt x="412" y="305"/>
                  </a:lnTo>
                  <a:lnTo>
                    <a:pt x="410" y="307"/>
                  </a:lnTo>
                  <a:lnTo>
                    <a:pt x="405" y="310"/>
                  </a:lnTo>
                  <a:lnTo>
                    <a:pt x="405" y="310"/>
                  </a:lnTo>
                  <a:lnTo>
                    <a:pt x="403" y="307"/>
                  </a:lnTo>
                  <a:lnTo>
                    <a:pt x="403" y="305"/>
                  </a:lnTo>
                  <a:lnTo>
                    <a:pt x="401" y="305"/>
                  </a:lnTo>
                  <a:lnTo>
                    <a:pt x="401" y="305"/>
                  </a:lnTo>
                  <a:lnTo>
                    <a:pt x="398" y="303"/>
                  </a:lnTo>
                  <a:lnTo>
                    <a:pt x="391" y="307"/>
                  </a:lnTo>
                  <a:lnTo>
                    <a:pt x="391" y="310"/>
                  </a:lnTo>
                  <a:lnTo>
                    <a:pt x="393" y="312"/>
                  </a:lnTo>
                  <a:lnTo>
                    <a:pt x="391" y="317"/>
                  </a:lnTo>
                  <a:lnTo>
                    <a:pt x="389" y="317"/>
                  </a:lnTo>
                  <a:lnTo>
                    <a:pt x="377" y="312"/>
                  </a:lnTo>
                  <a:lnTo>
                    <a:pt x="374" y="312"/>
                  </a:lnTo>
                  <a:lnTo>
                    <a:pt x="370" y="317"/>
                  </a:lnTo>
                  <a:lnTo>
                    <a:pt x="365" y="322"/>
                  </a:lnTo>
                  <a:lnTo>
                    <a:pt x="353" y="336"/>
                  </a:lnTo>
                  <a:lnTo>
                    <a:pt x="348" y="345"/>
                  </a:lnTo>
                  <a:lnTo>
                    <a:pt x="339" y="336"/>
                  </a:lnTo>
                  <a:lnTo>
                    <a:pt x="334" y="331"/>
                  </a:lnTo>
                  <a:lnTo>
                    <a:pt x="332" y="322"/>
                  </a:lnTo>
                  <a:lnTo>
                    <a:pt x="332" y="319"/>
                  </a:lnTo>
                  <a:lnTo>
                    <a:pt x="332" y="317"/>
                  </a:lnTo>
                  <a:lnTo>
                    <a:pt x="334" y="312"/>
                  </a:lnTo>
                  <a:lnTo>
                    <a:pt x="332" y="310"/>
                  </a:lnTo>
                  <a:lnTo>
                    <a:pt x="329" y="310"/>
                  </a:lnTo>
                  <a:lnTo>
                    <a:pt x="327" y="312"/>
                  </a:lnTo>
                  <a:lnTo>
                    <a:pt x="325" y="315"/>
                  </a:lnTo>
                  <a:lnTo>
                    <a:pt x="325" y="315"/>
                  </a:lnTo>
                  <a:lnTo>
                    <a:pt x="322" y="315"/>
                  </a:lnTo>
                  <a:lnTo>
                    <a:pt x="325" y="307"/>
                  </a:lnTo>
                  <a:lnTo>
                    <a:pt x="322" y="307"/>
                  </a:lnTo>
                  <a:lnTo>
                    <a:pt x="322" y="307"/>
                  </a:lnTo>
                  <a:lnTo>
                    <a:pt x="320" y="310"/>
                  </a:lnTo>
                  <a:lnTo>
                    <a:pt x="320" y="312"/>
                  </a:lnTo>
                  <a:lnTo>
                    <a:pt x="320" y="312"/>
                  </a:lnTo>
                  <a:lnTo>
                    <a:pt x="318" y="315"/>
                  </a:lnTo>
                  <a:lnTo>
                    <a:pt x="315" y="317"/>
                  </a:lnTo>
                  <a:lnTo>
                    <a:pt x="310" y="319"/>
                  </a:lnTo>
                  <a:lnTo>
                    <a:pt x="303" y="326"/>
                  </a:lnTo>
                  <a:lnTo>
                    <a:pt x="299" y="329"/>
                  </a:lnTo>
                  <a:lnTo>
                    <a:pt x="280" y="331"/>
                  </a:lnTo>
                  <a:lnTo>
                    <a:pt x="277" y="331"/>
                  </a:lnTo>
                  <a:lnTo>
                    <a:pt x="277" y="334"/>
                  </a:lnTo>
                  <a:lnTo>
                    <a:pt x="277" y="336"/>
                  </a:lnTo>
                  <a:lnTo>
                    <a:pt x="277" y="341"/>
                  </a:lnTo>
                  <a:lnTo>
                    <a:pt x="277" y="343"/>
                  </a:lnTo>
                  <a:lnTo>
                    <a:pt x="275" y="341"/>
                  </a:lnTo>
                  <a:lnTo>
                    <a:pt x="265" y="341"/>
                  </a:lnTo>
                  <a:lnTo>
                    <a:pt x="263" y="338"/>
                  </a:lnTo>
                  <a:lnTo>
                    <a:pt x="258" y="331"/>
                  </a:lnTo>
                  <a:lnTo>
                    <a:pt x="256" y="329"/>
                  </a:lnTo>
                  <a:lnTo>
                    <a:pt x="251" y="329"/>
                  </a:lnTo>
                  <a:lnTo>
                    <a:pt x="246" y="331"/>
                  </a:lnTo>
                  <a:lnTo>
                    <a:pt x="239" y="345"/>
                  </a:lnTo>
                  <a:lnTo>
                    <a:pt x="230" y="360"/>
                  </a:lnTo>
                  <a:lnTo>
                    <a:pt x="213" y="367"/>
                  </a:lnTo>
                  <a:lnTo>
                    <a:pt x="199" y="371"/>
                  </a:lnTo>
                  <a:lnTo>
                    <a:pt x="182" y="374"/>
                  </a:lnTo>
                  <a:lnTo>
                    <a:pt x="163" y="369"/>
                  </a:lnTo>
                  <a:lnTo>
                    <a:pt x="152" y="362"/>
                  </a:lnTo>
                  <a:lnTo>
                    <a:pt x="149" y="364"/>
                  </a:lnTo>
                  <a:lnTo>
                    <a:pt x="147" y="374"/>
                  </a:lnTo>
                  <a:lnTo>
                    <a:pt x="144" y="378"/>
                  </a:lnTo>
                  <a:lnTo>
                    <a:pt x="142" y="383"/>
                  </a:lnTo>
                  <a:lnTo>
                    <a:pt x="137" y="390"/>
                  </a:lnTo>
                  <a:lnTo>
                    <a:pt x="123" y="407"/>
                  </a:lnTo>
                  <a:lnTo>
                    <a:pt x="121" y="409"/>
                  </a:lnTo>
                  <a:lnTo>
                    <a:pt x="114" y="416"/>
                  </a:lnTo>
                  <a:lnTo>
                    <a:pt x="97" y="423"/>
                  </a:lnTo>
                  <a:lnTo>
                    <a:pt x="90" y="428"/>
                  </a:lnTo>
                  <a:lnTo>
                    <a:pt x="76" y="449"/>
                  </a:lnTo>
                  <a:lnTo>
                    <a:pt x="69" y="457"/>
                  </a:lnTo>
                  <a:lnTo>
                    <a:pt x="57" y="459"/>
                  </a:lnTo>
                  <a:lnTo>
                    <a:pt x="16" y="447"/>
                  </a:lnTo>
                  <a:lnTo>
                    <a:pt x="16" y="447"/>
                  </a:lnTo>
                  <a:lnTo>
                    <a:pt x="16" y="445"/>
                  </a:lnTo>
                  <a:lnTo>
                    <a:pt x="14" y="442"/>
                  </a:lnTo>
                  <a:lnTo>
                    <a:pt x="14" y="442"/>
                  </a:lnTo>
                  <a:lnTo>
                    <a:pt x="14" y="438"/>
                  </a:lnTo>
                  <a:lnTo>
                    <a:pt x="16" y="421"/>
                  </a:lnTo>
                  <a:lnTo>
                    <a:pt x="16" y="412"/>
                  </a:lnTo>
                  <a:lnTo>
                    <a:pt x="23" y="409"/>
                  </a:lnTo>
                  <a:lnTo>
                    <a:pt x="23" y="407"/>
                  </a:lnTo>
                  <a:lnTo>
                    <a:pt x="23" y="402"/>
                  </a:lnTo>
                  <a:lnTo>
                    <a:pt x="21" y="400"/>
                  </a:lnTo>
                  <a:lnTo>
                    <a:pt x="21" y="395"/>
                  </a:lnTo>
                  <a:lnTo>
                    <a:pt x="23" y="393"/>
                  </a:lnTo>
                  <a:lnTo>
                    <a:pt x="26" y="390"/>
                  </a:lnTo>
                  <a:lnTo>
                    <a:pt x="33" y="388"/>
                  </a:lnTo>
                  <a:lnTo>
                    <a:pt x="33" y="386"/>
                  </a:lnTo>
                  <a:lnTo>
                    <a:pt x="33" y="383"/>
                  </a:lnTo>
                  <a:lnTo>
                    <a:pt x="28" y="378"/>
                  </a:lnTo>
                  <a:lnTo>
                    <a:pt x="26" y="378"/>
                  </a:lnTo>
                  <a:lnTo>
                    <a:pt x="23" y="376"/>
                  </a:lnTo>
                  <a:lnTo>
                    <a:pt x="21" y="374"/>
                  </a:lnTo>
                  <a:lnTo>
                    <a:pt x="21" y="369"/>
                  </a:lnTo>
                  <a:lnTo>
                    <a:pt x="21" y="364"/>
                  </a:lnTo>
                  <a:lnTo>
                    <a:pt x="21" y="360"/>
                  </a:lnTo>
                  <a:lnTo>
                    <a:pt x="19" y="357"/>
                  </a:lnTo>
                  <a:lnTo>
                    <a:pt x="19" y="352"/>
                  </a:lnTo>
                  <a:lnTo>
                    <a:pt x="23" y="352"/>
                  </a:lnTo>
                  <a:lnTo>
                    <a:pt x="21" y="348"/>
                  </a:lnTo>
                  <a:lnTo>
                    <a:pt x="21" y="345"/>
                  </a:lnTo>
                  <a:lnTo>
                    <a:pt x="14" y="345"/>
                  </a:lnTo>
                  <a:lnTo>
                    <a:pt x="5" y="348"/>
                  </a:lnTo>
                  <a:lnTo>
                    <a:pt x="5" y="348"/>
                  </a:lnTo>
                  <a:lnTo>
                    <a:pt x="5" y="343"/>
                  </a:lnTo>
                  <a:lnTo>
                    <a:pt x="5" y="343"/>
                  </a:lnTo>
                  <a:lnTo>
                    <a:pt x="2" y="343"/>
                  </a:lnTo>
                  <a:lnTo>
                    <a:pt x="2" y="343"/>
                  </a:lnTo>
                  <a:lnTo>
                    <a:pt x="0" y="341"/>
                  </a:lnTo>
                  <a:lnTo>
                    <a:pt x="2" y="338"/>
                  </a:lnTo>
                  <a:lnTo>
                    <a:pt x="2" y="336"/>
                  </a:lnTo>
                  <a:lnTo>
                    <a:pt x="5" y="331"/>
                  </a:lnTo>
                  <a:lnTo>
                    <a:pt x="2" y="326"/>
                  </a:lnTo>
                  <a:lnTo>
                    <a:pt x="2" y="324"/>
                  </a:lnTo>
                  <a:lnTo>
                    <a:pt x="5" y="317"/>
                  </a:lnTo>
                  <a:lnTo>
                    <a:pt x="9" y="305"/>
                  </a:lnTo>
                  <a:lnTo>
                    <a:pt x="12" y="296"/>
                  </a:lnTo>
                  <a:lnTo>
                    <a:pt x="12" y="291"/>
                  </a:lnTo>
                  <a:lnTo>
                    <a:pt x="12" y="286"/>
                  </a:lnTo>
                  <a:lnTo>
                    <a:pt x="9" y="286"/>
                  </a:lnTo>
                  <a:lnTo>
                    <a:pt x="9" y="284"/>
                  </a:lnTo>
                  <a:lnTo>
                    <a:pt x="9" y="279"/>
                  </a:lnTo>
                  <a:lnTo>
                    <a:pt x="9" y="274"/>
                  </a:lnTo>
                  <a:lnTo>
                    <a:pt x="16" y="267"/>
                  </a:lnTo>
                  <a:lnTo>
                    <a:pt x="23" y="260"/>
                  </a:lnTo>
                  <a:lnTo>
                    <a:pt x="33" y="248"/>
                  </a:lnTo>
                  <a:lnTo>
                    <a:pt x="35" y="241"/>
                  </a:lnTo>
                  <a:lnTo>
                    <a:pt x="33" y="241"/>
                  </a:lnTo>
                  <a:lnTo>
                    <a:pt x="31" y="236"/>
                  </a:lnTo>
                  <a:lnTo>
                    <a:pt x="31" y="232"/>
                  </a:lnTo>
                  <a:lnTo>
                    <a:pt x="28" y="225"/>
                  </a:lnTo>
                  <a:lnTo>
                    <a:pt x="28" y="220"/>
                  </a:lnTo>
                  <a:lnTo>
                    <a:pt x="28" y="210"/>
                  </a:lnTo>
                  <a:lnTo>
                    <a:pt x="31" y="206"/>
                  </a:lnTo>
                  <a:lnTo>
                    <a:pt x="33" y="201"/>
                  </a:lnTo>
                  <a:lnTo>
                    <a:pt x="33" y="196"/>
                  </a:lnTo>
                  <a:lnTo>
                    <a:pt x="38" y="196"/>
                  </a:lnTo>
                  <a:lnTo>
                    <a:pt x="47" y="208"/>
                  </a:lnTo>
                  <a:lnTo>
                    <a:pt x="54" y="213"/>
                  </a:lnTo>
                  <a:lnTo>
                    <a:pt x="64" y="218"/>
                  </a:lnTo>
                  <a:lnTo>
                    <a:pt x="92" y="225"/>
                  </a:lnTo>
                  <a:lnTo>
                    <a:pt x="97" y="225"/>
                  </a:lnTo>
                  <a:lnTo>
                    <a:pt x="102" y="220"/>
                  </a:lnTo>
                  <a:lnTo>
                    <a:pt x="106" y="215"/>
                  </a:lnTo>
                  <a:lnTo>
                    <a:pt x="118" y="196"/>
                  </a:lnTo>
                  <a:lnTo>
                    <a:pt x="121" y="196"/>
                  </a:lnTo>
                  <a:lnTo>
                    <a:pt x="123" y="189"/>
                  </a:lnTo>
                  <a:lnTo>
                    <a:pt x="123" y="182"/>
                  </a:lnTo>
                  <a:lnTo>
                    <a:pt x="125" y="173"/>
                  </a:lnTo>
                  <a:lnTo>
                    <a:pt x="125" y="170"/>
                  </a:lnTo>
                  <a:lnTo>
                    <a:pt x="125" y="165"/>
                  </a:lnTo>
                  <a:lnTo>
                    <a:pt x="135" y="142"/>
                  </a:lnTo>
                  <a:lnTo>
                    <a:pt x="137" y="139"/>
                  </a:lnTo>
                  <a:lnTo>
                    <a:pt x="140" y="137"/>
                  </a:lnTo>
                  <a:lnTo>
                    <a:pt x="144" y="135"/>
                  </a:lnTo>
                  <a:lnTo>
                    <a:pt x="142" y="135"/>
                  </a:lnTo>
                  <a:lnTo>
                    <a:pt x="142" y="132"/>
                  </a:lnTo>
                  <a:lnTo>
                    <a:pt x="142" y="130"/>
                  </a:lnTo>
                  <a:lnTo>
                    <a:pt x="147" y="128"/>
                  </a:lnTo>
                  <a:lnTo>
                    <a:pt x="149" y="128"/>
                  </a:lnTo>
                  <a:lnTo>
                    <a:pt x="152" y="128"/>
                  </a:lnTo>
                  <a:lnTo>
                    <a:pt x="154" y="128"/>
                  </a:lnTo>
                  <a:lnTo>
                    <a:pt x="156" y="118"/>
                  </a:lnTo>
                  <a:lnTo>
                    <a:pt x="156" y="116"/>
                  </a:lnTo>
                  <a:lnTo>
                    <a:pt x="156" y="113"/>
                  </a:lnTo>
                  <a:lnTo>
                    <a:pt x="156" y="111"/>
                  </a:lnTo>
                  <a:lnTo>
                    <a:pt x="159" y="111"/>
                  </a:lnTo>
                  <a:lnTo>
                    <a:pt x="161" y="109"/>
                  </a:lnTo>
                  <a:lnTo>
                    <a:pt x="161" y="106"/>
                  </a:lnTo>
                  <a:lnTo>
                    <a:pt x="161" y="99"/>
                  </a:lnTo>
                  <a:lnTo>
                    <a:pt x="159" y="94"/>
                  </a:lnTo>
                  <a:lnTo>
                    <a:pt x="149" y="94"/>
                  </a:lnTo>
                  <a:lnTo>
                    <a:pt x="149" y="94"/>
                  </a:lnTo>
                  <a:lnTo>
                    <a:pt x="147" y="94"/>
                  </a:lnTo>
                  <a:lnTo>
                    <a:pt x="147" y="94"/>
                  </a:lnTo>
                  <a:lnTo>
                    <a:pt x="149" y="87"/>
                  </a:lnTo>
                  <a:lnTo>
                    <a:pt x="149" y="85"/>
                  </a:lnTo>
                  <a:lnTo>
                    <a:pt x="147" y="85"/>
                  </a:lnTo>
                  <a:lnTo>
                    <a:pt x="147" y="85"/>
                  </a:lnTo>
                  <a:lnTo>
                    <a:pt x="147" y="85"/>
                  </a:lnTo>
                  <a:lnTo>
                    <a:pt x="147" y="83"/>
                  </a:lnTo>
                  <a:lnTo>
                    <a:pt x="149" y="80"/>
                  </a:lnTo>
                  <a:lnTo>
                    <a:pt x="149" y="78"/>
                  </a:lnTo>
                  <a:lnTo>
                    <a:pt x="149" y="76"/>
                  </a:lnTo>
                  <a:lnTo>
                    <a:pt x="147" y="76"/>
                  </a:lnTo>
                  <a:lnTo>
                    <a:pt x="144" y="71"/>
                  </a:lnTo>
                  <a:lnTo>
                    <a:pt x="147" y="68"/>
                  </a:lnTo>
                  <a:lnTo>
                    <a:pt x="152" y="64"/>
                  </a:lnTo>
                  <a:lnTo>
                    <a:pt x="159" y="61"/>
                  </a:lnTo>
                  <a:lnTo>
                    <a:pt x="161" y="59"/>
                  </a:lnTo>
                  <a:lnTo>
                    <a:pt x="159" y="59"/>
                  </a:lnTo>
                  <a:lnTo>
                    <a:pt x="156" y="54"/>
                  </a:lnTo>
                  <a:lnTo>
                    <a:pt x="159" y="52"/>
                  </a:lnTo>
                  <a:lnTo>
                    <a:pt x="171" y="45"/>
                  </a:lnTo>
                  <a:lnTo>
                    <a:pt x="168" y="42"/>
                  </a:lnTo>
                  <a:lnTo>
                    <a:pt x="173" y="40"/>
                  </a:lnTo>
                  <a:lnTo>
                    <a:pt x="187" y="42"/>
                  </a:lnTo>
                  <a:lnTo>
                    <a:pt x="197" y="45"/>
                  </a:lnTo>
                  <a:lnTo>
                    <a:pt x="199" y="47"/>
                  </a:lnTo>
                  <a:lnTo>
                    <a:pt x="201" y="45"/>
                  </a:lnTo>
                  <a:lnTo>
                    <a:pt x="201" y="40"/>
                  </a:lnTo>
                  <a:lnTo>
                    <a:pt x="204" y="38"/>
                  </a:lnTo>
                  <a:lnTo>
                    <a:pt x="208" y="38"/>
                  </a:lnTo>
                  <a:lnTo>
                    <a:pt x="223" y="40"/>
                  </a:lnTo>
                  <a:lnTo>
                    <a:pt x="227" y="38"/>
                  </a:lnTo>
                  <a:lnTo>
                    <a:pt x="235" y="31"/>
                  </a:lnTo>
                  <a:lnTo>
                    <a:pt x="242" y="12"/>
                  </a:lnTo>
                  <a:lnTo>
                    <a:pt x="246" y="4"/>
                  </a:lnTo>
                  <a:lnTo>
                    <a:pt x="256" y="0"/>
                  </a:lnTo>
                  <a:lnTo>
                    <a:pt x="261" y="0"/>
                  </a:lnTo>
                  <a:lnTo>
                    <a:pt x="268" y="0"/>
                  </a:lnTo>
                  <a:lnTo>
                    <a:pt x="277" y="2"/>
                  </a:lnTo>
                  <a:lnTo>
                    <a:pt x="282" y="7"/>
                  </a:lnTo>
                  <a:lnTo>
                    <a:pt x="284" y="12"/>
                  </a:lnTo>
                  <a:lnTo>
                    <a:pt x="289" y="19"/>
                  </a:lnTo>
                  <a:lnTo>
                    <a:pt x="291" y="23"/>
                  </a:lnTo>
                  <a:lnTo>
                    <a:pt x="296" y="28"/>
                  </a:lnTo>
                  <a:lnTo>
                    <a:pt x="303"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5664" y="4377"/>
              <a:ext cx="230" cy="322"/>
            </a:xfrm>
            <a:custGeom>
              <a:avLst/>
              <a:gdLst>
                <a:gd name="T0" fmla="*/ 147 w 230"/>
                <a:gd name="T1" fmla="*/ 5 h 322"/>
                <a:gd name="T2" fmla="*/ 156 w 230"/>
                <a:gd name="T3" fmla="*/ 15 h 322"/>
                <a:gd name="T4" fmla="*/ 166 w 230"/>
                <a:gd name="T5" fmla="*/ 22 h 322"/>
                <a:gd name="T6" fmla="*/ 171 w 230"/>
                <a:gd name="T7" fmla="*/ 29 h 322"/>
                <a:gd name="T8" fmla="*/ 166 w 230"/>
                <a:gd name="T9" fmla="*/ 38 h 322"/>
                <a:gd name="T10" fmla="*/ 168 w 230"/>
                <a:gd name="T11" fmla="*/ 43 h 322"/>
                <a:gd name="T12" fmla="*/ 180 w 230"/>
                <a:gd name="T13" fmla="*/ 50 h 322"/>
                <a:gd name="T14" fmla="*/ 202 w 230"/>
                <a:gd name="T15" fmla="*/ 48 h 322"/>
                <a:gd name="T16" fmla="*/ 204 w 230"/>
                <a:gd name="T17" fmla="*/ 57 h 322"/>
                <a:gd name="T18" fmla="*/ 202 w 230"/>
                <a:gd name="T19" fmla="*/ 67 h 322"/>
                <a:gd name="T20" fmla="*/ 199 w 230"/>
                <a:gd name="T21" fmla="*/ 71 h 322"/>
                <a:gd name="T22" fmla="*/ 199 w 230"/>
                <a:gd name="T23" fmla="*/ 81 h 322"/>
                <a:gd name="T24" fmla="*/ 194 w 230"/>
                <a:gd name="T25" fmla="*/ 88 h 322"/>
                <a:gd name="T26" fmla="*/ 197 w 230"/>
                <a:gd name="T27" fmla="*/ 97 h 322"/>
                <a:gd name="T28" fmla="*/ 197 w 230"/>
                <a:gd name="T29" fmla="*/ 114 h 322"/>
                <a:gd name="T30" fmla="*/ 202 w 230"/>
                <a:gd name="T31" fmla="*/ 121 h 322"/>
                <a:gd name="T32" fmla="*/ 211 w 230"/>
                <a:gd name="T33" fmla="*/ 135 h 322"/>
                <a:gd name="T34" fmla="*/ 230 w 230"/>
                <a:gd name="T35" fmla="*/ 154 h 322"/>
                <a:gd name="T36" fmla="*/ 216 w 230"/>
                <a:gd name="T37" fmla="*/ 171 h 322"/>
                <a:gd name="T38" fmla="*/ 183 w 230"/>
                <a:gd name="T39" fmla="*/ 195 h 322"/>
                <a:gd name="T40" fmla="*/ 166 w 230"/>
                <a:gd name="T41" fmla="*/ 202 h 322"/>
                <a:gd name="T42" fmla="*/ 171 w 230"/>
                <a:gd name="T43" fmla="*/ 211 h 322"/>
                <a:gd name="T44" fmla="*/ 175 w 230"/>
                <a:gd name="T45" fmla="*/ 223 h 322"/>
                <a:gd name="T46" fmla="*/ 173 w 230"/>
                <a:gd name="T47" fmla="*/ 237 h 322"/>
                <a:gd name="T48" fmla="*/ 164 w 230"/>
                <a:gd name="T49" fmla="*/ 247 h 322"/>
                <a:gd name="T50" fmla="*/ 180 w 230"/>
                <a:gd name="T51" fmla="*/ 258 h 322"/>
                <a:gd name="T52" fmla="*/ 175 w 230"/>
                <a:gd name="T53" fmla="*/ 270 h 322"/>
                <a:gd name="T54" fmla="*/ 171 w 230"/>
                <a:gd name="T55" fmla="*/ 280 h 322"/>
                <a:gd name="T56" fmla="*/ 185 w 230"/>
                <a:gd name="T57" fmla="*/ 292 h 322"/>
                <a:gd name="T58" fmla="*/ 190 w 230"/>
                <a:gd name="T59" fmla="*/ 308 h 322"/>
                <a:gd name="T60" fmla="*/ 185 w 230"/>
                <a:gd name="T61" fmla="*/ 318 h 322"/>
                <a:gd name="T62" fmla="*/ 154 w 230"/>
                <a:gd name="T63" fmla="*/ 318 h 322"/>
                <a:gd name="T64" fmla="*/ 145 w 230"/>
                <a:gd name="T65" fmla="*/ 310 h 322"/>
                <a:gd name="T66" fmla="*/ 92 w 230"/>
                <a:gd name="T67" fmla="*/ 318 h 322"/>
                <a:gd name="T68" fmla="*/ 85 w 230"/>
                <a:gd name="T69" fmla="*/ 292 h 322"/>
                <a:gd name="T70" fmla="*/ 62 w 230"/>
                <a:gd name="T71" fmla="*/ 301 h 322"/>
                <a:gd name="T72" fmla="*/ 47 w 230"/>
                <a:gd name="T73" fmla="*/ 282 h 322"/>
                <a:gd name="T74" fmla="*/ 33 w 230"/>
                <a:gd name="T75" fmla="*/ 284 h 322"/>
                <a:gd name="T76" fmla="*/ 31 w 230"/>
                <a:gd name="T77" fmla="*/ 280 h 322"/>
                <a:gd name="T78" fmla="*/ 40 w 230"/>
                <a:gd name="T79" fmla="*/ 254 h 322"/>
                <a:gd name="T80" fmla="*/ 54 w 230"/>
                <a:gd name="T81" fmla="*/ 239 h 322"/>
                <a:gd name="T82" fmla="*/ 50 w 230"/>
                <a:gd name="T83" fmla="*/ 232 h 322"/>
                <a:gd name="T84" fmla="*/ 50 w 230"/>
                <a:gd name="T85" fmla="*/ 230 h 322"/>
                <a:gd name="T86" fmla="*/ 59 w 230"/>
                <a:gd name="T87" fmla="*/ 204 h 322"/>
                <a:gd name="T88" fmla="*/ 52 w 230"/>
                <a:gd name="T89" fmla="*/ 195 h 322"/>
                <a:gd name="T90" fmla="*/ 54 w 230"/>
                <a:gd name="T91" fmla="*/ 185 h 322"/>
                <a:gd name="T92" fmla="*/ 50 w 230"/>
                <a:gd name="T93" fmla="*/ 173 h 322"/>
                <a:gd name="T94" fmla="*/ 28 w 230"/>
                <a:gd name="T95" fmla="*/ 159 h 322"/>
                <a:gd name="T96" fmla="*/ 19 w 230"/>
                <a:gd name="T97" fmla="*/ 152 h 322"/>
                <a:gd name="T98" fmla="*/ 9 w 230"/>
                <a:gd name="T99" fmla="*/ 150 h 322"/>
                <a:gd name="T100" fmla="*/ 5 w 230"/>
                <a:gd name="T101" fmla="*/ 135 h 322"/>
                <a:gd name="T102" fmla="*/ 5 w 230"/>
                <a:gd name="T103" fmla="*/ 112 h 322"/>
                <a:gd name="T104" fmla="*/ 0 w 230"/>
                <a:gd name="T105" fmla="*/ 95 h 322"/>
                <a:gd name="T106" fmla="*/ 78 w 230"/>
                <a:gd name="T107" fmla="*/ 90 h 322"/>
                <a:gd name="T108" fmla="*/ 88 w 230"/>
                <a:gd name="T109" fmla="*/ 43 h 322"/>
                <a:gd name="T110" fmla="*/ 102 w 230"/>
                <a:gd name="T111" fmla="*/ 36 h 322"/>
                <a:gd name="T112" fmla="*/ 121 w 230"/>
                <a:gd name="T113" fmla="*/ 29 h 322"/>
                <a:gd name="T114" fmla="*/ 128 w 230"/>
                <a:gd name="T115" fmla="*/ 29 h 322"/>
                <a:gd name="T116" fmla="*/ 140 w 230"/>
                <a:gd name="T117" fmla="*/ 0 h 322"/>
                <a:gd name="T118" fmla="*/ 140 w 230"/>
                <a:gd name="T11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322">
                  <a:moveTo>
                    <a:pt x="142" y="12"/>
                  </a:moveTo>
                  <a:lnTo>
                    <a:pt x="145" y="12"/>
                  </a:lnTo>
                  <a:lnTo>
                    <a:pt x="147" y="8"/>
                  </a:lnTo>
                  <a:lnTo>
                    <a:pt x="147" y="5"/>
                  </a:lnTo>
                  <a:lnTo>
                    <a:pt x="147" y="5"/>
                  </a:lnTo>
                  <a:lnTo>
                    <a:pt x="154" y="10"/>
                  </a:lnTo>
                  <a:lnTo>
                    <a:pt x="154" y="12"/>
                  </a:lnTo>
                  <a:lnTo>
                    <a:pt x="156" y="15"/>
                  </a:lnTo>
                  <a:lnTo>
                    <a:pt x="159" y="22"/>
                  </a:lnTo>
                  <a:lnTo>
                    <a:pt x="159" y="24"/>
                  </a:lnTo>
                  <a:lnTo>
                    <a:pt x="161" y="24"/>
                  </a:lnTo>
                  <a:lnTo>
                    <a:pt x="166" y="22"/>
                  </a:lnTo>
                  <a:lnTo>
                    <a:pt x="168" y="24"/>
                  </a:lnTo>
                  <a:lnTo>
                    <a:pt x="168" y="26"/>
                  </a:lnTo>
                  <a:lnTo>
                    <a:pt x="168" y="26"/>
                  </a:lnTo>
                  <a:lnTo>
                    <a:pt x="171" y="29"/>
                  </a:lnTo>
                  <a:lnTo>
                    <a:pt x="168" y="29"/>
                  </a:lnTo>
                  <a:lnTo>
                    <a:pt x="168" y="34"/>
                  </a:lnTo>
                  <a:lnTo>
                    <a:pt x="168" y="36"/>
                  </a:lnTo>
                  <a:lnTo>
                    <a:pt x="166" y="38"/>
                  </a:lnTo>
                  <a:lnTo>
                    <a:pt x="166" y="38"/>
                  </a:lnTo>
                  <a:lnTo>
                    <a:pt x="166" y="41"/>
                  </a:lnTo>
                  <a:lnTo>
                    <a:pt x="168" y="43"/>
                  </a:lnTo>
                  <a:lnTo>
                    <a:pt x="168" y="43"/>
                  </a:lnTo>
                  <a:lnTo>
                    <a:pt x="175" y="45"/>
                  </a:lnTo>
                  <a:lnTo>
                    <a:pt x="178" y="50"/>
                  </a:lnTo>
                  <a:lnTo>
                    <a:pt x="180" y="50"/>
                  </a:lnTo>
                  <a:lnTo>
                    <a:pt x="180" y="50"/>
                  </a:lnTo>
                  <a:lnTo>
                    <a:pt x="194" y="43"/>
                  </a:lnTo>
                  <a:lnTo>
                    <a:pt x="199" y="43"/>
                  </a:lnTo>
                  <a:lnTo>
                    <a:pt x="202" y="43"/>
                  </a:lnTo>
                  <a:lnTo>
                    <a:pt x="202" y="48"/>
                  </a:lnTo>
                  <a:lnTo>
                    <a:pt x="202" y="50"/>
                  </a:lnTo>
                  <a:lnTo>
                    <a:pt x="202" y="52"/>
                  </a:lnTo>
                  <a:lnTo>
                    <a:pt x="202" y="55"/>
                  </a:lnTo>
                  <a:lnTo>
                    <a:pt x="204" y="57"/>
                  </a:lnTo>
                  <a:lnTo>
                    <a:pt x="204" y="60"/>
                  </a:lnTo>
                  <a:lnTo>
                    <a:pt x="204" y="64"/>
                  </a:lnTo>
                  <a:lnTo>
                    <a:pt x="204" y="67"/>
                  </a:lnTo>
                  <a:lnTo>
                    <a:pt x="202" y="67"/>
                  </a:lnTo>
                  <a:lnTo>
                    <a:pt x="197" y="67"/>
                  </a:lnTo>
                  <a:lnTo>
                    <a:pt x="197" y="67"/>
                  </a:lnTo>
                  <a:lnTo>
                    <a:pt x="197" y="69"/>
                  </a:lnTo>
                  <a:lnTo>
                    <a:pt x="199" y="71"/>
                  </a:lnTo>
                  <a:lnTo>
                    <a:pt x="199" y="76"/>
                  </a:lnTo>
                  <a:lnTo>
                    <a:pt x="199" y="79"/>
                  </a:lnTo>
                  <a:lnTo>
                    <a:pt x="199" y="81"/>
                  </a:lnTo>
                  <a:lnTo>
                    <a:pt x="199" y="81"/>
                  </a:lnTo>
                  <a:lnTo>
                    <a:pt x="197" y="81"/>
                  </a:lnTo>
                  <a:lnTo>
                    <a:pt x="194" y="83"/>
                  </a:lnTo>
                  <a:lnTo>
                    <a:pt x="194" y="88"/>
                  </a:lnTo>
                  <a:lnTo>
                    <a:pt x="194" y="88"/>
                  </a:lnTo>
                  <a:lnTo>
                    <a:pt x="197" y="90"/>
                  </a:lnTo>
                  <a:lnTo>
                    <a:pt x="197" y="93"/>
                  </a:lnTo>
                  <a:lnTo>
                    <a:pt x="197" y="95"/>
                  </a:lnTo>
                  <a:lnTo>
                    <a:pt x="197" y="97"/>
                  </a:lnTo>
                  <a:lnTo>
                    <a:pt x="194" y="105"/>
                  </a:lnTo>
                  <a:lnTo>
                    <a:pt x="194" y="107"/>
                  </a:lnTo>
                  <a:lnTo>
                    <a:pt x="194" y="109"/>
                  </a:lnTo>
                  <a:lnTo>
                    <a:pt x="197" y="114"/>
                  </a:lnTo>
                  <a:lnTo>
                    <a:pt x="202" y="116"/>
                  </a:lnTo>
                  <a:lnTo>
                    <a:pt x="202" y="119"/>
                  </a:lnTo>
                  <a:lnTo>
                    <a:pt x="202" y="119"/>
                  </a:lnTo>
                  <a:lnTo>
                    <a:pt x="202" y="121"/>
                  </a:lnTo>
                  <a:lnTo>
                    <a:pt x="199" y="126"/>
                  </a:lnTo>
                  <a:lnTo>
                    <a:pt x="202" y="128"/>
                  </a:lnTo>
                  <a:lnTo>
                    <a:pt x="202" y="128"/>
                  </a:lnTo>
                  <a:lnTo>
                    <a:pt x="211" y="135"/>
                  </a:lnTo>
                  <a:lnTo>
                    <a:pt x="213" y="140"/>
                  </a:lnTo>
                  <a:lnTo>
                    <a:pt x="225" y="142"/>
                  </a:lnTo>
                  <a:lnTo>
                    <a:pt x="228" y="147"/>
                  </a:lnTo>
                  <a:lnTo>
                    <a:pt x="230" y="154"/>
                  </a:lnTo>
                  <a:lnTo>
                    <a:pt x="223" y="157"/>
                  </a:lnTo>
                  <a:lnTo>
                    <a:pt x="220" y="159"/>
                  </a:lnTo>
                  <a:lnTo>
                    <a:pt x="218" y="159"/>
                  </a:lnTo>
                  <a:lnTo>
                    <a:pt x="216" y="171"/>
                  </a:lnTo>
                  <a:lnTo>
                    <a:pt x="213" y="176"/>
                  </a:lnTo>
                  <a:lnTo>
                    <a:pt x="199" y="187"/>
                  </a:lnTo>
                  <a:lnTo>
                    <a:pt x="185" y="195"/>
                  </a:lnTo>
                  <a:lnTo>
                    <a:pt x="183" y="195"/>
                  </a:lnTo>
                  <a:lnTo>
                    <a:pt x="175" y="190"/>
                  </a:lnTo>
                  <a:lnTo>
                    <a:pt x="171" y="195"/>
                  </a:lnTo>
                  <a:lnTo>
                    <a:pt x="166" y="199"/>
                  </a:lnTo>
                  <a:lnTo>
                    <a:pt x="166" y="202"/>
                  </a:lnTo>
                  <a:lnTo>
                    <a:pt x="166" y="206"/>
                  </a:lnTo>
                  <a:lnTo>
                    <a:pt x="168" y="209"/>
                  </a:lnTo>
                  <a:lnTo>
                    <a:pt x="171" y="209"/>
                  </a:lnTo>
                  <a:lnTo>
                    <a:pt x="171" y="211"/>
                  </a:lnTo>
                  <a:lnTo>
                    <a:pt x="173" y="213"/>
                  </a:lnTo>
                  <a:lnTo>
                    <a:pt x="173" y="216"/>
                  </a:lnTo>
                  <a:lnTo>
                    <a:pt x="175" y="221"/>
                  </a:lnTo>
                  <a:lnTo>
                    <a:pt x="175" y="223"/>
                  </a:lnTo>
                  <a:lnTo>
                    <a:pt x="175" y="223"/>
                  </a:lnTo>
                  <a:lnTo>
                    <a:pt x="178" y="225"/>
                  </a:lnTo>
                  <a:lnTo>
                    <a:pt x="175" y="235"/>
                  </a:lnTo>
                  <a:lnTo>
                    <a:pt x="173" y="237"/>
                  </a:lnTo>
                  <a:lnTo>
                    <a:pt x="171" y="239"/>
                  </a:lnTo>
                  <a:lnTo>
                    <a:pt x="166" y="237"/>
                  </a:lnTo>
                  <a:lnTo>
                    <a:pt x="164" y="237"/>
                  </a:lnTo>
                  <a:lnTo>
                    <a:pt x="164" y="247"/>
                  </a:lnTo>
                  <a:lnTo>
                    <a:pt x="168" y="251"/>
                  </a:lnTo>
                  <a:lnTo>
                    <a:pt x="178" y="254"/>
                  </a:lnTo>
                  <a:lnTo>
                    <a:pt x="180" y="256"/>
                  </a:lnTo>
                  <a:lnTo>
                    <a:pt x="180" y="258"/>
                  </a:lnTo>
                  <a:lnTo>
                    <a:pt x="178" y="263"/>
                  </a:lnTo>
                  <a:lnTo>
                    <a:pt x="175" y="266"/>
                  </a:lnTo>
                  <a:lnTo>
                    <a:pt x="175" y="268"/>
                  </a:lnTo>
                  <a:lnTo>
                    <a:pt x="175" y="270"/>
                  </a:lnTo>
                  <a:lnTo>
                    <a:pt x="173" y="270"/>
                  </a:lnTo>
                  <a:lnTo>
                    <a:pt x="171" y="273"/>
                  </a:lnTo>
                  <a:lnTo>
                    <a:pt x="171" y="275"/>
                  </a:lnTo>
                  <a:lnTo>
                    <a:pt x="171" y="280"/>
                  </a:lnTo>
                  <a:lnTo>
                    <a:pt x="171" y="282"/>
                  </a:lnTo>
                  <a:lnTo>
                    <a:pt x="180" y="282"/>
                  </a:lnTo>
                  <a:lnTo>
                    <a:pt x="183" y="287"/>
                  </a:lnTo>
                  <a:lnTo>
                    <a:pt x="185" y="292"/>
                  </a:lnTo>
                  <a:lnTo>
                    <a:pt x="187" y="296"/>
                  </a:lnTo>
                  <a:lnTo>
                    <a:pt x="187" y="303"/>
                  </a:lnTo>
                  <a:lnTo>
                    <a:pt x="190" y="306"/>
                  </a:lnTo>
                  <a:lnTo>
                    <a:pt x="190" y="308"/>
                  </a:lnTo>
                  <a:lnTo>
                    <a:pt x="190" y="308"/>
                  </a:lnTo>
                  <a:lnTo>
                    <a:pt x="190" y="310"/>
                  </a:lnTo>
                  <a:lnTo>
                    <a:pt x="187" y="315"/>
                  </a:lnTo>
                  <a:lnTo>
                    <a:pt x="185" y="318"/>
                  </a:lnTo>
                  <a:lnTo>
                    <a:pt x="183" y="320"/>
                  </a:lnTo>
                  <a:lnTo>
                    <a:pt x="175" y="320"/>
                  </a:lnTo>
                  <a:lnTo>
                    <a:pt x="164" y="318"/>
                  </a:lnTo>
                  <a:lnTo>
                    <a:pt x="154" y="318"/>
                  </a:lnTo>
                  <a:lnTo>
                    <a:pt x="152" y="318"/>
                  </a:lnTo>
                  <a:lnTo>
                    <a:pt x="149" y="315"/>
                  </a:lnTo>
                  <a:lnTo>
                    <a:pt x="147" y="313"/>
                  </a:lnTo>
                  <a:lnTo>
                    <a:pt x="145" y="310"/>
                  </a:lnTo>
                  <a:lnTo>
                    <a:pt x="142" y="310"/>
                  </a:lnTo>
                  <a:lnTo>
                    <a:pt x="104" y="322"/>
                  </a:lnTo>
                  <a:lnTo>
                    <a:pt x="97" y="322"/>
                  </a:lnTo>
                  <a:lnTo>
                    <a:pt x="92" y="318"/>
                  </a:lnTo>
                  <a:lnTo>
                    <a:pt x="90" y="310"/>
                  </a:lnTo>
                  <a:lnTo>
                    <a:pt x="90" y="303"/>
                  </a:lnTo>
                  <a:lnTo>
                    <a:pt x="88" y="296"/>
                  </a:lnTo>
                  <a:lnTo>
                    <a:pt x="85" y="292"/>
                  </a:lnTo>
                  <a:lnTo>
                    <a:pt x="81" y="292"/>
                  </a:lnTo>
                  <a:lnTo>
                    <a:pt x="71" y="301"/>
                  </a:lnTo>
                  <a:lnTo>
                    <a:pt x="64" y="303"/>
                  </a:lnTo>
                  <a:lnTo>
                    <a:pt x="62" y="301"/>
                  </a:lnTo>
                  <a:lnTo>
                    <a:pt x="57" y="299"/>
                  </a:lnTo>
                  <a:lnTo>
                    <a:pt x="50" y="289"/>
                  </a:lnTo>
                  <a:lnTo>
                    <a:pt x="47" y="287"/>
                  </a:lnTo>
                  <a:lnTo>
                    <a:pt x="47" y="282"/>
                  </a:lnTo>
                  <a:lnTo>
                    <a:pt x="47" y="282"/>
                  </a:lnTo>
                  <a:lnTo>
                    <a:pt x="45" y="282"/>
                  </a:lnTo>
                  <a:lnTo>
                    <a:pt x="33" y="284"/>
                  </a:lnTo>
                  <a:lnTo>
                    <a:pt x="33" y="284"/>
                  </a:lnTo>
                  <a:lnTo>
                    <a:pt x="31" y="284"/>
                  </a:lnTo>
                  <a:lnTo>
                    <a:pt x="31" y="284"/>
                  </a:lnTo>
                  <a:lnTo>
                    <a:pt x="31" y="282"/>
                  </a:lnTo>
                  <a:lnTo>
                    <a:pt x="31" y="280"/>
                  </a:lnTo>
                  <a:lnTo>
                    <a:pt x="31" y="277"/>
                  </a:lnTo>
                  <a:lnTo>
                    <a:pt x="33" y="275"/>
                  </a:lnTo>
                  <a:lnTo>
                    <a:pt x="38" y="258"/>
                  </a:lnTo>
                  <a:lnTo>
                    <a:pt x="40" y="254"/>
                  </a:lnTo>
                  <a:lnTo>
                    <a:pt x="45" y="249"/>
                  </a:lnTo>
                  <a:lnTo>
                    <a:pt x="50" y="244"/>
                  </a:lnTo>
                  <a:lnTo>
                    <a:pt x="52" y="242"/>
                  </a:lnTo>
                  <a:lnTo>
                    <a:pt x="54" y="239"/>
                  </a:lnTo>
                  <a:lnTo>
                    <a:pt x="54" y="237"/>
                  </a:lnTo>
                  <a:lnTo>
                    <a:pt x="54" y="237"/>
                  </a:lnTo>
                  <a:lnTo>
                    <a:pt x="52" y="235"/>
                  </a:lnTo>
                  <a:lnTo>
                    <a:pt x="50" y="232"/>
                  </a:lnTo>
                  <a:lnTo>
                    <a:pt x="47" y="230"/>
                  </a:lnTo>
                  <a:lnTo>
                    <a:pt x="47" y="230"/>
                  </a:lnTo>
                  <a:lnTo>
                    <a:pt x="50" y="230"/>
                  </a:lnTo>
                  <a:lnTo>
                    <a:pt x="50" y="230"/>
                  </a:lnTo>
                  <a:lnTo>
                    <a:pt x="52" y="230"/>
                  </a:lnTo>
                  <a:lnTo>
                    <a:pt x="54" y="225"/>
                  </a:lnTo>
                  <a:lnTo>
                    <a:pt x="59" y="211"/>
                  </a:lnTo>
                  <a:lnTo>
                    <a:pt x="59" y="204"/>
                  </a:lnTo>
                  <a:lnTo>
                    <a:pt x="54" y="199"/>
                  </a:lnTo>
                  <a:lnTo>
                    <a:pt x="52" y="199"/>
                  </a:lnTo>
                  <a:lnTo>
                    <a:pt x="52" y="197"/>
                  </a:lnTo>
                  <a:lnTo>
                    <a:pt x="52" y="195"/>
                  </a:lnTo>
                  <a:lnTo>
                    <a:pt x="52" y="192"/>
                  </a:lnTo>
                  <a:lnTo>
                    <a:pt x="52" y="190"/>
                  </a:lnTo>
                  <a:lnTo>
                    <a:pt x="52" y="190"/>
                  </a:lnTo>
                  <a:lnTo>
                    <a:pt x="54" y="185"/>
                  </a:lnTo>
                  <a:lnTo>
                    <a:pt x="54" y="183"/>
                  </a:lnTo>
                  <a:lnTo>
                    <a:pt x="54" y="180"/>
                  </a:lnTo>
                  <a:lnTo>
                    <a:pt x="54" y="178"/>
                  </a:lnTo>
                  <a:lnTo>
                    <a:pt x="50" y="173"/>
                  </a:lnTo>
                  <a:lnTo>
                    <a:pt x="47" y="171"/>
                  </a:lnTo>
                  <a:lnTo>
                    <a:pt x="47" y="166"/>
                  </a:lnTo>
                  <a:lnTo>
                    <a:pt x="45" y="164"/>
                  </a:lnTo>
                  <a:lnTo>
                    <a:pt x="28" y="159"/>
                  </a:lnTo>
                  <a:lnTo>
                    <a:pt x="24" y="159"/>
                  </a:lnTo>
                  <a:lnTo>
                    <a:pt x="21" y="157"/>
                  </a:lnTo>
                  <a:lnTo>
                    <a:pt x="21" y="154"/>
                  </a:lnTo>
                  <a:lnTo>
                    <a:pt x="19" y="152"/>
                  </a:lnTo>
                  <a:lnTo>
                    <a:pt x="17" y="152"/>
                  </a:lnTo>
                  <a:lnTo>
                    <a:pt x="14" y="152"/>
                  </a:lnTo>
                  <a:lnTo>
                    <a:pt x="12" y="150"/>
                  </a:lnTo>
                  <a:lnTo>
                    <a:pt x="9" y="150"/>
                  </a:lnTo>
                  <a:lnTo>
                    <a:pt x="7" y="150"/>
                  </a:lnTo>
                  <a:lnTo>
                    <a:pt x="7" y="142"/>
                  </a:lnTo>
                  <a:lnTo>
                    <a:pt x="7" y="140"/>
                  </a:lnTo>
                  <a:lnTo>
                    <a:pt x="5" y="135"/>
                  </a:lnTo>
                  <a:lnTo>
                    <a:pt x="5" y="128"/>
                  </a:lnTo>
                  <a:lnTo>
                    <a:pt x="5" y="121"/>
                  </a:lnTo>
                  <a:lnTo>
                    <a:pt x="5" y="114"/>
                  </a:lnTo>
                  <a:lnTo>
                    <a:pt x="5" y="112"/>
                  </a:lnTo>
                  <a:lnTo>
                    <a:pt x="2" y="107"/>
                  </a:lnTo>
                  <a:lnTo>
                    <a:pt x="0" y="102"/>
                  </a:lnTo>
                  <a:lnTo>
                    <a:pt x="0" y="97"/>
                  </a:lnTo>
                  <a:lnTo>
                    <a:pt x="0" y="95"/>
                  </a:lnTo>
                  <a:lnTo>
                    <a:pt x="12" y="100"/>
                  </a:lnTo>
                  <a:lnTo>
                    <a:pt x="14" y="102"/>
                  </a:lnTo>
                  <a:lnTo>
                    <a:pt x="76" y="93"/>
                  </a:lnTo>
                  <a:lnTo>
                    <a:pt x="78" y="90"/>
                  </a:lnTo>
                  <a:lnTo>
                    <a:pt x="81" y="88"/>
                  </a:lnTo>
                  <a:lnTo>
                    <a:pt x="83" y="81"/>
                  </a:lnTo>
                  <a:lnTo>
                    <a:pt x="85" y="69"/>
                  </a:lnTo>
                  <a:lnTo>
                    <a:pt x="88" y="43"/>
                  </a:lnTo>
                  <a:lnTo>
                    <a:pt x="90" y="36"/>
                  </a:lnTo>
                  <a:lnTo>
                    <a:pt x="92" y="36"/>
                  </a:lnTo>
                  <a:lnTo>
                    <a:pt x="100" y="36"/>
                  </a:lnTo>
                  <a:lnTo>
                    <a:pt x="102" y="36"/>
                  </a:lnTo>
                  <a:lnTo>
                    <a:pt x="107" y="31"/>
                  </a:lnTo>
                  <a:lnTo>
                    <a:pt x="111" y="29"/>
                  </a:lnTo>
                  <a:lnTo>
                    <a:pt x="114" y="29"/>
                  </a:lnTo>
                  <a:lnTo>
                    <a:pt x="121" y="29"/>
                  </a:lnTo>
                  <a:lnTo>
                    <a:pt x="123" y="29"/>
                  </a:lnTo>
                  <a:lnTo>
                    <a:pt x="123" y="31"/>
                  </a:lnTo>
                  <a:lnTo>
                    <a:pt x="126" y="31"/>
                  </a:lnTo>
                  <a:lnTo>
                    <a:pt x="128" y="29"/>
                  </a:lnTo>
                  <a:lnTo>
                    <a:pt x="133" y="19"/>
                  </a:lnTo>
                  <a:lnTo>
                    <a:pt x="137" y="8"/>
                  </a:lnTo>
                  <a:lnTo>
                    <a:pt x="137" y="5"/>
                  </a:lnTo>
                  <a:lnTo>
                    <a:pt x="140" y="0"/>
                  </a:lnTo>
                  <a:lnTo>
                    <a:pt x="140" y="0"/>
                  </a:lnTo>
                  <a:lnTo>
                    <a:pt x="142" y="3"/>
                  </a:lnTo>
                  <a:lnTo>
                    <a:pt x="140" y="8"/>
                  </a:lnTo>
                  <a:lnTo>
                    <a:pt x="140" y="10"/>
                  </a:lnTo>
                  <a:lnTo>
                    <a:pt x="140" y="12"/>
                  </a:lnTo>
                  <a:lnTo>
                    <a:pt x="142"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422" y="4517"/>
              <a:ext cx="301" cy="220"/>
            </a:xfrm>
            <a:custGeom>
              <a:avLst/>
              <a:gdLst>
                <a:gd name="T0" fmla="*/ 263 w 301"/>
                <a:gd name="T1" fmla="*/ 17 h 220"/>
                <a:gd name="T2" fmla="*/ 289 w 301"/>
                <a:gd name="T3" fmla="*/ 26 h 220"/>
                <a:gd name="T4" fmla="*/ 296 w 301"/>
                <a:gd name="T5" fmla="*/ 40 h 220"/>
                <a:gd name="T6" fmla="*/ 294 w 301"/>
                <a:gd name="T7" fmla="*/ 50 h 220"/>
                <a:gd name="T8" fmla="*/ 294 w 301"/>
                <a:gd name="T9" fmla="*/ 59 h 220"/>
                <a:gd name="T10" fmla="*/ 296 w 301"/>
                <a:gd name="T11" fmla="*/ 85 h 220"/>
                <a:gd name="T12" fmla="*/ 289 w 301"/>
                <a:gd name="T13" fmla="*/ 90 h 220"/>
                <a:gd name="T14" fmla="*/ 296 w 301"/>
                <a:gd name="T15" fmla="*/ 97 h 220"/>
                <a:gd name="T16" fmla="*/ 292 w 301"/>
                <a:gd name="T17" fmla="*/ 104 h 220"/>
                <a:gd name="T18" fmla="*/ 275 w 301"/>
                <a:gd name="T19" fmla="*/ 135 h 220"/>
                <a:gd name="T20" fmla="*/ 273 w 301"/>
                <a:gd name="T21" fmla="*/ 144 h 220"/>
                <a:gd name="T22" fmla="*/ 278 w 301"/>
                <a:gd name="T23" fmla="*/ 149 h 220"/>
                <a:gd name="T24" fmla="*/ 282 w 301"/>
                <a:gd name="T25" fmla="*/ 159 h 220"/>
                <a:gd name="T26" fmla="*/ 270 w 301"/>
                <a:gd name="T27" fmla="*/ 166 h 220"/>
                <a:gd name="T28" fmla="*/ 275 w 301"/>
                <a:gd name="T29" fmla="*/ 170 h 220"/>
                <a:gd name="T30" fmla="*/ 275 w 301"/>
                <a:gd name="T31" fmla="*/ 178 h 220"/>
                <a:gd name="T32" fmla="*/ 273 w 301"/>
                <a:gd name="T33" fmla="*/ 189 h 220"/>
                <a:gd name="T34" fmla="*/ 249 w 301"/>
                <a:gd name="T35" fmla="*/ 189 h 220"/>
                <a:gd name="T36" fmla="*/ 202 w 301"/>
                <a:gd name="T37" fmla="*/ 197 h 220"/>
                <a:gd name="T38" fmla="*/ 195 w 301"/>
                <a:gd name="T39" fmla="*/ 220 h 220"/>
                <a:gd name="T40" fmla="*/ 176 w 301"/>
                <a:gd name="T41" fmla="*/ 208 h 220"/>
                <a:gd name="T42" fmla="*/ 164 w 301"/>
                <a:gd name="T43" fmla="*/ 213 h 220"/>
                <a:gd name="T44" fmla="*/ 154 w 301"/>
                <a:gd name="T45" fmla="*/ 206 h 220"/>
                <a:gd name="T46" fmla="*/ 88 w 301"/>
                <a:gd name="T47" fmla="*/ 192 h 220"/>
                <a:gd name="T48" fmla="*/ 55 w 301"/>
                <a:gd name="T49" fmla="*/ 175 h 220"/>
                <a:gd name="T50" fmla="*/ 31 w 301"/>
                <a:gd name="T51" fmla="*/ 170 h 220"/>
                <a:gd name="T52" fmla="*/ 5 w 301"/>
                <a:gd name="T53" fmla="*/ 161 h 220"/>
                <a:gd name="T54" fmla="*/ 10 w 301"/>
                <a:gd name="T55" fmla="*/ 147 h 220"/>
                <a:gd name="T56" fmla="*/ 0 w 301"/>
                <a:gd name="T57" fmla="*/ 137 h 220"/>
                <a:gd name="T58" fmla="*/ 17 w 301"/>
                <a:gd name="T59" fmla="*/ 123 h 220"/>
                <a:gd name="T60" fmla="*/ 17 w 301"/>
                <a:gd name="T61" fmla="*/ 118 h 220"/>
                <a:gd name="T62" fmla="*/ 21 w 301"/>
                <a:gd name="T63" fmla="*/ 111 h 220"/>
                <a:gd name="T64" fmla="*/ 14 w 301"/>
                <a:gd name="T65" fmla="*/ 102 h 220"/>
                <a:gd name="T66" fmla="*/ 43 w 301"/>
                <a:gd name="T67" fmla="*/ 102 h 220"/>
                <a:gd name="T68" fmla="*/ 47 w 301"/>
                <a:gd name="T69" fmla="*/ 97 h 220"/>
                <a:gd name="T70" fmla="*/ 81 w 301"/>
                <a:gd name="T71" fmla="*/ 92 h 220"/>
                <a:gd name="T72" fmla="*/ 102 w 301"/>
                <a:gd name="T73" fmla="*/ 104 h 220"/>
                <a:gd name="T74" fmla="*/ 97 w 301"/>
                <a:gd name="T75" fmla="*/ 95 h 220"/>
                <a:gd name="T76" fmla="*/ 104 w 301"/>
                <a:gd name="T77" fmla="*/ 85 h 220"/>
                <a:gd name="T78" fmla="*/ 93 w 301"/>
                <a:gd name="T79" fmla="*/ 85 h 220"/>
                <a:gd name="T80" fmla="*/ 93 w 301"/>
                <a:gd name="T81" fmla="*/ 78 h 220"/>
                <a:gd name="T82" fmla="*/ 112 w 301"/>
                <a:gd name="T83" fmla="*/ 66 h 220"/>
                <a:gd name="T84" fmla="*/ 140 w 301"/>
                <a:gd name="T85" fmla="*/ 55 h 220"/>
                <a:gd name="T86" fmla="*/ 159 w 301"/>
                <a:gd name="T87" fmla="*/ 40 h 220"/>
                <a:gd name="T88" fmla="*/ 157 w 301"/>
                <a:gd name="T89" fmla="*/ 31 h 220"/>
                <a:gd name="T90" fmla="*/ 173 w 301"/>
                <a:gd name="T91" fmla="*/ 24 h 220"/>
                <a:gd name="T92" fmla="*/ 211 w 301"/>
                <a:gd name="T93" fmla="*/ 12 h 220"/>
                <a:gd name="T94" fmla="*/ 223 w 301"/>
                <a:gd name="T95" fmla="*/ 2 h 220"/>
                <a:gd name="T96" fmla="*/ 232 w 301"/>
                <a:gd name="T97" fmla="*/ 17 h 220"/>
                <a:gd name="T98" fmla="*/ 247 w 301"/>
                <a:gd name="T99" fmla="*/ 5 h 220"/>
                <a:gd name="T100" fmla="*/ 249 w 301"/>
                <a:gd name="T101" fmla="*/ 10 h 220"/>
                <a:gd name="T102" fmla="*/ 259 w 301"/>
                <a:gd name="T103"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20">
                  <a:moveTo>
                    <a:pt x="259" y="12"/>
                  </a:moveTo>
                  <a:lnTo>
                    <a:pt x="261" y="12"/>
                  </a:lnTo>
                  <a:lnTo>
                    <a:pt x="263" y="14"/>
                  </a:lnTo>
                  <a:lnTo>
                    <a:pt x="263" y="17"/>
                  </a:lnTo>
                  <a:lnTo>
                    <a:pt x="266" y="19"/>
                  </a:lnTo>
                  <a:lnTo>
                    <a:pt x="270" y="19"/>
                  </a:lnTo>
                  <a:lnTo>
                    <a:pt x="287" y="24"/>
                  </a:lnTo>
                  <a:lnTo>
                    <a:pt x="289" y="26"/>
                  </a:lnTo>
                  <a:lnTo>
                    <a:pt x="289" y="31"/>
                  </a:lnTo>
                  <a:lnTo>
                    <a:pt x="292" y="33"/>
                  </a:lnTo>
                  <a:lnTo>
                    <a:pt x="296" y="38"/>
                  </a:lnTo>
                  <a:lnTo>
                    <a:pt x="296" y="40"/>
                  </a:lnTo>
                  <a:lnTo>
                    <a:pt x="296" y="43"/>
                  </a:lnTo>
                  <a:lnTo>
                    <a:pt x="296" y="45"/>
                  </a:lnTo>
                  <a:lnTo>
                    <a:pt x="294" y="50"/>
                  </a:lnTo>
                  <a:lnTo>
                    <a:pt x="294" y="50"/>
                  </a:lnTo>
                  <a:lnTo>
                    <a:pt x="294" y="52"/>
                  </a:lnTo>
                  <a:lnTo>
                    <a:pt x="294" y="55"/>
                  </a:lnTo>
                  <a:lnTo>
                    <a:pt x="294" y="57"/>
                  </a:lnTo>
                  <a:lnTo>
                    <a:pt x="294" y="59"/>
                  </a:lnTo>
                  <a:lnTo>
                    <a:pt x="296" y="59"/>
                  </a:lnTo>
                  <a:lnTo>
                    <a:pt x="301" y="64"/>
                  </a:lnTo>
                  <a:lnTo>
                    <a:pt x="301" y="71"/>
                  </a:lnTo>
                  <a:lnTo>
                    <a:pt x="296" y="85"/>
                  </a:lnTo>
                  <a:lnTo>
                    <a:pt x="294" y="90"/>
                  </a:lnTo>
                  <a:lnTo>
                    <a:pt x="292" y="90"/>
                  </a:lnTo>
                  <a:lnTo>
                    <a:pt x="292" y="90"/>
                  </a:lnTo>
                  <a:lnTo>
                    <a:pt x="289" y="90"/>
                  </a:lnTo>
                  <a:lnTo>
                    <a:pt x="289" y="90"/>
                  </a:lnTo>
                  <a:lnTo>
                    <a:pt x="292" y="92"/>
                  </a:lnTo>
                  <a:lnTo>
                    <a:pt x="294" y="95"/>
                  </a:lnTo>
                  <a:lnTo>
                    <a:pt x="296" y="97"/>
                  </a:lnTo>
                  <a:lnTo>
                    <a:pt x="296" y="97"/>
                  </a:lnTo>
                  <a:lnTo>
                    <a:pt x="296" y="99"/>
                  </a:lnTo>
                  <a:lnTo>
                    <a:pt x="294" y="102"/>
                  </a:lnTo>
                  <a:lnTo>
                    <a:pt x="292" y="104"/>
                  </a:lnTo>
                  <a:lnTo>
                    <a:pt x="287" y="109"/>
                  </a:lnTo>
                  <a:lnTo>
                    <a:pt x="282" y="114"/>
                  </a:lnTo>
                  <a:lnTo>
                    <a:pt x="280" y="118"/>
                  </a:lnTo>
                  <a:lnTo>
                    <a:pt x="275" y="135"/>
                  </a:lnTo>
                  <a:lnTo>
                    <a:pt x="273" y="137"/>
                  </a:lnTo>
                  <a:lnTo>
                    <a:pt x="273" y="140"/>
                  </a:lnTo>
                  <a:lnTo>
                    <a:pt x="273" y="142"/>
                  </a:lnTo>
                  <a:lnTo>
                    <a:pt x="273" y="144"/>
                  </a:lnTo>
                  <a:lnTo>
                    <a:pt x="273" y="144"/>
                  </a:lnTo>
                  <a:lnTo>
                    <a:pt x="275" y="144"/>
                  </a:lnTo>
                  <a:lnTo>
                    <a:pt x="275" y="144"/>
                  </a:lnTo>
                  <a:lnTo>
                    <a:pt x="278" y="149"/>
                  </a:lnTo>
                  <a:lnTo>
                    <a:pt x="278" y="152"/>
                  </a:lnTo>
                  <a:lnTo>
                    <a:pt x="282" y="154"/>
                  </a:lnTo>
                  <a:lnTo>
                    <a:pt x="282" y="156"/>
                  </a:lnTo>
                  <a:lnTo>
                    <a:pt x="282" y="159"/>
                  </a:lnTo>
                  <a:lnTo>
                    <a:pt x="280" y="161"/>
                  </a:lnTo>
                  <a:lnTo>
                    <a:pt x="278" y="161"/>
                  </a:lnTo>
                  <a:lnTo>
                    <a:pt x="273" y="163"/>
                  </a:lnTo>
                  <a:lnTo>
                    <a:pt x="270" y="166"/>
                  </a:lnTo>
                  <a:lnTo>
                    <a:pt x="270" y="170"/>
                  </a:lnTo>
                  <a:lnTo>
                    <a:pt x="268" y="173"/>
                  </a:lnTo>
                  <a:lnTo>
                    <a:pt x="270" y="175"/>
                  </a:lnTo>
                  <a:lnTo>
                    <a:pt x="275" y="170"/>
                  </a:lnTo>
                  <a:lnTo>
                    <a:pt x="278" y="168"/>
                  </a:lnTo>
                  <a:lnTo>
                    <a:pt x="285" y="170"/>
                  </a:lnTo>
                  <a:lnTo>
                    <a:pt x="287" y="173"/>
                  </a:lnTo>
                  <a:lnTo>
                    <a:pt x="275" y="178"/>
                  </a:lnTo>
                  <a:lnTo>
                    <a:pt x="273" y="180"/>
                  </a:lnTo>
                  <a:lnTo>
                    <a:pt x="275" y="187"/>
                  </a:lnTo>
                  <a:lnTo>
                    <a:pt x="275" y="189"/>
                  </a:lnTo>
                  <a:lnTo>
                    <a:pt x="273" y="189"/>
                  </a:lnTo>
                  <a:lnTo>
                    <a:pt x="263" y="185"/>
                  </a:lnTo>
                  <a:lnTo>
                    <a:pt x="259" y="185"/>
                  </a:lnTo>
                  <a:lnTo>
                    <a:pt x="256" y="185"/>
                  </a:lnTo>
                  <a:lnTo>
                    <a:pt x="249" y="189"/>
                  </a:lnTo>
                  <a:lnTo>
                    <a:pt x="225" y="192"/>
                  </a:lnTo>
                  <a:lnTo>
                    <a:pt x="206" y="189"/>
                  </a:lnTo>
                  <a:lnTo>
                    <a:pt x="204" y="192"/>
                  </a:lnTo>
                  <a:lnTo>
                    <a:pt x="202" y="197"/>
                  </a:lnTo>
                  <a:lnTo>
                    <a:pt x="199" y="204"/>
                  </a:lnTo>
                  <a:lnTo>
                    <a:pt x="199" y="211"/>
                  </a:lnTo>
                  <a:lnTo>
                    <a:pt x="199" y="213"/>
                  </a:lnTo>
                  <a:lnTo>
                    <a:pt x="195" y="220"/>
                  </a:lnTo>
                  <a:lnTo>
                    <a:pt x="185" y="220"/>
                  </a:lnTo>
                  <a:lnTo>
                    <a:pt x="178" y="218"/>
                  </a:lnTo>
                  <a:lnTo>
                    <a:pt x="178" y="213"/>
                  </a:lnTo>
                  <a:lnTo>
                    <a:pt x="176" y="208"/>
                  </a:lnTo>
                  <a:lnTo>
                    <a:pt x="173" y="208"/>
                  </a:lnTo>
                  <a:lnTo>
                    <a:pt x="168" y="206"/>
                  </a:lnTo>
                  <a:lnTo>
                    <a:pt x="164" y="208"/>
                  </a:lnTo>
                  <a:lnTo>
                    <a:pt x="164" y="213"/>
                  </a:lnTo>
                  <a:lnTo>
                    <a:pt x="164" y="215"/>
                  </a:lnTo>
                  <a:lnTo>
                    <a:pt x="161" y="218"/>
                  </a:lnTo>
                  <a:lnTo>
                    <a:pt x="157" y="208"/>
                  </a:lnTo>
                  <a:lnTo>
                    <a:pt x="154" y="206"/>
                  </a:lnTo>
                  <a:lnTo>
                    <a:pt x="147" y="201"/>
                  </a:lnTo>
                  <a:lnTo>
                    <a:pt x="114" y="192"/>
                  </a:lnTo>
                  <a:lnTo>
                    <a:pt x="107" y="194"/>
                  </a:lnTo>
                  <a:lnTo>
                    <a:pt x="88" y="192"/>
                  </a:lnTo>
                  <a:lnTo>
                    <a:pt x="78" y="189"/>
                  </a:lnTo>
                  <a:lnTo>
                    <a:pt x="71" y="182"/>
                  </a:lnTo>
                  <a:lnTo>
                    <a:pt x="62" y="180"/>
                  </a:lnTo>
                  <a:lnTo>
                    <a:pt x="55" y="175"/>
                  </a:lnTo>
                  <a:lnTo>
                    <a:pt x="52" y="170"/>
                  </a:lnTo>
                  <a:lnTo>
                    <a:pt x="47" y="166"/>
                  </a:lnTo>
                  <a:lnTo>
                    <a:pt x="43" y="166"/>
                  </a:lnTo>
                  <a:lnTo>
                    <a:pt x="31" y="170"/>
                  </a:lnTo>
                  <a:lnTo>
                    <a:pt x="24" y="173"/>
                  </a:lnTo>
                  <a:lnTo>
                    <a:pt x="19" y="170"/>
                  </a:lnTo>
                  <a:lnTo>
                    <a:pt x="14" y="168"/>
                  </a:lnTo>
                  <a:lnTo>
                    <a:pt x="5" y="161"/>
                  </a:lnTo>
                  <a:lnTo>
                    <a:pt x="2" y="156"/>
                  </a:lnTo>
                  <a:lnTo>
                    <a:pt x="5" y="154"/>
                  </a:lnTo>
                  <a:lnTo>
                    <a:pt x="7" y="149"/>
                  </a:lnTo>
                  <a:lnTo>
                    <a:pt x="10" y="147"/>
                  </a:lnTo>
                  <a:lnTo>
                    <a:pt x="12" y="144"/>
                  </a:lnTo>
                  <a:lnTo>
                    <a:pt x="10" y="142"/>
                  </a:lnTo>
                  <a:lnTo>
                    <a:pt x="5" y="140"/>
                  </a:lnTo>
                  <a:lnTo>
                    <a:pt x="0" y="137"/>
                  </a:lnTo>
                  <a:lnTo>
                    <a:pt x="0" y="130"/>
                  </a:lnTo>
                  <a:lnTo>
                    <a:pt x="2" y="126"/>
                  </a:lnTo>
                  <a:lnTo>
                    <a:pt x="7" y="123"/>
                  </a:lnTo>
                  <a:lnTo>
                    <a:pt x="17" y="123"/>
                  </a:lnTo>
                  <a:lnTo>
                    <a:pt x="19" y="123"/>
                  </a:lnTo>
                  <a:lnTo>
                    <a:pt x="19" y="123"/>
                  </a:lnTo>
                  <a:lnTo>
                    <a:pt x="17" y="118"/>
                  </a:lnTo>
                  <a:lnTo>
                    <a:pt x="17" y="118"/>
                  </a:lnTo>
                  <a:lnTo>
                    <a:pt x="17" y="118"/>
                  </a:lnTo>
                  <a:lnTo>
                    <a:pt x="19" y="118"/>
                  </a:lnTo>
                  <a:lnTo>
                    <a:pt x="21" y="116"/>
                  </a:lnTo>
                  <a:lnTo>
                    <a:pt x="21" y="111"/>
                  </a:lnTo>
                  <a:lnTo>
                    <a:pt x="21" y="109"/>
                  </a:lnTo>
                  <a:lnTo>
                    <a:pt x="19" y="104"/>
                  </a:lnTo>
                  <a:lnTo>
                    <a:pt x="17" y="104"/>
                  </a:lnTo>
                  <a:lnTo>
                    <a:pt x="14" y="102"/>
                  </a:lnTo>
                  <a:lnTo>
                    <a:pt x="10" y="92"/>
                  </a:lnTo>
                  <a:lnTo>
                    <a:pt x="19" y="88"/>
                  </a:lnTo>
                  <a:lnTo>
                    <a:pt x="29" y="90"/>
                  </a:lnTo>
                  <a:lnTo>
                    <a:pt x="43" y="102"/>
                  </a:lnTo>
                  <a:lnTo>
                    <a:pt x="47" y="104"/>
                  </a:lnTo>
                  <a:lnTo>
                    <a:pt x="45" y="99"/>
                  </a:lnTo>
                  <a:lnTo>
                    <a:pt x="45" y="97"/>
                  </a:lnTo>
                  <a:lnTo>
                    <a:pt x="47" y="97"/>
                  </a:lnTo>
                  <a:lnTo>
                    <a:pt x="62" y="97"/>
                  </a:lnTo>
                  <a:lnTo>
                    <a:pt x="74" y="92"/>
                  </a:lnTo>
                  <a:lnTo>
                    <a:pt x="81" y="90"/>
                  </a:lnTo>
                  <a:lnTo>
                    <a:pt x="81" y="92"/>
                  </a:lnTo>
                  <a:lnTo>
                    <a:pt x="90" y="95"/>
                  </a:lnTo>
                  <a:lnTo>
                    <a:pt x="97" y="107"/>
                  </a:lnTo>
                  <a:lnTo>
                    <a:pt x="100" y="109"/>
                  </a:lnTo>
                  <a:lnTo>
                    <a:pt x="102" y="104"/>
                  </a:lnTo>
                  <a:lnTo>
                    <a:pt x="102" y="102"/>
                  </a:lnTo>
                  <a:lnTo>
                    <a:pt x="100" y="99"/>
                  </a:lnTo>
                  <a:lnTo>
                    <a:pt x="97" y="95"/>
                  </a:lnTo>
                  <a:lnTo>
                    <a:pt x="97" y="95"/>
                  </a:lnTo>
                  <a:lnTo>
                    <a:pt x="97" y="92"/>
                  </a:lnTo>
                  <a:lnTo>
                    <a:pt x="100" y="90"/>
                  </a:lnTo>
                  <a:lnTo>
                    <a:pt x="102" y="88"/>
                  </a:lnTo>
                  <a:lnTo>
                    <a:pt x="104" y="85"/>
                  </a:lnTo>
                  <a:lnTo>
                    <a:pt x="102" y="83"/>
                  </a:lnTo>
                  <a:lnTo>
                    <a:pt x="100" y="83"/>
                  </a:lnTo>
                  <a:lnTo>
                    <a:pt x="93" y="85"/>
                  </a:lnTo>
                  <a:lnTo>
                    <a:pt x="93" y="85"/>
                  </a:lnTo>
                  <a:lnTo>
                    <a:pt x="93" y="83"/>
                  </a:lnTo>
                  <a:lnTo>
                    <a:pt x="93" y="81"/>
                  </a:lnTo>
                  <a:lnTo>
                    <a:pt x="93" y="78"/>
                  </a:lnTo>
                  <a:lnTo>
                    <a:pt x="93" y="78"/>
                  </a:lnTo>
                  <a:lnTo>
                    <a:pt x="88" y="76"/>
                  </a:lnTo>
                  <a:lnTo>
                    <a:pt x="90" y="73"/>
                  </a:lnTo>
                  <a:lnTo>
                    <a:pt x="93" y="71"/>
                  </a:lnTo>
                  <a:lnTo>
                    <a:pt x="112" y="66"/>
                  </a:lnTo>
                  <a:lnTo>
                    <a:pt x="126" y="59"/>
                  </a:lnTo>
                  <a:lnTo>
                    <a:pt x="133" y="57"/>
                  </a:lnTo>
                  <a:lnTo>
                    <a:pt x="140" y="57"/>
                  </a:lnTo>
                  <a:lnTo>
                    <a:pt x="140" y="55"/>
                  </a:lnTo>
                  <a:lnTo>
                    <a:pt x="140" y="52"/>
                  </a:lnTo>
                  <a:lnTo>
                    <a:pt x="147" y="50"/>
                  </a:lnTo>
                  <a:lnTo>
                    <a:pt x="152" y="47"/>
                  </a:lnTo>
                  <a:lnTo>
                    <a:pt x="159" y="40"/>
                  </a:lnTo>
                  <a:lnTo>
                    <a:pt x="161" y="36"/>
                  </a:lnTo>
                  <a:lnTo>
                    <a:pt x="161" y="36"/>
                  </a:lnTo>
                  <a:lnTo>
                    <a:pt x="159" y="33"/>
                  </a:lnTo>
                  <a:lnTo>
                    <a:pt x="157" y="31"/>
                  </a:lnTo>
                  <a:lnTo>
                    <a:pt x="159" y="26"/>
                  </a:lnTo>
                  <a:lnTo>
                    <a:pt x="159" y="24"/>
                  </a:lnTo>
                  <a:lnTo>
                    <a:pt x="168" y="24"/>
                  </a:lnTo>
                  <a:lnTo>
                    <a:pt x="173" y="24"/>
                  </a:lnTo>
                  <a:lnTo>
                    <a:pt x="192" y="10"/>
                  </a:lnTo>
                  <a:lnTo>
                    <a:pt x="197" y="7"/>
                  </a:lnTo>
                  <a:lnTo>
                    <a:pt x="202" y="7"/>
                  </a:lnTo>
                  <a:lnTo>
                    <a:pt x="211" y="12"/>
                  </a:lnTo>
                  <a:lnTo>
                    <a:pt x="216" y="14"/>
                  </a:lnTo>
                  <a:lnTo>
                    <a:pt x="221" y="12"/>
                  </a:lnTo>
                  <a:lnTo>
                    <a:pt x="223" y="7"/>
                  </a:lnTo>
                  <a:lnTo>
                    <a:pt x="223" y="2"/>
                  </a:lnTo>
                  <a:lnTo>
                    <a:pt x="225" y="5"/>
                  </a:lnTo>
                  <a:lnTo>
                    <a:pt x="228" y="12"/>
                  </a:lnTo>
                  <a:lnTo>
                    <a:pt x="230" y="14"/>
                  </a:lnTo>
                  <a:lnTo>
                    <a:pt x="232" y="17"/>
                  </a:lnTo>
                  <a:lnTo>
                    <a:pt x="244" y="12"/>
                  </a:lnTo>
                  <a:lnTo>
                    <a:pt x="244" y="10"/>
                  </a:lnTo>
                  <a:lnTo>
                    <a:pt x="244" y="7"/>
                  </a:lnTo>
                  <a:lnTo>
                    <a:pt x="247" y="5"/>
                  </a:lnTo>
                  <a:lnTo>
                    <a:pt x="247" y="2"/>
                  </a:lnTo>
                  <a:lnTo>
                    <a:pt x="249" y="0"/>
                  </a:lnTo>
                  <a:lnTo>
                    <a:pt x="249" y="2"/>
                  </a:lnTo>
                  <a:lnTo>
                    <a:pt x="249" y="10"/>
                  </a:lnTo>
                  <a:lnTo>
                    <a:pt x="251" y="10"/>
                  </a:lnTo>
                  <a:lnTo>
                    <a:pt x="254" y="10"/>
                  </a:lnTo>
                  <a:lnTo>
                    <a:pt x="256" y="12"/>
                  </a:lnTo>
                  <a:lnTo>
                    <a:pt x="259"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339" y="4171"/>
              <a:ext cx="344" cy="455"/>
            </a:xfrm>
            <a:custGeom>
              <a:avLst/>
              <a:gdLst>
                <a:gd name="T0" fmla="*/ 192 w 344"/>
                <a:gd name="T1" fmla="*/ 5 h 455"/>
                <a:gd name="T2" fmla="*/ 206 w 344"/>
                <a:gd name="T3" fmla="*/ 38 h 455"/>
                <a:gd name="T4" fmla="*/ 225 w 344"/>
                <a:gd name="T5" fmla="*/ 69 h 455"/>
                <a:gd name="T6" fmla="*/ 256 w 344"/>
                <a:gd name="T7" fmla="*/ 100 h 455"/>
                <a:gd name="T8" fmla="*/ 278 w 344"/>
                <a:gd name="T9" fmla="*/ 88 h 455"/>
                <a:gd name="T10" fmla="*/ 296 w 344"/>
                <a:gd name="T11" fmla="*/ 114 h 455"/>
                <a:gd name="T12" fmla="*/ 308 w 344"/>
                <a:gd name="T13" fmla="*/ 138 h 455"/>
                <a:gd name="T14" fmla="*/ 337 w 344"/>
                <a:gd name="T15" fmla="*/ 171 h 455"/>
                <a:gd name="T16" fmla="*/ 339 w 344"/>
                <a:gd name="T17" fmla="*/ 211 h 455"/>
                <a:gd name="T18" fmla="*/ 339 w 344"/>
                <a:gd name="T19" fmla="*/ 228 h 455"/>
                <a:gd name="T20" fmla="*/ 334 w 344"/>
                <a:gd name="T21" fmla="*/ 240 h 455"/>
                <a:gd name="T22" fmla="*/ 337 w 344"/>
                <a:gd name="T23" fmla="*/ 254 h 455"/>
                <a:gd name="T24" fmla="*/ 315 w 344"/>
                <a:gd name="T25" fmla="*/ 266 h 455"/>
                <a:gd name="T26" fmla="*/ 332 w 344"/>
                <a:gd name="T27" fmla="*/ 275 h 455"/>
                <a:gd name="T28" fmla="*/ 337 w 344"/>
                <a:gd name="T29" fmla="*/ 306 h 455"/>
                <a:gd name="T30" fmla="*/ 330 w 344"/>
                <a:gd name="T31" fmla="*/ 320 h 455"/>
                <a:gd name="T32" fmla="*/ 330 w 344"/>
                <a:gd name="T33" fmla="*/ 351 h 455"/>
                <a:gd name="T34" fmla="*/ 311 w 344"/>
                <a:gd name="T35" fmla="*/ 358 h 455"/>
                <a:gd name="T36" fmla="*/ 294 w 344"/>
                <a:gd name="T37" fmla="*/ 358 h 455"/>
                <a:gd name="T38" fmla="*/ 242 w 344"/>
                <a:gd name="T39" fmla="*/ 370 h 455"/>
                <a:gd name="T40" fmla="*/ 242 w 344"/>
                <a:gd name="T41" fmla="*/ 386 h 455"/>
                <a:gd name="T42" fmla="*/ 216 w 344"/>
                <a:gd name="T43" fmla="*/ 403 h 455"/>
                <a:gd name="T44" fmla="*/ 176 w 344"/>
                <a:gd name="T45" fmla="*/ 424 h 455"/>
                <a:gd name="T46" fmla="*/ 183 w 344"/>
                <a:gd name="T47" fmla="*/ 429 h 455"/>
                <a:gd name="T48" fmla="*/ 180 w 344"/>
                <a:gd name="T49" fmla="*/ 441 h 455"/>
                <a:gd name="T50" fmla="*/ 180 w 344"/>
                <a:gd name="T51" fmla="*/ 453 h 455"/>
                <a:gd name="T52" fmla="*/ 130 w 344"/>
                <a:gd name="T53" fmla="*/ 443 h 455"/>
                <a:gd name="T54" fmla="*/ 102 w 344"/>
                <a:gd name="T55" fmla="*/ 434 h 455"/>
                <a:gd name="T56" fmla="*/ 69 w 344"/>
                <a:gd name="T57" fmla="*/ 431 h 455"/>
                <a:gd name="T58" fmla="*/ 62 w 344"/>
                <a:gd name="T59" fmla="*/ 419 h 455"/>
                <a:gd name="T60" fmla="*/ 52 w 344"/>
                <a:gd name="T61" fmla="*/ 415 h 455"/>
                <a:gd name="T62" fmla="*/ 55 w 344"/>
                <a:gd name="T63" fmla="*/ 401 h 455"/>
                <a:gd name="T64" fmla="*/ 52 w 344"/>
                <a:gd name="T65" fmla="*/ 379 h 455"/>
                <a:gd name="T66" fmla="*/ 14 w 344"/>
                <a:gd name="T67" fmla="*/ 365 h 455"/>
                <a:gd name="T68" fmla="*/ 7 w 344"/>
                <a:gd name="T69" fmla="*/ 341 h 455"/>
                <a:gd name="T70" fmla="*/ 12 w 344"/>
                <a:gd name="T71" fmla="*/ 327 h 455"/>
                <a:gd name="T72" fmla="*/ 19 w 344"/>
                <a:gd name="T73" fmla="*/ 320 h 455"/>
                <a:gd name="T74" fmla="*/ 26 w 344"/>
                <a:gd name="T75" fmla="*/ 313 h 455"/>
                <a:gd name="T76" fmla="*/ 19 w 344"/>
                <a:gd name="T77" fmla="*/ 299 h 455"/>
                <a:gd name="T78" fmla="*/ 19 w 344"/>
                <a:gd name="T79" fmla="*/ 258 h 455"/>
                <a:gd name="T80" fmla="*/ 19 w 344"/>
                <a:gd name="T81" fmla="*/ 244 h 455"/>
                <a:gd name="T82" fmla="*/ 17 w 344"/>
                <a:gd name="T83" fmla="*/ 240 h 455"/>
                <a:gd name="T84" fmla="*/ 36 w 344"/>
                <a:gd name="T85" fmla="*/ 211 h 455"/>
                <a:gd name="T86" fmla="*/ 29 w 344"/>
                <a:gd name="T87" fmla="*/ 187 h 455"/>
                <a:gd name="T88" fmla="*/ 26 w 344"/>
                <a:gd name="T89" fmla="*/ 176 h 455"/>
                <a:gd name="T90" fmla="*/ 14 w 344"/>
                <a:gd name="T91" fmla="*/ 157 h 455"/>
                <a:gd name="T92" fmla="*/ 26 w 344"/>
                <a:gd name="T93" fmla="*/ 131 h 455"/>
                <a:gd name="T94" fmla="*/ 33 w 344"/>
                <a:gd name="T95" fmla="*/ 114 h 455"/>
                <a:gd name="T96" fmla="*/ 43 w 344"/>
                <a:gd name="T97" fmla="*/ 98 h 455"/>
                <a:gd name="T98" fmla="*/ 88 w 344"/>
                <a:gd name="T99" fmla="*/ 53 h 455"/>
                <a:gd name="T100" fmla="*/ 121 w 344"/>
                <a:gd name="T101" fmla="*/ 31 h 455"/>
                <a:gd name="T102" fmla="*/ 135 w 344"/>
                <a:gd name="T103" fmla="*/ 27 h 455"/>
                <a:gd name="T104" fmla="*/ 173 w 344"/>
                <a:gd name="T105" fmla="*/ 10 h 455"/>
                <a:gd name="T106" fmla="*/ 180 w 344"/>
                <a:gd name="T10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455">
                  <a:moveTo>
                    <a:pt x="183" y="8"/>
                  </a:moveTo>
                  <a:lnTo>
                    <a:pt x="183" y="8"/>
                  </a:lnTo>
                  <a:lnTo>
                    <a:pt x="185" y="5"/>
                  </a:lnTo>
                  <a:lnTo>
                    <a:pt x="187" y="3"/>
                  </a:lnTo>
                  <a:lnTo>
                    <a:pt x="190" y="3"/>
                  </a:lnTo>
                  <a:lnTo>
                    <a:pt x="192" y="5"/>
                  </a:lnTo>
                  <a:lnTo>
                    <a:pt x="190" y="10"/>
                  </a:lnTo>
                  <a:lnTo>
                    <a:pt x="190" y="12"/>
                  </a:lnTo>
                  <a:lnTo>
                    <a:pt x="190" y="15"/>
                  </a:lnTo>
                  <a:lnTo>
                    <a:pt x="192" y="24"/>
                  </a:lnTo>
                  <a:lnTo>
                    <a:pt x="197" y="29"/>
                  </a:lnTo>
                  <a:lnTo>
                    <a:pt x="206" y="38"/>
                  </a:lnTo>
                  <a:lnTo>
                    <a:pt x="206" y="48"/>
                  </a:lnTo>
                  <a:lnTo>
                    <a:pt x="209" y="55"/>
                  </a:lnTo>
                  <a:lnTo>
                    <a:pt x="211" y="57"/>
                  </a:lnTo>
                  <a:lnTo>
                    <a:pt x="213" y="62"/>
                  </a:lnTo>
                  <a:lnTo>
                    <a:pt x="221" y="64"/>
                  </a:lnTo>
                  <a:lnTo>
                    <a:pt x="225" y="69"/>
                  </a:lnTo>
                  <a:lnTo>
                    <a:pt x="237" y="71"/>
                  </a:lnTo>
                  <a:lnTo>
                    <a:pt x="242" y="79"/>
                  </a:lnTo>
                  <a:lnTo>
                    <a:pt x="244" y="86"/>
                  </a:lnTo>
                  <a:lnTo>
                    <a:pt x="249" y="95"/>
                  </a:lnTo>
                  <a:lnTo>
                    <a:pt x="254" y="98"/>
                  </a:lnTo>
                  <a:lnTo>
                    <a:pt x="256" y="100"/>
                  </a:lnTo>
                  <a:lnTo>
                    <a:pt x="261" y="100"/>
                  </a:lnTo>
                  <a:lnTo>
                    <a:pt x="266" y="100"/>
                  </a:lnTo>
                  <a:lnTo>
                    <a:pt x="263" y="95"/>
                  </a:lnTo>
                  <a:lnTo>
                    <a:pt x="266" y="93"/>
                  </a:lnTo>
                  <a:lnTo>
                    <a:pt x="273" y="90"/>
                  </a:lnTo>
                  <a:lnTo>
                    <a:pt x="278" y="88"/>
                  </a:lnTo>
                  <a:lnTo>
                    <a:pt x="282" y="93"/>
                  </a:lnTo>
                  <a:lnTo>
                    <a:pt x="287" y="98"/>
                  </a:lnTo>
                  <a:lnTo>
                    <a:pt x="289" y="105"/>
                  </a:lnTo>
                  <a:lnTo>
                    <a:pt x="292" y="109"/>
                  </a:lnTo>
                  <a:lnTo>
                    <a:pt x="294" y="112"/>
                  </a:lnTo>
                  <a:lnTo>
                    <a:pt x="296" y="114"/>
                  </a:lnTo>
                  <a:lnTo>
                    <a:pt x="296" y="116"/>
                  </a:lnTo>
                  <a:lnTo>
                    <a:pt x="296" y="124"/>
                  </a:lnTo>
                  <a:lnTo>
                    <a:pt x="296" y="126"/>
                  </a:lnTo>
                  <a:lnTo>
                    <a:pt x="296" y="128"/>
                  </a:lnTo>
                  <a:lnTo>
                    <a:pt x="299" y="133"/>
                  </a:lnTo>
                  <a:lnTo>
                    <a:pt x="308" y="138"/>
                  </a:lnTo>
                  <a:lnTo>
                    <a:pt x="311" y="135"/>
                  </a:lnTo>
                  <a:lnTo>
                    <a:pt x="325" y="131"/>
                  </a:lnTo>
                  <a:lnTo>
                    <a:pt x="327" y="135"/>
                  </a:lnTo>
                  <a:lnTo>
                    <a:pt x="330" y="140"/>
                  </a:lnTo>
                  <a:lnTo>
                    <a:pt x="334" y="161"/>
                  </a:lnTo>
                  <a:lnTo>
                    <a:pt x="337" y="171"/>
                  </a:lnTo>
                  <a:lnTo>
                    <a:pt x="334" y="185"/>
                  </a:lnTo>
                  <a:lnTo>
                    <a:pt x="334" y="197"/>
                  </a:lnTo>
                  <a:lnTo>
                    <a:pt x="334" y="206"/>
                  </a:lnTo>
                  <a:lnTo>
                    <a:pt x="337" y="209"/>
                  </a:lnTo>
                  <a:lnTo>
                    <a:pt x="342" y="209"/>
                  </a:lnTo>
                  <a:lnTo>
                    <a:pt x="339" y="211"/>
                  </a:lnTo>
                  <a:lnTo>
                    <a:pt x="339" y="211"/>
                  </a:lnTo>
                  <a:lnTo>
                    <a:pt x="339" y="214"/>
                  </a:lnTo>
                  <a:lnTo>
                    <a:pt x="342" y="221"/>
                  </a:lnTo>
                  <a:lnTo>
                    <a:pt x="344" y="225"/>
                  </a:lnTo>
                  <a:lnTo>
                    <a:pt x="342" y="228"/>
                  </a:lnTo>
                  <a:lnTo>
                    <a:pt x="339" y="228"/>
                  </a:lnTo>
                  <a:lnTo>
                    <a:pt x="337" y="225"/>
                  </a:lnTo>
                  <a:lnTo>
                    <a:pt x="337" y="225"/>
                  </a:lnTo>
                  <a:lnTo>
                    <a:pt x="334" y="228"/>
                  </a:lnTo>
                  <a:lnTo>
                    <a:pt x="332" y="232"/>
                  </a:lnTo>
                  <a:lnTo>
                    <a:pt x="334" y="237"/>
                  </a:lnTo>
                  <a:lnTo>
                    <a:pt x="334" y="240"/>
                  </a:lnTo>
                  <a:lnTo>
                    <a:pt x="339" y="244"/>
                  </a:lnTo>
                  <a:lnTo>
                    <a:pt x="339" y="249"/>
                  </a:lnTo>
                  <a:lnTo>
                    <a:pt x="339" y="249"/>
                  </a:lnTo>
                  <a:lnTo>
                    <a:pt x="337" y="251"/>
                  </a:lnTo>
                  <a:lnTo>
                    <a:pt x="337" y="251"/>
                  </a:lnTo>
                  <a:lnTo>
                    <a:pt x="337" y="254"/>
                  </a:lnTo>
                  <a:lnTo>
                    <a:pt x="334" y="256"/>
                  </a:lnTo>
                  <a:lnTo>
                    <a:pt x="325" y="251"/>
                  </a:lnTo>
                  <a:lnTo>
                    <a:pt x="320" y="249"/>
                  </a:lnTo>
                  <a:lnTo>
                    <a:pt x="315" y="254"/>
                  </a:lnTo>
                  <a:lnTo>
                    <a:pt x="313" y="261"/>
                  </a:lnTo>
                  <a:lnTo>
                    <a:pt x="315" y="266"/>
                  </a:lnTo>
                  <a:lnTo>
                    <a:pt x="318" y="270"/>
                  </a:lnTo>
                  <a:lnTo>
                    <a:pt x="320" y="275"/>
                  </a:lnTo>
                  <a:lnTo>
                    <a:pt x="323" y="273"/>
                  </a:lnTo>
                  <a:lnTo>
                    <a:pt x="325" y="270"/>
                  </a:lnTo>
                  <a:lnTo>
                    <a:pt x="330" y="270"/>
                  </a:lnTo>
                  <a:lnTo>
                    <a:pt x="332" y="275"/>
                  </a:lnTo>
                  <a:lnTo>
                    <a:pt x="330" y="280"/>
                  </a:lnTo>
                  <a:lnTo>
                    <a:pt x="330" y="280"/>
                  </a:lnTo>
                  <a:lnTo>
                    <a:pt x="332" y="282"/>
                  </a:lnTo>
                  <a:lnTo>
                    <a:pt x="334" y="289"/>
                  </a:lnTo>
                  <a:lnTo>
                    <a:pt x="334" y="299"/>
                  </a:lnTo>
                  <a:lnTo>
                    <a:pt x="337" y="306"/>
                  </a:lnTo>
                  <a:lnTo>
                    <a:pt x="325" y="301"/>
                  </a:lnTo>
                  <a:lnTo>
                    <a:pt x="325" y="303"/>
                  </a:lnTo>
                  <a:lnTo>
                    <a:pt x="325" y="308"/>
                  </a:lnTo>
                  <a:lnTo>
                    <a:pt x="327" y="313"/>
                  </a:lnTo>
                  <a:lnTo>
                    <a:pt x="330" y="318"/>
                  </a:lnTo>
                  <a:lnTo>
                    <a:pt x="330" y="320"/>
                  </a:lnTo>
                  <a:lnTo>
                    <a:pt x="330" y="327"/>
                  </a:lnTo>
                  <a:lnTo>
                    <a:pt x="330" y="334"/>
                  </a:lnTo>
                  <a:lnTo>
                    <a:pt x="330" y="341"/>
                  </a:lnTo>
                  <a:lnTo>
                    <a:pt x="332" y="346"/>
                  </a:lnTo>
                  <a:lnTo>
                    <a:pt x="330" y="348"/>
                  </a:lnTo>
                  <a:lnTo>
                    <a:pt x="330" y="351"/>
                  </a:lnTo>
                  <a:lnTo>
                    <a:pt x="327" y="353"/>
                  </a:lnTo>
                  <a:lnTo>
                    <a:pt x="327" y="356"/>
                  </a:lnTo>
                  <a:lnTo>
                    <a:pt x="327" y="358"/>
                  </a:lnTo>
                  <a:lnTo>
                    <a:pt x="315" y="363"/>
                  </a:lnTo>
                  <a:lnTo>
                    <a:pt x="313" y="360"/>
                  </a:lnTo>
                  <a:lnTo>
                    <a:pt x="311" y="358"/>
                  </a:lnTo>
                  <a:lnTo>
                    <a:pt x="308" y="351"/>
                  </a:lnTo>
                  <a:lnTo>
                    <a:pt x="306" y="348"/>
                  </a:lnTo>
                  <a:lnTo>
                    <a:pt x="306" y="353"/>
                  </a:lnTo>
                  <a:lnTo>
                    <a:pt x="304" y="358"/>
                  </a:lnTo>
                  <a:lnTo>
                    <a:pt x="299" y="360"/>
                  </a:lnTo>
                  <a:lnTo>
                    <a:pt x="294" y="358"/>
                  </a:lnTo>
                  <a:lnTo>
                    <a:pt x="285" y="353"/>
                  </a:lnTo>
                  <a:lnTo>
                    <a:pt x="280" y="353"/>
                  </a:lnTo>
                  <a:lnTo>
                    <a:pt x="275" y="356"/>
                  </a:lnTo>
                  <a:lnTo>
                    <a:pt x="256" y="370"/>
                  </a:lnTo>
                  <a:lnTo>
                    <a:pt x="251" y="370"/>
                  </a:lnTo>
                  <a:lnTo>
                    <a:pt x="242" y="370"/>
                  </a:lnTo>
                  <a:lnTo>
                    <a:pt x="242" y="372"/>
                  </a:lnTo>
                  <a:lnTo>
                    <a:pt x="240" y="377"/>
                  </a:lnTo>
                  <a:lnTo>
                    <a:pt x="242" y="379"/>
                  </a:lnTo>
                  <a:lnTo>
                    <a:pt x="244" y="382"/>
                  </a:lnTo>
                  <a:lnTo>
                    <a:pt x="244" y="382"/>
                  </a:lnTo>
                  <a:lnTo>
                    <a:pt x="242" y="386"/>
                  </a:lnTo>
                  <a:lnTo>
                    <a:pt x="235" y="393"/>
                  </a:lnTo>
                  <a:lnTo>
                    <a:pt x="230" y="396"/>
                  </a:lnTo>
                  <a:lnTo>
                    <a:pt x="223" y="398"/>
                  </a:lnTo>
                  <a:lnTo>
                    <a:pt x="223" y="401"/>
                  </a:lnTo>
                  <a:lnTo>
                    <a:pt x="223" y="403"/>
                  </a:lnTo>
                  <a:lnTo>
                    <a:pt x="216" y="403"/>
                  </a:lnTo>
                  <a:lnTo>
                    <a:pt x="209" y="405"/>
                  </a:lnTo>
                  <a:lnTo>
                    <a:pt x="195" y="412"/>
                  </a:lnTo>
                  <a:lnTo>
                    <a:pt x="176" y="417"/>
                  </a:lnTo>
                  <a:lnTo>
                    <a:pt x="173" y="419"/>
                  </a:lnTo>
                  <a:lnTo>
                    <a:pt x="171" y="422"/>
                  </a:lnTo>
                  <a:lnTo>
                    <a:pt x="176" y="424"/>
                  </a:lnTo>
                  <a:lnTo>
                    <a:pt x="176" y="424"/>
                  </a:lnTo>
                  <a:lnTo>
                    <a:pt x="176" y="427"/>
                  </a:lnTo>
                  <a:lnTo>
                    <a:pt x="176" y="429"/>
                  </a:lnTo>
                  <a:lnTo>
                    <a:pt x="176" y="431"/>
                  </a:lnTo>
                  <a:lnTo>
                    <a:pt x="176" y="431"/>
                  </a:lnTo>
                  <a:lnTo>
                    <a:pt x="183" y="429"/>
                  </a:lnTo>
                  <a:lnTo>
                    <a:pt x="185" y="429"/>
                  </a:lnTo>
                  <a:lnTo>
                    <a:pt x="187" y="431"/>
                  </a:lnTo>
                  <a:lnTo>
                    <a:pt x="185" y="434"/>
                  </a:lnTo>
                  <a:lnTo>
                    <a:pt x="183" y="436"/>
                  </a:lnTo>
                  <a:lnTo>
                    <a:pt x="180" y="438"/>
                  </a:lnTo>
                  <a:lnTo>
                    <a:pt x="180" y="441"/>
                  </a:lnTo>
                  <a:lnTo>
                    <a:pt x="180" y="441"/>
                  </a:lnTo>
                  <a:lnTo>
                    <a:pt x="183" y="445"/>
                  </a:lnTo>
                  <a:lnTo>
                    <a:pt x="185" y="448"/>
                  </a:lnTo>
                  <a:lnTo>
                    <a:pt x="185" y="450"/>
                  </a:lnTo>
                  <a:lnTo>
                    <a:pt x="183" y="455"/>
                  </a:lnTo>
                  <a:lnTo>
                    <a:pt x="180" y="453"/>
                  </a:lnTo>
                  <a:lnTo>
                    <a:pt x="173" y="441"/>
                  </a:lnTo>
                  <a:lnTo>
                    <a:pt x="164" y="438"/>
                  </a:lnTo>
                  <a:lnTo>
                    <a:pt x="164" y="436"/>
                  </a:lnTo>
                  <a:lnTo>
                    <a:pt x="157" y="438"/>
                  </a:lnTo>
                  <a:lnTo>
                    <a:pt x="145" y="443"/>
                  </a:lnTo>
                  <a:lnTo>
                    <a:pt x="130" y="443"/>
                  </a:lnTo>
                  <a:lnTo>
                    <a:pt x="128" y="443"/>
                  </a:lnTo>
                  <a:lnTo>
                    <a:pt x="128" y="445"/>
                  </a:lnTo>
                  <a:lnTo>
                    <a:pt x="130" y="450"/>
                  </a:lnTo>
                  <a:lnTo>
                    <a:pt x="126" y="448"/>
                  </a:lnTo>
                  <a:lnTo>
                    <a:pt x="112" y="436"/>
                  </a:lnTo>
                  <a:lnTo>
                    <a:pt x="102" y="434"/>
                  </a:lnTo>
                  <a:lnTo>
                    <a:pt x="93" y="438"/>
                  </a:lnTo>
                  <a:lnTo>
                    <a:pt x="88" y="436"/>
                  </a:lnTo>
                  <a:lnTo>
                    <a:pt x="85" y="434"/>
                  </a:lnTo>
                  <a:lnTo>
                    <a:pt x="81" y="429"/>
                  </a:lnTo>
                  <a:lnTo>
                    <a:pt x="76" y="429"/>
                  </a:lnTo>
                  <a:lnTo>
                    <a:pt x="69" y="431"/>
                  </a:lnTo>
                  <a:lnTo>
                    <a:pt x="64" y="431"/>
                  </a:lnTo>
                  <a:lnTo>
                    <a:pt x="64" y="429"/>
                  </a:lnTo>
                  <a:lnTo>
                    <a:pt x="59" y="427"/>
                  </a:lnTo>
                  <a:lnTo>
                    <a:pt x="59" y="422"/>
                  </a:lnTo>
                  <a:lnTo>
                    <a:pt x="59" y="419"/>
                  </a:lnTo>
                  <a:lnTo>
                    <a:pt x="62" y="419"/>
                  </a:lnTo>
                  <a:lnTo>
                    <a:pt x="64" y="419"/>
                  </a:lnTo>
                  <a:lnTo>
                    <a:pt x="64" y="417"/>
                  </a:lnTo>
                  <a:lnTo>
                    <a:pt x="62" y="415"/>
                  </a:lnTo>
                  <a:lnTo>
                    <a:pt x="55" y="417"/>
                  </a:lnTo>
                  <a:lnTo>
                    <a:pt x="55" y="417"/>
                  </a:lnTo>
                  <a:lnTo>
                    <a:pt x="52" y="415"/>
                  </a:lnTo>
                  <a:lnTo>
                    <a:pt x="55" y="412"/>
                  </a:lnTo>
                  <a:lnTo>
                    <a:pt x="57" y="410"/>
                  </a:lnTo>
                  <a:lnTo>
                    <a:pt x="59" y="405"/>
                  </a:lnTo>
                  <a:lnTo>
                    <a:pt x="59" y="405"/>
                  </a:lnTo>
                  <a:lnTo>
                    <a:pt x="57" y="403"/>
                  </a:lnTo>
                  <a:lnTo>
                    <a:pt x="55" y="401"/>
                  </a:lnTo>
                  <a:lnTo>
                    <a:pt x="52" y="396"/>
                  </a:lnTo>
                  <a:lnTo>
                    <a:pt x="52" y="391"/>
                  </a:lnTo>
                  <a:lnTo>
                    <a:pt x="52" y="389"/>
                  </a:lnTo>
                  <a:lnTo>
                    <a:pt x="57" y="389"/>
                  </a:lnTo>
                  <a:lnTo>
                    <a:pt x="55" y="382"/>
                  </a:lnTo>
                  <a:lnTo>
                    <a:pt x="52" y="379"/>
                  </a:lnTo>
                  <a:lnTo>
                    <a:pt x="45" y="372"/>
                  </a:lnTo>
                  <a:lnTo>
                    <a:pt x="29" y="370"/>
                  </a:lnTo>
                  <a:lnTo>
                    <a:pt x="19" y="370"/>
                  </a:lnTo>
                  <a:lnTo>
                    <a:pt x="17" y="367"/>
                  </a:lnTo>
                  <a:lnTo>
                    <a:pt x="14" y="367"/>
                  </a:lnTo>
                  <a:lnTo>
                    <a:pt x="14" y="365"/>
                  </a:lnTo>
                  <a:lnTo>
                    <a:pt x="14" y="360"/>
                  </a:lnTo>
                  <a:lnTo>
                    <a:pt x="12" y="358"/>
                  </a:lnTo>
                  <a:lnTo>
                    <a:pt x="5" y="348"/>
                  </a:lnTo>
                  <a:lnTo>
                    <a:pt x="5" y="346"/>
                  </a:lnTo>
                  <a:lnTo>
                    <a:pt x="5" y="344"/>
                  </a:lnTo>
                  <a:lnTo>
                    <a:pt x="7" y="341"/>
                  </a:lnTo>
                  <a:lnTo>
                    <a:pt x="7" y="339"/>
                  </a:lnTo>
                  <a:lnTo>
                    <a:pt x="5" y="337"/>
                  </a:lnTo>
                  <a:lnTo>
                    <a:pt x="2" y="327"/>
                  </a:lnTo>
                  <a:lnTo>
                    <a:pt x="5" y="325"/>
                  </a:lnTo>
                  <a:lnTo>
                    <a:pt x="7" y="325"/>
                  </a:lnTo>
                  <a:lnTo>
                    <a:pt x="12" y="327"/>
                  </a:lnTo>
                  <a:lnTo>
                    <a:pt x="14" y="327"/>
                  </a:lnTo>
                  <a:lnTo>
                    <a:pt x="14" y="325"/>
                  </a:lnTo>
                  <a:lnTo>
                    <a:pt x="14" y="322"/>
                  </a:lnTo>
                  <a:lnTo>
                    <a:pt x="17" y="322"/>
                  </a:lnTo>
                  <a:lnTo>
                    <a:pt x="17" y="322"/>
                  </a:lnTo>
                  <a:lnTo>
                    <a:pt x="19" y="320"/>
                  </a:lnTo>
                  <a:lnTo>
                    <a:pt x="17" y="318"/>
                  </a:lnTo>
                  <a:lnTo>
                    <a:pt x="17" y="318"/>
                  </a:lnTo>
                  <a:lnTo>
                    <a:pt x="17" y="318"/>
                  </a:lnTo>
                  <a:lnTo>
                    <a:pt x="19" y="315"/>
                  </a:lnTo>
                  <a:lnTo>
                    <a:pt x="26" y="313"/>
                  </a:lnTo>
                  <a:lnTo>
                    <a:pt x="26" y="313"/>
                  </a:lnTo>
                  <a:lnTo>
                    <a:pt x="26" y="311"/>
                  </a:lnTo>
                  <a:lnTo>
                    <a:pt x="24" y="308"/>
                  </a:lnTo>
                  <a:lnTo>
                    <a:pt x="24" y="306"/>
                  </a:lnTo>
                  <a:lnTo>
                    <a:pt x="26" y="303"/>
                  </a:lnTo>
                  <a:lnTo>
                    <a:pt x="21" y="301"/>
                  </a:lnTo>
                  <a:lnTo>
                    <a:pt x="19" y="299"/>
                  </a:lnTo>
                  <a:lnTo>
                    <a:pt x="14" y="294"/>
                  </a:lnTo>
                  <a:lnTo>
                    <a:pt x="7" y="285"/>
                  </a:lnTo>
                  <a:lnTo>
                    <a:pt x="7" y="280"/>
                  </a:lnTo>
                  <a:lnTo>
                    <a:pt x="17" y="270"/>
                  </a:lnTo>
                  <a:lnTo>
                    <a:pt x="19" y="263"/>
                  </a:lnTo>
                  <a:lnTo>
                    <a:pt x="19" y="258"/>
                  </a:lnTo>
                  <a:lnTo>
                    <a:pt x="19" y="256"/>
                  </a:lnTo>
                  <a:lnTo>
                    <a:pt x="21" y="256"/>
                  </a:lnTo>
                  <a:lnTo>
                    <a:pt x="24" y="251"/>
                  </a:lnTo>
                  <a:lnTo>
                    <a:pt x="24" y="244"/>
                  </a:lnTo>
                  <a:lnTo>
                    <a:pt x="21" y="242"/>
                  </a:lnTo>
                  <a:lnTo>
                    <a:pt x="19" y="244"/>
                  </a:lnTo>
                  <a:lnTo>
                    <a:pt x="19" y="247"/>
                  </a:lnTo>
                  <a:lnTo>
                    <a:pt x="17" y="249"/>
                  </a:lnTo>
                  <a:lnTo>
                    <a:pt x="17" y="247"/>
                  </a:lnTo>
                  <a:lnTo>
                    <a:pt x="14" y="242"/>
                  </a:lnTo>
                  <a:lnTo>
                    <a:pt x="17" y="240"/>
                  </a:lnTo>
                  <a:lnTo>
                    <a:pt x="17" y="240"/>
                  </a:lnTo>
                  <a:lnTo>
                    <a:pt x="19" y="232"/>
                  </a:lnTo>
                  <a:lnTo>
                    <a:pt x="21" y="225"/>
                  </a:lnTo>
                  <a:lnTo>
                    <a:pt x="24" y="223"/>
                  </a:lnTo>
                  <a:lnTo>
                    <a:pt x="26" y="218"/>
                  </a:lnTo>
                  <a:lnTo>
                    <a:pt x="33" y="216"/>
                  </a:lnTo>
                  <a:lnTo>
                    <a:pt x="36" y="211"/>
                  </a:lnTo>
                  <a:lnTo>
                    <a:pt x="38" y="206"/>
                  </a:lnTo>
                  <a:lnTo>
                    <a:pt x="38" y="199"/>
                  </a:lnTo>
                  <a:lnTo>
                    <a:pt x="36" y="195"/>
                  </a:lnTo>
                  <a:lnTo>
                    <a:pt x="31" y="192"/>
                  </a:lnTo>
                  <a:lnTo>
                    <a:pt x="29" y="190"/>
                  </a:lnTo>
                  <a:lnTo>
                    <a:pt x="29" y="187"/>
                  </a:lnTo>
                  <a:lnTo>
                    <a:pt x="29" y="187"/>
                  </a:lnTo>
                  <a:lnTo>
                    <a:pt x="33" y="185"/>
                  </a:lnTo>
                  <a:lnTo>
                    <a:pt x="33" y="183"/>
                  </a:lnTo>
                  <a:lnTo>
                    <a:pt x="29" y="180"/>
                  </a:lnTo>
                  <a:lnTo>
                    <a:pt x="29" y="178"/>
                  </a:lnTo>
                  <a:lnTo>
                    <a:pt x="26" y="176"/>
                  </a:lnTo>
                  <a:lnTo>
                    <a:pt x="26" y="171"/>
                  </a:lnTo>
                  <a:lnTo>
                    <a:pt x="24" y="171"/>
                  </a:lnTo>
                  <a:lnTo>
                    <a:pt x="19" y="169"/>
                  </a:lnTo>
                  <a:lnTo>
                    <a:pt x="17" y="166"/>
                  </a:lnTo>
                  <a:lnTo>
                    <a:pt x="17" y="161"/>
                  </a:lnTo>
                  <a:lnTo>
                    <a:pt x="14" y="157"/>
                  </a:lnTo>
                  <a:lnTo>
                    <a:pt x="0" y="150"/>
                  </a:lnTo>
                  <a:lnTo>
                    <a:pt x="0" y="145"/>
                  </a:lnTo>
                  <a:lnTo>
                    <a:pt x="7" y="138"/>
                  </a:lnTo>
                  <a:lnTo>
                    <a:pt x="12" y="135"/>
                  </a:lnTo>
                  <a:lnTo>
                    <a:pt x="17" y="133"/>
                  </a:lnTo>
                  <a:lnTo>
                    <a:pt x="26" y="131"/>
                  </a:lnTo>
                  <a:lnTo>
                    <a:pt x="29" y="131"/>
                  </a:lnTo>
                  <a:lnTo>
                    <a:pt x="31" y="126"/>
                  </a:lnTo>
                  <a:lnTo>
                    <a:pt x="33" y="126"/>
                  </a:lnTo>
                  <a:lnTo>
                    <a:pt x="33" y="124"/>
                  </a:lnTo>
                  <a:lnTo>
                    <a:pt x="33" y="119"/>
                  </a:lnTo>
                  <a:lnTo>
                    <a:pt x="33" y="114"/>
                  </a:lnTo>
                  <a:lnTo>
                    <a:pt x="31" y="109"/>
                  </a:lnTo>
                  <a:lnTo>
                    <a:pt x="31" y="107"/>
                  </a:lnTo>
                  <a:lnTo>
                    <a:pt x="31" y="102"/>
                  </a:lnTo>
                  <a:lnTo>
                    <a:pt x="33" y="100"/>
                  </a:lnTo>
                  <a:lnTo>
                    <a:pt x="40" y="100"/>
                  </a:lnTo>
                  <a:lnTo>
                    <a:pt x="43" y="98"/>
                  </a:lnTo>
                  <a:lnTo>
                    <a:pt x="43" y="95"/>
                  </a:lnTo>
                  <a:lnTo>
                    <a:pt x="40" y="74"/>
                  </a:lnTo>
                  <a:lnTo>
                    <a:pt x="40" y="67"/>
                  </a:lnTo>
                  <a:lnTo>
                    <a:pt x="57" y="64"/>
                  </a:lnTo>
                  <a:lnTo>
                    <a:pt x="71" y="60"/>
                  </a:lnTo>
                  <a:lnTo>
                    <a:pt x="88" y="53"/>
                  </a:lnTo>
                  <a:lnTo>
                    <a:pt x="97" y="38"/>
                  </a:lnTo>
                  <a:lnTo>
                    <a:pt x="104" y="24"/>
                  </a:lnTo>
                  <a:lnTo>
                    <a:pt x="109" y="22"/>
                  </a:lnTo>
                  <a:lnTo>
                    <a:pt x="114" y="22"/>
                  </a:lnTo>
                  <a:lnTo>
                    <a:pt x="116" y="24"/>
                  </a:lnTo>
                  <a:lnTo>
                    <a:pt x="121" y="31"/>
                  </a:lnTo>
                  <a:lnTo>
                    <a:pt x="123" y="34"/>
                  </a:lnTo>
                  <a:lnTo>
                    <a:pt x="133" y="34"/>
                  </a:lnTo>
                  <a:lnTo>
                    <a:pt x="135" y="36"/>
                  </a:lnTo>
                  <a:lnTo>
                    <a:pt x="135" y="34"/>
                  </a:lnTo>
                  <a:lnTo>
                    <a:pt x="135" y="29"/>
                  </a:lnTo>
                  <a:lnTo>
                    <a:pt x="135" y="27"/>
                  </a:lnTo>
                  <a:lnTo>
                    <a:pt x="135" y="24"/>
                  </a:lnTo>
                  <a:lnTo>
                    <a:pt x="138" y="24"/>
                  </a:lnTo>
                  <a:lnTo>
                    <a:pt x="157" y="22"/>
                  </a:lnTo>
                  <a:lnTo>
                    <a:pt x="161" y="19"/>
                  </a:lnTo>
                  <a:lnTo>
                    <a:pt x="168" y="12"/>
                  </a:lnTo>
                  <a:lnTo>
                    <a:pt x="173" y="10"/>
                  </a:lnTo>
                  <a:lnTo>
                    <a:pt x="176" y="8"/>
                  </a:lnTo>
                  <a:lnTo>
                    <a:pt x="178" y="5"/>
                  </a:lnTo>
                  <a:lnTo>
                    <a:pt x="178" y="5"/>
                  </a:lnTo>
                  <a:lnTo>
                    <a:pt x="178" y="3"/>
                  </a:lnTo>
                  <a:lnTo>
                    <a:pt x="180" y="0"/>
                  </a:lnTo>
                  <a:lnTo>
                    <a:pt x="180" y="0"/>
                  </a:lnTo>
                  <a:lnTo>
                    <a:pt x="183" y="0"/>
                  </a:lnTo>
                  <a:lnTo>
                    <a:pt x="180" y="8"/>
                  </a:lnTo>
                  <a:lnTo>
                    <a:pt x="183" y="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828" y="4527"/>
              <a:ext cx="275" cy="288"/>
            </a:xfrm>
            <a:custGeom>
              <a:avLst/>
              <a:gdLst>
                <a:gd name="T0" fmla="*/ 142 w 275"/>
                <a:gd name="T1" fmla="*/ 260 h 288"/>
                <a:gd name="T2" fmla="*/ 78 w 275"/>
                <a:gd name="T3" fmla="*/ 241 h 288"/>
                <a:gd name="T4" fmla="*/ 73 w 275"/>
                <a:gd name="T5" fmla="*/ 250 h 288"/>
                <a:gd name="T6" fmla="*/ 73 w 275"/>
                <a:gd name="T7" fmla="*/ 255 h 288"/>
                <a:gd name="T8" fmla="*/ 78 w 275"/>
                <a:gd name="T9" fmla="*/ 241 h 288"/>
                <a:gd name="T10" fmla="*/ 102 w 275"/>
                <a:gd name="T11" fmla="*/ 269 h 288"/>
                <a:gd name="T12" fmla="*/ 104 w 275"/>
                <a:gd name="T13" fmla="*/ 265 h 288"/>
                <a:gd name="T14" fmla="*/ 268 w 275"/>
                <a:gd name="T15" fmla="*/ 177 h 288"/>
                <a:gd name="T16" fmla="*/ 256 w 275"/>
                <a:gd name="T17" fmla="*/ 163 h 288"/>
                <a:gd name="T18" fmla="*/ 234 w 275"/>
                <a:gd name="T19" fmla="*/ 146 h 288"/>
                <a:gd name="T20" fmla="*/ 187 w 275"/>
                <a:gd name="T21" fmla="*/ 120 h 288"/>
                <a:gd name="T22" fmla="*/ 154 w 275"/>
                <a:gd name="T23" fmla="*/ 94 h 288"/>
                <a:gd name="T24" fmla="*/ 166 w 275"/>
                <a:gd name="T25" fmla="*/ 89 h 288"/>
                <a:gd name="T26" fmla="*/ 154 w 275"/>
                <a:gd name="T27" fmla="*/ 80 h 288"/>
                <a:gd name="T28" fmla="*/ 163 w 275"/>
                <a:gd name="T29" fmla="*/ 59 h 288"/>
                <a:gd name="T30" fmla="*/ 161 w 275"/>
                <a:gd name="T31" fmla="*/ 52 h 288"/>
                <a:gd name="T32" fmla="*/ 125 w 275"/>
                <a:gd name="T33" fmla="*/ 33 h 288"/>
                <a:gd name="T34" fmla="*/ 120 w 275"/>
                <a:gd name="T35" fmla="*/ 14 h 288"/>
                <a:gd name="T36" fmla="*/ 109 w 275"/>
                <a:gd name="T37" fmla="*/ 2 h 288"/>
                <a:gd name="T38" fmla="*/ 92 w 275"/>
                <a:gd name="T39" fmla="*/ 21 h 288"/>
                <a:gd name="T40" fmla="*/ 87 w 275"/>
                <a:gd name="T41" fmla="*/ 9 h 288"/>
                <a:gd name="T42" fmla="*/ 59 w 275"/>
                <a:gd name="T43" fmla="*/ 7 h 288"/>
                <a:gd name="T44" fmla="*/ 21 w 275"/>
                <a:gd name="T45" fmla="*/ 45 h 288"/>
                <a:gd name="T46" fmla="*/ 2 w 275"/>
                <a:gd name="T47" fmla="*/ 56 h 288"/>
                <a:gd name="T48" fmla="*/ 11 w 275"/>
                <a:gd name="T49" fmla="*/ 71 h 288"/>
                <a:gd name="T50" fmla="*/ 7 w 275"/>
                <a:gd name="T51" fmla="*/ 89 h 288"/>
                <a:gd name="T52" fmla="*/ 16 w 275"/>
                <a:gd name="T53" fmla="*/ 106 h 288"/>
                <a:gd name="T54" fmla="*/ 9 w 275"/>
                <a:gd name="T55" fmla="*/ 120 h 288"/>
                <a:gd name="T56" fmla="*/ 19 w 275"/>
                <a:gd name="T57" fmla="*/ 137 h 288"/>
                <a:gd name="T58" fmla="*/ 35 w 275"/>
                <a:gd name="T59" fmla="*/ 153 h 288"/>
                <a:gd name="T60" fmla="*/ 42 w 275"/>
                <a:gd name="T61" fmla="*/ 177 h 288"/>
                <a:gd name="T62" fmla="*/ 71 w 275"/>
                <a:gd name="T63" fmla="*/ 201 h 288"/>
                <a:gd name="T64" fmla="*/ 97 w 275"/>
                <a:gd name="T65" fmla="*/ 194 h 288"/>
                <a:gd name="T66" fmla="*/ 73 w 275"/>
                <a:gd name="T67" fmla="*/ 205 h 288"/>
                <a:gd name="T68" fmla="*/ 61 w 275"/>
                <a:gd name="T69" fmla="*/ 229 h 288"/>
                <a:gd name="T70" fmla="*/ 75 w 275"/>
                <a:gd name="T71" fmla="*/ 241 h 288"/>
                <a:gd name="T72" fmla="*/ 90 w 275"/>
                <a:gd name="T73" fmla="*/ 248 h 288"/>
                <a:gd name="T74" fmla="*/ 97 w 275"/>
                <a:gd name="T75" fmla="*/ 236 h 288"/>
                <a:gd name="T76" fmla="*/ 106 w 275"/>
                <a:gd name="T77" fmla="*/ 234 h 288"/>
                <a:gd name="T78" fmla="*/ 128 w 275"/>
                <a:gd name="T79" fmla="*/ 241 h 288"/>
                <a:gd name="T80" fmla="*/ 135 w 275"/>
                <a:gd name="T81" fmla="*/ 229 h 288"/>
                <a:gd name="T82" fmla="*/ 139 w 275"/>
                <a:gd name="T83" fmla="*/ 215 h 288"/>
                <a:gd name="T84" fmla="*/ 147 w 275"/>
                <a:gd name="T85" fmla="*/ 217 h 288"/>
                <a:gd name="T86" fmla="*/ 158 w 275"/>
                <a:gd name="T87" fmla="*/ 217 h 288"/>
                <a:gd name="T88" fmla="*/ 158 w 275"/>
                <a:gd name="T89" fmla="*/ 208 h 288"/>
                <a:gd name="T90" fmla="*/ 177 w 275"/>
                <a:gd name="T91" fmla="*/ 220 h 288"/>
                <a:gd name="T92" fmla="*/ 185 w 275"/>
                <a:gd name="T93" fmla="*/ 227 h 288"/>
                <a:gd name="T94" fmla="*/ 199 w 275"/>
                <a:gd name="T95" fmla="*/ 232 h 288"/>
                <a:gd name="T96" fmla="*/ 199 w 275"/>
                <a:gd name="T97" fmla="*/ 224 h 288"/>
                <a:gd name="T98" fmla="*/ 218 w 275"/>
                <a:gd name="T99" fmla="*/ 227 h 288"/>
                <a:gd name="T100" fmla="*/ 225 w 275"/>
                <a:gd name="T101" fmla="*/ 224 h 288"/>
                <a:gd name="T102" fmla="*/ 237 w 275"/>
                <a:gd name="T103" fmla="*/ 222 h 288"/>
                <a:gd name="T104" fmla="*/ 239 w 275"/>
                <a:gd name="T105" fmla="*/ 208 h 288"/>
                <a:gd name="T106" fmla="*/ 244 w 275"/>
                <a:gd name="T107" fmla="*/ 208 h 288"/>
                <a:gd name="T108" fmla="*/ 175 w 275"/>
                <a:gd name="T10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88">
                  <a:moveTo>
                    <a:pt x="137" y="250"/>
                  </a:moveTo>
                  <a:lnTo>
                    <a:pt x="137" y="250"/>
                  </a:lnTo>
                  <a:lnTo>
                    <a:pt x="137" y="253"/>
                  </a:lnTo>
                  <a:lnTo>
                    <a:pt x="137" y="255"/>
                  </a:lnTo>
                  <a:lnTo>
                    <a:pt x="139" y="260"/>
                  </a:lnTo>
                  <a:lnTo>
                    <a:pt x="142" y="260"/>
                  </a:lnTo>
                  <a:lnTo>
                    <a:pt x="142" y="260"/>
                  </a:lnTo>
                  <a:lnTo>
                    <a:pt x="144" y="260"/>
                  </a:lnTo>
                  <a:lnTo>
                    <a:pt x="144" y="253"/>
                  </a:lnTo>
                  <a:lnTo>
                    <a:pt x="142" y="253"/>
                  </a:lnTo>
                  <a:lnTo>
                    <a:pt x="137" y="250"/>
                  </a:lnTo>
                  <a:close/>
                  <a:moveTo>
                    <a:pt x="78" y="241"/>
                  </a:moveTo>
                  <a:lnTo>
                    <a:pt x="78" y="241"/>
                  </a:lnTo>
                  <a:lnTo>
                    <a:pt x="75" y="243"/>
                  </a:lnTo>
                  <a:lnTo>
                    <a:pt x="75" y="243"/>
                  </a:lnTo>
                  <a:lnTo>
                    <a:pt x="75" y="246"/>
                  </a:lnTo>
                  <a:lnTo>
                    <a:pt x="75" y="248"/>
                  </a:lnTo>
                  <a:lnTo>
                    <a:pt x="73" y="250"/>
                  </a:lnTo>
                  <a:lnTo>
                    <a:pt x="66" y="250"/>
                  </a:lnTo>
                  <a:lnTo>
                    <a:pt x="66" y="253"/>
                  </a:lnTo>
                  <a:lnTo>
                    <a:pt x="68" y="258"/>
                  </a:lnTo>
                  <a:lnTo>
                    <a:pt x="68" y="260"/>
                  </a:lnTo>
                  <a:lnTo>
                    <a:pt x="71" y="260"/>
                  </a:lnTo>
                  <a:lnTo>
                    <a:pt x="73" y="255"/>
                  </a:lnTo>
                  <a:lnTo>
                    <a:pt x="73" y="253"/>
                  </a:lnTo>
                  <a:lnTo>
                    <a:pt x="83" y="250"/>
                  </a:lnTo>
                  <a:lnTo>
                    <a:pt x="85" y="248"/>
                  </a:lnTo>
                  <a:lnTo>
                    <a:pt x="85" y="246"/>
                  </a:lnTo>
                  <a:lnTo>
                    <a:pt x="85" y="246"/>
                  </a:lnTo>
                  <a:lnTo>
                    <a:pt x="78" y="241"/>
                  </a:lnTo>
                  <a:close/>
                  <a:moveTo>
                    <a:pt x="104" y="265"/>
                  </a:moveTo>
                  <a:lnTo>
                    <a:pt x="102" y="265"/>
                  </a:lnTo>
                  <a:lnTo>
                    <a:pt x="102" y="262"/>
                  </a:lnTo>
                  <a:lnTo>
                    <a:pt x="99" y="265"/>
                  </a:lnTo>
                  <a:lnTo>
                    <a:pt x="102" y="267"/>
                  </a:lnTo>
                  <a:lnTo>
                    <a:pt x="102" y="269"/>
                  </a:lnTo>
                  <a:lnTo>
                    <a:pt x="104" y="269"/>
                  </a:lnTo>
                  <a:lnTo>
                    <a:pt x="104" y="269"/>
                  </a:lnTo>
                  <a:lnTo>
                    <a:pt x="104" y="269"/>
                  </a:lnTo>
                  <a:lnTo>
                    <a:pt x="104" y="267"/>
                  </a:lnTo>
                  <a:lnTo>
                    <a:pt x="104" y="267"/>
                  </a:lnTo>
                  <a:lnTo>
                    <a:pt x="104" y="265"/>
                  </a:lnTo>
                  <a:close/>
                  <a:moveTo>
                    <a:pt x="275" y="179"/>
                  </a:moveTo>
                  <a:lnTo>
                    <a:pt x="272" y="179"/>
                  </a:lnTo>
                  <a:lnTo>
                    <a:pt x="270" y="179"/>
                  </a:lnTo>
                  <a:lnTo>
                    <a:pt x="268" y="177"/>
                  </a:lnTo>
                  <a:lnTo>
                    <a:pt x="268" y="177"/>
                  </a:lnTo>
                  <a:lnTo>
                    <a:pt x="268" y="177"/>
                  </a:lnTo>
                  <a:lnTo>
                    <a:pt x="268" y="177"/>
                  </a:lnTo>
                  <a:lnTo>
                    <a:pt x="268" y="175"/>
                  </a:lnTo>
                  <a:lnTo>
                    <a:pt x="268" y="175"/>
                  </a:lnTo>
                  <a:lnTo>
                    <a:pt x="260" y="170"/>
                  </a:lnTo>
                  <a:lnTo>
                    <a:pt x="258" y="168"/>
                  </a:lnTo>
                  <a:lnTo>
                    <a:pt x="256" y="163"/>
                  </a:lnTo>
                  <a:lnTo>
                    <a:pt x="253" y="156"/>
                  </a:lnTo>
                  <a:lnTo>
                    <a:pt x="253" y="153"/>
                  </a:lnTo>
                  <a:lnTo>
                    <a:pt x="249" y="151"/>
                  </a:lnTo>
                  <a:lnTo>
                    <a:pt x="241" y="151"/>
                  </a:lnTo>
                  <a:lnTo>
                    <a:pt x="237" y="151"/>
                  </a:lnTo>
                  <a:lnTo>
                    <a:pt x="234" y="146"/>
                  </a:lnTo>
                  <a:lnTo>
                    <a:pt x="230" y="142"/>
                  </a:lnTo>
                  <a:lnTo>
                    <a:pt x="206" y="142"/>
                  </a:lnTo>
                  <a:lnTo>
                    <a:pt x="201" y="139"/>
                  </a:lnTo>
                  <a:lnTo>
                    <a:pt x="196" y="134"/>
                  </a:lnTo>
                  <a:lnTo>
                    <a:pt x="189" y="125"/>
                  </a:lnTo>
                  <a:lnTo>
                    <a:pt x="187" y="120"/>
                  </a:lnTo>
                  <a:lnTo>
                    <a:pt x="168" y="113"/>
                  </a:lnTo>
                  <a:lnTo>
                    <a:pt x="163" y="108"/>
                  </a:lnTo>
                  <a:lnTo>
                    <a:pt x="154" y="99"/>
                  </a:lnTo>
                  <a:lnTo>
                    <a:pt x="151" y="94"/>
                  </a:lnTo>
                  <a:lnTo>
                    <a:pt x="151" y="94"/>
                  </a:lnTo>
                  <a:lnTo>
                    <a:pt x="154" y="94"/>
                  </a:lnTo>
                  <a:lnTo>
                    <a:pt x="156" y="94"/>
                  </a:lnTo>
                  <a:lnTo>
                    <a:pt x="161" y="97"/>
                  </a:lnTo>
                  <a:lnTo>
                    <a:pt x="166" y="97"/>
                  </a:lnTo>
                  <a:lnTo>
                    <a:pt x="168" y="94"/>
                  </a:lnTo>
                  <a:lnTo>
                    <a:pt x="168" y="92"/>
                  </a:lnTo>
                  <a:lnTo>
                    <a:pt x="166" y="89"/>
                  </a:lnTo>
                  <a:lnTo>
                    <a:pt x="166" y="87"/>
                  </a:lnTo>
                  <a:lnTo>
                    <a:pt x="163" y="85"/>
                  </a:lnTo>
                  <a:lnTo>
                    <a:pt x="163" y="82"/>
                  </a:lnTo>
                  <a:lnTo>
                    <a:pt x="161" y="82"/>
                  </a:lnTo>
                  <a:lnTo>
                    <a:pt x="156" y="80"/>
                  </a:lnTo>
                  <a:lnTo>
                    <a:pt x="154" y="80"/>
                  </a:lnTo>
                  <a:lnTo>
                    <a:pt x="154" y="80"/>
                  </a:lnTo>
                  <a:lnTo>
                    <a:pt x="156" y="75"/>
                  </a:lnTo>
                  <a:lnTo>
                    <a:pt x="156" y="73"/>
                  </a:lnTo>
                  <a:lnTo>
                    <a:pt x="154" y="68"/>
                  </a:lnTo>
                  <a:lnTo>
                    <a:pt x="158" y="61"/>
                  </a:lnTo>
                  <a:lnTo>
                    <a:pt x="163" y="59"/>
                  </a:lnTo>
                  <a:lnTo>
                    <a:pt x="166" y="56"/>
                  </a:lnTo>
                  <a:lnTo>
                    <a:pt x="166" y="56"/>
                  </a:lnTo>
                  <a:lnTo>
                    <a:pt x="163" y="54"/>
                  </a:lnTo>
                  <a:lnTo>
                    <a:pt x="163" y="54"/>
                  </a:lnTo>
                  <a:lnTo>
                    <a:pt x="161" y="52"/>
                  </a:lnTo>
                  <a:lnTo>
                    <a:pt x="161" y="52"/>
                  </a:lnTo>
                  <a:lnTo>
                    <a:pt x="161" y="49"/>
                  </a:lnTo>
                  <a:lnTo>
                    <a:pt x="163" y="45"/>
                  </a:lnTo>
                  <a:lnTo>
                    <a:pt x="163" y="42"/>
                  </a:lnTo>
                  <a:lnTo>
                    <a:pt x="163" y="37"/>
                  </a:lnTo>
                  <a:lnTo>
                    <a:pt x="135" y="40"/>
                  </a:lnTo>
                  <a:lnTo>
                    <a:pt x="125" y="33"/>
                  </a:lnTo>
                  <a:lnTo>
                    <a:pt x="123" y="30"/>
                  </a:lnTo>
                  <a:lnTo>
                    <a:pt x="123" y="28"/>
                  </a:lnTo>
                  <a:lnTo>
                    <a:pt x="123" y="23"/>
                  </a:lnTo>
                  <a:lnTo>
                    <a:pt x="123" y="23"/>
                  </a:lnTo>
                  <a:lnTo>
                    <a:pt x="123" y="18"/>
                  </a:lnTo>
                  <a:lnTo>
                    <a:pt x="120" y="14"/>
                  </a:lnTo>
                  <a:lnTo>
                    <a:pt x="120" y="11"/>
                  </a:lnTo>
                  <a:lnTo>
                    <a:pt x="118" y="7"/>
                  </a:lnTo>
                  <a:lnTo>
                    <a:pt x="118" y="4"/>
                  </a:lnTo>
                  <a:lnTo>
                    <a:pt x="116" y="2"/>
                  </a:lnTo>
                  <a:lnTo>
                    <a:pt x="111" y="2"/>
                  </a:lnTo>
                  <a:lnTo>
                    <a:pt x="109" y="2"/>
                  </a:lnTo>
                  <a:lnTo>
                    <a:pt x="106" y="4"/>
                  </a:lnTo>
                  <a:lnTo>
                    <a:pt x="104" y="7"/>
                  </a:lnTo>
                  <a:lnTo>
                    <a:pt x="102" y="11"/>
                  </a:lnTo>
                  <a:lnTo>
                    <a:pt x="102" y="14"/>
                  </a:lnTo>
                  <a:lnTo>
                    <a:pt x="97" y="18"/>
                  </a:lnTo>
                  <a:lnTo>
                    <a:pt x="92" y="21"/>
                  </a:lnTo>
                  <a:lnTo>
                    <a:pt x="87" y="23"/>
                  </a:lnTo>
                  <a:lnTo>
                    <a:pt x="85" y="21"/>
                  </a:lnTo>
                  <a:lnTo>
                    <a:pt x="83" y="18"/>
                  </a:lnTo>
                  <a:lnTo>
                    <a:pt x="85" y="18"/>
                  </a:lnTo>
                  <a:lnTo>
                    <a:pt x="87" y="11"/>
                  </a:lnTo>
                  <a:lnTo>
                    <a:pt x="87" y="9"/>
                  </a:lnTo>
                  <a:lnTo>
                    <a:pt x="85" y="7"/>
                  </a:lnTo>
                  <a:lnTo>
                    <a:pt x="85" y="4"/>
                  </a:lnTo>
                  <a:lnTo>
                    <a:pt x="83" y="2"/>
                  </a:lnTo>
                  <a:lnTo>
                    <a:pt x="80" y="0"/>
                  </a:lnTo>
                  <a:lnTo>
                    <a:pt x="66" y="4"/>
                  </a:lnTo>
                  <a:lnTo>
                    <a:pt x="59" y="7"/>
                  </a:lnTo>
                  <a:lnTo>
                    <a:pt x="56" y="9"/>
                  </a:lnTo>
                  <a:lnTo>
                    <a:pt x="54" y="9"/>
                  </a:lnTo>
                  <a:lnTo>
                    <a:pt x="52" y="21"/>
                  </a:lnTo>
                  <a:lnTo>
                    <a:pt x="49" y="26"/>
                  </a:lnTo>
                  <a:lnTo>
                    <a:pt x="35" y="37"/>
                  </a:lnTo>
                  <a:lnTo>
                    <a:pt x="21" y="45"/>
                  </a:lnTo>
                  <a:lnTo>
                    <a:pt x="19" y="45"/>
                  </a:lnTo>
                  <a:lnTo>
                    <a:pt x="11" y="40"/>
                  </a:lnTo>
                  <a:lnTo>
                    <a:pt x="7" y="45"/>
                  </a:lnTo>
                  <a:lnTo>
                    <a:pt x="2" y="49"/>
                  </a:lnTo>
                  <a:lnTo>
                    <a:pt x="2" y="52"/>
                  </a:lnTo>
                  <a:lnTo>
                    <a:pt x="2" y="56"/>
                  </a:lnTo>
                  <a:lnTo>
                    <a:pt x="4" y="59"/>
                  </a:lnTo>
                  <a:lnTo>
                    <a:pt x="7" y="59"/>
                  </a:lnTo>
                  <a:lnTo>
                    <a:pt x="7" y="61"/>
                  </a:lnTo>
                  <a:lnTo>
                    <a:pt x="9" y="63"/>
                  </a:lnTo>
                  <a:lnTo>
                    <a:pt x="9" y="66"/>
                  </a:lnTo>
                  <a:lnTo>
                    <a:pt x="11" y="71"/>
                  </a:lnTo>
                  <a:lnTo>
                    <a:pt x="11" y="73"/>
                  </a:lnTo>
                  <a:lnTo>
                    <a:pt x="11" y="73"/>
                  </a:lnTo>
                  <a:lnTo>
                    <a:pt x="14" y="75"/>
                  </a:lnTo>
                  <a:lnTo>
                    <a:pt x="11" y="85"/>
                  </a:lnTo>
                  <a:lnTo>
                    <a:pt x="9" y="87"/>
                  </a:lnTo>
                  <a:lnTo>
                    <a:pt x="7" y="89"/>
                  </a:lnTo>
                  <a:lnTo>
                    <a:pt x="2" y="87"/>
                  </a:lnTo>
                  <a:lnTo>
                    <a:pt x="0" y="87"/>
                  </a:lnTo>
                  <a:lnTo>
                    <a:pt x="0" y="97"/>
                  </a:lnTo>
                  <a:lnTo>
                    <a:pt x="4" y="101"/>
                  </a:lnTo>
                  <a:lnTo>
                    <a:pt x="14" y="104"/>
                  </a:lnTo>
                  <a:lnTo>
                    <a:pt x="16" y="106"/>
                  </a:lnTo>
                  <a:lnTo>
                    <a:pt x="16" y="108"/>
                  </a:lnTo>
                  <a:lnTo>
                    <a:pt x="14" y="113"/>
                  </a:lnTo>
                  <a:lnTo>
                    <a:pt x="11" y="116"/>
                  </a:lnTo>
                  <a:lnTo>
                    <a:pt x="11" y="118"/>
                  </a:lnTo>
                  <a:lnTo>
                    <a:pt x="11" y="120"/>
                  </a:lnTo>
                  <a:lnTo>
                    <a:pt x="9" y="120"/>
                  </a:lnTo>
                  <a:lnTo>
                    <a:pt x="7" y="123"/>
                  </a:lnTo>
                  <a:lnTo>
                    <a:pt x="7" y="125"/>
                  </a:lnTo>
                  <a:lnTo>
                    <a:pt x="7" y="130"/>
                  </a:lnTo>
                  <a:lnTo>
                    <a:pt x="7" y="132"/>
                  </a:lnTo>
                  <a:lnTo>
                    <a:pt x="16" y="132"/>
                  </a:lnTo>
                  <a:lnTo>
                    <a:pt x="19" y="137"/>
                  </a:lnTo>
                  <a:lnTo>
                    <a:pt x="21" y="142"/>
                  </a:lnTo>
                  <a:lnTo>
                    <a:pt x="23" y="146"/>
                  </a:lnTo>
                  <a:lnTo>
                    <a:pt x="23" y="153"/>
                  </a:lnTo>
                  <a:lnTo>
                    <a:pt x="28" y="153"/>
                  </a:lnTo>
                  <a:lnTo>
                    <a:pt x="33" y="153"/>
                  </a:lnTo>
                  <a:lnTo>
                    <a:pt x="35" y="153"/>
                  </a:lnTo>
                  <a:lnTo>
                    <a:pt x="35" y="156"/>
                  </a:lnTo>
                  <a:lnTo>
                    <a:pt x="40" y="163"/>
                  </a:lnTo>
                  <a:lnTo>
                    <a:pt x="40" y="165"/>
                  </a:lnTo>
                  <a:lnTo>
                    <a:pt x="40" y="168"/>
                  </a:lnTo>
                  <a:lnTo>
                    <a:pt x="40" y="172"/>
                  </a:lnTo>
                  <a:lnTo>
                    <a:pt x="42" y="177"/>
                  </a:lnTo>
                  <a:lnTo>
                    <a:pt x="52" y="182"/>
                  </a:lnTo>
                  <a:lnTo>
                    <a:pt x="56" y="187"/>
                  </a:lnTo>
                  <a:lnTo>
                    <a:pt x="61" y="194"/>
                  </a:lnTo>
                  <a:lnTo>
                    <a:pt x="64" y="198"/>
                  </a:lnTo>
                  <a:lnTo>
                    <a:pt x="71" y="198"/>
                  </a:lnTo>
                  <a:lnTo>
                    <a:pt x="71" y="201"/>
                  </a:lnTo>
                  <a:lnTo>
                    <a:pt x="71" y="201"/>
                  </a:lnTo>
                  <a:lnTo>
                    <a:pt x="78" y="189"/>
                  </a:lnTo>
                  <a:lnTo>
                    <a:pt x="80" y="184"/>
                  </a:lnTo>
                  <a:lnTo>
                    <a:pt x="87" y="182"/>
                  </a:lnTo>
                  <a:lnTo>
                    <a:pt x="92" y="187"/>
                  </a:lnTo>
                  <a:lnTo>
                    <a:pt x="97" y="194"/>
                  </a:lnTo>
                  <a:lnTo>
                    <a:pt x="99" y="205"/>
                  </a:lnTo>
                  <a:lnTo>
                    <a:pt x="87" y="196"/>
                  </a:lnTo>
                  <a:lnTo>
                    <a:pt x="83" y="194"/>
                  </a:lnTo>
                  <a:lnTo>
                    <a:pt x="75" y="201"/>
                  </a:lnTo>
                  <a:lnTo>
                    <a:pt x="73" y="203"/>
                  </a:lnTo>
                  <a:lnTo>
                    <a:pt x="73" y="205"/>
                  </a:lnTo>
                  <a:lnTo>
                    <a:pt x="73" y="213"/>
                  </a:lnTo>
                  <a:lnTo>
                    <a:pt x="73" y="213"/>
                  </a:lnTo>
                  <a:lnTo>
                    <a:pt x="68" y="222"/>
                  </a:lnTo>
                  <a:lnTo>
                    <a:pt x="66" y="224"/>
                  </a:lnTo>
                  <a:lnTo>
                    <a:pt x="64" y="227"/>
                  </a:lnTo>
                  <a:lnTo>
                    <a:pt x="61" y="229"/>
                  </a:lnTo>
                  <a:lnTo>
                    <a:pt x="61" y="234"/>
                  </a:lnTo>
                  <a:lnTo>
                    <a:pt x="64" y="239"/>
                  </a:lnTo>
                  <a:lnTo>
                    <a:pt x="68" y="243"/>
                  </a:lnTo>
                  <a:lnTo>
                    <a:pt x="71" y="246"/>
                  </a:lnTo>
                  <a:lnTo>
                    <a:pt x="75" y="243"/>
                  </a:lnTo>
                  <a:lnTo>
                    <a:pt x="75" y="241"/>
                  </a:lnTo>
                  <a:lnTo>
                    <a:pt x="78" y="239"/>
                  </a:lnTo>
                  <a:lnTo>
                    <a:pt x="80" y="239"/>
                  </a:lnTo>
                  <a:lnTo>
                    <a:pt x="83" y="241"/>
                  </a:lnTo>
                  <a:lnTo>
                    <a:pt x="85" y="243"/>
                  </a:lnTo>
                  <a:lnTo>
                    <a:pt x="87" y="246"/>
                  </a:lnTo>
                  <a:lnTo>
                    <a:pt x="90" y="248"/>
                  </a:lnTo>
                  <a:lnTo>
                    <a:pt x="92" y="248"/>
                  </a:lnTo>
                  <a:lnTo>
                    <a:pt x="94" y="246"/>
                  </a:lnTo>
                  <a:lnTo>
                    <a:pt x="97" y="246"/>
                  </a:lnTo>
                  <a:lnTo>
                    <a:pt x="97" y="243"/>
                  </a:lnTo>
                  <a:lnTo>
                    <a:pt x="97" y="241"/>
                  </a:lnTo>
                  <a:lnTo>
                    <a:pt x="97" y="236"/>
                  </a:lnTo>
                  <a:lnTo>
                    <a:pt x="97" y="234"/>
                  </a:lnTo>
                  <a:lnTo>
                    <a:pt x="99" y="232"/>
                  </a:lnTo>
                  <a:lnTo>
                    <a:pt x="102" y="232"/>
                  </a:lnTo>
                  <a:lnTo>
                    <a:pt x="106" y="229"/>
                  </a:lnTo>
                  <a:lnTo>
                    <a:pt x="109" y="229"/>
                  </a:lnTo>
                  <a:lnTo>
                    <a:pt x="106" y="234"/>
                  </a:lnTo>
                  <a:lnTo>
                    <a:pt x="106" y="236"/>
                  </a:lnTo>
                  <a:lnTo>
                    <a:pt x="104" y="239"/>
                  </a:lnTo>
                  <a:lnTo>
                    <a:pt x="109" y="239"/>
                  </a:lnTo>
                  <a:lnTo>
                    <a:pt x="123" y="234"/>
                  </a:lnTo>
                  <a:lnTo>
                    <a:pt x="123" y="236"/>
                  </a:lnTo>
                  <a:lnTo>
                    <a:pt x="128" y="241"/>
                  </a:lnTo>
                  <a:lnTo>
                    <a:pt x="128" y="241"/>
                  </a:lnTo>
                  <a:lnTo>
                    <a:pt x="130" y="239"/>
                  </a:lnTo>
                  <a:lnTo>
                    <a:pt x="128" y="234"/>
                  </a:lnTo>
                  <a:lnTo>
                    <a:pt x="125" y="229"/>
                  </a:lnTo>
                  <a:lnTo>
                    <a:pt x="130" y="232"/>
                  </a:lnTo>
                  <a:lnTo>
                    <a:pt x="135" y="229"/>
                  </a:lnTo>
                  <a:lnTo>
                    <a:pt x="135" y="222"/>
                  </a:lnTo>
                  <a:lnTo>
                    <a:pt x="137" y="222"/>
                  </a:lnTo>
                  <a:lnTo>
                    <a:pt x="137" y="220"/>
                  </a:lnTo>
                  <a:lnTo>
                    <a:pt x="137" y="217"/>
                  </a:lnTo>
                  <a:lnTo>
                    <a:pt x="137" y="215"/>
                  </a:lnTo>
                  <a:lnTo>
                    <a:pt x="139" y="215"/>
                  </a:lnTo>
                  <a:lnTo>
                    <a:pt x="139" y="213"/>
                  </a:lnTo>
                  <a:lnTo>
                    <a:pt x="142" y="213"/>
                  </a:lnTo>
                  <a:lnTo>
                    <a:pt x="142" y="213"/>
                  </a:lnTo>
                  <a:lnTo>
                    <a:pt x="144" y="217"/>
                  </a:lnTo>
                  <a:lnTo>
                    <a:pt x="147" y="220"/>
                  </a:lnTo>
                  <a:lnTo>
                    <a:pt x="147" y="217"/>
                  </a:lnTo>
                  <a:lnTo>
                    <a:pt x="149" y="213"/>
                  </a:lnTo>
                  <a:lnTo>
                    <a:pt x="149" y="213"/>
                  </a:lnTo>
                  <a:lnTo>
                    <a:pt x="151" y="213"/>
                  </a:lnTo>
                  <a:lnTo>
                    <a:pt x="154" y="217"/>
                  </a:lnTo>
                  <a:lnTo>
                    <a:pt x="154" y="220"/>
                  </a:lnTo>
                  <a:lnTo>
                    <a:pt x="158" y="217"/>
                  </a:lnTo>
                  <a:lnTo>
                    <a:pt x="158" y="220"/>
                  </a:lnTo>
                  <a:lnTo>
                    <a:pt x="158" y="222"/>
                  </a:lnTo>
                  <a:lnTo>
                    <a:pt x="161" y="220"/>
                  </a:lnTo>
                  <a:lnTo>
                    <a:pt x="161" y="215"/>
                  </a:lnTo>
                  <a:lnTo>
                    <a:pt x="158" y="210"/>
                  </a:lnTo>
                  <a:lnTo>
                    <a:pt x="158" y="208"/>
                  </a:lnTo>
                  <a:lnTo>
                    <a:pt x="161" y="203"/>
                  </a:lnTo>
                  <a:lnTo>
                    <a:pt x="163" y="201"/>
                  </a:lnTo>
                  <a:lnTo>
                    <a:pt x="166" y="203"/>
                  </a:lnTo>
                  <a:lnTo>
                    <a:pt x="163" y="208"/>
                  </a:lnTo>
                  <a:lnTo>
                    <a:pt x="173" y="215"/>
                  </a:lnTo>
                  <a:lnTo>
                    <a:pt x="177" y="220"/>
                  </a:lnTo>
                  <a:lnTo>
                    <a:pt x="170" y="217"/>
                  </a:lnTo>
                  <a:lnTo>
                    <a:pt x="166" y="217"/>
                  </a:lnTo>
                  <a:lnTo>
                    <a:pt x="166" y="222"/>
                  </a:lnTo>
                  <a:lnTo>
                    <a:pt x="168" y="224"/>
                  </a:lnTo>
                  <a:lnTo>
                    <a:pt x="180" y="224"/>
                  </a:lnTo>
                  <a:lnTo>
                    <a:pt x="185" y="227"/>
                  </a:lnTo>
                  <a:lnTo>
                    <a:pt x="199" y="236"/>
                  </a:lnTo>
                  <a:lnTo>
                    <a:pt x="206" y="239"/>
                  </a:lnTo>
                  <a:lnTo>
                    <a:pt x="203" y="236"/>
                  </a:lnTo>
                  <a:lnTo>
                    <a:pt x="203" y="234"/>
                  </a:lnTo>
                  <a:lnTo>
                    <a:pt x="201" y="234"/>
                  </a:lnTo>
                  <a:lnTo>
                    <a:pt x="199" y="232"/>
                  </a:lnTo>
                  <a:lnTo>
                    <a:pt x="201" y="232"/>
                  </a:lnTo>
                  <a:lnTo>
                    <a:pt x="201" y="229"/>
                  </a:lnTo>
                  <a:lnTo>
                    <a:pt x="203" y="229"/>
                  </a:lnTo>
                  <a:lnTo>
                    <a:pt x="201" y="224"/>
                  </a:lnTo>
                  <a:lnTo>
                    <a:pt x="201" y="224"/>
                  </a:lnTo>
                  <a:lnTo>
                    <a:pt x="199" y="224"/>
                  </a:lnTo>
                  <a:lnTo>
                    <a:pt x="206" y="222"/>
                  </a:lnTo>
                  <a:lnTo>
                    <a:pt x="218" y="232"/>
                  </a:lnTo>
                  <a:lnTo>
                    <a:pt x="222" y="234"/>
                  </a:lnTo>
                  <a:lnTo>
                    <a:pt x="220" y="232"/>
                  </a:lnTo>
                  <a:lnTo>
                    <a:pt x="220" y="229"/>
                  </a:lnTo>
                  <a:lnTo>
                    <a:pt x="218" y="227"/>
                  </a:lnTo>
                  <a:lnTo>
                    <a:pt x="220" y="222"/>
                  </a:lnTo>
                  <a:lnTo>
                    <a:pt x="222" y="220"/>
                  </a:lnTo>
                  <a:lnTo>
                    <a:pt x="225" y="220"/>
                  </a:lnTo>
                  <a:lnTo>
                    <a:pt x="230" y="220"/>
                  </a:lnTo>
                  <a:lnTo>
                    <a:pt x="230" y="222"/>
                  </a:lnTo>
                  <a:lnTo>
                    <a:pt x="225" y="224"/>
                  </a:lnTo>
                  <a:lnTo>
                    <a:pt x="222" y="229"/>
                  </a:lnTo>
                  <a:lnTo>
                    <a:pt x="232" y="229"/>
                  </a:lnTo>
                  <a:lnTo>
                    <a:pt x="234" y="229"/>
                  </a:lnTo>
                  <a:lnTo>
                    <a:pt x="239" y="224"/>
                  </a:lnTo>
                  <a:lnTo>
                    <a:pt x="239" y="224"/>
                  </a:lnTo>
                  <a:lnTo>
                    <a:pt x="237" y="222"/>
                  </a:lnTo>
                  <a:lnTo>
                    <a:pt x="237" y="222"/>
                  </a:lnTo>
                  <a:lnTo>
                    <a:pt x="239" y="220"/>
                  </a:lnTo>
                  <a:lnTo>
                    <a:pt x="237" y="217"/>
                  </a:lnTo>
                  <a:lnTo>
                    <a:pt x="237" y="213"/>
                  </a:lnTo>
                  <a:lnTo>
                    <a:pt x="237" y="210"/>
                  </a:lnTo>
                  <a:lnTo>
                    <a:pt x="239" y="208"/>
                  </a:lnTo>
                  <a:lnTo>
                    <a:pt x="239" y="208"/>
                  </a:lnTo>
                  <a:lnTo>
                    <a:pt x="237" y="205"/>
                  </a:lnTo>
                  <a:lnTo>
                    <a:pt x="237" y="205"/>
                  </a:lnTo>
                  <a:lnTo>
                    <a:pt x="241" y="203"/>
                  </a:lnTo>
                  <a:lnTo>
                    <a:pt x="241" y="205"/>
                  </a:lnTo>
                  <a:lnTo>
                    <a:pt x="244" y="208"/>
                  </a:lnTo>
                  <a:lnTo>
                    <a:pt x="246" y="210"/>
                  </a:lnTo>
                  <a:lnTo>
                    <a:pt x="258" y="196"/>
                  </a:lnTo>
                  <a:lnTo>
                    <a:pt x="270" y="184"/>
                  </a:lnTo>
                  <a:lnTo>
                    <a:pt x="275" y="179"/>
                  </a:lnTo>
                  <a:lnTo>
                    <a:pt x="275" y="179"/>
                  </a:lnTo>
                  <a:close/>
                  <a:moveTo>
                    <a:pt x="175" y="286"/>
                  </a:moveTo>
                  <a:lnTo>
                    <a:pt x="175" y="286"/>
                  </a:lnTo>
                  <a:lnTo>
                    <a:pt x="177" y="288"/>
                  </a:lnTo>
                  <a:lnTo>
                    <a:pt x="177" y="286"/>
                  </a:lnTo>
                  <a:lnTo>
                    <a:pt x="177" y="286"/>
                  </a:lnTo>
                  <a:lnTo>
                    <a:pt x="175" y="28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958" y="4361"/>
              <a:ext cx="443" cy="345"/>
            </a:xfrm>
            <a:custGeom>
              <a:avLst/>
              <a:gdLst>
                <a:gd name="T0" fmla="*/ 401 w 443"/>
                <a:gd name="T1" fmla="*/ 57 h 345"/>
                <a:gd name="T2" fmla="*/ 391 w 443"/>
                <a:gd name="T3" fmla="*/ 78 h 345"/>
                <a:gd name="T4" fmla="*/ 358 w 443"/>
                <a:gd name="T5" fmla="*/ 109 h 345"/>
                <a:gd name="T6" fmla="*/ 351 w 443"/>
                <a:gd name="T7" fmla="*/ 123 h 345"/>
                <a:gd name="T8" fmla="*/ 325 w 443"/>
                <a:gd name="T9" fmla="*/ 158 h 345"/>
                <a:gd name="T10" fmla="*/ 311 w 443"/>
                <a:gd name="T11" fmla="*/ 177 h 345"/>
                <a:gd name="T12" fmla="*/ 273 w 443"/>
                <a:gd name="T13" fmla="*/ 206 h 345"/>
                <a:gd name="T14" fmla="*/ 254 w 443"/>
                <a:gd name="T15" fmla="*/ 225 h 345"/>
                <a:gd name="T16" fmla="*/ 237 w 443"/>
                <a:gd name="T17" fmla="*/ 246 h 345"/>
                <a:gd name="T18" fmla="*/ 235 w 443"/>
                <a:gd name="T19" fmla="*/ 251 h 345"/>
                <a:gd name="T20" fmla="*/ 218 w 443"/>
                <a:gd name="T21" fmla="*/ 263 h 345"/>
                <a:gd name="T22" fmla="*/ 178 w 443"/>
                <a:gd name="T23" fmla="*/ 310 h 345"/>
                <a:gd name="T24" fmla="*/ 145 w 443"/>
                <a:gd name="T25" fmla="*/ 345 h 345"/>
                <a:gd name="T26" fmla="*/ 138 w 443"/>
                <a:gd name="T27" fmla="*/ 343 h 345"/>
                <a:gd name="T28" fmla="*/ 138 w 443"/>
                <a:gd name="T29" fmla="*/ 343 h 345"/>
                <a:gd name="T30" fmla="*/ 130 w 443"/>
                <a:gd name="T31" fmla="*/ 336 h 345"/>
                <a:gd name="T32" fmla="*/ 123 w 443"/>
                <a:gd name="T33" fmla="*/ 322 h 345"/>
                <a:gd name="T34" fmla="*/ 111 w 443"/>
                <a:gd name="T35" fmla="*/ 317 h 345"/>
                <a:gd name="T36" fmla="*/ 100 w 443"/>
                <a:gd name="T37" fmla="*/ 308 h 345"/>
                <a:gd name="T38" fmla="*/ 66 w 443"/>
                <a:gd name="T39" fmla="*/ 300 h 345"/>
                <a:gd name="T40" fmla="*/ 38 w 443"/>
                <a:gd name="T41" fmla="*/ 279 h 345"/>
                <a:gd name="T42" fmla="*/ 21 w 443"/>
                <a:gd name="T43" fmla="*/ 260 h 345"/>
                <a:gd name="T44" fmla="*/ 26 w 443"/>
                <a:gd name="T45" fmla="*/ 260 h 345"/>
                <a:gd name="T46" fmla="*/ 38 w 443"/>
                <a:gd name="T47" fmla="*/ 260 h 345"/>
                <a:gd name="T48" fmla="*/ 36 w 443"/>
                <a:gd name="T49" fmla="*/ 253 h 345"/>
                <a:gd name="T50" fmla="*/ 31 w 443"/>
                <a:gd name="T51" fmla="*/ 248 h 345"/>
                <a:gd name="T52" fmla="*/ 24 w 443"/>
                <a:gd name="T53" fmla="*/ 246 h 345"/>
                <a:gd name="T54" fmla="*/ 24 w 443"/>
                <a:gd name="T55" fmla="*/ 234 h 345"/>
                <a:gd name="T56" fmla="*/ 36 w 443"/>
                <a:gd name="T57" fmla="*/ 222 h 345"/>
                <a:gd name="T58" fmla="*/ 33 w 443"/>
                <a:gd name="T59" fmla="*/ 220 h 345"/>
                <a:gd name="T60" fmla="*/ 31 w 443"/>
                <a:gd name="T61" fmla="*/ 215 h 345"/>
                <a:gd name="T62" fmla="*/ 33 w 443"/>
                <a:gd name="T63" fmla="*/ 203 h 345"/>
                <a:gd name="T64" fmla="*/ 55 w 443"/>
                <a:gd name="T65" fmla="*/ 196 h 345"/>
                <a:gd name="T66" fmla="*/ 57 w 443"/>
                <a:gd name="T67" fmla="*/ 192 h 345"/>
                <a:gd name="T68" fmla="*/ 59 w 443"/>
                <a:gd name="T69" fmla="*/ 189 h 345"/>
                <a:gd name="T70" fmla="*/ 55 w 443"/>
                <a:gd name="T71" fmla="*/ 187 h 345"/>
                <a:gd name="T72" fmla="*/ 50 w 443"/>
                <a:gd name="T73" fmla="*/ 180 h 345"/>
                <a:gd name="T74" fmla="*/ 38 w 443"/>
                <a:gd name="T75" fmla="*/ 161 h 345"/>
                <a:gd name="T76" fmla="*/ 40 w 443"/>
                <a:gd name="T77" fmla="*/ 156 h 345"/>
                <a:gd name="T78" fmla="*/ 0 w 443"/>
                <a:gd name="T79" fmla="*/ 149 h 345"/>
                <a:gd name="T80" fmla="*/ 7 w 443"/>
                <a:gd name="T81" fmla="*/ 139 h 345"/>
                <a:gd name="T82" fmla="*/ 33 w 443"/>
                <a:gd name="T83" fmla="*/ 132 h 345"/>
                <a:gd name="T84" fmla="*/ 78 w 443"/>
                <a:gd name="T85" fmla="*/ 144 h 345"/>
                <a:gd name="T86" fmla="*/ 199 w 443"/>
                <a:gd name="T87" fmla="*/ 121 h 345"/>
                <a:gd name="T88" fmla="*/ 202 w 443"/>
                <a:gd name="T89" fmla="*/ 111 h 345"/>
                <a:gd name="T90" fmla="*/ 209 w 443"/>
                <a:gd name="T91" fmla="*/ 102 h 345"/>
                <a:gd name="T92" fmla="*/ 218 w 443"/>
                <a:gd name="T93" fmla="*/ 109 h 345"/>
                <a:gd name="T94" fmla="*/ 249 w 443"/>
                <a:gd name="T95" fmla="*/ 109 h 345"/>
                <a:gd name="T96" fmla="*/ 258 w 443"/>
                <a:gd name="T97" fmla="*/ 95 h 345"/>
                <a:gd name="T98" fmla="*/ 268 w 443"/>
                <a:gd name="T99" fmla="*/ 95 h 345"/>
                <a:gd name="T100" fmla="*/ 318 w 443"/>
                <a:gd name="T101" fmla="*/ 87 h 345"/>
                <a:gd name="T102" fmla="*/ 349 w 443"/>
                <a:gd name="T103" fmla="*/ 57 h 345"/>
                <a:gd name="T104" fmla="*/ 432 w 443"/>
                <a:gd name="T105" fmla="*/ 2 h 345"/>
                <a:gd name="T106" fmla="*/ 443 w 443"/>
                <a:gd name="T10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345">
                  <a:moveTo>
                    <a:pt x="443" y="0"/>
                  </a:moveTo>
                  <a:lnTo>
                    <a:pt x="420" y="38"/>
                  </a:lnTo>
                  <a:lnTo>
                    <a:pt x="401" y="57"/>
                  </a:lnTo>
                  <a:lnTo>
                    <a:pt x="398" y="61"/>
                  </a:lnTo>
                  <a:lnTo>
                    <a:pt x="396" y="71"/>
                  </a:lnTo>
                  <a:lnTo>
                    <a:pt x="391" y="78"/>
                  </a:lnTo>
                  <a:lnTo>
                    <a:pt x="372" y="102"/>
                  </a:lnTo>
                  <a:lnTo>
                    <a:pt x="368" y="104"/>
                  </a:lnTo>
                  <a:lnTo>
                    <a:pt x="358" y="109"/>
                  </a:lnTo>
                  <a:lnTo>
                    <a:pt x="356" y="111"/>
                  </a:lnTo>
                  <a:lnTo>
                    <a:pt x="353" y="116"/>
                  </a:lnTo>
                  <a:lnTo>
                    <a:pt x="351" y="123"/>
                  </a:lnTo>
                  <a:lnTo>
                    <a:pt x="349" y="130"/>
                  </a:lnTo>
                  <a:lnTo>
                    <a:pt x="327" y="151"/>
                  </a:lnTo>
                  <a:lnTo>
                    <a:pt x="325" y="158"/>
                  </a:lnTo>
                  <a:lnTo>
                    <a:pt x="322" y="161"/>
                  </a:lnTo>
                  <a:lnTo>
                    <a:pt x="320" y="166"/>
                  </a:lnTo>
                  <a:lnTo>
                    <a:pt x="311" y="177"/>
                  </a:lnTo>
                  <a:lnTo>
                    <a:pt x="301" y="187"/>
                  </a:lnTo>
                  <a:lnTo>
                    <a:pt x="280" y="201"/>
                  </a:lnTo>
                  <a:lnTo>
                    <a:pt x="273" y="206"/>
                  </a:lnTo>
                  <a:lnTo>
                    <a:pt x="263" y="218"/>
                  </a:lnTo>
                  <a:lnTo>
                    <a:pt x="256" y="222"/>
                  </a:lnTo>
                  <a:lnTo>
                    <a:pt x="254" y="225"/>
                  </a:lnTo>
                  <a:lnTo>
                    <a:pt x="249" y="232"/>
                  </a:lnTo>
                  <a:lnTo>
                    <a:pt x="239" y="241"/>
                  </a:lnTo>
                  <a:lnTo>
                    <a:pt x="237" y="246"/>
                  </a:lnTo>
                  <a:lnTo>
                    <a:pt x="235" y="251"/>
                  </a:lnTo>
                  <a:lnTo>
                    <a:pt x="235" y="251"/>
                  </a:lnTo>
                  <a:lnTo>
                    <a:pt x="235" y="251"/>
                  </a:lnTo>
                  <a:lnTo>
                    <a:pt x="235" y="251"/>
                  </a:lnTo>
                  <a:lnTo>
                    <a:pt x="230" y="260"/>
                  </a:lnTo>
                  <a:lnTo>
                    <a:pt x="218" y="263"/>
                  </a:lnTo>
                  <a:lnTo>
                    <a:pt x="211" y="267"/>
                  </a:lnTo>
                  <a:lnTo>
                    <a:pt x="190" y="289"/>
                  </a:lnTo>
                  <a:lnTo>
                    <a:pt x="178" y="310"/>
                  </a:lnTo>
                  <a:lnTo>
                    <a:pt x="164" y="319"/>
                  </a:lnTo>
                  <a:lnTo>
                    <a:pt x="145" y="345"/>
                  </a:lnTo>
                  <a:lnTo>
                    <a:pt x="145" y="345"/>
                  </a:lnTo>
                  <a:lnTo>
                    <a:pt x="142" y="345"/>
                  </a:lnTo>
                  <a:lnTo>
                    <a:pt x="140" y="345"/>
                  </a:lnTo>
                  <a:lnTo>
                    <a:pt x="138" y="343"/>
                  </a:lnTo>
                  <a:lnTo>
                    <a:pt x="138" y="343"/>
                  </a:lnTo>
                  <a:lnTo>
                    <a:pt x="138" y="343"/>
                  </a:lnTo>
                  <a:lnTo>
                    <a:pt x="138" y="343"/>
                  </a:lnTo>
                  <a:lnTo>
                    <a:pt x="138" y="341"/>
                  </a:lnTo>
                  <a:lnTo>
                    <a:pt x="138" y="341"/>
                  </a:lnTo>
                  <a:lnTo>
                    <a:pt x="130" y="336"/>
                  </a:lnTo>
                  <a:lnTo>
                    <a:pt x="128" y="334"/>
                  </a:lnTo>
                  <a:lnTo>
                    <a:pt x="126" y="329"/>
                  </a:lnTo>
                  <a:lnTo>
                    <a:pt x="123" y="322"/>
                  </a:lnTo>
                  <a:lnTo>
                    <a:pt x="123" y="319"/>
                  </a:lnTo>
                  <a:lnTo>
                    <a:pt x="119" y="317"/>
                  </a:lnTo>
                  <a:lnTo>
                    <a:pt x="111" y="317"/>
                  </a:lnTo>
                  <a:lnTo>
                    <a:pt x="107" y="317"/>
                  </a:lnTo>
                  <a:lnTo>
                    <a:pt x="104" y="312"/>
                  </a:lnTo>
                  <a:lnTo>
                    <a:pt x="100" y="308"/>
                  </a:lnTo>
                  <a:lnTo>
                    <a:pt x="76" y="308"/>
                  </a:lnTo>
                  <a:lnTo>
                    <a:pt x="71" y="305"/>
                  </a:lnTo>
                  <a:lnTo>
                    <a:pt x="66" y="300"/>
                  </a:lnTo>
                  <a:lnTo>
                    <a:pt x="59" y="291"/>
                  </a:lnTo>
                  <a:lnTo>
                    <a:pt x="57" y="286"/>
                  </a:lnTo>
                  <a:lnTo>
                    <a:pt x="38" y="279"/>
                  </a:lnTo>
                  <a:lnTo>
                    <a:pt x="33" y="274"/>
                  </a:lnTo>
                  <a:lnTo>
                    <a:pt x="24" y="265"/>
                  </a:lnTo>
                  <a:lnTo>
                    <a:pt x="21" y="260"/>
                  </a:lnTo>
                  <a:lnTo>
                    <a:pt x="21" y="260"/>
                  </a:lnTo>
                  <a:lnTo>
                    <a:pt x="24" y="260"/>
                  </a:lnTo>
                  <a:lnTo>
                    <a:pt x="26" y="260"/>
                  </a:lnTo>
                  <a:lnTo>
                    <a:pt x="31" y="263"/>
                  </a:lnTo>
                  <a:lnTo>
                    <a:pt x="36" y="263"/>
                  </a:lnTo>
                  <a:lnTo>
                    <a:pt x="38" y="260"/>
                  </a:lnTo>
                  <a:lnTo>
                    <a:pt x="38" y="258"/>
                  </a:lnTo>
                  <a:lnTo>
                    <a:pt x="36" y="255"/>
                  </a:lnTo>
                  <a:lnTo>
                    <a:pt x="36" y="253"/>
                  </a:lnTo>
                  <a:lnTo>
                    <a:pt x="33" y="251"/>
                  </a:lnTo>
                  <a:lnTo>
                    <a:pt x="33" y="248"/>
                  </a:lnTo>
                  <a:lnTo>
                    <a:pt x="31" y="248"/>
                  </a:lnTo>
                  <a:lnTo>
                    <a:pt x="26" y="246"/>
                  </a:lnTo>
                  <a:lnTo>
                    <a:pt x="24" y="246"/>
                  </a:lnTo>
                  <a:lnTo>
                    <a:pt x="24" y="246"/>
                  </a:lnTo>
                  <a:lnTo>
                    <a:pt x="26" y="241"/>
                  </a:lnTo>
                  <a:lnTo>
                    <a:pt x="26" y="239"/>
                  </a:lnTo>
                  <a:lnTo>
                    <a:pt x="24" y="234"/>
                  </a:lnTo>
                  <a:lnTo>
                    <a:pt x="28" y="227"/>
                  </a:lnTo>
                  <a:lnTo>
                    <a:pt x="33" y="225"/>
                  </a:lnTo>
                  <a:lnTo>
                    <a:pt x="36" y="222"/>
                  </a:lnTo>
                  <a:lnTo>
                    <a:pt x="36" y="222"/>
                  </a:lnTo>
                  <a:lnTo>
                    <a:pt x="33" y="220"/>
                  </a:lnTo>
                  <a:lnTo>
                    <a:pt x="33" y="220"/>
                  </a:lnTo>
                  <a:lnTo>
                    <a:pt x="31" y="218"/>
                  </a:lnTo>
                  <a:lnTo>
                    <a:pt x="31" y="218"/>
                  </a:lnTo>
                  <a:lnTo>
                    <a:pt x="31" y="215"/>
                  </a:lnTo>
                  <a:lnTo>
                    <a:pt x="33" y="211"/>
                  </a:lnTo>
                  <a:lnTo>
                    <a:pt x="33" y="208"/>
                  </a:lnTo>
                  <a:lnTo>
                    <a:pt x="33" y="203"/>
                  </a:lnTo>
                  <a:lnTo>
                    <a:pt x="50" y="201"/>
                  </a:lnTo>
                  <a:lnTo>
                    <a:pt x="52" y="199"/>
                  </a:lnTo>
                  <a:lnTo>
                    <a:pt x="55" y="196"/>
                  </a:lnTo>
                  <a:lnTo>
                    <a:pt x="55" y="196"/>
                  </a:lnTo>
                  <a:lnTo>
                    <a:pt x="55" y="194"/>
                  </a:lnTo>
                  <a:lnTo>
                    <a:pt x="57" y="192"/>
                  </a:lnTo>
                  <a:lnTo>
                    <a:pt x="57" y="192"/>
                  </a:lnTo>
                  <a:lnTo>
                    <a:pt x="59" y="189"/>
                  </a:lnTo>
                  <a:lnTo>
                    <a:pt x="59" y="189"/>
                  </a:lnTo>
                  <a:lnTo>
                    <a:pt x="57" y="189"/>
                  </a:lnTo>
                  <a:lnTo>
                    <a:pt x="57" y="187"/>
                  </a:lnTo>
                  <a:lnTo>
                    <a:pt x="55" y="187"/>
                  </a:lnTo>
                  <a:lnTo>
                    <a:pt x="50" y="187"/>
                  </a:lnTo>
                  <a:lnTo>
                    <a:pt x="50" y="182"/>
                  </a:lnTo>
                  <a:lnTo>
                    <a:pt x="50" y="180"/>
                  </a:lnTo>
                  <a:lnTo>
                    <a:pt x="50" y="175"/>
                  </a:lnTo>
                  <a:lnTo>
                    <a:pt x="43" y="166"/>
                  </a:lnTo>
                  <a:lnTo>
                    <a:pt x="38" y="161"/>
                  </a:lnTo>
                  <a:lnTo>
                    <a:pt x="36" y="158"/>
                  </a:lnTo>
                  <a:lnTo>
                    <a:pt x="38" y="156"/>
                  </a:lnTo>
                  <a:lnTo>
                    <a:pt x="40" y="156"/>
                  </a:lnTo>
                  <a:lnTo>
                    <a:pt x="38" y="154"/>
                  </a:lnTo>
                  <a:lnTo>
                    <a:pt x="24" y="154"/>
                  </a:lnTo>
                  <a:lnTo>
                    <a:pt x="0" y="149"/>
                  </a:lnTo>
                  <a:lnTo>
                    <a:pt x="0" y="144"/>
                  </a:lnTo>
                  <a:lnTo>
                    <a:pt x="2" y="142"/>
                  </a:lnTo>
                  <a:lnTo>
                    <a:pt x="7" y="139"/>
                  </a:lnTo>
                  <a:lnTo>
                    <a:pt x="17" y="142"/>
                  </a:lnTo>
                  <a:lnTo>
                    <a:pt x="19" y="142"/>
                  </a:lnTo>
                  <a:lnTo>
                    <a:pt x="33" y="132"/>
                  </a:lnTo>
                  <a:lnTo>
                    <a:pt x="38" y="132"/>
                  </a:lnTo>
                  <a:lnTo>
                    <a:pt x="47" y="132"/>
                  </a:lnTo>
                  <a:lnTo>
                    <a:pt x="78" y="144"/>
                  </a:lnTo>
                  <a:lnTo>
                    <a:pt x="168" y="142"/>
                  </a:lnTo>
                  <a:lnTo>
                    <a:pt x="192" y="128"/>
                  </a:lnTo>
                  <a:lnTo>
                    <a:pt x="199" y="121"/>
                  </a:lnTo>
                  <a:lnTo>
                    <a:pt x="202" y="116"/>
                  </a:lnTo>
                  <a:lnTo>
                    <a:pt x="202" y="113"/>
                  </a:lnTo>
                  <a:lnTo>
                    <a:pt x="202" y="111"/>
                  </a:lnTo>
                  <a:lnTo>
                    <a:pt x="204" y="109"/>
                  </a:lnTo>
                  <a:lnTo>
                    <a:pt x="206" y="104"/>
                  </a:lnTo>
                  <a:lnTo>
                    <a:pt x="209" y="102"/>
                  </a:lnTo>
                  <a:lnTo>
                    <a:pt x="213" y="102"/>
                  </a:lnTo>
                  <a:lnTo>
                    <a:pt x="216" y="102"/>
                  </a:lnTo>
                  <a:lnTo>
                    <a:pt x="218" y="109"/>
                  </a:lnTo>
                  <a:lnTo>
                    <a:pt x="223" y="111"/>
                  </a:lnTo>
                  <a:lnTo>
                    <a:pt x="235" y="113"/>
                  </a:lnTo>
                  <a:lnTo>
                    <a:pt x="249" y="109"/>
                  </a:lnTo>
                  <a:lnTo>
                    <a:pt x="256" y="104"/>
                  </a:lnTo>
                  <a:lnTo>
                    <a:pt x="258" y="102"/>
                  </a:lnTo>
                  <a:lnTo>
                    <a:pt x="258" y="95"/>
                  </a:lnTo>
                  <a:lnTo>
                    <a:pt x="258" y="92"/>
                  </a:lnTo>
                  <a:lnTo>
                    <a:pt x="261" y="92"/>
                  </a:lnTo>
                  <a:lnTo>
                    <a:pt x="268" y="95"/>
                  </a:lnTo>
                  <a:lnTo>
                    <a:pt x="292" y="95"/>
                  </a:lnTo>
                  <a:lnTo>
                    <a:pt x="311" y="90"/>
                  </a:lnTo>
                  <a:lnTo>
                    <a:pt x="318" y="87"/>
                  </a:lnTo>
                  <a:lnTo>
                    <a:pt x="322" y="83"/>
                  </a:lnTo>
                  <a:lnTo>
                    <a:pt x="332" y="68"/>
                  </a:lnTo>
                  <a:lnTo>
                    <a:pt x="349" y="57"/>
                  </a:lnTo>
                  <a:lnTo>
                    <a:pt x="358" y="50"/>
                  </a:lnTo>
                  <a:lnTo>
                    <a:pt x="363" y="38"/>
                  </a:lnTo>
                  <a:lnTo>
                    <a:pt x="432" y="2"/>
                  </a:lnTo>
                  <a:lnTo>
                    <a:pt x="443" y="0"/>
                  </a:lnTo>
                  <a:lnTo>
                    <a:pt x="443" y="0"/>
                  </a:lnTo>
                  <a:lnTo>
                    <a:pt x="443"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856" y="4122"/>
              <a:ext cx="481" cy="445"/>
            </a:xfrm>
            <a:custGeom>
              <a:avLst/>
              <a:gdLst>
                <a:gd name="T0" fmla="*/ 420 w 481"/>
                <a:gd name="T1" fmla="*/ 73 h 445"/>
                <a:gd name="T2" fmla="*/ 443 w 481"/>
                <a:gd name="T3" fmla="*/ 123 h 445"/>
                <a:gd name="T4" fmla="*/ 455 w 481"/>
                <a:gd name="T5" fmla="*/ 177 h 445"/>
                <a:gd name="T6" fmla="*/ 472 w 481"/>
                <a:gd name="T7" fmla="*/ 215 h 445"/>
                <a:gd name="T8" fmla="*/ 481 w 481"/>
                <a:gd name="T9" fmla="*/ 241 h 445"/>
                <a:gd name="T10" fmla="*/ 434 w 481"/>
                <a:gd name="T11" fmla="*/ 307 h 445"/>
                <a:gd name="T12" fmla="*/ 363 w 481"/>
                <a:gd name="T13" fmla="*/ 331 h 445"/>
                <a:gd name="T14" fmla="*/ 337 w 481"/>
                <a:gd name="T15" fmla="*/ 352 h 445"/>
                <a:gd name="T16" fmla="*/ 308 w 481"/>
                <a:gd name="T17" fmla="*/ 343 h 445"/>
                <a:gd name="T18" fmla="*/ 294 w 481"/>
                <a:gd name="T19" fmla="*/ 367 h 445"/>
                <a:gd name="T20" fmla="*/ 121 w 481"/>
                <a:gd name="T21" fmla="*/ 381 h 445"/>
                <a:gd name="T22" fmla="*/ 126 w 481"/>
                <a:gd name="T23" fmla="*/ 393 h 445"/>
                <a:gd name="T24" fmla="*/ 145 w 481"/>
                <a:gd name="T25" fmla="*/ 405 h 445"/>
                <a:gd name="T26" fmla="*/ 159 w 481"/>
                <a:gd name="T27" fmla="*/ 426 h 445"/>
                <a:gd name="T28" fmla="*/ 157 w 481"/>
                <a:gd name="T29" fmla="*/ 433 h 445"/>
                <a:gd name="T30" fmla="*/ 107 w 481"/>
                <a:gd name="T31" fmla="*/ 445 h 445"/>
                <a:gd name="T32" fmla="*/ 95 w 481"/>
                <a:gd name="T33" fmla="*/ 423 h 445"/>
                <a:gd name="T34" fmla="*/ 83 w 481"/>
                <a:gd name="T35" fmla="*/ 407 h 445"/>
                <a:gd name="T36" fmla="*/ 69 w 481"/>
                <a:gd name="T37" fmla="*/ 423 h 445"/>
                <a:gd name="T38" fmla="*/ 59 w 481"/>
                <a:gd name="T39" fmla="*/ 416 h 445"/>
                <a:gd name="T40" fmla="*/ 38 w 481"/>
                <a:gd name="T41" fmla="*/ 409 h 445"/>
                <a:gd name="T42" fmla="*/ 10 w 481"/>
                <a:gd name="T43" fmla="*/ 383 h 445"/>
                <a:gd name="T44" fmla="*/ 5 w 481"/>
                <a:gd name="T45" fmla="*/ 369 h 445"/>
                <a:gd name="T46" fmla="*/ 5 w 481"/>
                <a:gd name="T47" fmla="*/ 348 h 445"/>
                <a:gd name="T48" fmla="*/ 7 w 481"/>
                <a:gd name="T49" fmla="*/ 336 h 445"/>
                <a:gd name="T50" fmla="*/ 5 w 481"/>
                <a:gd name="T51" fmla="*/ 322 h 445"/>
                <a:gd name="T52" fmla="*/ 12 w 481"/>
                <a:gd name="T53" fmla="*/ 312 h 445"/>
                <a:gd name="T54" fmla="*/ 19 w 481"/>
                <a:gd name="T55" fmla="*/ 298 h 445"/>
                <a:gd name="T56" fmla="*/ 38 w 481"/>
                <a:gd name="T57" fmla="*/ 279 h 445"/>
                <a:gd name="T58" fmla="*/ 19 w 481"/>
                <a:gd name="T59" fmla="*/ 236 h 445"/>
                <a:gd name="T60" fmla="*/ 14 w 481"/>
                <a:gd name="T61" fmla="*/ 213 h 445"/>
                <a:gd name="T62" fmla="*/ 12 w 481"/>
                <a:gd name="T63" fmla="*/ 137 h 445"/>
                <a:gd name="T64" fmla="*/ 33 w 481"/>
                <a:gd name="T65" fmla="*/ 128 h 445"/>
                <a:gd name="T66" fmla="*/ 36 w 481"/>
                <a:gd name="T67" fmla="*/ 120 h 445"/>
                <a:gd name="T68" fmla="*/ 52 w 481"/>
                <a:gd name="T69" fmla="*/ 128 h 445"/>
                <a:gd name="T70" fmla="*/ 55 w 481"/>
                <a:gd name="T71" fmla="*/ 116 h 445"/>
                <a:gd name="T72" fmla="*/ 62 w 481"/>
                <a:gd name="T73" fmla="*/ 102 h 445"/>
                <a:gd name="T74" fmla="*/ 62 w 481"/>
                <a:gd name="T75" fmla="*/ 94 h 445"/>
                <a:gd name="T76" fmla="*/ 64 w 481"/>
                <a:gd name="T77" fmla="*/ 73 h 445"/>
                <a:gd name="T78" fmla="*/ 81 w 481"/>
                <a:gd name="T79" fmla="*/ 64 h 445"/>
                <a:gd name="T80" fmla="*/ 85 w 481"/>
                <a:gd name="T81" fmla="*/ 54 h 445"/>
                <a:gd name="T82" fmla="*/ 102 w 481"/>
                <a:gd name="T83" fmla="*/ 52 h 445"/>
                <a:gd name="T84" fmla="*/ 128 w 481"/>
                <a:gd name="T85" fmla="*/ 52 h 445"/>
                <a:gd name="T86" fmla="*/ 149 w 481"/>
                <a:gd name="T87" fmla="*/ 52 h 445"/>
                <a:gd name="T88" fmla="*/ 159 w 481"/>
                <a:gd name="T89" fmla="*/ 40 h 445"/>
                <a:gd name="T90" fmla="*/ 175 w 481"/>
                <a:gd name="T91" fmla="*/ 52 h 445"/>
                <a:gd name="T92" fmla="*/ 202 w 481"/>
                <a:gd name="T93" fmla="*/ 83 h 445"/>
                <a:gd name="T94" fmla="*/ 223 w 481"/>
                <a:gd name="T95" fmla="*/ 113 h 445"/>
                <a:gd name="T96" fmla="*/ 242 w 481"/>
                <a:gd name="T97" fmla="*/ 118 h 445"/>
                <a:gd name="T98" fmla="*/ 256 w 481"/>
                <a:gd name="T99" fmla="*/ 111 h 445"/>
                <a:gd name="T100" fmla="*/ 289 w 481"/>
                <a:gd name="T101" fmla="*/ 90 h 445"/>
                <a:gd name="T102" fmla="*/ 285 w 481"/>
                <a:gd name="T103" fmla="*/ 76 h 445"/>
                <a:gd name="T104" fmla="*/ 285 w 481"/>
                <a:gd name="T105" fmla="*/ 64 h 445"/>
                <a:gd name="T106" fmla="*/ 285 w 481"/>
                <a:gd name="T107" fmla="*/ 59 h 445"/>
                <a:gd name="T108" fmla="*/ 301 w 481"/>
                <a:gd name="T109" fmla="*/ 49 h 445"/>
                <a:gd name="T110" fmla="*/ 304 w 481"/>
                <a:gd name="T111" fmla="*/ 26 h 445"/>
                <a:gd name="T112" fmla="*/ 318 w 481"/>
                <a:gd name="T113" fmla="*/ 28 h 445"/>
                <a:gd name="T114" fmla="*/ 332 w 481"/>
                <a:gd name="T115" fmla="*/ 16 h 445"/>
                <a:gd name="T116" fmla="*/ 337 w 481"/>
                <a:gd name="T117" fmla="*/ 4 h 445"/>
                <a:gd name="T118" fmla="*/ 379 w 481"/>
                <a:gd name="T119" fmla="*/ 26 h 445"/>
                <a:gd name="T120" fmla="*/ 389 w 481"/>
                <a:gd name="T121" fmla="*/ 42 h 445"/>
                <a:gd name="T122" fmla="*/ 398 w 481"/>
                <a:gd name="T123" fmla="*/ 66 h 445"/>
                <a:gd name="T124" fmla="*/ 401 w 481"/>
                <a:gd name="T125" fmla="*/ 7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45">
                  <a:moveTo>
                    <a:pt x="406" y="80"/>
                  </a:moveTo>
                  <a:lnTo>
                    <a:pt x="408" y="80"/>
                  </a:lnTo>
                  <a:lnTo>
                    <a:pt x="408" y="80"/>
                  </a:lnTo>
                  <a:lnTo>
                    <a:pt x="410" y="73"/>
                  </a:lnTo>
                  <a:lnTo>
                    <a:pt x="415" y="71"/>
                  </a:lnTo>
                  <a:lnTo>
                    <a:pt x="420" y="73"/>
                  </a:lnTo>
                  <a:lnTo>
                    <a:pt x="424" y="80"/>
                  </a:lnTo>
                  <a:lnTo>
                    <a:pt x="429" y="97"/>
                  </a:lnTo>
                  <a:lnTo>
                    <a:pt x="434" y="106"/>
                  </a:lnTo>
                  <a:lnTo>
                    <a:pt x="434" y="111"/>
                  </a:lnTo>
                  <a:lnTo>
                    <a:pt x="441" y="120"/>
                  </a:lnTo>
                  <a:lnTo>
                    <a:pt x="443" y="123"/>
                  </a:lnTo>
                  <a:lnTo>
                    <a:pt x="443" y="130"/>
                  </a:lnTo>
                  <a:lnTo>
                    <a:pt x="443" y="137"/>
                  </a:lnTo>
                  <a:lnTo>
                    <a:pt x="443" y="149"/>
                  </a:lnTo>
                  <a:lnTo>
                    <a:pt x="448" y="158"/>
                  </a:lnTo>
                  <a:lnTo>
                    <a:pt x="451" y="165"/>
                  </a:lnTo>
                  <a:lnTo>
                    <a:pt x="455" y="177"/>
                  </a:lnTo>
                  <a:lnTo>
                    <a:pt x="462" y="189"/>
                  </a:lnTo>
                  <a:lnTo>
                    <a:pt x="470" y="196"/>
                  </a:lnTo>
                  <a:lnTo>
                    <a:pt x="474" y="199"/>
                  </a:lnTo>
                  <a:lnTo>
                    <a:pt x="477" y="203"/>
                  </a:lnTo>
                  <a:lnTo>
                    <a:pt x="474" y="210"/>
                  </a:lnTo>
                  <a:lnTo>
                    <a:pt x="472" y="215"/>
                  </a:lnTo>
                  <a:lnTo>
                    <a:pt x="472" y="218"/>
                  </a:lnTo>
                  <a:lnTo>
                    <a:pt x="472" y="225"/>
                  </a:lnTo>
                  <a:lnTo>
                    <a:pt x="481" y="232"/>
                  </a:lnTo>
                  <a:lnTo>
                    <a:pt x="481" y="234"/>
                  </a:lnTo>
                  <a:lnTo>
                    <a:pt x="479" y="241"/>
                  </a:lnTo>
                  <a:lnTo>
                    <a:pt x="481" y="241"/>
                  </a:lnTo>
                  <a:lnTo>
                    <a:pt x="481" y="248"/>
                  </a:lnTo>
                  <a:lnTo>
                    <a:pt x="477" y="260"/>
                  </a:lnTo>
                  <a:lnTo>
                    <a:pt x="465" y="277"/>
                  </a:lnTo>
                  <a:lnTo>
                    <a:pt x="460" y="289"/>
                  </a:lnTo>
                  <a:lnTo>
                    <a:pt x="451" y="296"/>
                  </a:lnTo>
                  <a:lnTo>
                    <a:pt x="434" y="307"/>
                  </a:lnTo>
                  <a:lnTo>
                    <a:pt x="424" y="322"/>
                  </a:lnTo>
                  <a:lnTo>
                    <a:pt x="420" y="326"/>
                  </a:lnTo>
                  <a:lnTo>
                    <a:pt x="413" y="329"/>
                  </a:lnTo>
                  <a:lnTo>
                    <a:pt x="394" y="334"/>
                  </a:lnTo>
                  <a:lnTo>
                    <a:pt x="370" y="334"/>
                  </a:lnTo>
                  <a:lnTo>
                    <a:pt x="363" y="331"/>
                  </a:lnTo>
                  <a:lnTo>
                    <a:pt x="360" y="331"/>
                  </a:lnTo>
                  <a:lnTo>
                    <a:pt x="360" y="334"/>
                  </a:lnTo>
                  <a:lnTo>
                    <a:pt x="360" y="341"/>
                  </a:lnTo>
                  <a:lnTo>
                    <a:pt x="358" y="343"/>
                  </a:lnTo>
                  <a:lnTo>
                    <a:pt x="351" y="348"/>
                  </a:lnTo>
                  <a:lnTo>
                    <a:pt x="337" y="352"/>
                  </a:lnTo>
                  <a:lnTo>
                    <a:pt x="325" y="350"/>
                  </a:lnTo>
                  <a:lnTo>
                    <a:pt x="320" y="348"/>
                  </a:lnTo>
                  <a:lnTo>
                    <a:pt x="318" y="341"/>
                  </a:lnTo>
                  <a:lnTo>
                    <a:pt x="315" y="341"/>
                  </a:lnTo>
                  <a:lnTo>
                    <a:pt x="311" y="341"/>
                  </a:lnTo>
                  <a:lnTo>
                    <a:pt x="308" y="343"/>
                  </a:lnTo>
                  <a:lnTo>
                    <a:pt x="306" y="348"/>
                  </a:lnTo>
                  <a:lnTo>
                    <a:pt x="304" y="350"/>
                  </a:lnTo>
                  <a:lnTo>
                    <a:pt x="304" y="352"/>
                  </a:lnTo>
                  <a:lnTo>
                    <a:pt x="304" y="355"/>
                  </a:lnTo>
                  <a:lnTo>
                    <a:pt x="301" y="360"/>
                  </a:lnTo>
                  <a:lnTo>
                    <a:pt x="294" y="367"/>
                  </a:lnTo>
                  <a:lnTo>
                    <a:pt x="270" y="381"/>
                  </a:lnTo>
                  <a:lnTo>
                    <a:pt x="180" y="383"/>
                  </a:lnTo>
                  <a:lnTo>
                    <a:pt x="149" y="371"/>
                  </a:lnTo>
                  <a:lnTo>
                    <a:pt x="140" y="371"/>
                  </a:lnTo>
                  <a:lnTo>
                    <a:pt x="135" y="371"/>
                  </a:lnTo>
                  <a:lnTo>
                    <a:pt x="121" y="381"/>
                  </a:lnTo>
                  <a:lnTo>
                    <a:pt x="119" y="381"/>
                  </a:lnTo>
                  <a:lnTo>
                    <a:pt x="109" y="378"/>
                  </a:lnTo>
                  <a:lnTo>
                    <a:pt x="104" y="381"/>
                  </a:lnTo>
                  <a:lnTo>
                    <a:pt x="102" y="383"/>
                  </a:lnTo>
                  <a:lnTo>
                    <a:pt x="102" y="388"/>
                  </a:lnTo>
                  <a:lnTo>
                    <a:pt x="126" y="393"/>
                  </a:lnTo>
                  <a:lnTo>
                    <a:pt x="140" y="393"/>
                  </a:lnTo>
                  <a:lnTo>
                    <a:pt x="142" y="395"/>
                  </a:lnTo>
                  <a:lnTo>
                    <a:pt x="140" y="395"/>
                  </a:lnTo>
                  <a:lnTo>
                    <a:pt x="138" y="397"/>
                  </a:lnTo>
                  <a:lnTo>
                    <a:pt x="140" y="400"/>
                  </a:lnTo>
                  <a:lnTo>
                    <a:pt x="145" y="405"/>
                  </a:lnTo>
                  <a:lnTo>
                    <a:pt x="152" y="414"/>
                  </a:lnTo>
                  <a:lnTo>
                    <a:pt x="152" y="419"/>
                  </a:lnTo>
                  <a:lnTo>
                    <a:pt x="152" y="421"/>
                  </a:lnTo>
                  <a:lnTo>
                    <a:pt x="152" y="426"/>
                  </a:lnTo>
                  <a:lnTo>
                    <a:pt x="157" y="426"/>
                  </a:lnTo>
                  <a:lnTo>
                    <a:pt x="159" y="426"/>
                  </a:lnTo>
                  <a:lnTo>
                    <a:pt x="159" y="428"/>
                  </a:lnTo>
                  <a:lnTo>
                    <a:pt x="161" y="428"/>
                  </a:lnTo>
                  <a:lnTo>
                    <a:pt x="161" y="428"/>
                  </a:lnTo>
                  <a:lnTo>
                    <a:pt x="159" y="431"/>
                  </a:lnTo>
                  <a:lnTo>
                    <a:pt x="159" y="431"/>
                  </a:lnTo>
                  <a:lnTo>
                    <a:pt x="157" y="433"/>
                  </a:lnTo>
                  <a:lnTo>
                    <a:pt x="157" y="435"/>
                  </a:lnTo>
                  <a:lnTo>
                    <a:pt x="157" y="435"/>
                  </a:lnTo>
                  <a:lnTo>
                    <a:pt x="154" y="438"/>
                  </a:lnTo>
                  <a:lnTo>
                    <a:pt x="152" y="440"/>
                  </a:lnTo>
                  <a:lnTo>
                    <a:pt x="135" y="442"/>
                  </a:lnTo>
                  <a:lnTo>
                    <a:pt x="107" y="445"/>
                  </a:lnTo>
                  <a:lnTo>
                    <a:pt x="97" y="438"/>
                  </a:lnTo>
                  <a:lnTo>
                    <a:pt x="95" y="435"/>
                  </a:lnTo>
                  <a:lnTo>
                    <a:pt x="95" y="433"/>
                  </a:lnTo>
                  <a:lnTo>
                    <a:pt x="95" y="428"/>
                  </a:lnTo>
                  <a:lnTo>
                    <a:pt x="95" y="428"/>
                  </a:lnTo>
                  <a:lnTo>
                    <a:pt x="95" y="423"/>
                  </a:lnTo>
                  <a:lnTo>
                    <a:pt x="92" y="419"/>
                  </a:lnTo>
                  <a:lnTo>
                    <a:pt x="92" y="416"/>
                  </a:lnTo>
                  <a:lnTo>
                    <a:pt x="90" y="412"/>
                  </a:lnTo>
                  <a:lnTo>
                    <a:pt x="90" y="409"/>
                  </a:lnTo>
                  <a:lnTo>
                    <a:pt x="88" y="407"/>
                  </a:lnTo>
                  <a:lnTo>
                    <a:pt x="83" y="407"/>
                  </a:lnTo>
                  <a:lnTo>
                    <a:pt x="81" y="407"/>
                  </a:lnTo>
                  <a:lnTo>
                    <a:pt x="78" y="409"/>
                  </a:lnTo>
                  <a:lnTo>
                    <a:pt x="76" y="412"/>
                  </a:lnTo>
                  <a:lnTo>
                    <a:pt x="74" y="416"/>
                  </a:lnTo>
                  <a:lnTo>
                    <a:pt x="74" y="419"/>
                  </a:lnTo>
                  <a:lnTo>
                    <a:pt x="69" y="423"/>
                  </a:lnTo>
                  <a:lnTo>
                    <a:pt x="64" y="426"/>
                  </a:lnTo>
                  <a:lnTo>
                    <a:pt x="59" y="428"/>
                  </a:lnTo>
                  <a:lnTo>
                    <a:pt x="57" y="426"/>
                  </a:lnTo>
                  <a:lnTo>
                    <a:pt x="55" y="423"/>
                  </a:lnTo>
                  <a:lnTo>
                    <a:pt x="57" y="423"/>
                  </a:lnTo>
                  <a:lnTo>
                    <a:pt x="59" y="416"/>
                  </a:lnTo>
                  <a:lnTo>
                    <a:pt x="59" y="414"/>
                  </a:lnTo>
                  <a:lnTo>
                    <a:pt x="57" y="412"/>
                  </a:lnTo>
                  <a:lnTo>
                    <a:pt x="57" y="409"/>
                  </a:lnTo>
                  <a:lnTo>
                    <a:pt x="55" y="407"/>
                  </a:lnTo>
                  <a:lnTo>
                    <a:pt x="52" y="405"/>
                  </a:lnTo>
                  <a:lnTo>
                    <a:pt x="38" y="409"/>
                  </a:lnTo>
                  <a:lnTo>
                    <a:pt x="36" y="402"/>
                  </a:lnTo>
                  <a:lnTo>
                    <a:pt x="33" y="397"/>
                  </a:lnTo>
                  <a:lnTo>
                    <a:pt x="21" y="395"/>
                  </a:lnTo>
                  <a:lnTo>
                    <a:pt x="19" y="390"/>
                  </a:lnTo>
                  <a:lnTo>
                    <a:pt x="10" y="383"/>
                  </a:lnTo>
                  <a:lnTo>
                    <a:pt x="10" y="383"/>
                  </a:lnTo>
                  <a:lnTo>
                    <a:pt x="7" y="381"/>
                  </a:lnTo>
                  <a:lnTo>
                    <a:pt x="10" y="376"/>
                  </a:lnTo>
                  <a:lnTo>
                    <a:pt x="10" y="374"/>
                  </a:lnTo>
                  <a:lnTo>
                    <a:pt x="10" y="374"/>
                  </a:lnTo>
                  <a:lnTo>
                    <a:pt x="10" y="371"/>
                  </a:lnTo>
                  <a:lnTo>
                    <a:pt x="5" y="369"/>
                  </a:lnTo>
                  <a:lnTo>
                    <a:pt x="2" y="364"/>
                  </a:lnTo>
                  <a:lnTo>
                    <a:pt x="2" y="362"/>
                  </a:lnTo>
                  <a:lnTo>
                    <a:pt x="2" y="360"/>
                  </a:lnTo>
                  <a:lnTo>
                    <a:pt x="5" y="352"/>
                  </a:lnTo>
                  <a:lnTo>
                    <a:pt x="5" y="350"/>
                  </a:lnTo>
                  <a:lnTo>
                    <a:pt x="5" y="348"/>
                  </a:lnTo>
                  <a:lnTo>
                    <a:pt x="5" y="345"/>
                  </a:lnTo>
                  <a:lnTo>
                    <a:pt x="2" y="343"/>
                  </a:lnTo>
                  <a:lnTo>
                    <a:pt x="2" y="343"/>
                  </a:lnTo>
                  <a:lnTo>
                    <a:pt x="2" y="338"/>
                  </a:lnTo>
                  <a:lnTo>
                    <a:pt x="5" y="336"/>
                  </a:lnTo>
                  <a:lnTo>
                    <a:pt x="7" y="336"/>
                  </a:lnTo>
                  <a:lnTo>
                    <a:pt x="7" y="336"/>
                  </a:lnTo>
                  <a:lnTo>
                    <a:pt x="7" y="334"/>
                  </a:lnTo>
                  <a:lnTo>
                    <a:pt x="7" y="331"/>
                  </a:lnTo>
                  <a:lnTo>
                    <a:pt x="7" y="326"/>
                  </a:lnTo>
                  <a:lnTo>
                    <a:pt x="5" y="324"/>
                  </a:lnTo>
                  <a:lnTo>
                    <a:pt x="5" y="322"/>
                  </a:lnTo>
                  <a:lnTo>
                    <a:pt x="5" y="322"/>
                  </a:lnTo>
                  <a:lnTo>
                    <a:pt x="10" y="322"/>
                  </a:lnTo>
                  <a:lnTo>
                    <a:pt x="12" y="322"/>
                  </a:lnTo>
                  <a:lnTo>
                    <a:pt x="12" y="319"/>
                  </a:lnTo>
                  <a:lnTo>
                    <a:pt x="12" y="315"/>
                  </a:lnTo>
                  <a:lnTo>
                    <a:pt x="12" y="312"/>
                  </a:lnTo>
                  <a:lnTo>
                    <a:pt x="12" y="310"/>
                  </a:lnTo>
                  <a:lnTo>
                    <a:pt x="17" y="307"/>
                  </a:lnTo>
                  <a:lnTo>
                    <a:pt x="17" y="307"/>
                  </a:lnTo>
                  <a:lnTo>
                    <a:pt x="17" y="305"/>
                  </a:lnTo>
                  <a:lnTo>
                    <a:pt x="17" y="303"/>
                  </a:lnTo>
                  <a:lnTo>
                    <a:pt x="19" y="298"/>
                  </a:lnTo>
                  <a:lnTo>
                    <a:pt x="21" y="298"/>
                  </a:lnTo>
                  <a:lnTo>
                    <a:pt x="36" y="305"/>
                  </a:lnTo>
                  <a:lnTo>
                    <a:pt x="38" y="303"/>
                  </a:lnTo>
                  <a:lnTo>
                    <a:pt x="40" y="289"/>
                  </a:lnTo>
                  <a:lnTo>
                    <a:pt x="40" y="284"/>
                  </a:lnTo>
                  <a:lnTo>
                    <a:pt x="38" y="279"/>
                  </a:lnTo>
                  <a:lnTo>
                    <a:pt x="33" y="270"/>
                  </a:lnTo>
                  <a:lnTo>
                    <a:pt x="33" y="267"/>
                  </a:lnTo>
                  <a:lnTo>
                    <a:pt x="19" y="253"/>
                  </a:lnTo>
                  <a:lnTo>
                    <a:pt x="19" y="251"/>
                  </a:lnTo>
                  <a:lnTo>
                    <a:pt x="19" y="246"/>
                  </a:lnTo>
                  <a:lnTo>
                    <a:pt x="19" y="236"/>
                  </a:lnTo>
                  <a:lnTo>
                    <a:pt x="19" y="232"/>
                  </a:lnTo>
                  <a:lnTo>
                    <a:pt x="19" y="229"/>
                  </a:lnTo>
                  <a:lnTo>
                    <a:pt x="14" y="229"/>
                  </a:lnTo>
                  <a:lnTo>
                    <a:pt x="12" y="229"/>
                  </a:lnTo>
                  <a:lnTo>
                    <a:pt x="14" y="220"/>
                  </a:lnTo>
                  <a:lnTo>
                    <a:pt x="14" y="213"/>
                  </a:lnTo>
                  <a:lnTo>
                    <a:pt x="17" y="208"/>
                  </a:lnTo>
                  <a:lnTo>
                    <a:pt x="19" y="206"/>
                  </a:lnTo>
                  <a:lnTo>
                    <a:pt x="21" y="199"/>
                  </a:lnTo>
                  <a:lnTo>
                    <a:pt x="0" y="165"/>
                  </a:lnTo>
                  <a:lnTo>
                    <a:pt x="0" y="156"/>
                  </a:lnTo>
                  <a:lnTo>
                    <a:pt x="12" y="137"/>
                  </a:lnTo>
                  <a:lnTo>
                    <a:pt x="21" y="130"/>
                  </a:lnTo>
                  <a:lnTo>
                    <a:pt x="26" y="130"/>
                  </a:lnTo>
                  <a:lnTo>
                    <a:pt x="28" y="132"/>
                  </a:lnTo>
                  <a:lnTo>
                    <a:pt x="31" y="132"/>
                  </a:lnTo>
                  <a:lnTo>
                    <a:pt x="33" y="130"/>
                  </a:lnTo>
                  <a:lnTo>
                    <a:pt x="33" y="128"/>
                  </a:lnTo>
                  <a:lnTo>
                    <a:pt x="36" y="128"/>
                  </a:lnTo>
                  <a:lnTo>
                    <a:pt x="36" y="125"/>
                  </a:lnTo>
                  <a:lnTo>
                    <a:pt x="36" y="125"/>
                  </a:lnTo>
                  <a:lnTo>
                    <a:pt x="33" y="125"/>
                  </a:lnTo>
                  <a:lnTo>
                    <a:pt x="33" y="125"/>
                  </a:lnTo>
                  <a:lnTo>
                    <a:pt x="36" y="120"/>
                  </a:lnTo>
                  <a:lnTo>
                    <a:pt x="38" y="120"/>
                  </a:lnTo>
                  <a:lnTo>
                    <a:pt x="40" y="118"/>
                  </a:lnTo>
                  <a:lnTo>
                    <a:pt x="45" y="120"/>
                  </a:lnTo>
                  <a:lnTo>
                    <a:pt x="45" y="120"/>
                  </a:lnTo>
                  <a:lnTo>
                    <a:pt x="50" y="125"/>
                  </a:lnTo>
                  <a:lnTo>
                    <a:pt x="52" y="128"/>
                  </a:lnTo>
                  <a:lnTo>
                    <a:pt x="57" y="128"/>
                  </a:lnTo>
                  <a:lnTo>
                    <a:pt x="57" y="128"/>
                  </a:lnTo>
                  <a:lnTo>
                    <a:pt x="57" y="125"/>
                  </a:lnTo>
                  <a:lnTo>
                    <a:pt x="55" y="123"/>
                  </a:lnTo>
                  <a:lnTo>
                    <a:pt x="55" y="120"/>
                  </a:lnTo>
                  <a:lnTo>
                    <a:pt x="55" y="116"/>
                  </a:lnTo>
                  <a:lnTo>
                    <a:pt x="55" y="113"/>
                  </a:lnTo>
                  <a:lnTo>
                    <a:pt x="52" y="111"/>
                  </a:lnTo>
                  <a:lnTo>
                    <a:pt x="55" y="106"/>
                  </a:lnTo>
                  <a:lnTo>
                    <a:pt x="57" y="106"/>
                  </a:lnTo>
                  <a:lnTo>
                    <a:pt x="59" y="104"/>
                  </a:lnTo>
                  <a:lnTo>
                    <a:pt x="62" y="102"/>
                  </a:lnTo>
                  <a:lnTo>
                    <a:pt x="62" y="102"/>
                  </a:lnTo>
                  <a:lnTo>
                    <a:pt x="62" y="99"/>
                  </a:lnTo>
                  <a:lnTo>
                    <a:pt x="59" y="99"/>
                  </a:lnTo>
                  <a:lnTo>
                    <a:pt x="59" y="99"/>
                  </a:lnTo>
                  <a:lnTo>
                    <a:pt x="59" y="97"/>
                  </a:lnTo>
                  <a:lnTo>
                    <a:pt x="62" y="94"/>
                  </a:lnTo>
                  <a:lnTo>
                    <a:pt x="66" y="92"/>
                  </a:lnTo>
                  <a:lnTo>
                    <a:pt x="74" y="90"/>
                  </a:lnTo>
                  <a:lnTo>
                    <a:pt x="74" y="87"/>
                  </a:lnTo>
                  <a:lnTo>
                    <a:pt x="64" y="78"/>
                  </a:lnTo>
                  <a:lnTo>
                    <a:pt x="62" y="76"/>
                  </a:lnTo>
                  <a:lnTo>
                    <a:pt x="64" y="73"/>
                  </a:lnTo>
                  <a:lnTo>
                    <a:pt x="64" y="71"/>
                  </a:lnTo>
                  <a:lnTo>
                    <a:pt x="64" y="66"/>
                  </a:lnTo>
                  <a:lnTo>
                    <a:pt x="66" y="61"/>
                  </a:lnTo>
                  <a:lnTo>
                    <a:pt x="74" y="66"/>
                  </a:lnTo>
                  <a:lnTo>
                    <a:pt x="78" y="66"/>
                  </a:lnTo>
                  <a:lnTo>
                    <a:pt x="81" y="64"/>
                  </a:lnTo>
                  <a:lnTo>
                    <a:pt x="83" y="61"/>
                  </a:lnTo>
                  <a:lnTo>
                    <a:pt x="81" y="61"/>
                  </a:lnTo>
                  <a:lnTo>
                    <a:pt x="81" y="61"/>
                  </a:lnTo>
                  <a:lnTo>
                    <a:pt x="83" y="59"/>
                  </a:lnTo>
                  <a:lnTo>
                    <a:pt x="83" y="57"/>
                  </a:lnTo>
                  <a:lnTo>
                    <a:pt x="85" y="54"/>
                  </a:lnTo>
                  <a:lnTo>
                    <a:pt x="90" y="54"/>
                  </a:lnTo>
                  <a:lnTo>
                    <a:pt x="100" y="59"/>
                  </a:lnTo>
                  <a:lnTo>
                    <a:pt x="102" y="59"/>
                  </a:lnTo>
                  <a:lnTo>
                    <a:pt x="100" y="57"/>
                  </a:lnTo>
                  <a:lnTo>
                    <a:pt x="100" y="52"/>
                  </a:lnTo>
                  <a:lnTo>
                    <a:pt x="102" y="52"/>
                  </a:lnTo>
                  <a:lnTo>
                    <a:pt x="104" y="52"/>
                  </a:lnTo>
                  <a:lnTo>
                    <a:pt x="111" y="54"/>
                  </a:lnTo>
                  <a:lnTo>
                    <a:pt x="116" y="54"/>
                  </a:lnTo>
                  <a:lnTo>
                    <a:pt x="123" y="49"/>
                  </a:lnTo>
                  <a:lnTo>
                    <a:pt x="126" y="49"/>
                  </a:lnTo>
                  <a:lnTo>
                    <a:pt x="128" y="52"/>
                  </a:lnTo>
                  <a:lnTo>
                    <a:pt x="130" y="54"/>
                  </a:lnTo>
                  <a:lnTo>
                    <a:pt x="133" y="57"/>
                  </a:lnTo>
                  <a:lnTo>
                    <a:pt x="135" y="57"/>
                  </a:lnTo>
                  <a:lnTo>
                    <a:pt x="142" y="54"/>
                  </a:lnTo>
                  <a:lnTo>
                    <a:pt x="145" y="54"/>
                  </a:lnTo>
                  <a:lnTo>
                    <a:pt x="149" y="52"/>
                  </a:lnTo>
                  <a:lnTo>
                    <a:pt x="154" y="47"/>
                  </a:lnTo>
                  <a:lnTo>
                    <a:pt x="154" y="47"/>
                  </a:lnTo>
                  <a:lnTo>
                    <a:pt x="157" y="45"/>
                  </a:lnTo>
                  <a:lnTo>
                    <a:pt x="154" y="40"/>
                  </a:lnTo>
                  <a:lnTo>
                    <a:pt x="154" y="40"/>
                  </a:lnTo>
                  <a:lnTo>
                    <a:pt x="159" y="40"/>
                  </a:lnTo>
                  <a:lnTo>
                    <a:pt x="159" y="42"/>
                  </a:lnTo>
                  <a:lnTo>
                    <a:pt x="164" y="45"/>
                  </a:lnTo>
                  <a:lnTo>
                    <a:pt x="168" y="47"/>
                  </a:lnTo>
                  <a:lnTo>
                    <a:pt x="168" y="47"/>
                  </a:lnTo>
                  <a:lnTo>
                    <a:pt x="171" y="49"/>
                  </a:lnTo>
                  <a:lnTo>
                    <a:pt x="175" y="52"/>
                  </a:lnTo>
                  <a:lnTo>
                    <a:pt x="178" y="54"/>
                  </a:lnTo>
                  <a:lnTo>
                    <a:pt x="183" y="59"/>
                  </a:lnTo>
                  <a:lnTo>
                    <a:pt x="199" y="78"/>
                  </a:lnTo>
                  <a:lnTo>
                    <a:pt x="202" y="80"/>
                  </a:lnTo>
                  <a:lnTo>
                    <a:pt x="202" y="80"/>
                  </a:lnTo>
                  <a:lnTo>
                    <a:pt x="202" y="83"/>
                  </a:lnTo>
                  <a:lnTo>
                    <a:pt x="202" y="83"/>
                  </a:lnTo>
                  <a:lnTo>
                    <a:pt x="209" y="85"/>
                  </a:lnTo>
                  <a:lnTo>
                    <a:pt x="213" y="87"/>
                  </a:lnTo>
                  <a:lnTo>
                    <a:pt x="209" y="94"/>
                  </a:lnTo>
                  <a:lnTo>
                    <a:pt x="213" y="102"/>
                  </a:lnTo>
                  <a:lnTo>
                    <a:pt x="223" y="113"/>
                  </a:lnTo>
                  <a:lnTo>
                    <a:pt x="225" y="111"/>
                  </a:lnTo>
                  <a:lnTo>
                    <a:pt x="230" y="111"/>
                  </a:lnTo>
                  <a:lnTo>
                    <a:pt x="232" y="111"/>
                  </a:lnTo>
                  <a:lnTo>
                    <a:pt x="235" y="113"/>
                  </a:lnTo>
                  <a:lnTo>
                    <a:pt x="237" y="118"/>
                  </a:lnTo>
                  <a:lnTo>
                    <a:pt x="242" y="118"/>
                  </a:lnTo>
                  <a:lnTo>
                    <a:pt x="242" y="116"/>
                  </a:lnTo>
                  <a:lnTo>
                    <a:pt x="242" y="113"/>
                  </a:lnTo>
                  <a:lnTo>
                    <a:pt x="240" y="113"/>
                  </a:lnTo>
                  <a:lnTo>
                    <a:pt x="242" y="111"/>
                  </a:lnTo>
                  <a:lnTo>
                    <a:pt x="251" y="111"/>
                  </a:lnTo>
                  <a:lnTo>
                    <a:pt x="256" y="111"/>
                  </a:lnTo>
                  <a:lnTo>
                    <a:pt x="256" y="106"/>
                  </a:lnTo>
                  <a:lnTo>
                    <a:pt x="258" y="102"/>
                  </a:lnTo>
                  <a:lnTo>
                    <a:pt x="275" y="90"/>
                  </a:lnTo>
                  <a:lnTo>
                    <a:pt x="280" y="90"/>
                  </a:lnTo>
                  <a:lnTo>
                    <a:pt x="285" y="90"/>
                  </a:lnTo>
                  <a:lnTo>
                    <a:pt x="289" y="90"/>
                  </a:lnTo>
                  <a:lnTo>
                    <a:pt x="292" y="87"/>
                  </a:lnTo>
                  <a:lnTo>
                    <a:pt x="292" y="83"/>
                  </a:lnTo>
                  <a:lnTo>
                    <a:pt x="292" y="83"/>
                  </a:lnTo>
                  <a:lnTo>
                    <a:pt x="287" y="80"/>
                  </a:lnTo>
                  <a:lnTo>
                    <a:pt x="287" y="78"/>
                  </a:lnTo>
                  <a:lnTo>
                    <a:pt x="285" y="76"/>
                  </a:lnTo>
                  <a:lnTo>
                    <a:pt x="285" y="71"/>
                  </a:lnTo>
                  <a:lnTo>
                    <a:pt x="282" y="71"/>
                  </a:lnTo>
                  <a:lnTo>
                    <a:pt x="282" y="68"/>
                  </a:lnTo>
                  <a:lnTo>
                    <a:pt x="282" y="66"/>
                  </a:lnTo>
                  <a:lnTo>
                    <a:pt x="282" y="66"/>
                  </a:lnTo>
                  <a:lnTo>
                    <a:pt x="285" y="64"/>
                  </a:lnTo>
                  <a:lnTo>
                    <a:pt x="287" y="64"/>
                  </a:lnTo>
                  <a:lnTo>
                    <a:pt x="287" y="64"/>
                  </a:lnTo>
                  <a:lnTo>
                    <a:pt x="287" y="64"/>
                  </a:lnTo>
                  <a:lnTo>
                    <a:pt x="289" y="61"/>
                  </a:lnTo>
                  <a:lnTo>
                    <a:pt x="287" y="59"/>
                  </a:lnTo>
                  <a:lnTo>
                    <a:pt x="285" y="59"/>
                  </a:lnTo>
                  <a:lnTo>
                    <a:pt x="285" y="57"/>
                  </a:lnTo>
                  <a:lnTo>
                    <a:pt x="287" y="54"/>
                  </a:lnTo>
                  <a:lnTo>
                    <a:pt x="296" y="59"/>
                  </a:lnTo>
                  <a:lnTo>
                    <a:pt x="299" y="57"/>
                  </a:lnTo>
                  <a:lnTo>
                    <a:pt x="301" y="54"/>
                  </a:lnTo>
                  <a:lnTo>
                    <a:pt x="301" y="49"/>
                  </a:lnTo>
                  <a:lnTo>
                    <a:pt x="296" y="47"/>
                  </a:lnTo>
                  <a:lnTo>
                    <a:pt x="299" y="42"/>
                  </a:lnTo>
                  <a:lnTo>
                    <a:pt x="301" y="40"/>
                  </a:lnTo>
                  <a:lnTo>
                    <a:pt x="301" y="38"/>
                  </a:lnTo>
                  <a:lnTo>
                    <a:pt x="304" y="26"/>
                  </a:lnTo>
                  <a:lnTo>
                    <a:pt x="304" y="26"/>
                  </a:lnTo>
                  <a:lnTo>
                    <a:pt x="304" y="26"/>
                  </a:lnTo>
                  <a:lnTo>
                    <a:pt x="304" y="23"/>
                  </a:lnTo>
                  <a:lnTo>
                    <a:pt x="304" y="23"/>
                  </a:lnTo>
                  <a:lnTo>
                    <a:pt x="306" y="26"/>
                  </a:lnTo>
                  <a:lnTo>
                    <a:pt x="318" y="28"/>
                  </a:lnTo>
                  <a:lnTo>
                    <a:pt x="318" y="28"/>
                  </a:lnTo>
                  <a:lnTo>
                    <a:pt x="320" y="28"/>
                  </a:lnTo>
                  <a:lnTo>
                    <a:pt x="320" y="23"/>
                  </a:lnTo>
                  <a:lnTo>
                    <a:pt x="313" y="21"/>
                  </a:lnTo>
                  <a:lnTo>
                    <a:pt x="315" y="19"/>
                  </a:lnTo>
                  <a:lnTo>
                    <a:pt x="330" y="19"/>
                  </a:lnTo>
                  <a:lnTo>
                    <a:pt x="332" y="16"/>
                  </a:lnTo>
                  <a:lnTo>
                    <a:pt x="334" y="14"/>
                  </a:lnTo>
                  <a:lnTo>
                    <a:pt x="330" y="14"/>
                  </a:lnTo>
                  <a:lnTo>
                    <a:pt x="332" y="14"/>
                  </a:lnTo>
                  <a:lnTo>
                    <a:pt x="332" y="12"/>
                  </a:lnTo>
                  <a:lnTo>
                    <a:pt x="334" y="7"/>
                  </a:lnTo>
                  <a:lnTo>
                    <a:pt x="337" y="4"/>
                  </a:lnTo>
                  <a:lnTo>
                    <a:pt x="337" y="0"/>
                  </a:lnTo>
                  <a:lnTo>
                    <a:pt x="358" y="7"/>
                  </a:lnTo>
                  <a:lnTo>
                    <a:pt x="360" y="9"/>
                  </a:lnTo>
                  <a:lnTo>
                    <a:pt x="372" y="21"/>
                  </a:lnTo>
                  <a:lnTo>
                    <a:pt x="377" y="21"/>
                  </a:lnTo>
                  <a:lnTo>
                    <a:pt x="379" y="26"/>
                  </a:lnTo>
                  <a:lnTo>
                    <a:pt x="379" y="28"/>
                  </a:lnTo>
                  <a:lnTo>
                    <a:pt x="384" y="33"/>
                  </a:lnTo>
                  <a:lnTo>
                    <a:pt x="389" y="38"/>
                  </a:lnTo>
                  <a:lnTo>
                    <a:pt x="391" y="38"/>
                  </a:lnTo>
                  <a:lnTo>
                    <a:pt x="387" y="42"/>
                  </a:lnTo>
                  <a:lnTo>
                    <a:pt x="389" y="42"/>
                  </a:lnTo>
                  <a:lnTo>
                    <a:pt x="401" y="49"/>
                  </a:lnTo>
                  <a:lnTo>
                    <a:pt x="401" y="52"/>
                  </a:lnTo>
                  <a:lnTo>
                    <a:pt x="401" y="52"/>
                  </a:lnTo>
                  <a:lnTo>
                    <a:pt x="398" y="57"/>
                  </a:lnTo>
                  <a:lnTo>
                    <a:pt x="398" y="64"/>
                  </a:lnTo>
                  <a:lnTo>
                    <a:pt x="398" y="66"/>
                  </a:lnTo>
                  <a:lnTo>
                    <a:pt x="396" y="71"/>
                  </a:lnTo>
                  <a:lnTo>
                    <a:pt x="398" y="71"/>
                  </a:lnTo>
                  <a:lnTo>
                    <a:pt x="398" y="71"/>
                  </a:lnTo>
                  <a:lnTo>
                    <a:pt x="401" y="71"/>
                  </a:lnTo>
                  <a:lnTo>
                    <a:pt x="401" y="71"/>
                  </a:lnTo>
                  <a:lnTo>
                    <a:pt x="401" y="76"/>
                  </a:lnTo>
                  <a:lnTo>
                    <a:pt x="401" y="78"/>
                  </a:lnTo>
                  <a:lnTo>
                    <a:pt x="401" y="78"/>
                  </a:lnTo>
                  <a:lnTo>
                    <a:pt x="406" y="8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152" y="3741"/>
              <a:ext cx="449" cy="658"/>
            </a:xfrm>
            <a:custGeom>
              <a:avLst/>
              <a:gdLst>
                <a:gd name="T0" fmla="*/ 185 w 449"/>
                <a:gd name="T1" fmla="*/ 7 h 658"/>
                <a:gd name="T2" fmla="*/ 197 w 449"/>
                <a:gd name="T3" fmla="*/ 52 h 658"/>
                <a:gd name="T4" fmla="*/ 228 w 449"/>
                <a:gd name="T5" fmla="*/ 42 h 658"/>
                <a:gd name="T6" fmla="*/ 264 w 449"/>
                <a:gd name="T7" fmla="*/ 94 h 658"/>
                <a:gd name="T8" fmla="*/ 297 w 449"/>
                <a:gd name="T9" fmla="*/ 132 h 658"/>
                <a:gd name="T10" fmla="*/ 396 w 449"/>
                <a:gd name="T11" fmla="*/ 208 h 658"/>
                <a:gd name="T12" fmla="*/ 404 w 449"/>
                <a:gd name="T13" fmla="*/ 232 h 658"/>
                <a:gd name="T14" fmla="*/ 418 w 449"/>
                <a:gd name="T15" fmla="*/ 255 h 658"/>
                <a:gd name="T16" fmla="*/ 437 w 449"/>
                <a:gd name="T17" fmla="*/ 279 h 658"/>
                <a:gd name="T18" fmla="*/ 449 w 449"/>
                <a:gd name="T19" fmla="*/ 303 h 658"/>
                <a:gd name="T20" fmla="*/ 420 w 449"/>
                <a:gd name="T21" fmla="*/ 381 h 658"/>
                <a:gd name="T22" fmla="*/ 406 w 449"/>
                <a:gd name="T23" fmla="*/ 419 h 658"/>
                <a:gd name="T24" fmla="*/ 399 w 449"/>
                <a:gd name="T25" fmla="*/ 430 h 658"/>
                <a:gd name="T26" fmla="*/ 387 w 449"/>
                <a:gd name="T27" fmla="*/ 447 h 658"/>
                <a:gd name="T28" fmla="*/ 359 w 449"/>
                <a:gd name="T29" fmla="*/ 487 h 658"/>
                <a:gd name="T30" fmla="*/ 323 w 449"/>
                <a:gd name="T31" fmla="*/ 518 h 658"/>
                <a:gd name="T32" fmla="*/ 297 w 449"/>
                <a:gd name="T33" fmla="*/ 556 h 658"/>
                <a:gd name="T34" fmla="*/ 249 w 449"/>
                <a:gd name="T35" fmla="*/ 620 h 658"/>
                <a:gd name="T36" fmla="*/ 169 w 449"/>
                <a:gd name="T37" fmla="*/ 658 h 658"/>
                <a:gd name="T38" fmla="*/ 183 w 449"/>
                <a:gd name="T39" fmla="*/ 622 h 658"/>
                <a:gd name="T40" fmla="*/ 176 w 449"/>
                <a:gd name="T41" fmla="*/ 599 h 658"/>
                <a:gd name="T42" fmla="*/ 178 w 449"/>
                <a:gd name="T43" fmla="*/ 580 h 658"/>
                <a:gd name="T44" fmla="*/ 155 w 449"/>
                <a:gd name="T45" fmla="*/ 546 h 658"/>
                <a:gd name="T46" fmla="*/ 147 w 449"/>
                <a:gd name="T47" fmla="*/ 511 h 658"/>
                <a:gd name="T48" fmla="*/ 138 w 449"/>
                <a:gd name="T49" fmla="*/ 487 h 658"/>
                <a:gd name="T50" fmla="*/ 119 w 449"/>
                <a:gd name="T51" fmla="*/ 452 h 658"/>
                <a:gd name="T52" fmla="*/ 110 w 449"/>
                <a:gd name="T53" fmla="*/ 461 h 658"/>
                <a:gd name="T54" fmla="*/ 105 w 449"/>
                <a:gd name="T55" fmla="*/ 452 h 658"/>
                <a:gd name="T56" fmla="*/ 100 w 449"/>
                <a:gd name="T57" fmla="*/ 452 h 658"/>
                <a:gd name="T58" fmla="*/ 105 w 449"/>
                <a:gd name="T59" fmla="*/ 433 h 658"/>
                <a:gd name="T60" fmla="*/ 91 w 449"/>
                <a:gd name="T61" fmla="*/ 423 h 658"/>
                <a:gd name="T62" fmla="*/ 83 w 449"/>
                <a:gd name="T63" fmla="*/ 409 h 658"/>
                <a:gd name="T64" fmla="*/ 64 w 449"/>
                <a:gd name="T65" fmla="*/ 390 h 658"/>
                <a:gd name="T66" fmla="*/ 45 w 449"/>
                <a:gd name="T67" fmla="*/ 371 h 658"/>
                <a:gd name="T68" fmla="*/ 43 w 449"/>
                <a:gd name="T69" fmla="*/ 345 h 658"/>
                <a:gd name="T70" fmla="*/ 60 w 449"/>
                <a:gd name="T71" fmla="*/ 326 h 658"/>
                <a:gd name="T72" fmla="*/ 83 w 449"/>
                <a:gd name="T73" fmla="*/ 338 h 658"/>
                <a:gd name="T74" fmla="*/ 91 w 449"/>
                <a:gd name="T75" fmla="*/ 312 h 658"/>
                <a:gd name="T76" fmla="*/ 81 w 449"/>
                <a:gd name="T77" fmla="*/ 296 h 658"/>
                <a:gd name="T78" fmla="*/ 86 w 449"/>
                <a:gd name="T79" fmla="*/ 298 h 658"/>
                <a:gd name="T80" fmla="*/ 86 w 449"/>
                <a:gd name="T81" fmla="*/ 291 h 658"/>
                <a:gd name="T82" fmla="*/ 95 w 449"/>
                <a:gd name="T83" fmla="*/ 281 h 658"/>
                <a:gd name="T84" fmla="*/ 50 w 449"/>
                <a:gd name="T85" fmla="*/ 225 h 658"/>
                <a:gd name="T86" fmla="*/ 41 w 449"/>
                <a:gd name="T87" fmla="*/ 201 h 658"/>
                <a:gd name="T88" fmla="*/ 48 w 449"/>
                <a:gd name="T89" fmla="*/ 191 h 658"/>
                <a:gd name="T90" fmla="*/ 48 w 449"/>
                <a:gd name="T91" fmla="*/ 184 h 658"/>
                <a:gd name="T92" fmla="*/ 55 w 449"/>
                <a:gd name="T93" fmla="*/ 163 h 658"/>
                <a:gd name="T94" fmla="*/ 48 w 449"/>
                <a:gd name="T95" fmla="*/ 149 h 658"/>
                <a:gd name="T96" fmla="*/ 38 w 449"/>
                <a:gd name="T97" fmla="*/ 125 h 658"/>
                <a:gd name="T98" fmla="*/ 36 w 449"/>
                <a:gd name="T99" fmla="*/ 106 h 658"/>
                <a:gd name="T100" fmla="*/ 41 w 449"/>
                <a:gd name="T101" fmla="*/ 101 h 658"/>
                <a:gd name="T102" fmla="*/ 31 w 449"/>
                <a:gd name="T103" fmla="*/ 71 h 658"/>
                <a:gd name="T104" fmla="*/ 31 w 449"/>
                <a:gd name="T105" fmla="*/ 61 h 658"/>
                <a:gd name="T106" fmla="*/ 5 w 449"/>
                <a:gd name="T107" fmla="*/ 45 h 658"/>
                <a:gd name="T108" fmla="*/ 15 w 449"/>
                <a:gd name="T109" fmla="*/ 9 h 658"/>
                <a:gd name="T110" fmla="*/ 29 w 449"/>
                <a:gd name="T11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658">
                  <a:moveTo>
                    <a:pt x="81" y="12"/>
                  </a:moveTo>
                  <a:lnTo>
                    <a:pt x="181" y="2"/>
                  </a:lnTo>
                  <a:lnTo>
                    <a:pt x="183" y="4"/>
                  </a:lnTo>
                  <a:lnTo>
                    <a:pt x="185" y="7"/>
                  </a:lnTo>
                  <a:lnTo>
                    <a:pt x="193" y="47"/>
                  </a:lnTo>
                  <a:lnTo>
                    <a:pt x="193" y="49"/>
                  </a:lnTo>
                  <a:lnTo>
                    <a:pt x="195" y="52"/>
                  </a:lnTo>
                  <a:lnTo>
                    <a:pt x="197" y="52"/>
                  </a:lnTo>
                  <a:lnTo>
                    <a:pt x="200" y="52"/>
                  </a:lnTo>
                  <a:lnTo>
                    <a:pt x="219" y="42"/>
                  </a:lnTo>
                  <a:lnTo>
                    <a:pt x="226" y="40"/>
                  </a:lnTo>
                  <a:lnTo>
                    <a:pt x="228" y="42"/>
                  </a:lnTo>
                  <a:lnTo>
                    <a:pt x="228" y="42"/>
                  </a:lnTo>
                  <a:lnTo>
                    <a:pt x="226" y="45"/>
                  </a:lnTo>
                  <a:lnTo>
                    <a:pt x="230" y="52"/>
                  </a:lnTo>
                  <a:lnTo>
                    <a:pt x="264" y="94"/>
                  </a:lnTo>
                  <a:lnTo>
                    <a:pt x="283" y="109"/>
                  </a:lnTo>
                  <a:lnTo>
                    <a:pt x="290" y="123"/>
                  </a:lnTo>
                  <a:lnTo>
                    <a:pt x="294" y="127"/>
                  </a:lnTo>
                  <a:lnTo>
                    <a:pt x="297" y="132"/>
                  </a:lnTo>
                  <a:lnTo>
                    <a:pt x="344" y="158"/>
                  </a:lnTo>
                  <a:lnTo>
                    <a:pt x="366" y="184"/>
                  </a:lnTo>
                  <a:lnTo>
                    <a:pt x="394" y="206"/>
                  </a:lnTo>
                  <a:lnTo>
                    <a:pt x="396" y="208"/>
                  </a:lnTo>
                  <a:lnTo>
                    <a:pt x="401" y="215"/>
                  </a:lnTo>
                  <a:lnTo>
                    <a:pt x="401" y="220"/>
                  </a:lnTo>
                  <a:lnTo>
                    <a:pt x="401" y="227"/>
                  </a:lnTo>
                  <a:lnTo>
                    <a:pt x="404" y="232"/>
                  </a:lnTo>
                  <a:lnTo>
                    <a:pt x="404" y="239"/>
                  </a:lnTo>
                  <a:lnTo>
                    <a:pt x="406" y="243"/>
                  </a:lnTo>
                  <a:lnTo>
                    <a:pt x="408" y="248"/>
                  </a:lnTo>
                  <a:lnTo>
                    <a:pt x="418" y="255"/>
                  </a:lnTo>
                  <a:lnTo>
                    <a:pt x="423" y="260"/>
                  </a:lnTo>
                  <a:lnTo>
                    <a:pt x="432" y="274"/>
                  </a:lnTo>
                  <a:lnTo>
                    <a:pt x="434" y="277"/>
                  </a:lnTo>
                  <a:lnTo>
                    <a:pt x="437" y="279"/>
                  </a:lnTo>
                  <a:lnTo>
                    <a:pt x="439" y="284"/>
                  </a:lnTo>
                  <a:lnTo>
                    <a:pt x="442" y="291"/>
                  </a:lnTo>
                  <a:lnTo>
                    <a:pt x="444" y="300"/>
                  </a:lnTo>
                  <a:lnTo>
                    <a:pt x="449" y="303"/>
                  </a:lnTo>
                  <a:lnTo>
                    <a:pt x="437" y="329"/>
                  </a:lnTo>
                  <a:lnTo>
                    <a:pt x="430" y="338"/>
                  </a:lnTo>
                  <a:lnTo>
                    <a:pt x="427" y="352"/>
                  </a:lnTo>
                  <a:lnTo>
                    <a:pt x="420" y="381"/>
                  </a:lnTo>
                  <a:lnTo>
                    <a:pt x="418" y="388"/>
                  </a:lnTo>
                  <a:lnTo>
                    <a:pt x="411" y="397"/>
                  </a:lnTo>
                  <a:lnTo>
                    <a:pt x="408" y="404"/>
                  </a:lnTo>
                  <a:lnTo>
                    <a:pt x="406" y="419"/>
                  </a:lnTo>
                  <a:lnTo>
                    <a:pt x="404" y="426"/>
                  </a:lnTo>
                  <a:lnTo>
                    <a:pt x="399" y="430"/>
                  </a:lnTo>
                  <a:lnTo>
                    <a:pt x="399" y="430"/>
                  </a:lnTo>
                  <a:lnTo>
                    <a:pt x="399" y="430"/>
                  </a:lnTo>
                  <a:lnTo>
                    <a:pt x="392" y="435"/>
                  </a:lnTo>
                  <a:lnTo>
                    <a:pt x="389" y="438"/>
                  </a:lnTo>
                  <a:lnTo>
                    <a:pt x="389" y="440"/>
                  </a:lnTo>
                  <a:lnTo>
                    <a:pt x="387" y="447"/>
                  </a:lnTo>
                  <a:lnTo>
                    <a:pt x="366" y="468"/>
                  </a:lnTo>
                  <a:lnTo>
                    <a:pt x="363" y="473"/>
                  </a:lnTo>
                  <a:lnTo>
                    <a:pt x="361" y="483"/>
                  </a:lnTo>
                  <a:lnTo>
                    <a:pt x="359" y="487"/>
                  </a:lnTo>
                  <a:lnTo>
                    <a:pt x="356" y="490"/>
                  </a:lnTo>
                  <a:lnTo>
                    <a:pt x="340" y="501"/>
                  </a:lnTo>
                  <a:lnTo>
                    <a:pt x="328" y="513"/>
                  </a:lnTo>
                  <a:lnTo>
                    <a:pt x="323" y="518"/>
                  </a:lnTo>
                  <a:lnTo>
                    <a:pt x="321" y="518"/>
                  </a:lnTo>
                  <a:lnTo>
                    <a:pt x="318" y="523"/>
                  </a:lnTo>
                  <a:lnTo>
                    <a:pt x="313" y="532"/>
                  </a:lnTo>
                  <a:lnTo>
                    <a:pt x="297" y="556"/>
                  </a:lnTo>
                  <a:lnTo>
                    <a:pt x="276" y="580"/>
                  </a:lnTo>
                  <a:lnTo>
                    <a:pt x="276" y="580"/>
                  </a:lnTo>
                  <a:lnTo>
                    <a:pt x="276" y="580"/>
                  </a:lnTo>
                  <a:lnTo>
                    <a:pt x="249" y="620"/>
                  </a:lnTo>
                  <a:lnTo>
                    <a:pt x="249" y="620"/>
                  </a:lnTo>
                  <a:lnTo>
                    <a:pt x="249" y="620"/>
                  </a:lnTo>
                  <a:lnTo>
                    <a:pt x="238" y="622"/>
                  </a:lnTo>
                  <a:lnTo>
                    <a:pt x="169" y="658"/>
                  </a:lnTo>
                  <a:lnTo>
                    <a:pt x="181" y="641"/>
                  </a:lnTo>
                  <a:lnTo>
                    <a:pt x="185" y="629"/>
                  </a:lnTo>
                  <a:lnTo>
                    <a:pt x="185" y="622"/>
                  </a:lnTo>
                  <a:lnTo>
                    <a:pt x="183" y="622"/>
                  </a:lnTo>
                  <a:lnTo>
                    <a:pt x="185" y="615"/>
                  </a:lnTo>
                  <a:lnTo>
                    <a:pt x="185" y="613"/>
                  </a:lnTo>
                  <a:lnTo>
                    <a:pt x="176" y="606"/>
                  </a:lnTo>
                  <a:lnTo>
                    <a:pt x="176" y="599"/>
                  </a:lnTo>
                  <a:lnTo>
                    <a:pt x="176" y="596"/>
                  </a:lnTo>
                  <a:lnTo>
                    <a:pt x="178" y="591"/>
                  </a:lnTo>
                  <a:lnTo>
                    <a:pt x="181" y="584"/>
                  </a:lnTo>
                  <a:lnTo>
                    <a:pt x="178" y="580"/>
                  </a:lnTo>
                  <a:lnTo>
                    <a:pt x="174" y="577"/>
                  </a:lnTo>
                  <a:lnTo>
                    <a:pt x="166" y="570"/>
                  </a:lnTo>
                  <a:lnTo>
                    <a:pt x="159" y="558"/>
                  </a:lnTo>
                  <a:lnTo>
                    <a:pt x="155" y="546"/>
                  </a:lnTo>
                  <a:lnTo>
                    <a:pt x="152" y="539"/>
                  </a:lnTo>
                  <a:lnTo>
                    <a:pt x="147" y="530"/>
                  </a:lnTo>
                  <a:lnTo>
                    <a:pt x="147" y="518"/>
                  </a:lnTo>
                  <a:lnTo>
                    <a:pt x="147" y="511"/>
                  </a:lnTo>
                  <a:lnTo>
                    <a:pt x="147" y="504"/>
                  </a:lnTo>
                  <a:lnTo>
                    <a:pt x="145" y="501"/>
                  </a:lnTo>
                  <a:lnTo>
                    <a:pt x="138" y="492"/>
                  </a:lnTo>
                  <a:lnTo>
                    <a:pt x="138" y="487"/>
                  </a:lnTo>
                  <a:lnTo>
                    <a:pt x="133" y="478"/>
                  </a:lnTo>
                  <a:lnTo>
                    <a:pt x="128" y="461"/>
                  </a:lnTo>
                  <a:lnTo>
                    <a:pt x="124" y="454"/>
                  </a:lnTo>
                  <a:lnTo>
                    <a:pt x="119" y="452"/>
                  </a:lnTo>
                  <a:lnTo>
                    <a:pt x="114" y="454"/>
                  </a:lnTo>
                  <a:lnTo>
                    <a:pt x="112" y="461"/>
                  </a:lnTo>
                  <a:lnTo>
                    <a:pt x="112" y="461"/>
                  </a:lnTo>
                  <a:lnTo>
                    <a:pt x="110" y="461"/>
                  </a:lnTo>
                  <a:lnTo>
                    <a:pt x="105" y="459"/>
                  </a:lnTo>
                  <a:lnTo>
                    <a:pt x="105" y="459"/>
                  </a:lnTo>
                  <a:lnTo>
                    <a:pt x="105" y="457"/>
                  </a:lnTo>
                  <a:lnTo>
                    <a:pt x="105" y="452"/>
                  </a:lnTo>
                  <a:lnTo>
                    <a:pt x="105" y="452"/>
                  </a:lnTo>
                  <a:lnTo>
                    <a:pt x="102" y="452"/>
                  </a:lnTo>
                  <a:lnTo>
                    <a:pt x="102" y="452"/>
                  </a:lnTo>
                  <a:lnTo>
                    <a:pt x="100" y="452"/>
                  </a:lnTo>
                  <a:lnTo>
                    <a:pt x="102" y="447"/>
                  </a:lnTo>
                  <a:lnTo>
                    <a:pt x="102" y="445"/>
                  </a:lnTo>
                  <a:lnTo>
                    <a:pt x="102" y="438"/>
                  </a:lnTo>
                  <a:lnTo>
                    <a:pt x="105" y="433"/>
                  </a:lnTo>
                  <a:lnTo>
                    <a:pt x="105" y="433"/>
                  </a:lnTo>
                  <a:lnTo>
                    <a:pt x="105" y="430"/>
                  </a:lnTo>
                  <a:lnTo>
                    <a:pt x="93" y="423"/>
                  </a:lnTo>
                  <a:lnTo>
                    <a:pt x="91" y="423"/>
                  </a:lnTo>
                  <a:lnTo>
                    <a:pt x="95" y="419"/>
                  </a:lnTo>
                  <a:lnTo>
                    <a:pt x="93" y="419"/>
                  </a:lnTo>
                  <a:lnTo>
                    <a:pt x="88" y="414"/>
                  </a:lnTo>
                  <a:lnTo>
                    <a:pt x="83" y="409"/>
                  </a:lnTo>
                  <a:lnTo>
                    <a:pt x="83" y="407"/>
                  </a:lnTo>
                  <a:lnTo>
                    <a:pt x="81" y="402"/>
                  </a:lnTo>
                  <a:lnTo>
                    <a:pt x="76" y="402"/>
                  </a:lnTo>
                  <a:lnTo>
                    <a:pt x="64" y="390"/>
                  </a:lnTo>
                  <a:lnTo>
                    <a:pt x="62" y="388"/>
                  </a:lnTo>
                  <a:lnTo>
                    <a:pt x="41" y="381"/>
                  </a:lnTo>
                  <a:lnTo>
                    <a:pt x="43" y="376"/>
                  </a:lnTo>
                  <a:lnTo>
                    <a:pt x="45" y="371"/>
                  </a:lnTo>
                  <a:lnTo>
                    <a:pt x="45" y="371"/>
                  </a:lnTo>
                  <a:lnTo>
                    <a:pt x="48" y="369"/>
                  </a:lnTo>
                  <a:lnTo>
                    <a:pt x="41" y="352"/>
                  </a:lnTo>
                  <a:lnTo>
                    <a:pt x="43" y="345"/>
                  </a:lnTo>
                  <a:lnTo>
                    <a:pt x="50" y="341"/>
                  </a:lnTo>
                  <a:lnTo>
                    <a:pt x="53" y="338"/>
                  </a:lnTo>
                  <a:lnTo>
                    <a:pt x="57" y="329"/>
                  </a:lnTo>
                  <a:lnTo>
                    <a:pt x="60" y="326"/>
                  </a:lnTo>
                  <a:lnTo>
                    <a:pt x="67" y="331"/>
                  </a:lnTo>
                  <a:lnTo>
                    <a:pt x="72" y="338"/>
                  </a:lnTo>
                  <a:lnTo>
                    <a:pt x="79" y="341"/>
                  </a:lnTo>
                  <a:lnTo>
                    <a:pt x="83" y="338"/>
                  </a:lnTo>
                  <a:lnTo>
                    <a:pt x="100" y="324"/>
                  </a:lnTo>
                  <a:lnTo>
                    <a:pt x="102" y="322"/>
                  </a:lnTo>
                  <a:lnTo>
                    <a:pt x="95" y="317"/>
                  </a:lnTo>
                  <a:lnTo>
                    <a:pt x="91" y="312"/>
                  </a:lnTo>
                  <a:lnTo>
                    <a:pt x="88" y="305"/>
                  </a:lnTo>
                  <a:lnTo>
                    <a:pt x="83" y="303"/>
                  </a:lnTo>
                  <a:lnTo>
                    <a:pt x="81" y="300"/>
                  </a:lnTo>
                  <a:lnTo>
                    <a:pt x="81" y="296"/>
                  </a:lnTo>
                  <a:lnTo>
                    <a:pt x="81" y="293"/>
                  </a:lnTo>
                  <a:lnTo>
                    <a:pt x="81" y="296"/>
                  </a:lnTo>
                  <a:lnTo>
                    <a:pt x="83" y="298"/>
                  </a:lnTo>
                  <a:lnTo>
                    <a:pt x="86" y="298"/>
                  </a:lnTo>
                  <a:lnTo>
                    <a:pt x="88" y="296"/>
                  </a:lnTo>
                  <a:lnTo>
                    <a:pt x="88" y="296"/>
                  </a:lnTo>
                  <a:lnTo>
                    <a:pt x="88" y="296"/>
                  </a:lnTo>
                  <a:lnTo>
                    <a:pt x="86" y="291"/>
                  </a:lnTo>
                  <a:lnTo>
                    <a:pt x="86" y="291"/>
                  </a:lnTo>
                  <a:lnTo>
                    <a:pt x="86" y="288"/>
                  </a:lnTo>
                  <a:lnTo>
                    <a:pt x="88" y="286"/>
                  </a:lnTo>
                  <a:lnTo>
                    <a:pt x="95" y="281"/>
                  </a:lnTo>
                  <a:lnTo>
                    <a:pt x="98" y="279"/>
                  </a:lnTo>
                  <a:lnTo>
                    <a:pt x="98" y="274"/>
                  </a:lnTo>
                  <a:lnTo>
                    <a:pt x="72" y="255"/>
                  </a:lnTo>
                  <a:lnTo>
                    <a:pt x="50" y="225"/>
                  </a:lnTo>
                  <a:lnTo>
                    <a:pt x="43" y="217"/>
                  </a:lnTo>
                  <a:lnTo>
                    <a:pt x="38" y="213"/>
                  </a:lnTo>
                  <a:lnTo>
                    <a:pt x="36" y="210"/>
                  </a:lnTo>
                  <a:lnTo>
                    <a:pt x="41" y="201"/>
                  </a:lnTo>
                  <a:lnTo>
                    <a:pt x="41" y="199"/>
                  </a:lnTo>
                  <a:lnTo>
                    <a:pt x="41" y="199"/>
                  </a:lnTo>
                  <a:lnTo>
                    <a:pt x="41" y="196"/>
                  </a:lnTo>
                  <a:lnTo>
                    <a:pt x="48" y="191"/>
                  </a:lnTo>
                  <a:lnTo>
                    <a:pt x="48" y="189"/>
                  </a:lnTo>
                  <a:lnTo>
                    <a:pt x="48" y="189"/>
                  </a:lnTo>
                  <a:lnTo>
                    <a:pt x="48" y="187"/>
                  </a:lnTo>
                  <a:lnTo>
                    <a:pt x="48" y="184"/>
                  </a:lnTo>
                  <a:lnTo>
                    <a:pt x="53" y="180"/>
                  </a:lnTo>
                  <a:lnTo>
                    <a:pt x="55" y="175"/>
                  </a:lnTo>
                  <a:lnTo>
                    <a:pt x="55" y="170"/>
                  </a:lnTo>
                  <a:lnTo>
                    <a:pt x="55" y="163"/>
                  </a:lnTo>
                  <a:lnTo>
                    <a:pt x="55" y="161"/>
                  </a:lnTo>
                  <a:lnTo>
                    <a:pt x="55" y="158"/>
                  </a:lnTo>
                  <a:lnTo>
                    <a:pt x="55" y="154"/>
                  </a:lnTo>
                  <a:lnTo>
                    <a:pt x="48" y="149"/>
                  </a:lnTo>
                  <a:lnTo>
                    <a:pt x="45" y="144"/>
                  </a:lnTo>
                  <a:lnTo>
                    <a:pt x="43" y="139"/>
                  </a:lnTo>
                  <a:lnTo>
                    <a:pt x="41" y="132"/>
                  </a:lnTo>
                  <a:lnTo>
                    <a:pt x="38" y="125"/>
                  </a:lnTo>
                  <a:lnTo>
                    <a:pt x="36" y="118"/>
                  </a:lnTo>
                  <a:lnTo>
                    <a:pt x="36" y="116"/>
                  </a:lnTo>
                  <a:lnTo>
                    <a:pt x="36" y="109"/>
                  </a:lnTo>
                  <a:lnTo>
                    <a:pt x="36" y="106"/>
                  </a:lnTo>
                  <a:lnTo>
                    <a:pt x="38" y="106"/>
                  </a:lnTo>
                  <a:lnTo>
                    <a:pt x="43" y="104"/>
                  </a:lnTo>
                  <a:lnTo>
                    <a:pt x="43" y="104"/>
                  </a:lnTo>
                  <a:lnTo>
                    <a:pt x="41" y="101"/>
                  </a:lnTo>
                  <a:lnTo>
                    <a:pt x="38" y="97"/>
                  </a:lnTo>
                  <a:lnTo>
                    <a:pt x="36" y="90"/>
                  </a:lnTo>
                  <a:lnTo>
                    <a:pt x="34" y="80"/>
                  </a:lnTo>
                  <a:lnTo>
                    <a:pt x="31" y="71"/>
                  </a:lnTo>
                  <a:lnTo>
                    <a:pt x="34" y="66"/>
                  </a:lnTo>
                  <a:lnTo>
                    <a:pt x="34" y="66"/>
                  </a:lnTo>
                  <a:lnTo>
                    <a:pt x="34" y="64"/>
                  </a:lnTo>
                  <a:lnTo>
                    <a:pt x="31" y="61"/>
                  </a:lnTo>
                  <a:lnTo>
                    <a:pt x="27" y="59"/>
                  </a:lnTo>
                  <a:lnTo>
                    <a:pt x="15" y="59"/>
                  </a:lnTo>
                  <a:lnTo>
                    <a:pt x="12" y="54"/>
                  </a:lnTo>
                  <a:lnTo>
                    <a:pt x="5" y="45"/>
                  </a:lnTo>
                  <a:lnTo>
                    <a:pt x="0" y="40"/>
                  </a:lnTo>
                  <a:lnTo>
                    <a:pt x="12" y="16"/>
                  </a:lnTo>
                  <a:lnTo>
                    <a:pt x="12" y="12"/>
                  </a:lnTo>
                  <a:lnTo>
                    <a:pt x="15" y="9"/>
                  </a:lnTo>
                  <a:lnTo>
                    <a:pt x="15" y="4"/>
                  </a:lnTo>
                  <a:lnTo>
                    <a:pt x="15" y="2"/>
                  </a:lnTo>
                  <a:lnTo>
                    <a:pt x="22" y="0"/>
                  </a:lnTo>
                  <a:lnTo>
                    <a:pt x="29" y="0"/>
                  </a:lnTo>
                  <a:lnTo>
                    <a:pt x="81"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5123" y="4583"/>
              <a:ext cx="408" cy="374"/>
            </a:xfrm>
            <a:custGeom>
              <a:avLst/>
              <a:gdLst>
                <a:gd name="T0" fmla="*/ 69 w 408"/>
                <a:gd name="T1" fmla="*/ 206 h 374"/>
                <a:gd name="T2" fmla="*/ 50 w 408"/>
                <a:gd name="T3" fmla="*/ 289 h 374"/>
                <a:gd name="T4" fmla="*/ 41 w 408"/>
                <a:gd name="T5" fmla="*/ 268 h 374"/>
                <a:gd name="T6" fmla="*/ 45 w 408"/>
                <a:gd name="T7" fmla="*/ 261 h 374"/>
                <a:gd name="T8" fmla="*/ 88 w 408"/>
                <a:gd name="T9" fmla="*/ 280 h 374"/>
                <a:gd name="T10" fmla="*/ 105 w 408"/>
                <a:gd name="T11" fmla="*/ 161 h 374"/>
                <a:gd name="T12" fmla="*/ 100 w 408"/>
                <a:gd name="T13" fmla="*/ 190 h 374"/>
                <a:gd name="T14" fmla="*/ 126 w 408"/>
                <a:gd name="T15" fmla="*/ 216 h 374"/>
                <a:gd name="T16" fmla="*/ 128 w 408"/>
                <a:gd name="T17" fmla="*/ 192 h 374"/>
                <a:gd name="T18" fmla="*/ 88 w 408"/>
                <a:gd name="T19" fmla="*/ 194 h 374"/>
                <a:gd name="T20" fmla="*/ 102 w 408"/>
                <a:gd name="T21" fmla="*/ 206 h 374"/>
                <a:gd name="T22" fmla="*/ 100 w 408"/>
                <a:gd name="T23" fmla="*/ 228 h 374"/>
                <a:gd name="T24" fmla="*/ 43 w 408"/>
                <a:gd name="T25" fmla="*/ 164 h 374"/>
                <a:gd name="T26" fmla="*/ 60 w 408"/>
                <a:gd name="T27" fmla="*/ 230 h 374"/>
                <a:gd name="T28" fmla="*/ 60 w 408"/>
                <a:gd name="T29" fmla="*/ 199 h 374"/>
                <a:gd name="T30" fmla="*/ 52 w 408"/>
                <a:gd name="T31" fmla="*/ 168 h 374"/>
                <a:gd name="T32" fmla="*/ 41 w 408"/>
                <a:gd name="T33" fmla="*/ 76 h 374"/>
                <a:gd name="T34" fmla="*/ 24 w 408"/>
                <a:gd name="T35" fmla="*/ 88 h 374"/>
                <a:gd name="T36" fmla="*/ 31 w 408"/>
                <a:gd name="T37" fmla="*/ 67 h 374"/>
                <a:gd name="T38" fmla="*/ 29 w 408"/>
                <a:gd name="T39" fmla="*/ 199 h 374"/>
                <a:gd name="T40" fmla="*/ 31 w 408"/>
                <a:gd name="T41" fmla="*/ 140 h 374"/>
                <a:gd name="T42" fmla="*/ 43 w 408"/>
                <a:gd name="T43" fmla="*/ 112 h 374"/>
                <a:gd name="T44" fmla="*/ 50 w 408"/>
                <a:gd name="T45" fmla="*/ 50 h 374"/>
                <a:gd name="T46" fmla="*/ 195 w 408"/>
                <a:gd name="T47" fmla="*/ 355 h 374"/>
                <a:gd name="T48" fmla="*/ 185 w 408"/>
                <a:gd name="T49" fmla="*/ 325 h 374"/>
                <a:gd name="T50" fmla="*/ 211 w 408"/>
                <a:gd name="T51" fmla="*/ 346 h 374"/>
                <a:gd name="T52" fmla="*/ 166 w 408"/>
                <a:gd name="T53" fmla="*/ 348 h 374"/>
                <a:gd name="T54" fmla="*/ 211 w 408"/>
                <a:gd name="T55" fmla="*/ 344 h 374"/>
                <a:gd name="T56" fmla="*/ 202 w 408"/>
                <a:gd name="T57" fmla="*/ 320 h 374"/>
                <a:gd name="T58" fmla="*/ 197 w 408"/>
                <a:gd name="T59" fmla="*/ 332 h 374"/>
                <a:gd name="T60" fmla="*/ 271 w 408"/>
                <a:gd name="T61" fmla="*/ 291 h 374"/>
                <a:gd name="T62" fmla="*/ 271 w 408"/>
                <a:gd name="T63" fmla="*/ 299 h 374"/>
                <a:gd name="T64" fmla="*/ 211 w 408"/>
                <a:gd name="T65" fmla="*/ 320 h 374"/>
                <a:gd name="T66" fmla="*/ 299 w 408"/>
                <a:gd name="T67" fmla="*/ 71 h 374"/>
                <a:gd name="T68" fmla="*/ 256 w 408"/>
                <a:gd name="T69" fmla="*/ 5 h 374"/>
                <a:gd name="T70" fmla="*/ 131 w 408"/>
                <a:gd name="T71" fmla="*/ 33 h 374"/>
                <a:gd name="T72" fmla="*/ 57 w 408"/>
                <a:gd name="T73" fmla="*/ 15 h 374"/>
                <a:gd name="T74" fmla="*/ 57 w 408"/>
                <a:gd name="T75" fmla="*/ 62 h 374"/>
                <a:gd name="T76" fmla="*/ 60 w 408"/>
                <a:gd name="T77" fmla="*/ 109 h 374"/>
                <a:gd name="T78" fmla="*/ 81 w 408"/>
                <a:gd name="T79" fmla="*/ 152 h 374"/>
                <a:gd name="T80" fmla="*/ 112 w 408"/>
                <a:gd name="T81" fmla="*/ 152 h 374"/>
                <a:gd name="T82" fmla="*/ 147 w 408"/>
                <a:gd name="T83" fmla="*/ 187 h 374"/>
                <a:gd name="T84" fmla="*/ 204 w 408"/>
                <a:gd name="T85" fmla="*/ 239 h 374"/>
                <a:gd name="T86" fmla="*/ 282 w 408"/>
                <a:gd name="T87" fmla="*/ 228 h 374"/>
                <a:gd name="T88" fmla="*/ 323 w 408"/>
                <a:gd name="T89" fmla="*/ 258 h 374"/>
                <a:gd name="T90" fmla="*/ 387 w 408"/>
                <a:gd name="T91" fmla="*/ 206 h 374"/>
                <a:gd name="T92" fmla="*/ 221 w 408"/>
                <a:gd name="T93" fmla="*/ 322 h 374"/>
                <a:gd name="T94" fmla="*/ 230 w 408"/>
                <a:gd name="T95" fmla="*/ 322 h 374"/>
                <a:gd name="T96" fmla="*/ 259 w 408"/>
                <a:gd name="T97" fmla="*/ 242 h 374"/>
                <a:gd name="T98" fmla="*/ 209 w 408"/>
                <a:gd name="T99" fmla="*/ 310 h 374"/>
                <a:gd name="T100" fmla="*/ 195 w 408"/>
                <a:gd name="T101" fmla="*/ 313 h 374"/>
                <a:gd name="T102" fmla="*/ 121 w 408"/>
                <a:gd name="T103" fmla="*/ 261 h 374"/>
                <a:gd name="T104" fmla="*/ 124 w 408"/>
                <a:gd name="T105" fmla="*/ 265 h 374"/>
                <a:gd name="T106" fmla="*/ 112 w 408"/>
                <a:gd name="T107" fmla="*/ 334 h 374"/>
                <a:gd name="T108" fmla="*/ 93 w 408"/>
                <a:gd name="T109" fmla="*/ 213 h 374"/>
                <a:gd name="T110" fmla="*/ 90 w 408"/>
                <a:gd name="T111" fmla="*/ 254 h 374"/>
                <a:gd name="T112" fmla="*/ 100 w 408"/>
                <a:gd name="T113" fmla="*/ 237 h 374"/>
                <a:gd name="T114" fmla="*/ 204 w 408"/>
                <a:gd name="T115" fmla="*/ 216 h 374"/>
                <a:gd name="T116" fmla="*/ 188 w 408"/>
                <a:gd name="T117" fmla="*/ 318 h 374"/>
                <a:gd name="T118" fmla="*/ 169 w 408"/>
                <a:gd name="T119" fmla="*/ 239 h 374"/>
                <a:gd name="T120" fmla="*/ 185 w 408"/>
                <a:gd name="T121" fmla="*/ 254 h 374"/>
                <a:gd name="T122" fmla="*/ 150 w 408"/>
                <a:gd name="T123" fmla="*/ 3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74">
                  <a:moveTo>
                    <a:pt x="83" y="358"/>
                  </a:moveTo>
                  <a:lnTo>
                    <a:pt x="81" y="360"/>
                  </a:lnTo>
                  <a:lnTo>
                    <a:pt x="79" y="360"/>
                  </a:lnTo>
                  <a:lnTo>
                    <a:pt x="81" y="360"/>
                  </a:lnTo>
                  <a:lnTo>
                    <a:pt x="81" y="362"/>
                  </a:lnTo>
                  <a:lnTo>
                    <a:pt x="81" y="362"/>
                  </a:lnTo>
                  <a:lnTo>
                    <a:pt x="86" y="360"/>
                  </a:lnTo>
                  <a:lnTo>
                    <a:pt x="86" y="360"/>
                  </a:lnTo>
                  <a:lnTo>
                    <a:pt x="88" y="358"/>
                  </a:lnTo>
                  <a:lnTo>
                    <a:pt x="90" y="358"/>
                  </a:lnTo>
                  <a:lnTo>
                    <a:pt x="90" y="355"/>
                  </a:lnTo>
                  <a:lnTo>
                    <a:pt x="88" y="358"/>
                  </a:lnTo>
                  <a:lnTo>
                    <a:pt x="83" y="358"/>
                  </a:lnTo>
                  <a:close/>
                  <a:moveTo>
                    <a:pt x="69" y="206"/>
                  </a:moveTo>
                  <a:lnTo>
                    <a:pt x="69" y="204"/>
                  </a:lnTo>
                  <a:lnTo>
                    <a:pt x="69" y="204"/>
                  </a:lnTo>
                  <a:lnTo>
                    <a:pt x="69" y="202"/>
                  </a:lnTo>
                  <a:lnTo>
                    <a:pt x="67" y="202"/>
                  </a:lnTo>
                  <a:lnTo>
                    <a:pt x="67" y="202"/>
                  </a:lnTo>
                  <a:lnTo>
                    <a:pt x="67" y="204"/>
                  </a:lnTo>
                  <a:lnTo>
                    <a:pt x="67" y="204"/>
                  </a:lnTo>
                  <a:lnTo>
                    <a:pt x="67" y="206"/>
                  </a:lnTo>
                  <a:lnTo>
                    <a:pt x="67" y="206"/>
                  </a:lnTo>
                  <a:lnTo>
                    <a:pt x="67" y="209"/>
                  </a:lnTo>
                  <a:lnTo>
                    <a:pt x="67" y="209"/>
                  </a:lnTo>
                  <a:lnTo>
                    <a:pt x="67" y="211"/>
                  </a:lnTo>
                  <a:lnTo>
                    <a:pt x="67" y="209"/>
                  </a:lnTo>
                  <a:lnTo>
                    <a:pt x="67" y="209"/>
                  </a:lnTo>
                  <a:lnTo>
                    <a:pt x="69" y="206"/>
                  </a:lnTo>
                  <a:lnTo>
                    <a:pt x="69" y="206"/>
                  </a:lnTo>
                  <a:close/>
                  <a:moveTo>
                    <a:pt x="41" y="318"/>
                  </a:moveTo>
                  <a:lnTo>
                    <a:pt x="41" y="318"/>
                  </a:lnTo>
                  <a:lnTo>
                    <a:pt x="41" y="318"/>
                  </a:lnTo>
                  <a:lnTo>
                    <a:pt x="43" y="318"/>
                  </a:lnTo>
                  <a:lnTo>
                    <a:pt x="43" y="318"/>
                  </a:lnTo>
                  <a:lnTo>
                    <a:pt x="41" y="318"/>
                  </a:lnTo>
                  <a:close/>
                  <a:moveTo>
                    <a:pt x="64" y="303"/>
                  </a:moveTo>
                  <a:lnTo>
                    <a:pt x="64" y="303"/>
                  </a:lnTo>
                  <a:lnTo>
                    <a:pt x="67" y="303"/>
                  </a:lnTo>
                  <a:lnTo>
                    <a:pt x="67" y="301"/>
                  </a:lnTo>
                  <a:lnTo>
                    <a:pt x="64" y="301"/>
                  </a:lnTo>
                  <a:lnTo>
                    <a:pt x="64" y="303"/>
                  </a:lnTo>
                  <a:close/>
                  <a:moveTo>
                    <a:pt x="88" y="325"/>
                  </a:moveTo>
                  <a:lnTo>
                    <a:pt x="88" y="325"/>
                  </a:lnTo>
                  <a:lnTo>
                    <a:pt x="86" y="322"/>
                  </a:lnTo>
                  <a:lnTo>
                    <a:pt x="86" y="322"/>
                  </a:lnTo>
                  <a:lnTo>
                    <a:pt x="86" y="322"/>
                  </a:lnTo>
                  <a:lnTo>
                    <a:pt x="83" y="322"/>
                  </a:lnTo>
                  <a:lnTo>
                    <a:pt x="83" y="322"/>
                  </a:lnTo>
                  <a:lnTo>
                    <a:pt x="83" y="322"/>
                  </a:lnTo>
                  <a:lnTo>
                    <a:pt x="86" y="325"/>
                  </a:lnTo>
                  <a:lnTo>
                    <a:pt x="86" y="325"/>
                  </a:lnTo>
                  <a:lnTo>
                    <a:pt x="88" y="325"/>
                  </a:lnTo>
                  <a:close/>
                  <a:moveTo>
                    <a:pt x="52" y="291"/>
                  </a:moveTo>
                  <a:lnTo>
                    <a:pt x="52" y="289"/>
                  </a:lnTo>
                  <a:lnTo>
                    <a:pt x="50" y="289"/>
                  </a:lnTo>
                  <a:lnTo>
                    <a:pt x="50" y="289"/>
                  </a:lnTo>
                  <a:lnTo>
                    <a:pt x="50" y="289"/>
                  </a:lnTo>
                  <a:lnTo>
                    <a:pt x="50" y="289"/>
                  </a:lnTo>
                  <a:lnTo>
                    <a:pt x="50" y="291"/>
                  </a:lnTo>
                  <a:lnTo>
                    <a:pt x="52" y="291"/>
                  </a:lnTo>
                  <a:close/>
                  <a:moveTo>
                    <a:pt x="76" y="168"/>
                  </a:moveTo>
                  <a:lnTo>
                    <a:pt x="76" y="166"/>
                  </a:lnTo>
                  <a:lnTo>
                    <a:pt x="74" y="166"/>
                  </a:lnTo>
                  <a:lnTo>
                    <a:pt x="71" y="171"/>
                  </a:lnTo>
                  <a:lnTo>
                    <a:pt x="71" y="171"/>
                  </a:lnTo>
                  <a:lnTo>
                    <a:pt x="74" y="171"/>
                  </a:lnTo>
                  <a:lnTo>
                    <a:pt x="76" y="173"/>
                  </a:lnTo>
                  <a:lnTo>
                    <a:pt x="76" y="176"/>
                  </a:lnTo>
                  <a:lnTo>
                    <a:pt x="79" y="173"/>
                  </a:lnTo>
                  <a:lnTo>
                    <a:pt x="79" y="173"/>
                  </a:lnTo>
                  <a:lnTo>
                    <a:pt x="79" y="171"/>
                  </a:lnTo>
                  <a:lnTo>
                    <a:pt x="81" y="168"/>
                  </a:lnTo>
                  <a:lnTo>
                    <a:pt x="81" y="166"/>
                  </a:lnTo>
                  <a:lnTo>
                    <a:pt x="81" y="166"/>
                  </a:lnTo>
                  <a:lnTo>
                    <a:pt x="79" y="164"/>
                  </a:lnTo>
                  <a:lnTo>
                    <a:pt x="79" y="164"/>
                  </a:lnTo>
                  <a:lnTo>
                    <a:pt x="76" y="164"/>
                  </a:lnTo>
                  <a:lnTo>
                    <a:pt x="76" y="166"/>
                  </a:lnTo>
                  <a:lnTo>
                    <a:pt x="79" y="166"/>
                  </a:lnTo>
                  <a:lnTo>
                    <a:pt x="79" y="168"/>
                  </a:lnTo>
                  <a:lnTo>
                    <a:pt x="76" y="168"/>
                  </a:lnTo>
                  <a:lnTo>
                    <a:pt x="76" y="168"/>
                  </a:lnTo>
                  <a:close/>
                  <a:moveTo>
                    <a:pt x="43" y="263"/>
                  </a:moveTo>
                  <a:lnTo>
                    <a:pt x="43" y="263"/>
                  </a:lnTo>
                  <a:lnTo>
                    <a:pt x="43" y="265"/>
                  </a:lnTo>
                  <a:lnTo>
                    <a:pt x="41" y="268"/>
                  </a:lnTo>
                  <a:lnTo>
                    <a:pt x="41" y="268"/>
                  </a:lnTo>
                  <a:lnTo>
                    <a:pt x="41" y="268"/>
                  </a:lnTo>
                  <a:lnTo>
                    <a:pt x="43" y="268"/>
                  </a:lnTo>
                  <a:lnTo>
                    <a:pt x="45" y="265"/>
                  </a:lnTo>
                  <a:lnTo>
                    <a:pt x="45" y="263"/>
                  </a:lnTo>
                  <a:lnTo>
                    <a:pt x="43" y="263"/>
                  </a:lnTo>
                  <a:close/>
                  <a:moveTo>
                    <a:pt x="64" y="336"/>
                  </a:moveTo>
                  <a:lnTo>
                    <a:pt x="64" y="336"/>
                  </a:lnTo>
                  <a:lnTo>
                    <a:pt x="67" y="334"/>
                  </a:lnTo>
                  <a:lnTo>
                    <a:pt x="64" y="334"/>
                  </a:lnTo>
                  <a:lnTo>
                    <a:pt x="64" y="336"/>
                  </a:lnTo>
                  <a:close/>
                  <a:moveTo>
                    <a:pt x="52" y="372"/>
                  </a:moveTo>
                  <a:lnTo>
                    <a:pt x="52" y="370"/>
                  </a:lnTo>
                  <a:lnTo>
                    <a:pt x="52" y="370"/>
                  </a:lnTo>
                  <a:lnTo>
                    <a:pt x="52" y="372"/>
                  </a:lnTo>
                  <a:lnTo>
                    <a:pt x="52" y="374"/>
                  </a:lnTo>
                  <a:lnTo>
                    <a:pt x="52" y="372"/>
                  </a:lnTo>
                  <a:lnTo>
                    <a:pt x="55" y="372"/>
                  </a:lnTo>
                  <a:lnTo>
                    <a:pt x="55" y="370"/>
                  </a:lnTo>
                  <a:lnTo>
                    <a:pt x="52" y="372"/>
                  </a:lnTo>
                  <a:close/>
                  <a:moveTo>
                    <a:pt x="52" y="256"/>
                  </a:moveTo>
                  <a:lnTo>
                    <a:pt x="50" y="251"/>
                  </a:lnTo>
                  <a:lnTo>
                    <a:pt x="43" y="251"/>
                  </a:lnTo>
                  <a:lnTo>
                    <a:pt x="41" y="254"/>
                  </a:lnTo>
                  <a:lnTo>
                    <a:pt x="38" y="256"/>
                  </a:lnTo>
                  <a:lnTo>
                    <a:pt x="41" y="256"/>
                  </a:lnTo>
                  <a:lnTo>
                    <a:pt x="43" y="258"/>
                  </a:lnTo>
                  <a:lnTo>
                    <a:pt x="43" y="261"/>
                  </a:lnTo>
                  <a:lnTo>
                    <a:pt x="45" y="261"/>
                  </a:lnTo>
                  <a:lnTo>
                    <a:pt x="50" y="261"/>
                  </a:lnTo>
                  <a:lnTo>
                    <a:pt x="52" y="263"/>
                  </a:lnTo>
                  <a:lnTo>
                    <a:pt x="52" y="265"/>
                  </a:lnTo>
                  <a:lnTo>
                    <a:pt x="55" y="265"/>
                  </a:lnTo>
                  <a:lnTo>
                    <a:pt x="55" y="261"/>
                  </a:lnTo>
                  <a:lnTo>
                    <a:pt x="57" y="258"/>
                  </a:lnTo>
                  <a:lnTo>
                    <a:pt x="62" y="258"/>
                  </a:lnTo>
                  <a:lnTo>
                    <a:pt x="62" y="256"/>
                  </a:lnTo>
                  <a:lnTo>
                    <a:pt x="55" y="256"/>
                  </a:lnTo>
                  <a:lnTo>
                    <a:pt x="52" y="256"/>
                  </a:lnTo>
                  <a:close/>
                  <a:moveTo>
                    <a:pt x="81" y="263"/>
                  </a:moveTo>
                  <a:lnTo>
                    <a:pt x="74" y="265"/>
                  </a:lnTo>
                  <a:lnTo>
                    <a:pt x="69" y="273"/>
                  </a:lnTo>
                  <a:lnTo>
                    <a:pt x="74" y="273"/>
                  </a:lnTo>
                  <a:lnTo>
                    <a:pt x="76" y="273"/>
                  </a:lnTo>
                  <a:lnTo>
                    <a:pt x="79" y="277"/>
                  </a:lnTo>
                  <a:lnTo>
                    <a:pt x="74" y="275"/>
                  </a:lnTo>
                  <a:lnTo>
                    <a:pt x="69" y="277"/>
                  </a:lnTo>
                  <a:lnTo>
                    <a:pt x="67" y="277"/>
                  </a:lnTo>
                  <a:lnTo>
                    <a:pt x="69" y="280"/>
                  </a:lnTo>
                  <a:lnTo>
                    <a:pt x="71" y="282"/>
                  </a:lnTo>
                  <a:lnTo>
                    <a:pt x="71" y="284"/>
                  </a:lnTo>
                  <a:lnTo>
                    <a:pt x="74" y="282"/>
                  </a:lnTo>
                  <a:lnTo>
                    <a:pt x="76" y="282"/>
                  </a:lnTo>
                  <a:lnTo>
                    <a:pt x="79" y="280"/>
                  </a:lnTo>
                  <a:lnTo>
                    <a:pt x="81" y="280"/>
                  </a:lnTo>
                  <a:lnTo>
                    <a:pt x="83" y="282"/>
                  </a:lnTo>
                  <a:lnTo>
                    <a:pt x="86" y="282"/>
                  </a:lnTo>
                  <a:lnTo>
                    <a:pt x="88" y="280"/>
                  </a:lnTo>
                  <a:lnTo>
                    <a:pt x="88" y="277"/>
                  </a:lnTo>
                  <a:lnTo>
                    <a:pt x="90" y="275"/>
                  </a:lnTo>
                  <a:lnTo>
                    <a:pt x="88" y="275"/>
                  </a:lnTo>
                  <a:lnTo>
                    <a:pt x="86" y="275"/>
                  </a:lnTo>
                  <a:lnTo>
                    <a:pt x="90" y="273"/>
                  </a:lnTo>
                  <a:lnTo>
                    <a:pt x="90" y="270"/>
                  </a:lnTo>
                  <a:lnTo>
                    <a:pt x="93" y="268"/>
                  </a:lnTo>
                  <a:lnTo>
                    <a:pt x="86" y="263"/>
                  </a:lnTo>
                  <a:lnTo>
                    <a:pt x="81" y="263"/>
                  </a:lnTo>
                  <a:close/>
                  <a:moveTo>
                    <a:pt x="107" y="237"/>
                  </a:moveTo>
                  <a:lnTo>
                    <a:pt x="105" y="239"/>
                  </a:lnTo>
                  <a:lnTo>
                    <a:pt x="105" y="239"/>
                  </a:lnTo>
                  <a:lnTo>
                    <a:pt x="105" y="242"/>
                  </a:lnTo>
                  <a:lnTo>
                    <a:pt x="105" y="242"/>
                  </a:lnTo>
                  <a:lnTo>
                    <a:pt x="109" y="239"/>
                  </a:lnTo>
                  <a:lnTo>
                    <a:pt x="109" y="237"/>
                  </a:lnTo>
                  <a:lnTo>
                    <a:pt x="109" y="237"/>
                  </a:lnTo>
                  <a:lnTo>
                    <a:pt x="107" y="237"/>
                  </a:lnTo>
                  <a:close/>
                  <a:moveTo>
                    <a:pt x="100" y="168"/>
                  </a:moveTo>
                  <a:lnTo>
                    <a:pt x="97" y="176"/>
                  </a:lnTo>
                  <a:lnTo>
                    <a:pt x="95" y="180"/>
                  </a:lnTo>
                  <a:lnTo>
                    <a:pt x="97" y="183"/>
                  </a:lnTo>
                  <a:lnTo>
                    <a:pt x="97" y="180"/>
                  </a:lnTo>
                  <a:lnTo>
                    <a:pt x="100" y="178"/>
                  </a:lnTo>
                  <a:lnTo>
                    <a:pt x="102" y="176"/>
                  </a:lnTo>
                  <a:lnTo>
                    <a:pt x="105" y="168"/>
                  </a:lnTo>
                  <a:lnTo>
                    <a:pt x="107" y="166"/>
                  </a:lnTo>
                  <a:lnTo>
                    <a:pt x="107" y="164"/>
                  </a:lnTo>
                  <a:lnTo>
                    <a:pt x="105" y="161"/>
                  </a:lnTo>
                  <a:lnTo>
                    <a:pt x="100" y="168"/>
                  </a:lnTo>
                  <a:close/>
                  <a:moveTo>
                    <a:pt x="81" y="239"/>
                  </a:moveTo>
                  <a:lnTo>
                    <a:pt x="79" y="244"/>
                  </a:lnTo>
                  <a:lnTo>
                    <a:pt x="79" y="247"/>
                  </a:lnTo>
                  <a:lnTo>
                    <a:pt x="81" y="249"/>
                  </a:lnTo>
                  <a:lnTo>
                    <a:pt x="83" y="249"/>
                  </a:lnTo>
                  <a:lnTo>
                    <a:pt x="83" y="249"/>
                  </a:lnTo>
                  <a:lnTo>
                    <a:pt x="83" y="249"/>
                  </a:lnTo>
                  <a:lnTo>
                    <a:pt x="86" y="247"/>
                  </a:lnTo>
                  <a:lnTo>
                    <a:pt x="86" y="244"/>
                  </a:lnTo>
                  <a:lnTo>
                    <a:pt x="88" y="242"/>
                  </a:lnTo>
                  <a:lnTo>
                    <a:pt x="88" y="239"/>
                  </a:lnTo>
                  <a:lnTo>
                    <a:pt x="86" y="239"/>
                  </a:lnTo>
                  <a:lnTo>
                    <a:pt x="83" y="239"/>
                  </a:lnTo>
                  <a:lnTo>
                    <a:pt x="83" y="239"/>
                  </a:lnTo>
                  <a:lnTo>
                    <a:pt x="86" y="237"/>
                  </a:lnTo>
                  <a:lnTo>
                    <a:pt x="86" y="235"/>
                  </a:lnTo>
                  <a:lnTo>
                    <a:pt x="83" y="235"/>
                  </a:lnTo>
                  <a:lnTo>
                    <a:pt x="81" y="239"/>
                  </a:lnTo>
                  <a:close/>
                  <a:moveTo>
                    <a:pt x="95" y="185"/>
                  </a:moveTo>
                  <a:lnTo>
                    <a:pt x="95" y="187"/>
                  </a:lnTo>
                  <a:lnTo>
                    <a:pt x="97" y="187"/>
                  </a:lnTo>
                  <a:lnTo>
                    <a:pt x="97" y="187"/>
                  </a:lnTo>
                  <a:lnTo>
                    <a:pt x="97" y="190"/>
                  </a:lnTo>
                  <a:lnTo>
                    <a:pt x="97" y="192"/>
                  </a:lnTo>
                  <a:lnTo>
                    <a:pt x="97" y="194"/>
                  </a:lnTo>
                  <a:lnTo>
                    <a:pt x="97" y="194"/>
                  </a:lnTo>
                  <a:lnTo>
                    <a:pt x="100" y="192"/>
                  </a:lnTo>
                  <a:lnTo>
                    <a:pt x="100" y="190"/>
                  </a:lnTo>
                  <a:lnTo>
                    <a:pt x="100" y="190"/>
                  </a:lnTo>
                  <a:lnTo>
                    <a:pt x="100" y="187"/>
                  </a:lnTo>
                  <a:lnTo>
                    <a:pt x="97" y="185"/>
                  </a:lnTo>
                  <a:lnTo>
                    <a:pt x="97" y="185"/>
                  </a:lnTo>
                  <a:lnTo>
                    <a:pt x="95" y="185"/>
                  </a:lnTo>
                  <a:lnTo>
                    <a:pt x="95" y="185"/>
                  </a:lnTo>
                  <a:close/>
                  <a:moveTo>
                    <a:pt x="95" y="204"/>
                  </a:moveTo>
                  <a:lnTo>
                    <a:pt x="93" y="204"/>
                  </a:lnTo>
                  <a:lnTo>
                    <a:pt x="90" y="204"/>
                  </a:lnTo>
                  <a:lnTo>
                    <a:pt x="90" y="204"/>
                  </a:lnTo>
                  <a:lnTo>
                    <a:pt x="93" y="206"/>
                  </a:lnTo>
                  <a:lnTo>
                    <a:pt x="93" y="206"/>
                  </a:lnTo>
                  <a:lnTo>
                    <a:pt x="97" y="209"/>
                  </a:lnTo>
                  <a:lnTo>
                    <a:pt x="97" y="209"/>
                  </a:lnTo>
                  <a:lnTo>
                    <a:pt x="97" y="206"/>
                  </a:lnTo>
                  <a:lnTo>
                    <a:pt x="95" y="206"/>
                  </a:lnTo>
                  <a:lnTo>
                    <a:pt x="95" y="206"/>
                  </a:lnTo>
                  <a:lnTo>
                    <a:pt x="95" y="204"/>
                  </a:lnTo>
                  <a:close/>
                  <a:moveTo>
                    <a:pt x="116" y="194"/>
                  </a:moveTo>
                  <a:lnTo>
                    <a:pt x="114" y="197"/>
                  </a:lnTo>
                  <a:lnTo>
                    <a:pt x="112" y="199"/>
                  </a:lnTo>
                  <a:lnTo>
                    <a:pt x="109" y="202"/>
                  </a:lnTo>
                  <a:lnTo>
                    <a:pt x="112" y="206"/>
                  </a:lnTo>
                  <a:lnTo>
                    <a:pt x="114" y="209"/>
                  </a:lnTo>
                  <a:lnTo>
                    <a:pt x="116" y="211"/>
                  </a:lnTo>
                  <a:lnTo>
                    <a:pt x="121" y="211"/>
                  </a:lnTo>
                  <a:lnTo>
                    <a:pt x="124" y="211"/>
                  </a:lnTo>
                  <a:lnTo>
                    <a:pt x="126" y="216"/>
                  </a:lnTo>
                  <a:lnTo>
                    <a:pt x="126" y="216"/>
                  </a:lnTo>
                  <a:lnTo>
                    <a:pt x="126" y="218"/>
                  </a:lnTo>
                  <a:lnTo>
                    <a:pt x="126" y="218"/>
                  </a:lnTo>
                  <a:lnTo>
                    <a:pt x="128" y="218"/>
                  </a:lnTo>
                  <a:lnTo>
                    <a:pt x="128" y="218"/>
                  </a:lnTo>
                  <a:lnTo>
                    <a:pt x="128" y="218"/>
                  </a:lnTo>
                  <a:lnTo>
                    <a:pt x="128" y="216"/>
                  </a:lnTo>
                  <a:lnTo>
                    <a:pt x="131" y="218"/>
                  </a:lnTo>
                  <a:lnTo>
                    <a:pt x="135" y="218"/>
                  </a:lnTo>
                  <a:lnTo>
                    <a:pt x="138" y="218"/>
                  </a:lnTo>
                  <a:lnTo>
                    <a:pt x="140" y="216"/>
                  </a:lnTo>
                  <a:lnTo>
                    <a:pt x="140" y="216"/>
                  </a:lnTo>
                  <a:lnTo>
                    <a:pt x="138" y="216"/>
                  </a:lnTo>
                  <a:lnTo>
                    <a:pt x="138" y="213"/>
                  </a:lnTo>
                  <a:lnTo>
                    <a:pt x="135" y="213"/>
                  </a:lnTo>
                  <a:lnTo>
                    <a:pt x="135" y="213"/>
                  </a:lnTo>
                  <a:lnTo>
                    <a:pt x="140" y="211"/>
                  </a:lnTo>
                  <a:lnTo>
                    <a:pt x="138" y="209"/>
                  </a:lnTo>
                  <a:lnTo>
                    <a:pt x="135" y="206"/>
                  </a:lnTo>
                  <a:lnTo>
                    <a:pt x="133" y="206"/>
                  </a:lnTo>
                  <a:lnTo>
                    <a:pt x="133" y="204"/>
                  </a:lnTo>
                  <a:lnTo>
                    <a:pt x="131" y="204"/>
                  </a:lnTo>
                  <a:lnTo>
                    <a:pt x="128" y="202"/>
                  </a:lnTo>
                  <a:lnTo>
                    <a:pt x="126" y="199"/>
                  </a:lnTo>
                  <a:lnTo>
                    <a:pt x="126" y="197"/>
                  </a:lnTo>
                  <a:lnTo>
                    <a:pt x="128" y="197"/>
                  </a:lnTo>
                  <a:lnTo>
                    <a:pt x="133" y="199"/>
                  </a:lnTo>
                  <a:lnTo>
                    <a:pt x="133" y="197"/>
                  </a:lnTo>
                  <a:lnTo>
                    <a:pt x="131" y="192"/>
                  </a:lnTo>
                  <a:lnTo>
                    <a:pt x="128" y="192"/>
                  </a:lnTo>
                  <a:lnTo>
                    <a:pt x="128" y="190"/>
                  </a:lnTo>
                  <a:lnTo>
                    <a:pt x="126" y="190"/>
                  </a:lnTo>
                  <a:lnTo>
                    <a:pt x="126" y="187"/>
                  </a:lnTo>
                  <a:lnTo>
                    <a:pt x="126" y="185"/>
                  </a:lnTo>
                  <a:lnTo>
                    <a:pt x="119" y="180"/>
                  </a:lnTo>
                  <a:lnTo>
                    <a:pt x="116" y="178"/>
                  </a:lnTo>
                  <a:lnTo>
                    <a:pt x="114" y="178"/>
                  </a:lnTo>
                  <a:lnTo>
                    <a:pt x="114" y="180"/>
                  </a:lnTo>
                  <a:lnTo>
                    <a:pt x="112" y="183"/>
                  </a:lnTo>
                  <a:lnTo>
                    <a:pt x="112" y="185"/>
                  </a:lnTo>
                  <a:lnTo>
                    <a:pt x="119" y="194"/>
                  </a:lnTo>
                  <a:lnTo>
                    <a:pt x="119" y="194"/>
                  </a:lnTo>
                  <a:lnTo>
                    <a:pt x="116" y="194"/>
                  </a:lnTo>
                  <a:close/>
                  <a:moveTo>
                    <a:pt x="90" y="180"/>
                  </a:moveTo>
                  <a:lnTo>
                    <a:pt x="90" y="180"/>
                  </a:lnTo>
                  <a:lnTo>
                    <a:pt x="93" y="180"/>
                  </a:lnTo>
                  <a:lnTo>
                    <a:pt x="93" y="180"/>
                  </a:lnTo>
                  <a:lnTo>
                    <a:pt x="95" y="178"/>
                  </a:lnTo>
                  <a:lnTo>
                    <a:pt x="93" y="178"/>
                  </a:lnTo>
                  <a:lnTo>
                    <a:pt x="93" y="176"/>
                  </a:lnTo>
                  <a:lnTo>
                    <a:pt x="90" y="176"/>
                  </a:lnTo>
                  <a:lnTo>
                    <a:pt x="90" y="176"/>
                  </a:lnTo>
                  <a:lnTo>
                    <a:pt x="90" y="178"/>
                  </a:lnTo>
                  <a:lnTo>
                    <a:pt x="90" y="178"/>
                  </a:lnTo>
                  <a:lnTo>
                    <a:pt x="90" y="180"/>
                  </a:lnTo>
                  <a:close/>
                  <a:moveTo>
                    <a:pt x="83" y="194"/>
                  </a:moveTo>
                  <a:lnTo>
                    <a:pt x="86" y="197"/>
                  </a:lnTo>
                  <a:lnTo>
                    <a:pt x="86" y="194"/>
                  </a:lnTo>
                  <a:lnTo>
                    <a:pt x="88" y="194"/>
                  </a:lnTo>
                  <a:lnTo>
                    <a:pt x="88" y="194"/>
                  </a:lnTo>
                  <a:lnTo>
                    <a:pt x="88" y="192"/>
                  </a:lnTo>
                  <a:lnTo>
                    <a:pt x="88" y="190"/>
                  </a:lnTo>
                  <a:lnTo>
                    <a:pt x="88" y="190"/>
                  </a:lnTo>
                  <a:lnTo>
                    <a:pt x="90" y="190"/>
                  </a:lnTo>
                  <a:lnTo>
                    <a:pt x="90" y="190"/>
                  </a:lnTo>
                  <a:lnTo>
                    <a:pt x="90" y="187"/>
                  </a:lnTo>
                  <a:lnTo>
                    <a:pt x="90" y="185"/>
                  </a:lnTo>
                  <a:lnTo>
                    <a:pt x="88" y="183"/>
                  </a:lnTo>
                  <a:lnTo>
                    <a:pt x="88" y="183"/>
                  </a:lnTo>
                  <a:lnTo>
                    <a:pt x="86" y="185"/>
                  </a:lnTo>
                  <a:lnTo>
                    <a:pt x="86" y="185"/>
                  </a:lnTo>
                  <a:lnTo>
                    <a:pt x="86" y="187"/>
                  </a:lnTo>
                  <a:lnTo>
                    <a:pt x="86" y="187"/>
                  </a:lnTo>
                  <a:lnTo>
                    <a:pt x="86" y="187"/>
                  </a:lnTo>
                  <a:lnTo>
                    <a:pt x="86" y="187"/>
                  </a:lnTo>
                  <a:lnTo>
                    <a:pt x="86" y="187"/>
                  </a:lnTo>
                  <a:lnTo>
                    <a:pt x="83" y="190"/>
                  </a:lnTo>
                  <a:lnTo>
                    <a:pt x="86" y="192"/>
                  </a:lnTo>
                  <a:lnTo>
                    <a:pt x="86" y="192"/>
                  </a:lnTo>
                  <a:lnTo>
                    <a:pt x="86" y="194"/>
                  </a:lnTo>
                  <a:lnTo>
                    <a:pt x="83" y="194"/>
                  </a:lnTo>
                  <a:lnTo>
                    <a:pt x="83" y="194"/>
                  </a:lnTo>
                  <a:close/>
                  <a:moveTo>
                    <a:pt x="109" y="204"/>
                  </a:moveTo>
                  <a:lnTo>
                    <a:pt x="107" y="206"/>
                  </a:lnTo>
                  <a:lnTo>
                    <a:pt x="105" y="206"/>
                  </a:lnTo>
                  <a:lnTo>
                    <a:pt x="105" y="204"/>
                  </a:lnTo>
                  <a:lnTo>
                    <a:pt x="102" y="204"/>
                  </a:lnTo>
                  <a:lnTo>
                    <a:pt x="102" y="206"/>
                  </a:lnTo>
                  <a:lnTo>
                    <a:pt x="102" y="206"/>
                  </a:lnTo>
                  <a:lnTo>
                    <a:pt x="105" y="209"/>
                  </a:lnTo>
                  <a:lnTo>
                    <a:pt x="109" y="206"/>
                  </a:lnTo>
                  <a:lnTo>
                    <a:pt x="109" y="206"/>
                  </a:lnTo>
                  <a:lnTo>
                    <a:pt x="109" y="204"/>
                  </a:lnTo>
                  <a:lnTo>
                    <a:pt x="109" y="204"/>
                  </a:lnTo>
                  <a:close/>
                  <a:moveTo>
                    <a:pt x="138" y="230"/>
                  </a:moveTo>
                  <a:lnTo>
                    <a:pt x="135" y="230"/>
                  </a:lnTo>
                  <a:lnTo>
                    <a:pt x="138" y="230"/>
                  </a:lnTo>
                  <a:lnTo>
                    <a:pt x="138" y="230"/>
                  </a:lnTo>
                  <a:lnTo>
                    <a:pt x="140" y="230"/>
                  </a:lnTo>
                  <a:lnTo>
                    <a:pt x="140" y="228"/>
                  </a:lnTo>
                  <a:lnTo>
                    <a:pt x="140" y="228"/>
                  </a:lnTo>
                  <a:lnTo>
                    <a:pt x="140" y="228"/>
                  </a:lnTo>
                  <a:lnTo>
                    <a:pt x="138" y="230"/>
                  </a:lnTo>
                  <a:close/>
                  <a:moveTo>
                    <a:pt x="114" y="228"/>
                  </a:moveTo>
                  <a:lnTo>
                    <a:pt x="114" y="228"/>
                  </a:lnTo>
                  <a:lnTo>
                    <a:pt x="116" y="230"/>
                  </a:lnTo>
                  <a:lnTo>
                    <a:pt x="119" y="230"/>
                  </a:lnTo>
                  <a:lnTo>
                    <a:pt x="119" y="230"/>
                  </a:lnTo>
                  <a:lnTo>
                    <a:pt x="119" y="230"/>
                  </a:lnTo>
                  <a:lnTo>
                    <a:pt x="119" y="228"/>
                  </a:lnTo>
                  <a:lnTo>
                    <a:pt x="116" y="228"/>
                  </a:lnTo>
                  <a:lnTo>
                    <a:pt x="114" y="228"/>
                  </a:lnTo>
                  <a:close/>
                  <a:moveTo>
                    <a:pt x="102" y="225"/>
                  </a:moveTo>
                  <a:lnTo>
                    <a:pt x="100" y="225"/>
                  </a:lnTo>
                  <a:lnTo>
                    <a:pt x="100" y="228"/>
                  </a:lnTo>
                  <a:lnTo>
                    <a:pt x="97" y="228"/>
                  </a:lnTo>
                  <a:lnTo>
                    <a:pt x="100" y="228"/>
                  </a:lnTo>
                  <a:lnTo>
                    <a:pt x="100" y="230"/>
                  </a:lnTo>
                  <a:lnTo>
                    <a:pt x="102" y="230"/>
                  </a:lnTo>
                  <a:lnTo>
                    <a:pt x="102" y="228"/>
                  </a:lnTo>
                  <a:lnTo>
                    <a:pt x="102" y="228"/>
                  </a:lnTo>
                  <a:lnTo>
                    <a:pt x="102" y="225"/>
                  </a:lnTo>
                  <a:close/>
                  <a:moveTo>
                    <a:pt x="52" y="100"/>
                  </a:moveTo>
                  <a:lnTo>
                    <a:pt x="52" y="97"/>
                  </a:lnTo>
                  <a:lnTo>
                    <a:pt x="52" y="97"/>
                  </a:lnTo>
                  <a:lnTo>
                    <a:pt x="50" y="95"/>
                  </a:lnTo>
                  <a:lnTo>
                    <a:pt x="50" y="95"/>
                  </a:lnTo>
                  <a:lnTo>
                    <a:pt x="50" y="93"/>
                  </a:lnTo>
                  <a:lnTo>
                    <a:pt x="48" y="93"/>
                  </a:lnTo>
                  <a:lnTo>
                    <a:pt x="45" y="95"/>
                  </a:lnTo>
                  <a:lnTo>
                    <a:pt x="45" y="97"/>
                  </a:lnTo>
                  <a:lnTo>
                    <a:pt x="48" y="97"/>
                  </a:lnTo>
                  <a:lnTo>
                    <a:pt x="48" y="100"/>
                  </a:lnTo>
                  <a:lnTo>
                    <a:pt x="50" y="100"/>
                  </a:lnTo>
                  <a:lnTo>
                    <a:pt x="52" y="100"/>
                  </a:lnTo>
                  <a:close/>
                  <a:moveTo>
                    <a:pt x="43" y="78"/>
                  </a:moveTo>
                  <a:lnTo>
                    <a:pt x="43" y="78"/>
                  </a:lnTo>
                  <a:lnTo>
                    <a:pt x="45" y="81"/>
                  </a:lnTo>
                  <a:lnTo>
                    <a:pt x="45" y="81"/>
                  </a:lnTo>
                  <a:lnTo>
                    <a:pt x="45" y="78"/>
                  </a:lnTo>
                  <a:lnTo>
                    <a:pt x="45" y="78"/>
                  </a:lnTo>
                  <a:lnTo>
                    <a:pt x="43" y="78"/>
                  </a:lnTo>
                  <a:close/>
                  <a:moveTo>
                    <a:pt x="45" y="176"/>
                  </a:moveTo>
                  <a:lnTo>
                    <a:pt x="45" y="176"/>
                  </a:lnTo>
                  <a:lnTo>
                    <a:pt x="43" y="166"/>
                  </a:lnTo>
                  <a:lnTo>
                    <a:pt x="43" y="164"/>
                  </a:lnTo>
                  <a:lnTo>
                    <a:pt x="38" y="159"/>
                  </a:lnTo>
                  <a:lnTo>
                    <a:pt x="36" y="152"/>
                  </a:lnTo>
                  <a:lnTo>
                    <a:pt x="33" y="152"/>
                  </a:lnTo>
                  <a:lnTo>
                    <a:pt x="33" y="159"/>
                  </a:lnTo>
                  <a:lnTo>
                    <a:pt x="36" y="161"/>
                  </a:lnTo>
                  <a:lnTo>
                    <a:pt x="36" y="164"/>
                  </a:lnTo>
                  <a:lnTo>
                    <a:pt x="36" y="171"/>
                  </a:lnTo>
                  <a:lnTo>
                    <a:pt x="38" y="173"/>
                  </a:lnTo>
                  <a:lnTo>
                    <a:pt x="43" y="173"/>
                  </a:lnTo>
                  <a:lnTo>
                    <a:pt x="45" y="176"/>
                  </a:lnTo>
                  <a:close/>
                  <a:moveTo>
                    <a:pt x="41" y="95"/>
                  </a:moveTo>
                  <a:lnTo>
                    <a:pt x="41" y="95"/>
                  </a:lnTo>
                  <a:lnTo>
                    <a:pt x="43" y="95"/>
                  </a:lnTo>
                  <a:lnTo>
                    <a:pt x="43" y="93"/>
                  </a:lnTo>
                  <a:lnTo>
                    <a:pt x="43" y="93"/>
                  </a:lnTo>
                  <a:lnTo>
                    <a:pt x="41" y="90"/>
                  </a:lnTo>
                  <a:lnTo>
                    <a:pt x="38" y="93"/>
                  </a:lnTo>
                  <a:lnTo>
                    <a:pt x="38" y="93"/>
                  </a:lnTo>
                  <a:lnTo>
                    <a:pt x="38" y="95"/>
                  </a:lnTo>
                  <a:lnTo>
                    <a:pt x="41" y="95"/>
                  </a:lnTo>
                  <a:lnTo>
                    <a:pt x="41" y="95"/>
                  </a:lnTo>
                  <a:close/>
                  <a:moveTo>
                    <a:pt x="55" y="235"/>
                  </a:moveTo>
                  <a:lnTo>
                    <a:pt x="55" y="235"/>
                  </a:lnTo>
                  <a:lnTo>
                    <a:pt x="60" y="235"/>
                  </a:lnTo>
                  <a:lnTo>
                    <a:pt x="62" y="232"/>
                  </a:lnTo>
                  <a:lnTo>
                    <a:pt x="62" y="230"/>
                  </a:lnTo>
                  <a:lnTo>
                    <a:pt x="62" y="230"/>
                  </a:lnTo>
                  <a:lnTo>
                    <a:pt x="60" y="230"/>
                  </a:lnTo>
                  <a:lnTo>
                    <a:pt x="60" y="230"/>
                  </a:lnTo>
                  <a:lnTo>
                    <a:pt x="60" y="230"/>
                  </a:lnTo>
                  <a:lnTo>
                    <a:pt x="55" y="230"/>
                  </a:lnTo>
                  <a:lnTo>
                    <a:pt x="52" y="232"/>
                  </a:lnTo>
                  <a:lnTo>
                    <a:pt x="52" y="232"/>
                  </a:lnTo>
                  <a:lnTo>
                    <a:pt x="55" y="235"/>
                  </a:lnTo>
                  <a:close/>
                  <a:moveTo>
                    <a:pt x="48" y="211"/>
                  </a:moveTo>
                  <a:lnTo>
                    <a:pt x="48" y="211"/>
                  </a:lnTo>
                  <a:lnTo>
                    <a:pt x="50" y="211"/>
                  </a:lnTo>
                  <a:lnTo>
                    <a:pt x="50" y="211"/>
                  </a:lnTo>
                  <a:lnTo>
                    <a:pt x="50" y="211"/>
                  </a:lnTo>
                  <a:lnTo>
                    <a:pt x="50" y="206"/>
                  </a:lnTo>
                  <a:lnTo>
                    <a:pt x="48" y="204"/>
                  </a:lnTo>
                  <a:lnTo>
                    <a:pt x="45" y="202"/>
                  </a:lnTo>
                  <a:lnTo>
                    <a:pt x="43" y="202"/>
                  </a:lnTo>
                  <a:lnTo>
                    <a:pt x="43" y="204"/>
                  </a:lnTo>
                  <a:lnTo>
                    <a:pt x="41" y="204"/>
                  </a:lnTo>
                  <a:lnTo>
                    <a:pt x="41" y="206"/>
                  </a:lnTo>
                  <a:lnTo>
                    <a:pt x="43" y="209"/>
                  </a:lnTo>
                  <a:lnTo>
                    <a:pt x="45" y="209"/>
                  </a:lnTo>
                  <a:lnTo>
                    <a:pt x="48" y="209"/>
                  </a:lnTo>
                  <a:lnTo>
                    <a:pt x="48" y="209"/>
                  </a:lnTo>
                  <a:lnTo>
                    <a:pt x="48" y="211"/>
                  </a:lnTo>
                  <a:lnTo>
                    <a:pt x="48" y="211"/>
                  </a:lnTo>
                  <a:close/>
                  <a:moveTo>
                    <a:pt x="48" y="26"/>
                  </a:moveTo>
                  <a:lnTo>
                    <a:pt x="48" y="29"/>
                  </a:lnTo>
                  <a:lnTo>
                    <a:pt x="48" y="26"/>
                  </a:lnTo>
                  <a:lnTo>
                    <a:pt x="48" y="26"/>
                  </a:lnTo>
                  <a:close/>
                  <a:moveTo>
                    <a:pt x="57" y="197"/>
                  </a:moveTo>
                  <a:lnTo>
                    <a:pt x="60" y="199"/>
                  </a:lnTo>
                  <a:lnTo>
                    <a:pt x="60" y="199"/>
                  </a:lnTo>
                  <a:lnTo>
                    <a:pt x="62" y="197"/>
                  </a:lnTo>
                  <a:lnTo>
                    <a:pt x="62" y="194"/>
                  </a:lnTo>
                  <a:lnTo>
                    <a:pt x="60" y="192"/>
                  </a:lnTo>
                  <a:lnTo>
                    <a:pt x="60" y="190"/>
                  </a:lnTo>
                  <a:lnTo>
                    <a:pt x="60" y="192"/>
                  </a:lnTo>
                  <a:lnTo>
                    <a:pt x="57" y="194"/>
                  </a:lnTo>
                  <a:lnTo>
                    <a:pt x="57" y="194"/>
                  </a:lnTo>
                  <a:lnTo>
                    <a:pt x="57" y="194"/>
                  </a:lnTo>
                  <a:lnTo>
                    <a:pt x="57" y="194"/>
                  </a:lnTo>
                  <a:lnTo>
                    <a:pt x="57" y="194"/>
                  </a:lnTo>
                  <a:lnTo>
                    <a:pt x="57" y="197"/>
                  </a:lnTo>
                  <a:lnTo>
                    <a:pt x="57" y="197"/>
                  </a:lnTo>
                  <a:close/>
                  <a:moveTo>
                    <a:pt x="64" y="164"/>
                  </a:moveTo>
                  <a:lnTo>
                    <a:pt x="67" y="164"/>
                  </a:lnTo>
                  <a:lnTo>
                    <a:pt x="67" y="164"/>
                  </a:lnTo>
                  <a:lnTo>
                    <a:pt x="67" y="164"/>
                  </a:lnTo>
                  <a:lnTo>
                    <a:pt x="67" y="164"/>
                  </a:lnTo>
                  <a:lnTo>
                    <a:pt x="64" y="159"/>
                  </a:lnTo>
                  <a:lnTo>
                    <a:pt x="57" y="157"/>
                  </a:lnTo>
                  <a:lnTo>
                    <a:pt x="55" y="152"/>
                  </a:lnTo>
                  <a:lnTo>
                    <a:pt x="50" y="152"/>
                  </a:lnTo>
                  <a:lnTo>
                    <a:pt x="48" y="154"/>
                  </a:lnTo>
                  <a:lnTo>
                    <a:pt x="45" y="157"/>
                  </a:lnTo>
                  <a:lnTo>
                    <a:pt x="45" y="164"/>
                  </a:lnTo>
                  <a:lnTo>
                    <a:pt x="48" y="164"/>
                  </a:lnTo>
                  <a:lnTo>
                    <a:pt x="48" y="164"/>
                  </a:lnTo>
                  <a:lnTo>
                    <a:pt x="50" y="161"/>
                  </a:lnTo>
                  <a:lnTo>
                    <a:pt x="52" y="168"/>
                  </a:lnTo>
                  <a:lnTo>
                    <a:pt x="55" y="173"/>
                  </a:lnTo>
                  <a:lnTo>
                    <a:pt x="60" y="176"/>
                  </a:lnTo>
                  <a:lnTo>
                    <a:pt x="62" y="178"/>
                  </a:lnTo>
                  <a:lnTo>
                    <a:pt x="60" y="176"/>
                  </a:lnTo>
                  <a:lnTo>
                    <a:pt x="62" y="173"/>
                  </a:lnTo>
                  <a:lnTo>
                    <a:pt x="62" y="171"/>
                  </a:lnTo>
                  <a:lnTo>
                    <a:pt x="64" y="173"/>
                  </a:lnTo>
                  <a:lnTo>
                    <a:pt x="64" y="171"/>
                  </a:lnTo>
                  <a:lnTo>
                    <a:pt x="64" y="168"/>
                  </a:lnTo>
                  <a:lnTo>
                    <a:pt x="64" y="166"/>
                  </a:lnTo>
                  <a:lnTo>
                    <a:pt x="64" y="164"/>
                  </a:lnTo>
                  <a:close/>
                  <a:moveTo>
                    <a:pt x="57" y="206"/>
                  </a:moveTo>
                  <a:lnTo>
                    <a:pt x="57" y="206"/>
                  </a:lnTo>
                  <a:lnTo>
                    <a:pt x="57" y="199"/>
                  </a:lnTo>
                  <a:lnTo>
                    <a:pt x="57" y="199"/>
                  </a:lnTo>
                  <a:lnTo>
                    <a:pt x="52" y="197"/>
                  </a:lnTo>
                  <a:lnTo>
                    <a:pt x="52" y="197"/>
                  </a:lnTo>
                  <a:lnTo>
                    <a:pt x="50" y="199"/>
                  </a:lnTo>
                  <a:lnTo>
                    <a:pt x="50" y="199"/>
                  </a:lnTo>
                  <a:lnTo>
                    <a:pt x="52" y="204"/>
                  </a:lnTo>
                  <a:lnTo>
                    <a:pt x="57" y="206"/>
                  </a:lnTo>
                  <a:close/>
                  <a:moveTo>
                    <a:pt x="43" y="78"/>
                  </a:moveTo>
                  <a:lnTo>
                    <a:pt x="45" y="76"/>
                  </a:lnTo>
                  <a:lnTo>
                    <a:pt x="45" y="76"/>
                  </a:lnTo>
                  <a:lnTo>
                    <a:pt x="43" y="74"/>
                  </a:lnTo>
                  <a:lnTo>
                    <a:pt x="43" y="74"/>
                  </a:lnTo>
                  <a:lnTo>
                    <a:pt x="43" y="74"/>
                  </a:lnTo>
                  <a:lnTo>
                    <a:pt x="41" y="76"/>
                  </a:lnTo>
                  <a:lnTo>
                    <a:pt x="41" y="76"/>
                  </a:lnTo>
                  <a:lnTo>
                    <a:pt x="41" y="76"/>
                  </a:lnTo>
                  <a:lnTo>
                    <a:pt x="41" y="76"/>
                  </a:lnTo>
                  <a:lnTo>
                    <a:pt x="41" y="78"/>
                  </a:lnTo>
                  <a:lnTo>
                    <a:pt x="41" y="78"/>
                  </a:lnTo>
                  <a:lnTo>
                    <a:pt x="41" y="78"/>
                  </a:lnTo>
                  <a:lnTo>
                    <a:pt x="41" y="78"/>
                  </a:lnTo>
                  <a:lnTo>
                    <a:pt x="43" y="78"/>
                  </a:lnTo>
                  <a:lnTo>
                    <a:pt x="43" y="78"/>
                  </a:lnTo>
                  <a:close/>
                  <a:moveTo>
                    <a:pt x="38" y="93"/>
                  </a:moveTo>
                  <a:lnTo>
                    <a:pt x="36" y="93"/>
                  </a:lnTo>
                  <a:lnTo>
                    <a:pt x="36" y="95"/>
                  </a:lnTo>
                  <a:lnTo>
                    <a:pt x="36" y="95"/>
                  </a:lnTo>
                  <a:lnTo>
                    <a:pt x="36" y="97"/>
                  </a:lnTo>
                  <a:lnTo>
                    <a:pt x="38" y="95"/>
                  </a:lnTo>
                  <a:lnTo>
                    <a:pt x="38" y="95"/>
                  </a:lnTo>
                  <a:lnTo>
                    <a:pt x="38" y="93"/>
                  </a:lnTo>
                  <a:close/>
                  <a:moveTo>
                    <a:pt x="38" y="78"/>
                  </a:moveTo>
                  <a:lnTo>
                    <a:pt x="36" y="81"/>
                  </a:lnTo>
                  <a:lnTo>
                    <a:pt x="33" y="81"/>
                  </a:lnTo>
                  <a:lnTo>
                    <a:pt x="33" y="83"/>
                  </a:lnTo>
                  <a:lnTo>
                    <a:pt x="36" y="83"/>
                  </a:lnTo>
                  <a:lnTo>
                    <a:pt x="38" y="83"/>
                  </a:lnTo>
                  <a:lnTo>
                    <a:pt x="38" y="83"/>
                  </a:lnTo>
                  <a:lnTo>
                    <a:pt x="41" y="81"/>
                  </a:lnTo>
                  <a:lnTo>
                    <a:pt x="41" y="81"/>
                  </a:lnTo>
                  <a:lnTo>
                    <a:pt x="38" y="81"/>
                  </a:lnTo>
                  <a:lnTo>
                    <a:pt x="38" y="78"/>
                  </a:lnTo>
                  <a:close/>
                  <a:moveTo>
                    <a:pt x="24" y="88"/>
                  </a:moveTo>
                  <a:lnTo>
                    <a:pt x="24" y="88"/>
                  </a:lnTo>
                  <a:lnTo>
                    <a:pt x="22" y="83"/>
                  </a:lnTo>
                  <a:lnTo>
                    <a:pt x="22" y="83"/>
                  </a:lnTo>
                  <a:lnTo>
                    <a:pt x="19" y="83"/>
                  </a:lnTo>
                  <a:lnTo>
                    <a:pt x="19" y="83"/>
                  </a:lnTo>
                  <a:lnTo>
                    <a:pt x="19" y="83"/>
                  </a:lnTo>
                  <a:lnTo>
                    <a:pt x="19" y="83"/>
                  </a:lnTo>
                  <a:lnTo>
                    <a:pt x="19" y="83"/>
                  </a:lnTo>
                  <a:lnTo>
                    <a:pt x="19" y="86"/>
                  </a:lnTo>
                  <a:lnTo>
                    <a:pt x="19" y="88"/>
                  </a:lnTo>
                  <a:lnTo>
                    <a:pt x="24" y="90"/>
                  </a:lnTo>
                  <a:lnTo>
                    <a:pt x="24" y="90"/>
                  </a:lnTo>
                  <a:lnTo>
                    <a:pt x="24" y="88"/>
                  </a:lnTo>
                  <a:lnTo>
                    <a:pt x="24" y="88"/>
                  </a:lnTo>
                  <a:lnTo>
                    <a:pt x="24" y="88"/>
                  </a:lnTo>
                  <a:close/>
                  <a:moveTo>
                    <a:pt x="29" y="71"/>
                  </a:moveTo>
                  <a:lnTo>
                    <a:pt x="29" y="71"/>
                  </a:lnTo>
                  <a:lnTo>
                    <a:pt x="29" y="71"/>
                  </a:lnTo>
                  <a:lnTo>
                    <a:pt x="36" y="76"/>
                  </a:lnTo>
                  <a:lnTo>
                    <a:pt x="38" y="76"/>
                  </a:lnTo>
                  <a:lnTo>
                    <a:pt x="38" y="74"/>
                  </a:lnTo>
                  <a:lnTo>
                    <a:pt x="38" y="69"/>
                  </a:lnTo>
                  <a:lnTo>
                    <a:pt x="36" y="69"/>
                  </a:lnTo>
                  <a:lnTo>
                    <a:pt x="36" y="71"/>
                  </a:lnTo>
                  <a:lnTo>
                    <a:pt x="36" y="71"/>
                  </a:lnTo>
                  <a:lnTo>
                    <a:pt x="33" y="71"/>
                  </a:lnTo>
                  <a:lnTo>
                    <a:pt x="33" y="71"/>
                  </a:lnTo>
                  <a:lnTo>
                    <a:pt x="31" y="71"/>
                  </a:lnTo>
                  <a:lnTo>
                    <a:pt x="31" y="69"/>
                  </a:lnTo>
                  <a:lnTo>
                    <a:pt x="31" y="67"/>
                  </a:lnTo>
                  <a:lnTo>
                    <a:pt x="29" y="67"/>
                  </a:lnTo>
                  <a:lnTo>
                    <a:pt x="26" y="67"/>
                  </a:lnTo>
                  <a:lnTo>
                    <a:pt x="26" y="69"/>
                  </a:lnTo>
                  <a:lnTo>
                    <a:pt x="29" y="69"/>
                  </a:lnTo>
                  <a:lnTo>
                    <a:pt x="29" y="71"/>
                  </a:lnTo>
                  <a:lnTo>
                    <a:pt x="29" y="71"/>
                  </a:lnTo>
                  <a:close/>
                  <a:moveTo>
                    <a:pt x="10" y="270"/>
                  </a:moveTo>
                  <a:lnTo>
                    <a:pt x="10" y="273"/>
                  </a:lnTo>
                  <a:lnTo>
                    <a:pt x="10" y="273"/>
                  </a:lnTo>
                  <a:lnTo>
                    <a:pt x="10" y="273"/>
                  </a:lnTo>
                  <a:lnTo>
                    <a:pt x="10" y="273"/>
                  </a:lnTo>
                  <a:lnTo>
                    <a:pt x="12" y="273"/>
                  </a:lnTo>
                  <a:lnTo>
                    <a:pt x="12" y="273"/>
                  </a:lnTo>
                  <a:lnTo>
                    <a:pt x="12" y="270"/>
                  </a:lnTo>
                  <a:lnTo>
                    <a:pt x="12" y="270"/>
                  </a:lnTo>
                  <a:lnTo>
                    <a:pt x="10" y="270"/>
                  </a:lnTo>
                  <a:close/>
                  <a:moveTo>
                    <a:pt x="31" y="194"/>
                  </a:moveTo>
                  <a:lnTo>
                    <a:pt x="31" y="192"/>
                  </a:lnTo>
                  <a:lnTo>
                    <a:pt x="31" y="190"/>
                  </a:lnTo>
                  <a:lnTo>
                    <a:pt x="31" y="190"/>
                  </a:lnTo>
                  <a:lnTo>
                    <a:pt x="29" y="190"/>
                  </a:lnTo>
                  <a:lnTo>
                    <a:pt x="29" y="192"/>
                  </a:lnTo>
                  <a:lnTo>
                    <a:pt x="29" y="192"/>
                  </a:lnTo>
                  <a:lnTo>
                    <a:pt x="29" y="194"/>
                  </a:lnTo>
                  <a:lnTo>
                    <a:pt x="29" y="194"/>
                  </a:lnTo>
                  <a:lnTo>
                    <a:pt x="29" y="194"/>
                  </a:lnTo>
                  <a:lnTo>
                    <a:pt x="29" y="194"/>
                  </a:lnTo>
                  <a:lnTo>
                    <a:pt x="29" y="197"/>
                  </a:lnTo>
                  <a:lnTo>
                    <a:pt x="29" y="199"/>
                  </a:lnTo>
                  <a:lnTo>
                    <a:pt x="29" y="199"/>
                  </a:lnTo>
                  <a:lnTo>
                    <a:pt x="29" y="197"/>
                  </a:lnTo>
                  <a:lnTo>
                    <a:pt x="31" y="197"/>
                  </a:lnTo>
                  <a:lnTo>
                    <a:pt x="31" y="197"/>
                  </a:lnTo>
                  <a:lnTo>
                    <a:pt x="31" y="197"/>
                  </a:lnTo>
                  <a:lnTo>
                    <a:pt x="31" y="199"/>
                  </a:lnTo>
                  <a:lnTo>
                    <a:pt x="31" y="197"/>
                  </a:lnTo>
                  <a:lnTo>
                    <a:pt x="31" y="194"/>
                  </a:lnTo>
                  <a:close/>
                  <a:moveTo>
                    <a:pt x="22" y="211"/>
                  </a:moveTo>
                  <a:lnTo>
                    <a:pt x="19" y="213"/>
                  </a:lnTo>
                  <a:lnTo>
                    <a:pt x="19" y="216"/>
                  </a:lnTo>
                  <a:lnTo>
                    <a:pt x="22" y="216"/>
                  </a:lnTo>
                  <a:lnTo>
                    <a:pt x="22" y="213"/>
                  </a:lnTo>
                  <a:lnTo>
                    <a:pt x="22" y="213"/>
                  </a:lnTo>
                  <a:lnTo>
                    <a:pt x="22" y="211"/>
                  </a:lnTo>
                  <a:lnTo>
                    <a:pt x="24" y="211"/>
                  </a:lnTo>
                  <a:lnTo>
                    <a:pt x="24" y="211"/>
                  </a:lnTo>
                  <a:lnTo>
                    <a:pt x="22" y="209"/>
                  </a:lnTo>
                  <a:lnTo>
                    <a:pt x="22" y="211"/>
                  </a:lnTo>
                  <a:close/>
                  <a:moveTo>
                    <a:pt x="3" y="71"/>
                  </a:moveTo>
                  <a:lnTo>
                    <a:pt x="3" y="71"/>
                  </a:lnTo>
                  <a:lnTo>
                    <a:pt x="0" y="71"/>
                  </a:lnTo>
                  <a:lnTo>
                    <a:pt x="3" y="71"/>
                  </a:lnTo>
                  <a:lnTo>
                    <a:pt x="5" y="74"/>
                  </a:lnTo>
                  <a:lnTo>
                    <a:pt x="5" y="74"/>
                  </a:lnTo>
                  <a:lnTo>
                    <a:pt x="5" y="74"/>
                  </a:lnTo>
                  <a:lnTo>
                    <a:pt x="3" y="71"/>
                  </a:lnTo>
                  <a:close/>
                  <a:moveTo>
                    <a:pt x="31" y="138"/>
                  </a:moveTo>
                  <a:lnTo>
                    <a:pt x="31" y="140"/>
                  </a:lnTo>
                  <a:lnTo>
                    <a:pt x="33" y="142"/>
                  </a:lnTo>
                  <a:lnTo>
                    <a:pt x="33" y="145"/>
                  </a:lnTo>
                  <a:lnTo>
                    <a:pt x="38" y="145"/>
                  </a:lnTo>
                  <a:lnTo>
                    <a:pt x="38" y="147"/>
                  </a:lnTo>
                  <a:lnTo>
                    <a:pt x="38" y="149"/>
                  </a:lnTo>
                  <a:lnTo>
                    <a:pt x="41" y="152"/>
                  </a:lnTo>
                  <a:lnTo>
                    <a:pt x="43" y="152"/>
                  </a:lnTo>
                  <a:lnTo>
                    <a:pt x="43" y="149"/>
                  </a:lnTo>
                  <a:lnTo>
                    <a:pt x="41" y="149"/>
                  </a:lnTo>
                  <a:lnTo>
                    <a:pt x="38" y="145"/>
                  </a:lnTo>
                  <a:lnTo>
                    <a:pt x="41" y="142"/>
                  </a:lnTo>
                  <a:lnTo>
                    <a:pt x="41" y="138"/>
                  </a:lnTo>
                  <a:lnTo>
                    <a:pt x="41" y="135"/>
                  </a:lnTo>
                  <a:lnTo>
                    <a:pt x="38" y="133"/>
                  </a:lnTo>
                  <a:lnTo>
                    <a:pt x="38" y="131"/>
                  </a:lnTo>
                  <a:lnTo>
                    <a:pt x="38" y="128"/>
                  </a:lnTo>
                  <a:lnTo>
                    <a:pt x="36" y="128"/>
                  </a:lnTo>
                  <a:lnTo>
                    <a:pt x="36" y="128"/>
                  </a:lnTo>
                  <a:lnTo>
                    <a:pt x="36" y="131"/>
                  </a:lnTo>
                  <a:lnTo>
                    <a:pt x="33" y="133"/>
                  </a:lnTo>
                  <a:lnTo>
                    <a:pt x="31" y="135"/>
                  </a:lnTo>
                  <a:lnTo>
                    <a:pt x="31" y="138"/>
                  </a:lnTo>
                  <a:close/>
                  <a:moveTo>
                    <a:pt x="45" y="109"/>
                  </a:moveTo>
                  <a:lnTo>
                    <a:pt x="43" y="107"/>
                  </a:lnTo>
                  <a:lnTo>
                    <a:pt x="41" y="107"/>
                  </a:lnTo>
                  <a:lnTo>
                    <a:pt x="41" y="109"/>
                  </a:lnTo>
                  <a:lnTo>
                    <a:pt x="41" y="109"/>
                  </a:lnTo>
                  <a:lnTo>
                    <a:pt x="41" y="109"/>
                  </a:lnTo>
                  <a:lnTo>
                    <a:pt x="43" y="112"/>
                  </a:lnTo>
                  <a:lnTo>
                    <a:pt x="45" y="109"/>
                  </a:lnTo>
                  <a:lnTo>
                    <a:pt x="45" y="109"/>
                  </a:lnTo>
                  <a:close/>
                  <a:moveTo>
                    <a:pt x="26" y="31"/>
                  </a:moveTo>
                  <a:lnTo>
                    <a:pt x="26" y="29"/>
                  </a:lnTo>
                  <a:lnTo>
                    <a:pt x="26" y="29"/>
                  </a:lnTo>
                  <a:lnTo>
                    <a:pt x="26" y="29"/>
                  </a:lnTo>
                  <a:lnTo>
                    <a:pt x="24" y="29"/>
                  </a:lnTo>
                  <a:lnTo>
                    <a:pt x="24" y="31"/>
                  </a:lnTo>
                  <a:lnTo>
                    <a:pt x="24" y="31"/>
                  </a:lnTo>
                  <a:lnTo>
                    <a:pt x="26" y="31"/>
                  </a:lnTo>
                  <a:close/>
                  <a:moveTo>
                    <a:pt x="3" y="104"/>
                  </a:moveTo>
                  <a:lnTo>
                    <a:pt x="0" y="104"/>
                  </a:lnTo>
                  <a:lnTo>
                    <a:pt x="0" y="107"/>
                  </a:lnTo>
                  <a:lnTo>
                    <a:pt x="3" y="109"/>
                  </a:lnTo>
                  <a:lnTo>
                    <a:pt x="3" y="109"/>
                  </a:lnTo>
                  <a:lnTo>
                    <a:pt x="3" y="107"/>
                  </a:lnTo>
                  <a:lnTo>
                    <a:pt x="3" y="107"/>
                  </a:lnTo>
                  <a:lnTo>
                    <a:pt x="5" y="104"/>
                  </a:lnTo>
                  <a:lnTo>
                    <a:pt x="5" y="102"/>
                  </a:lnTo>
                  <a:lnTo>
                    <a:pt x="3" y="104"/>
                  </a:lnTo>
                  <a:close/>
                  <a:moveTo>
                    <a:pt x="33" y="62"/>
                  </a:moveTo>
                  <a:lnTo>
                    <a:pt x="38" y="62"/>
                  </a:lnTo>
                  <a:lnTo>
                    <a:pt x="38" y="60"/>
                  </a:lnTo>
                  <a:lnTo>
                    <a:pt x="43" y="62"/>
                  </a:lnTo>
                  <a:lnTo>
                    <a:pt x="45" y="62"/>
                  </a:lnTo>
                  <a:lnTo>
                    <a:pt x="45" y="60"/>
                  </a:lnTo>
                  <a:lnTo>
                    <a:pt x="45" y="52"/>
                  </a:lnTo>
                  <a:lnTo>
                    <a:pt x="48" y="50"/>
                  </a:lnTo>
                  <a:lnTo>
                    <a:pt x="50" y="50"/>
                  </a:lnTo>
                  <a:lnTo>
                    <a:pt x="52" y="48"/>
                  </a:lnTo>
                  <a:lnTo>
                    <a:pt x="48" y="43"/>
                  </a:lnTo>
                  <a:lnTo>
                    <a:pt x="45" y="41"/>
                  </a:lnTo>
                  <a:lnTo>
                    <a:pt x="43" y="36"/>
                  </a:lnTo>
                  <a:lnTo>
                    <a:pt x="41" y="36"/>
                  </a:lnTo>
                  <a:lnTo>
                    <a:pt x="38" y="36"/>
                  </a:lnTo>
                  <a:lnTo>
                    <a:pt x="33" y="41"/>
                  </a:lnTo>
                  <a:lnTo>
                    <a:pt x="38" y="41"/>
                  </a:lnTo>
                  <a:lnTo>
                    <a:pt x="41" y="43"/>
                  </a:lnTo>
                  <a:lnTo>
                    <a:pt x="43" y="50"/>
                  </a:lnTo>
                  <a:lnTo>
                    <a:pt x="43" y="50"/>
                  </a:lnTo>
                  <a:lnTo>
                    <a:pt x="43" y="52"/>
                  </a:lnTo>
                  <a:lnTo>
                    <a:pt x="41" y="52"/>
                  </a:lnTo>
                  <a:lnTo>
                    <a:pt x="41" y="55"/>
                  </a:lnTo>
                  <a:lnTo>
                    <a:pt x="41" y="55"/>
                  </a:lnTo>
                  <a:lnTo>
                    <a:pt x="41" y="55"/>
                  </a:lnTo>
                  <a:lnTo>
                    <a:pt x="43" y="57"/>
                  </a:lnTo>
                  <a:lnTo>
                    <a:pt x="38" y="60"/>
                  </a:lnTo>
                  <a:lnTo>
                    <a:pt x="31" y="55"/>
                  </a:lnTo>
                  <a:lnTo>
                    <a:pt x="29" y="60"/>
                  </a:lnTo>
                  <a:lnTo>
                    <a:pt x="31" y="60"/>
                  </a:lnTo>
                  <a:lnTo>
                    <a:pt x="33" y="62"/>
                  </a:lnTo>
                  <a:close/>
                  <a:moveTo>
                    <a:pt x="197" y="351"/>
                  </a:moveTo>
                  <a:lnTo>
                    <a:pt x="195" y="351"/>
                  </a:lnTo>
                  <a:lnTo>
                    <a:pt x="195" y="351"/>
                  </a:lnTo>
                  <a:lnTo>
                    <a:pt x="195" y="351"/>
                  </a:lnTo>
                  <a:lnTo>
                    <a:pt x="192" y="353"/>
                  </a:lnTo>
                  <a:lnTo>
                    <a:pt x="192" y="353"/>
                  </a:lnTo>
                  <a:lnTo>
                    <a:pt x="195" y="355"/>
                  </a:lnTo>
                  <a:lnTo>
                    <a:pt x="197" y="355"/>
                  </a:lnTo>
                  <a:lnTo>
                    <a:pt x="197" y="351"/>
                  </a:lnTo>
                  <a:lnTo>
                    <a:pt x="197" y="351"/>
                  </a:lnTo>
                  <a:lnTo>
                    <a:pt x="197" y="351"/>
                  </a:lnTo>
                  <a:close/>
                  <a:moveTo>
                    <a:pt x="195" y="332"/>
                  </a:moveTo>
                  <a:lnTo>
                    <a:pt x="195" y="332"/>
                  </a:lnTo>
                  <a:lnTo>
                    <a:pt x="192" y="332"/>
                  </a:lnTo>
                  <a:lnTo>
                    <a:pt x="192" y="332"/>
                  </a:lnTo>
                  <a:lnTo>
                    <a:pt x="190" y="334"/>
                  </a:lnTo>
                  <a:lnTo>
                    <a:pt x="190" y="336"/>
                  </a:lnTo>
                  <a:lnTo>
                    <a:pt x="190" y="336"/>
                  </a:lnTo>
                  <a:lnTo>
                    <a:pt x="192" y="334"/>
                  </a:lnTo>
                  <a:lnTo>
                    <a:pt x="195" y="332"/>
                  </a:lnTo>
                  <a:close/>
                  <a:moveTo>
                    <a:pt x="173" y="242"/>
                  </a:moveTo>
                  <a:lnTo>
                    <a:pt x="171" y="249"/>
                  </a:lnTo>
                  <a:lnTo>
                    <a:pt x="169" y="254"/>
                  </a:lnTo>
                  <a:lnTo>
                    <a:pt x="173" y="258"/>
                  </a:lnTo>
                  <a:lnTo>
                    <a:pt x="178" y="256"/>
                  </a:lnTo>
                  <a:lnTo>
                    <a:pt x="180" y="249"/>
                  </a:lnTo>
                  <a:lnTo>
                    <a:pt x="180" y="242"/>
                  </a:lnTo>
                  <a:lnTo>
                    <a:pt x="178" y="239"/>
                  </a:lnTo>
                  <a:lnTo>
                    <a:pt x="173" y="242"/>
                  </a:lnTo>
                  <a:close/>
                  <a:moveTo>
                    <a:pt x="192" y="325"/>
                  </a:moveTo>
                  <a:lnTo>
                    <a:pt x="192" y="322"/>
                  </a:lnTo>
                  <a:lnTo>
                    <a:pt x="192" y="322"/>
                  </a:lnTo>
                  <a:lnTo>
                    <a:pt x="190" y="320"/>
                  </a:lnTo>
                  <a:lnTo>
                    <a:pt x="188" y="320"/>
                  </a:lnTo>
                  <a:lnTo>
                    <a:pt x="188" y="322"/>
                  </a:lnTo>
                  <a:lnTo>
                    <a:pt x="185" y="325"/>
                  </a:lnTo>
                  <a:lnTo>
                    <a:pt x="188" y="327"/>
                  </a:lnTo>
                  <a:lnTo>
                    <a:pt x="188" y="329"/>
                  </a:lnTo>
                  <a:lnTo>
                    <a:pt x="188" y="329"/>
                  </a:lnTo>
                  <a:lnTo>
                    <a:pt x="190" y="325"/>
                  </a:lnTo>
                  <a:lnTo>
                    <a:pt x="192" y="325"/>
                  </a:lnTo>
                  <a:close/>
                  <a:moveTo>
                    <a:pt x="207" y="327"/>
                  </a:moveTo>
                  <a:lnTo>
                    <a:pt x="204" y="327"/>
                  </a:lnTo>
                  <a:lnTo>
                    <a:pt x="204" y="329"/>
                  </a:lnTo>
                  <a:lnTo>
                    <a:pt x="204" y="329"/>
                  </a:lnTo>
                  <a:lnTo>
                    <a:pt x="204" y="332"/>
                  </a:lnTo>
                  <a:lnTo>
                    <a:pt x="207" y="334"/>
                  </a:lnTo>
                  <a:lnTo>
                    <a:pt x="207" y="334"/>
                  </a:lnTo>
                  <a:lnTo>
                    <a:pt x="207" y="332"/>
                  </a:lnTo>
                  <a:lnTo>
                    <a:pt x="207" y="329"/>
                  </a:lnTo>
                  <a:lnTo>
                    <a:pt x="207" y="329"/>
                  </a:lnTo>
                  <a:lnTo>
                    <a:pt x="207" y="327"/>
                  </a:lnTo>
                  <a:lnTo>
                    <a:pt x="207" y="327"/>
                  </a:lnTo>
                  <a:close/>
                  <a:moveTo>
                    <a:pt x="209" y="344"/>
                  </a:moveTo>
                  <a:lnTo>
                    <a:pt x="209" y="346"/>
                  </a:lnTo>
                  <a:lnTo>
                    <a:pt x="207" y="346"/>
                  </a:lnTo>
                  <a:lnTo>
                    <a:pt x="204" y="346"/>
                  </a:lnTo>
                  <a:lnTo>
                    <a:pt x="202" y="348"/>
                  </a:lnTo>
                  <a:lnTo>
                    <a:pt x="199" y="348"/>
                  </a:lnTo>
                  <a:lnTo>
                    <a:pt x="199" y="348"/>
                  </a:lnTo>
                  <a:lnTo>
                    <a:pt x="197" y="348"/>
                  </a:lnTo>
                  <a:lnTo>
                    <a:pt x="197" y="351"/>
                  </a:lnTo>
                  <a:lnTo>
                    <a:pt x="199" y="353"/>
                  </a:lnTo>
                  <a:lnTo>
                    <a:pt x="202" y="351"/>
                  </a:lnTo>
                  <a:lnTo>
                    <a:pt x="211" y="346"/>
                  </a:lnTo>
                  <a:lnTo>
                    <a:pt x="211" y="346"/>
                  </a:lnTo>
                  <a:lnTo>
                    <a:pt x="211" y="346"/>
                  </a:lnTo>
                  <a:lnTo>
                    <a:pt x="209" y="344"/>
                  </a:lnTo>
                  <a:close/>
                  <a:moveTo>
                    <a:pt x="178" y="265"/>
                  </a:moveTo>
                  <a:lnTo>
                    <a:pt x="176" y="268"/>
                  </a:lnTo>
                  <a:lnTo>
                    <a:pt x="176" y="268"/>
                  </a:lnTo>
                  <a:lnTo>
                    <a:pt x="176" y="270"/>
                  </a:lnTo>
                  <a:lnTo>
                    <a:pt x="176" y="273"/>
                  </a:lnTo>
                  <a:lnTo>
                    <a:pt x="176" y="275"/>
                  </a:lnTo>
                  <a:lnTo>
                    <a:pt x="178" y="273"/>
                  </a:lnTo>
                  <a:lnTo>
                    <a:pt x="178" y="273"/>
                  </a:lnTo>
                  <a:lnTo>
                    <a:pt x="180" y="270"/>
                  </a:lnTo>
                  <a:lnTo>
                    <a:pt x="180" y="265"/>
                  </a:lnTo>
                  <a:lnTo>
                    <a:pt x="180" y="265"/>
                  </a:lnTo>
                  <a:lnTo>
                    <a:pt x="178" y="265"/>
                  </a:lnTo>
                  <a:close/>
                  <a:moveTo>
                    <a:pt x="169" y="261"/>
                  </a:moveTo>
                  <a:lnTo>
                    <a:pt x="169" y="261"/>
                  </a:lnTo>
                  <a:lnTo>
                    <a:pt x="169" y="261"/>
                  </a:lnTo>
                  <a:lnTo>
                    <a:pt x="166" y="263"/>
                  </a:lnTo>
                  <a:lnTo>
                    <a:pt x="169" y="265"/>
                  </a:lnTo>
                  <a:lnTo>
                    <a:pt x="169" y="265"/>
                  </a:lnTo>
                  <a:lnTo>
                    <a:pt x="176" y="263"/>
                  </a:lnTo>
                  <a:lnTo>
                    <a:pt x="176" y="261"/>
                  </a:lnTo>
                  <a:lnTo>
                    <a:pt x="169" y="261"/>
                  </a:lnTo>
                  <a:close/>
                  <a:moveTo>
                    <a:pt x="166" y="344"/>
                  </a:moveTo>
                  <a:lnTo>
                    <a:pt x="166" y="346"/>
                  </a:lnTo>
                  <a:lnTo>
                    <a:pt x="164" y="346"/>
                  </a:lnTo>
                  <a:lnTo>
                    <a:pt x="164" y="348"/>
                  </a:lnTo>
                  <a:lnTo>
                    <a:pt x="166" y="348"/>
                  </a:lnTo>
                  <a:lnTo>
                    <a:pt x="169" y="348"/>
                  </a:lnTo>
                  <a:lnTo>
                    <a:pt x="169" y="346"/>
                  </a:lnTo>
                  <a:lnTo>
                    <a:pt x="166" y="344"/>
                  </a:lnTo>
                  <a:close/>
                  <a:moveTo>
                    <a:pt x="188" y="268"/>
                  </a:moveTo>
                  <a:lnTo>
                    <a:pt x="188" y="268"/>
                  </a:lnTo>
                  <a:lnTo>
                    <a:pt x="185" y="265"/>
                  </a:lnTo>
                  <a:lnTo>
                    <a:pt x="185" y="265"/>
                  </a:lnTo>
                  <a:lnTo>
                    <a:pt x="188" y="263"/>
                  </a:lnTo>
                  <a:lnTo>
                    <a:pt x="192" y="261"/>
                  </a:lnTo>
                  <a:lnTo>
                    <a:pt x="195" y="256"/>
                  </a:lnTo>
                  <a:lnTo>
                    <a:pt x="192" y="254"/>
                  </a:lnTo>
                  <a:lnTo>
                    <a:pt x="183" y="256"/>
                  </a:lnTo>
                  <a:lnTo>
                    <a:pt x="183" y="258"/>
                  </a:lnTo>
                  <a:lnTo>
                    <a:pt x="183" y="258"/>
                  </a:lnTo>
                  <a:lnTo>
                    <a:pt x="183" y="261"/>
                  </a:lnTo>
                  <a:lnTo>
                    <a:pt x="183" y="263"/>
                  </a:lnTo>
                  <a:lnTo>
                    <a:pt x="180" y="263"/>
                  </a:lnTo>
                  <a:lnTo>
                    <a:pt x="180" y="265"/>
                  </a:lnTo>
                  <a:lnTo>
                    <a:pt x="180" y="268"/>
                  </a:lnTo>
                  <a:lnTo>
                    <a:pt x="180" y="268"/>
                  </a:lnTo>
                  <a:lnTo>
                    <a:pt x="180" y="268"/>
                  </a:lnTo>
                  <a:lnTo>
                    <a:pt x="183" y="270"/>
                  </a:lnTo>
                  <a:lnTo>
                    <a:pt x="185" y="270"/>
                  </a:lnTo>
                  <a:lnTo>
                    <a:pt x="188" y="268"/>
                  </a:lnTo>
                  <a:close/>
                  <a:moveTo>
                    <a:pt x="207" y="341"/>
                  </a:moveTo>
                  <a:lnTo>
                    <a:pt x="207" y="344"/>
                  </a:lnTo>
                  <a:lnTo>
                    <a:pt x="207" y="344"/>
                  </a:lnTo>
                  <a:lnTo>
                    <a:pt x="207" y="346"/>
                  </a:lnTo>
                  <a:lnTo>
                    <a:pt x="211" y="344"/>
                  </a:lnTo>
                  <a:lnTo>
                    <a:pt x="211" y="344"/>
                  </a:lnTo>
                  <a:lnTo>
                    <a:pt x="214" y="341"/>
                  </a:lnTo>
                  <a:lnTo>
                    <a:pt x="214" y="341"/>
                  </a:lnTo>
                  <a:lnTo>
                    <a:pt x="214" y="339"/>
                  </a:lnTo>
                  <a:lnTo>
                    <a:pt x="214" y="339"/>
                  </a:lnTo>
                  <a:lnTo>
                    <a:pt x="207" y="341"/>
                  </a:lnTo>
                  <a:close/>
                  <a:moveTo>
                    <a:pt x="188" y="362"/>
                  </a:moveTo>
                  <a:lnTo>
                    <a:pt x="185" y="360"/>
                  </a:lnTo>
                  <a:lnTo>
                    <a:pt x="185" y="358"/>
                  </a:lnTo>
                  <a:lnTo>
                    <a:pt x="185" y="360"/>
                  </a:lnTo>
                  <a:lnTo>
                    <a:pt x="185" y="362"/>
                  </a:lnTo>
                  <a:lnTo>
                    <a:pt x="183" y="362"/>
                  </a:lnTo>
                  <a:lnTo>
                    <a:pt x="183" y="365"/>
                  </a:lnTo>
                  <a:lnTo>
                    <a:pt x="185" y="365"/>
                  </a:lnTo>
                  <a:lnTo>
                    <a:pt x="185" y="365"/>
                  </a:lnTo>
                  <a:lnTo>
                    <a:pt x="185" y="365"/>
                  </a:lnTo>
                  <a:lnTo>
                    <a:pt x="188" y="365"/>
                  </a:lnTo>
                  <a:lnTo>
                    <a:pt x="188" y="365"/>
                  </a:lnTo>
                  <a:lnTo>
                    <a:pt x="188" y="362"/>
                  </a:lnTo>
                  <a:lnTo>
                    <a:pt x="188" y="362"/>
                  </a:lnTo>
                  <a:close/>
                  <a:moveTo>
                    <a:pt x="199" y="329"/>
                  </a:moveTo>
                  <a:lnTo>
                    <a:pt x="199" y="327"/>
                  </a:lnTo>
                  <a:lnTo>
                    <a:pt x="199" y="325"/>
                  </a:lnTo>
                  <a:lnTo>
                    <a:pt x="199" y="322"/>
                  </a:lnTo>
                  <a:lnTo>
                    <a:pt x="199" y="320"/>
                  </a:lnTo>
                  <a:lnTo>
                    <a:pt x="202" y="320"/>
                  </a:lnTo>
                  <a:lnTo>
                    <a:pt x="202" y="322"/>
                  </a:lnTo>
                  <a:lnTo>
                    <a:pt x="202" y="322"/>
                  </a:lnTo>
                  <a:lnTo>
                    <a:pt x="202" y="320"/>
                  </a:lnTo>
                  <a:lnTo>
                    <a:pt x="204" y="320"/>
                  </a:lnTo>
                  <a:lnTo>
                    <a:pt x="204" y="320"/>
                  </a:lnTo>
                  <a:lnTo>
                    <a:pt x="204" y="320"/>
                  </a:lnTo>
                  <a:lnTo>
                    <a:pt x="204" y="320"/>
                  </a:lnTo>
                  <a:lnTo>
                    <a:pt x="207" y="320"/>
                  </a:lnTo>
                  <a:lnTo>
                    <a:pt x="204" y="318"/>
                  </a:lnTo>
                  <a:lnTo>
                    <a:pt x="204" y="318"/>
                  </a:lnTo>
                  <a:lnTo>
                    <a:pt x="204" y="318"/>
                  </a:lnTo>
                  <a:lnTo>
                    <a:pt x="204" y="318"/>
                  </a:lnTo>
                  <a:lnTo>
                    <a:pt x="204" y="318"/>
                  </a:lnTo>
                  <a:lnTo>
                    <a:pt x="204" y="318"/>
                  </a:lnTo>
                  <a:lnTo>
                    <a:pt x="204" y="315"/>
                  </a:lnTo>
                  <a:lnTo>
                    <a:pt x="202" y="315"/>
                  </a:lnTo>
                  <a:lnTo>
                    <a:pt x="202" y="315"/>
                  </a:lnTo>
                  <a:lnTo>
                    <a:pt x="199" y="318"/>
                  </a:lnTo>
                  <a:lnTo>
                    <a:pt x="199" y="318"/>
                  </a:lnTo>
                  <a:lnTo>
                    <a:pt x="199" y="318"/>
                  </a:lnTo>
                  <a:lnTo>
                    <a:pt x="199" y="318"/>
                  </a:lnTo>
                  <a:lnTo>
                    <a:pt x="197" y="318"/>
                  </a:lnTo>
                  <a:lnTo>
                    <a:pt x="197" y="320"/>
                  </a:lnTo>
                  <a:lnTo>
                    <a:pt x="197" y="320"/>
                  </a:lnTo>
                  <a:lnTo>
                    <a:pt x="199" y="320"/>
                  </a:lnTo>
                  <a:lnTo>
                    <a:pt x="197" y="322"/>
                  </a:lnTo>
                  <a:lnTo>
                    <a:pt x="197" y="322"/>
                  </a:lnTo>
                  <a:lnTo>
                    <a:pt x="195" y="325"/>
                  </a:lnTo>
                  <a:lnTo>
                    <a:pt x="195" y="329"/>
                  </a:lnTo>
                  <a:lnTo>
                    <a:pt x="197" y="332"/>
                  </a:lnTo>
                  <a:lnTo>
                    <a:pt x="197" y="332"/>
                  </a:lnTo>
                  <a:lnTo>
                    <a:pt x="197" y="332"/>
                  </a:lnTo>
                  <a:lnTo>
                    <a:pt x="199" y="329"/>
                  </a:lnTo>
                  <a:close/>
                  <a:moveTo>
                    <a:pt x="261" y="287"/>
                  </a:moveTo>
                  <a:lnTo>
                    <a:pt x="266" y="287"/>
                  </a:lnTo>
                  <a:lnTo>
                    <a:pt x="268" y="287"/>
                  </a:lnTo>
                  <a:lnTo>
                    <a:pt x="271" y="284"/>
                  </a:lnTo>
                  <a:lnTo>
                    <a:pt x="271" y="284"/>
                  </a:lnTo>
                  <a:lnTo>
                    <a:pt x="271" y="287"/>
                  </a:lnTo>
                  <a:lnTo>
                    <a:pt x="271" y="287"/>
                  </a:lnTo>
                  <a:lnTo>
                    <a:pt x="273" y="287"/>
                  </a:lnTo>
                  <a:lnTo>
                    <a:pt x="273" y="287"/>
                  </a:lnTo>
                  <a:lnTo>
                    <a:pt x="275" y="284"/>
                  </a:lnTo>
                  <a:lnTo>
                    <a:pt x="275" y="282"/>
                  </a:lnTo>
                  <a:lnTo>
                    <a:pt x="273" y="280"/>
                  </a:lnTo>
                  <a:lnTo>
                    <a:pt x="273" y="277"/>
                  </a:lnTo>
                  <a:lnTo>
                    <a:pt x="271" y="275"/>
                  </a:lnTo>
                  <a:lnTo>
                    <a:pt x="268" y="275"/>
                  </a:lnTo>
                  <a:lnTo>
                    <a:pt x="263" y="277"/>
                  </a:lnTo>
                  <a:lnTo>
                    <a:pt x="263" y="280"/>
                  </a:lnTo>
                  <a:lnTo>
                    <a:pt x="261" y="280"/>
                  </a:lnTo>
                  <a:lnTo>
                    <a:pt x="261" y="282"/>
                  </a:lnTo>
                  <a:lnTo>
                    <a:pt x="259" y="284"/>
                  </a:lnTo>
                  <a:lnTo>
                    <a:pt x="259" y="287"/>
                  </a:lnTo>
                  <a:lnTo>
                    <a:pt x="259" y="287"/>
                  </a:lnTo>
                  <a:lnTo>
                    <a:pt x="261" y="287"/>
                  </a:lnTo>
                  <a:lnTo>
                    <a:pt x="261" y="287"/>
                  </a:lnTo>
                  <a:close/>
                  <a:moveTo>
                    <a:pt x="268" y="299"/>
                  </a:moveTo>
                  <a:lnTo>
                    <a:pt x="268" y="296"/>
                  </a:lnTo>
                  <a:lnTo>
                    <a:pt x="268" y="294"/>
                  </a:lnTo>
                  <a:lnTo>
                    <a:pt x="271" y="291"/>
                  </a:lnTo>
                  <a:lnTo>
                    <a:pt x="268" y="291"/>
                  </a:lnTo>
                  <a:lnTo>
                    <a:pt x="263" y="291"/>
                  </a:lnTo>
                  <a:lnTo>
                    <a:pt x="261" y="294"/>
                  </a:lnTo>
                  <a:lnTo>
                    <a:pt x="259" y="294"/>
                  </a:lnTo>
                  <a:lnTo>
                    <a:pt x="261" y="296"/>
                  </a:lnTo>
                  <a:lnTo>
                    <a:pt x="263" y="296"/>
                  </a:lnTo>
                  <a:lnTo>
                    <a:pt x="263" y="296"/>
                  </a:lnTo>
                  <a:lnTo>
                    <a:pt x="263" y="299"/>
                  </a:lnTo>
                  <a:lnTo>
                    <a:pt x="259" y="299"/>
                  </a:lnTo>
                  <a:lnTo>
                    <a:pt x="259" y="303"/>
                  </a:lnTo>
                  <a:lnTo>
                    <a:pt x="261" y="308"/>
                  </a:lnTo>
                  <a:lnTo>
                    <a:pt x="261" y="308"/>
                  </a:lnTo>
                  <a:lnTo>
                    <a:pt x="263" y="308"/>
                  </a:lnTo>
                  <a:lnTo>
                    <a:pt x="263" y="306"/>
                  </a:lnTo>
                  <a:lnTo>
                    <a:pt x="266" y="301"/>
                  </a:lnTo>
                  <a:lnTo>
                    <a:pt x="266" y="301"/>
                  </a:lnTo>
                  <a:lnTo>
                    <a:pt x="266" y="299"/>
                  </a:lnTo>
                  <a:lnTo>
                    <a:pt x="268" y="299"/>
                  </a:lnTo>
                  <a:close/>
                  <a:moveTo>
                    <a:pt x="254" y="296"/>
                  </a:moveTo>
                  <a:lnTo>
                    <a:pt x="252" y="296"/>
                  </a:lnTo>
                  <a:lnTo>
                    <a:pt x="252" y="299"/>
                  </a:lnTo>
                  <a:lnTo>
                    <a:pt x="252" y="301"/>
                  </a:lnTo>
                  <a:lnTo>
                    <a:pt x="254" y="301"/>
                  </a:lnTo>
                  <a:lnTo>
                    <a:pt x="254" y="299"/>
                  </a:lnTo>
                  <a:lnTo>
                    <a:pt x="254" y="296"/>
                  </a:lnTo>
                  <a:lnTo>
                    <a:pt x="254" y="296"/>
                  </a:lnTo>
                  <a:close/>
                  <a:moveTo>
                    <a:pt x="273" y="296"/>
                  </a:moveTo>
                  <a:lnTo>
                    <a:pt x="273" y="296"/>
                  </a:lnTo>
                  <a:lnTo>
                    <a:pt x="271" y="299"/>
                  </a:lnTo>
                  <a:lnTo>
                    <a:pt x="268" y="301"/>
                  </a:lnTo>
                  <a:lnTo>
                    <a:pt x="268" y="301"/>
                  </a:lnTo>
                  <a:lnTo>
                    <a:pt x="268" y="303"/>
                  </a:lnTo>
                  <a:lnTo>
                    <a:pt x="268" y="303"/>
                  </a:lnTo>
                  <a:lnTo>
                    <a:pt x="268" y="306"/>
                  </a:lnTo>
                  <a:lnTo>
                    <a:pt x="266" y="306"/>
                  </a:lnTo>
                  <a:lnTo>
                    <a:pt x="266" y="306"/>
                  </a:lnTo>
                  <a:lnTo>
                    <a:pt x="268" y="308"/>
                  </a:lnTo>
                  <a:lnTo>
                    <a:pt x="268" y="308"/>
                  </a:lnTo>
                  <a:lnTo>
                    <a:pt x="268" y="308"/>
                  </a:lnTo>
                  <a:lnTo>
                    <a:pt x="268" y="308"/>
                  </a:lnTo>
                  <a:lnTo>
                    <a:pt x="271" y="308"/>
                  </a:lnTo>
                  <a:lnTo>
                    <a:pt x="271" y="306"/>
                  </a:lnTo>
                  <a:lnTo>
                    <a:pt x="271" y="306"/>
                  </a:lnTo>
                  <a:lnTo>
                    <a:pt x="273" y="306"/>
                  </a:lnTo>
                  <a:lnTo>
                    <a:pt x="273" y="303"/>
                  </a:lnTo>
                  <a:lnTo>
                    <a:pt x="275" y="303"/>
                  </a:lnTo>
                  <a:lnTo>
                    <a:pt x="275" y="301"/>
                  </a:lnTo>
                  <a:lnTo>
                    <a:pt x="275" y="301"/>
                  </a:lnTo>
                  <a:lnTo>
                    <a:pt x="275" y="299"/>
                  </a:lnTo>
                  <a:lnTo>
                    <a:pt x="273" y="296"/>
                  </a:lnTo>
                  <a:close/>
                  <a:moveTo>
                    <a:pt x="216" y="320"/>
                  </a:moveTo>
                  <a:lnTo>
                    <a:pt x="218" y="320"/>
                  </a:lnTo>
                  <a:lnTo>
                    <a:pt x="218" y="318"/>
                  </a:lnTo>
                  <a:lnTo>
                    <a:pt x="218" y="315"/>
                  </a:lnTo>
                  <a:lnTo>
                    <a:pt x="216" y="315"/>
                  </a:lnTo>
                  <a:lnTo>
                    <a:pt x="211" y="315"/>
                  </a:lnTo>
                  <a:lnTo>
                    <a:pt x="211" y="318"/>
                  </a:lnTo>
                  <a:lnTo>
                    <a:pt x="211" y="320"/>
                  </a:lnTo>
                  <a:lnTo>
                    <a:pt x="211" y="320"/>
                  </a:lnTo>
                  <a:lnTo>
                    <a:pt x="211" y="322"/>
                  </a:lnTo>
                  <a:lnTo>
                    <a:pt x="216" y="320"/>
                  </a:lnTo>
                  <a:close/>
                  <a:moveTo>
                    <a:pt x="406" y="140"/>
                  </a:moveTo>
                  <a:lnTo>
                    <a:pt x="406" y="138"/>
                  </a:lnTo>
                  <a:lnTo>
                    <a:pt x="403" y="135"/>
                  </a:lnTo>
                  <a:lnTo>
                    <a:pt x="403" y="133"/>
                  </a:lnTo>
                  <a:lnTo>
                    <a:pt x="406" y="128"/>
                  </a:lnTo>
                  <a:lnTo>
                    <a:pt x="387" y="126"/>
                  </a:lnTo>
                  <a:lnTo>
                    <a:pt x="377" y="123"/>
                  </a:lnTo>
                  <a:lnTo>
                    <a:pt x="370" y="116"/>
                  </a:lnTo>
                  <a:lnTo>
                    <a:pt x="361" y="114"/>
                  </a:lnTo>
                  <a:lnTo>
                    <a:pt x="354" y="109"/>
                  </a:lnTo>
                  <a:lnTo>
                    <a:pt x="351" y="104"/>
                  </a:lnTo>
                  <a:lnTo>
                    <a:pt x="346" y="100"/>
                  </a:lnTo>
                  <a:lnTo>
                    <a:pt x="342" y="100"/>
                  </a:lnTo>
                  <a:lnTo>
                    <a:pt x="330" y="104"/>
                  </a:lnTo>
                  <a:lnTo>
                    <a:pt x="323" y="107"/>
                  </a:lnTo>
                  <a:lnTo>
                    <a:pt x="318" y="104"/>
                  </a:lnTo>
                  <a:lnTo>
                    <a:pt x="313" y="102"/>
                  </a:lnTo>
                  <a:lnTo>
                    <a:pt x="304" y="95"/>
                  </a:lnTo>
                  <a:lnTo>
                    <a:pt x="301" y="90"/>
                  </a:lnTo>
                  <a:lnTo>
                    <a:pt x="304" y="88"/>
                  </a:lnTo>
                  <a:lnTo>
                    <a:pt x="306" y="83"/>
                  </a:lnTo>
                  <a:lnTo>
                    <a:pt x="309" y="81"/>
                  </a:lnTo>
                  <a:lnTo>
                    <a:pt x="311" y="78"/>
                  </a:lnTo>
                  <a:lnTo>
                    <a:pt x="309" y="76"/>
                  </a:lnTo>
                  <a:lnTo>
                    <a:pt x="304" y="74"/>
                  </a:lnTo>
                  <a:lnTo>
                    <a:pt x="299" y="71"/>
                  </a:lnTo>
                  <a:lnTo>
                    <a:pt x="299" y="64"/>
                  </a:lnTo>
                  <a:lnTo>
                    <a:pt x="301" y="60"/>
                  </a:lnTo>
                  <a:lnTo>
                    <a:pt x="306" y="57"/>
                  </a:lnTo>
                  <a:lnTo>
                    <a:pt x="316" y="57"/>
                  </a:lnTo>
                  <a:lnTo>
                    <a:pt x="318" y="57"/>
                  </a:lnTo>
                  <a:lnTo>
                    <a:pt x="318" y="57"/>
                  </a:lnTo>
                  <a:lnTo>
                    <a:pt x="316" y="52"/>
                  </a:lnTo>
                  <a:lnTo>
                    <a:pt x="316" y="52"/>
                  </a:lnTo>
                  <a:lnTo>
                    <a:pt x="316" y="52"/>
                  </a:lnTo>
                  <a:lnTo>
                    <a:pt x="318" y="52"/>
                  </a:lnTo>
                  <a:lnTo>
                    <a:pt x="320" y="50"/>
                  </a:lnTo>
                  <a:lnTo>
                    <a:pt x="320" y="45"/>
                  </a:lnTo>
                  <a:lnTo>
                    <a:pt x="320" y="43"/>
                  </a:lnTo>
                  <a:lnTo>
                    <a:pt x="318" y="38"/>
                  </a:lnTo>
                  <a:lnTo>
                    <a:pt x="316" y="38"/>
                  </a:lnTo>
                  <a:lnTo>
                    <a:pt x="313" y="36"/>
                  </a:lnTo>
                  <a:lnTo>
                    <a:pt x="309" y="26"/>
                  </a:lnTo>
                  <a:lnTo>
                    <a:pt x="304" y="24"/>
                  </a:lnTo>
                  <a:lnTo>
                    <a:pt x="301" y="22"/>
                  </a:lnTo>
                  <a:lnTo>
                    <a:pt x="297" y="17"/>
                  </a:lnTo>
                  <a:lnTo>
                    <a:pt x="292" y="17"/>
                  </a:lnTo>
                  <a:lnTo>
                    <a:pt x="285" y="19"/>
                  </a:lnTo>
                  <a:lnTo>
                    <a:pt x="280" y="19"/>
                  </a:lnTo>
                  <a:lnTo>
                    <a:pt x="280" y="17"/>
                  </a:lnTo>
                  <a:lnTo>
                    <a:pt x="275" y="15"/>
                  </a:lnTo>
                  <a:lnTo>
                    <a:pt x="268" y="12"/>
                  </a:lnTo>
                  <a:lnTo>
                    <a:pt x="256" y="0"/>
                  </a:lnTo>
                  <a:lnTo>
                    <a:pt x="256" y="0"/>
                  </a:lnTo>
                  <a:lnTo>
                    <a:pt x="256" y="5"/>
                  </a:lnTo>
                  <a:lnTo>
                    <a:pt x="256" y="5"/>
                  </a:lnTo>
                  <a:lnTo>
                    <a:pt x="256" y="10"/>
                  </a:lnTo>
                  <a:lnTo>
                    <a:pt x="256" y="15"/>
                  </a:lnTo>
                  <a:lnTo>
                    <a:pt x="254" y="15"/>
                  </a:lnTo>
                  <a:lnTo>
                    <a:pt x="256" y="24"/>
                  </a:lnTo>
                  <a:lnTo>
                    <a:pt x="252" y="29"/>
                  </a:lnTo>
                  <a:lnTo>
                    <a:pt x="247" y="31"/>
                  </a:lnTo>
                  <a:lnTo>
                    <a:pt x="242" y="31"/>
                  </a:lnTo>
                  <a:lnTo>
                    <a:pt x="221" y="31"/>
                  </a:lnTo>
                  <a:lnTo>
                    <a:pt x="216" y="33"/>
                  </a:lnTo>
                  <a:lnTo>
                    <a:pt x="214" y="36"/>
                  </a:lnTo>
                  <a:lnTo>
                    <a:pt x="218" y="41"/>
                  </a:lnTo>
                  <a:lnTo>
                    <a:pt x="221" y="43"/>
                  </a:lnTo>
                  <a:lnTo>
                    <a:pt x="218" y="43"/>
                  </a:lnTo>
                  <a:lnTo>
                    <a:pt x="173" y="48"/>
                  </a:lnTo>
                  <a:lnTo>
                    <a:pt x="171" y="52"/>
                  </a:lnTo>
                  <a:lnTo>
                    <a:pt x="164" y="60"/>
                  </a:lnTo>
                  <a:lnTo>
                    <a:pt x="162" y="60"/>
                  </a:lnTo>
                  <a:lnTo>
                    <a:pt x="140" y="57"/>
                  </a:lnTo>
                  <a:lnTo>
                    <a:pt x="138" y="52"/>
                  </a:lnTo>
                  <a:lnTo>
                    <a:pt x="138" y="50"/>
                  </a:lnTo>
                  <a:lnTo>
                    <a:pt x="138" y="48"/>
                  </a:lnTo>
                  <a:lnTo>
                    <a:pt x="133" y="43"/>
                  </a:lnTo>
                  <a:lnTo>
                    <a:pt x="133" y="41"/>
                  </a:lnTo>
                  <a:lnTo>
                    <a:pt x="133" y="41"/>
                  </a:lnTo>
                  <a:lnTo>
                    <a:pt x="133" y="38"/>
                  </a:lnTo>
                  <a:lnTo>
                    <a:pt x="133" y="36"/>
                  </a:lnTo>
                  <a:lnTo>
                    <a:pt x="133" y="36"/>
                  </a:lnTo>
                  <a:lnTo>
                    <a:pt x="131" y="33"/>
                  </a:lnTo>
                  <a:lnTo>
                    <a:pt x="126" y="31"/>
                  </a:lnTo>
                  <a:lnTo>
                    <a:pt x="119" y="24"/>
                  </a:lnTo>
                  <a:lnTo>
                    <a:pt x="114" y="22"/>
                  </a:lnTo>
                  <a:lnTo>
                    <a:pt x="114" y="19"/>
                  </a:lnTo>
                  <a:lnTo>
                    <a:pt x="116" y="17"/>
                  </a:lnTo>
                  <a:lnTo>
                    <a:pt x="114" y="17"/>
                  </a:lnTo>
                  <a:lnTo>
                    <a:pt x="112" y="17"/>
                  </a:lnTo>
                  <a:lnTo>
                    <a:pt x="109" y="17"/>
                  </a:lnTo>
                  <a:lnTo>
                    <a:pt x="107" y="19"/>
                  </a:lnTo>
                  <a:lnTo>
                    <a:pt x="107" y="22"/>
                  </a:lnTo>
                  <a:lnTo>
                    <a:pt x="107" y="26"/>
                  </a:lnTo>
                  <a:lnTo>
                    <a:pt x="105" y="26"/>
                  </a:lnTo>
                  <a:lnTo>
                    <a:pt x="100" y="26"/>
                  </a:lnTo>
                  <a:lnTo>
                    <a:pt x="95" y="26"/>
                  </a:lnTo>
                  <a:lnTo>
                    <a:pt x="90" y="24"/>
                  </a:lnTo>
                  <a:lnTo>
                    <a:pt x="90" y="22"/>
                  </a:lnTo>
                  <a:lnTo>
                    <a:pt x="90" y="19"/>
                  </a:lnTo>
                  <a:lnTo>
                    <a:pt x="88" y="15"/>
                  </a:lnTo>
                  <a:lnTo>
                    <a:pt x="88" y="15"/>
                  </a:lnTo>
                  <a:lnTo>
                    <a:pt x="86" y="15"/>
                  </a:lnTo>
                  <a:lnTo>
                    <a:pt x="83" y="17"/>
                  </a:lnTo>
                  <a:lnTo>
                    <a:pt x="83" y="22"/>
                  </a:lnTo>
                  <a:lnTo>
                    <a:pt x="83" y="22"/>
                  </a:lnTo>
                  <a:lnTo>
                    <a:pt x="81" y="24"/>
                  </a:lnTo>
                  <a:lnTo>
                    <a:pt x="69" y="26"/>
                  </a:lnTo>
                  <a:lnTo>
                    <a:pt x="64" y="24"/>
                  </a:lnTo>
                  <a:lnTo>
                    <a:pt x="60" y="15"/>
                  </a:lnTo>
                  <a:lnTo>
                    <a:pt x="57" y="12"/>
                  </a:lnTo>
                  <a:lnTo>
                    <a:pt x="57" y="15"/>
                  </a:lnTo>
                  <a:lnTo>
                    <a:pt x="55" y="15"/>
                  </a:lnTo>
                  <a:lnTo>
                    <a:pt x="50" y="15"/>
                  </a:lnTo>
                  <a:lnTo>
                    <a:pt x="45" y="10"/>
                  </a:lnTo>
                  <a:lnTo>
                    <a:pt x="43" y="10"/>
                  </a:lnTo>
                  <a:lnTo>
                    <a:pt x="43" y="15"/>
                  </a:lnTo>
                  <a:lnTo>
                    <a:pt x="43" y="17"/>
                  </a:lnTo>
                  <a:lnTo>
                    <a:pt x="48" y="19"/>
                  </a:lnTo>
                  <a:lnTo>
                    <a:pt x="48" y="19"/>
                  </a:lnTo>
                  <a:lnTo>
                    <a:pt x="45" y="24"/>
                  </a:lnTo>
                  <a:lnTo>
                    <a:pt x="48" y="26"/>
                  </a:lnTo>
                  <a:lnTo>
                    <a:pt x="52" y="38"/>
                  </a:lnTo>
                  <a:lnTo>
                    <a:pt x="55" y="41"/>
                  </a:lnTo>
                  <a:lnTo>
                    <a:pt x="55" y="43"/>
                  </a:lnTo>
                  <a:lnTo>
                    <a:pt x="55" y="45"/>
                  </a:lnTo>
                  <a:lnTo>
                    <a:pt x="57" y="45"/>
                  </a:lnTo>
                  <a:lnTo>
                    <a:pt x="57" y="45"/>
                  </a:lnTo>
                  <a:lnTo>
                    <a:pt x="60" y="48"/>
                  </a:lnTo>
                  <a:lnTo>
                    <a:pt x="60" y="52"/>
                  </a:lnTo>
                  <a:lnTo>
                    <a:pt x="60" y="55"/>
                  </a:lnTo>
                  <a:lnTo>
                    <a:pt x="60" y="55"/>
                  </a:lnTo>
                  <a:lnTo>
                    <a:pt x="57" y="52"/>
                  </a:lnTo>
                  <a:lnTo>
                    <a:pt x="57" y="52"/>
                  </a:lnTo>
                  <a:lnTo>
                    <a:pt x="55" y="50"/>
                  </a:lnTo>
                  <a:lnTo>
                    <a:pt x="55" y="52"/>
                  </a:lnTo>
                  <a:lnTo>
                    <a:pt x="50" y="55"/>
                  </a:lnTo>
                  <a:lnTo>
                    <a:pt x="50" y="55"/>
                  </a:lnTo>
                  <a:lnTo>
                    <a:pt x="52" y="60"/>
                  </a:lnTo>
                  <a:lnTo>
                    <a:pt x="52" y="62"/>
                  </a:lnTo>
                  <a:lnTo>
                    <a:pt x="57" y="62"/>
                  </a:lnTo>
                  <a:lnTo>
                    <a:pt x="60" y="62"/>
                  </a:lnTo>
                  <a:lnTo>
                    <a:pt x="60" y="62"/>
                  </a:lnTo>
                  <a:lnTo>
                    <a:pt x="57" y="67"/>
                  </a:lnTo>
                  <a:lnTo>
                    <a:pt x="55" y="67"/>
                  </a:lnTo>
                  <a:lnTo>
                    <a:pt x="48" y="64"/>
                  </a:lnTo>
                  <a:lnTo>
                    <a:pt x="45" y="67"/>
                  </a:lnTo>
                  <a:lnTo>
                    <a:pt x="48" y="71"/>
                  </a:lnTo>
                  <a:lnTo>
                    <a:pt x="45" y="74"/>
                  </a:lnTo>
                  <a:lnTo>
                    <a:pt x="45" y="76"/>
                  </a:lnTo>
                  <a:lnTo>
                    <a:pt x="48" y="78"/>
                  </a:lnTo>
                  <a:lnTo>
                    <a:pt x="48" y="78"/>
                  </a:lnTo>
                  <a:lnTo>
                    <a:pt x="48" y="81"/>
                  </a:lnTo>
                  <a:lnTo>
                    <a:pt x="50" y="81"/>
                  </a:lnTo>
                  <a:lnTo>
                    <a:pt x="52" y="83"/>
                  </a:lnTo>
                  <a:lnTo>
                    <a:pt x="52" y="86"/>
                  </a:lnTo>
                  <a:lnTo>
                    <a:pt x="52" y="90"/>
                  </a:lnTo>
                  <a:lnTo>
                    <a:pt x="55" y="90"/>
                  </a:lnTo>
                  <a:lnTo>
                    <a:pt x="57" y="93"/>
                  </a:lnTo>
                  <a:lnTo>
                    <a:pt x="60" y="95"/>
                  </a:lnTo>
                  <a:lnTo>
                    <a:pt x="57" y="95"/>
                  </a:lnTo>
                  <a:lnTo>
                    <a:pt x="57" y="97"/>
                  </a:lnTo>
                  <a:lnTo>
                    <a:pt x="55" y="97"/>
                  </a:lnTo>
                  <a:lnTo>
                    <a:pt x="57" y="100"/>
                  </a:lnTo>
                  <a:lnTo>
                    <a:pt x="60" y="102"/>
                  </a:lnTo>
                  <a:lnTo>
                    <a:pt x="62" y="104"/>
                  </a:lnTo>
                  <a:lnTo>
                    <a:pt x="67" y="104"/>
                  </a:lnTo>
                  <a:lnTo>
                    <a:pt x="67" y="107"/>
                  </a:lnTo>
                  <a:lnTo>
                    <a:pt x="60" y="107"/>
                  </a:lnTo>
                  <a:lnTo>
                    <a:pt x="60" y="109"/>
                  </a:lnTo>
                  <a:lnTo>
                    <a:pt x="62" y="112"/>
                  </a:lnTo>
                  <a:lnTo>
                    <a:pt x="62" y="114"/>
                  </a:lnTo>
                  <a:lnTo>
                    <a:pt x="62" y="119"/>
                  </a:lnTo>
                  <a:lnTo>
                    <a:pt x="60" y="119"/>
                  </a:lnTo>
                  <a:lnTo>
                    <a:pt x="50" y="116"/>
                  </a:lnTo>
                  <a:lnTo>
                    <a:pt x="50" y="116"/>
                  </a:lnTo>
                  <a:lnTo>
                    <a:pt x="50" y="119"/>
                  </a:lnTo>
                  <a:lnTo>
                    <a:pt x="50" y="119"/>
                  </a:lnTo>
                  <a:lnTo>
                    <a:pt x="50" y="119"/>
                  </a:lnTo>
                  <a:lnTo>
                    <a:pt x="50" y="123"/>
                  </a:lnTo>
                  <a:lnTo>
                    <a:pt x="52" y="128"/>
                  </a:lnTo>
                  <a:lnTo>
                    <a:pt x="57" y="133"/>
                  </a:lnTo>
                  <a:lnTo>
                    <a:pt x="60" y="133"/>
                  </a:lnTo>
                  <a:lnTo>
                    <a:pt x="67" y="140"/>
                  </a:lnTo>
                  <a:lnTo>
                    <a:pt x="64" y="140"/>
                  </a:lnTo>
                  <a:lnTo>
                    <a:pt x="62" y="140"/>
                  </a:lnTo>
                  <a:lnTo>
                    <a:pt x="57" y="140"/>
                  </a:lnTo>
                  <a:lnTo>
                    <a:pt x="60" y="142"/>
                  </a:lnTo>
                  <a:lnTo>
                    <a:pt x="60" y="145"/>
                  </a:lnTo>
                  <a:lnTo>
                    <a:pt x="57" y="145"/>
                  </a:lnTo>
                  <a:lnTo>
                    <a:pt x="57" y="145"/>
                  </a:lnTo>
                  <a:lnTo>
                    <a:pt x="57" y="147"/>
                  </a:lnTo>
                  <a:lnTo>
                    <a:pt x="60" y="147"/>
                  </a:lnTo>
                  <a:lnTo>
                    <a:pt x="62" y="149"/>
                  </a:lnTo>
                  <a:lnTo>
                    <a:pt x="62" y="152"/>
                  </a:lnTo>
                  <a:lnTo>
                    <a:pt x="64" y="152"/>
                  </a:lnTo>
                  <a:lnTo>
                    <a:pt x="69" y="149"/>
                  </a:lnTo>
                  <a:lnTo>
                    <a:pt x="79" y="149"/>
                  </a:lnTo>
                  <a:lnTo>
                    <a:pt x="81" y="152"/>
                  </a:lnTo>
                  <a:lnTo>
                    <a:pt x="81" y="152"/>
                  </a:lnTo>
                  <a:lnTo>
                    <a:pt x="74" y="149"/>
                  </a:lnTo>
                  <a:lnTo>
                    <a:pt x="74" y="152"/>
                  </a:lnTo>
                  <a:lnTo>
                    <a:pt x="81" y="161"/>
                  </a:lnTo>
                  <a:lnTo>
                    <a:pt x="81" y="168"/>
                  </a:lnTo>
                  <a:lnTo>
                    <a:pt x="79" y="173"/>
                  </a:lnTo>
                  <a:lnTo>
                    <a:pt x="81" y="173"/>
                  </a:lnTo>
                  <a:lnTo>
                    <a:pt x="86" y="173"/>
                  </a:lnTo>
                  <a:lnTo>
                    <a:pt x="90" y="171"/>
                  </a:lnTo>
                  <a:lnTo>
                    <a:pt x="93" y="168"/>
                  </a:lnTo>
                  <a:lnTo>
                    <a:pt x="93" y="164"/>
                  </a:lnTo>
                  <a:lnTo>
                    <a:pt x="93" y="164"/>
                  </a:lnTo>
                  <a:lnTo>
                    <a:pt x="93" y="161"/>
                  </a:lnTo>
                  <a:lnTo>
                    <a:pt x="93" y="159"/>
                  </a:lnTo>
                  <a:lnTo>
                    <a:pt x="93" y="157"/>
                  </a:lnTo>
                  <a:lnTo>
                    <a:pt x="93" y="154"/>
                  </a:lnTo>
                  <a:lnTo>
                    <a:pt x="93" y="152"/>
                  </a:lnTo>
                  <a:lnTo>
                    <a:pt x="95" y="147"/>
                  </a:lnTo>
                  <a:lnTo>
                    <a:pt x="102" y="147"/>
                  </a:lnTo>
                  <a:lnTo>
                    <a:pt x="105" y="145"/>
                  </a:lnTo>
                  <a:lnTo>
                    <a:pt x="109" y="140"/>
                  </a:lnTo>
                  <a:lnTo>
                    <a:pt x="119" y="133"/>
                  </a:lnTo>
                  <a:lnTo>
                    <a:pt x="116" y="138"/>
                  </a:lnTo>
                  <a:lnTo>
                    <a:pt x="116" y="140"/>
                  </a:lnTo>
                  <a:lnTo>
                    <a:pt x="116" y="142"/>
                  </a:lnTo>
                  <a:lnTo>
                    <a:pt x="119" y="145"/>
                  </a:lnTo>
                  <a:lnTo>
                    <a:pt x="114" y="145"/>
                  </a:lnTo>
                  <a:lnTo>
                    <a:pt x="114" y="149"/>
                  </a:lnTo>
                  <a:lnTo>
                    <a:pt x="112" y="152"/>
                  </a:lnTo>
                  <a:lnTo>
                    <a:pt x="112" y="157"/>
                  </a:lnTo>
                  <a:lnTo>
                    <a:pt x="112" y="164"/>
                  </a:lnTo>
                  <a:lnTo>
                    <a:pt x="112" y="171"/>
                  </a:lnTo>
                  <a:lnTo>
                    <a:pt x="109" y="176"/>
                  </a:lnTo>
                  <a:lnTo>
                    <a:pt x="114" y="173"/>
                  </a:lnTo>
                  <a:lnTo>
                    <a:pt x="116" y="173"/>
                  </a:lnTo>
                  <a:lnTo>
                    <a:pt x="124" y="176"/>
                  </a:lnTo>
                  <a:lnTo>
                    <a:pt x="119" y="168"/>
                  </a:lnTo>
                  <a:lnTo>
                    <a:pt x="119" y="166"/>
                  </a:lnTo>
                  <a:lnTo>
                    <a:pt x="119" y="164"/>
                  </a:lnTo>
                  <a:lnTo>
                    <a:pt x="124" y="161"/>
                  </a:lnTo>
                  <a:lnTo>
                    <a:pt x="126" y="161"/>
                  </a:lnTo>
                  <a:lnTo>
                    <a:pt x="131" y="164"/>
                  </a:lnTo>
                  <a:lnTo>
                    <a:pt x="133" y="164"/>
                  </a:lnTo>
                  <a:lnTo>
                    <a:pt x="133" y="166"/>
                  </a:lnTo>
                  <a:lnTo>
                    <a:pt x="131" y="171"/>
                  </a:lnTo>
                  <a:lnTo>
                    <a:pt x="131" y="173"/>
                  </a:lnTo>
                  <a:lnTo>
                    <a:pt x="138" y="173"/>
                  </a:lnTo>
                  <a:lnTo>
                    <a:pt x="138" y="176"/>
                  </a:lnTo>
                  <a:lnTo>
                    <a:pt x="138" y="176"/>
                  </a:lnTo>
                  <a:lnTo>
                    <a:pt x="138" y="178"/>
                  </a:lnTo>
                  <a:lnTo>
                    <a:pt x="140" y="178"/>
                  </a:lnTo>
                  <a:lnTo>
                    <a:pt x="140" y="178"/>
                  </a:lnTo>
                  <a:lnTo>
                    <a:pt x="143" y="178"/>
                  </a:lnTo>
                  <a:lnTo>
                    <a:pt x="143" y="178"/>
                  </a:lnTo>
                  <a:lnTo>
                    <a:pt x="143" y="178"/>
                  </a:lnTo>
                  <a:lnTo>
                    <a:pt x="143" y="180"/>
                  </a:lnTo>
                  <a:lnTo>
                    <a:pt x="143" y="183"/>
                  </a:lnTo>
                  <a:lnTo>
                    <a:pt x="147" y="187"/>
                  </a:lnTo>
                  <a:lnTo>
                    <a:pt x="150" y="187"/>
                  </a:lnTo>
                  <a:lnTo>
                    <a:pt x="152" y="185"/>
                  </a:lnTo>
                  <a:lnTo>
                    <a:pt x="154" y="180"/>
                  </a:lnTo>
                  <a:lnTo>
                    <a:pt x="154" y="183"/>
                  </a:lnTo>
                  <a:lnTo>
                    <a:pt x="154" y="185"/>
                  </a:lnTo>
                  <a:lnTo>
                    <a:pt x="157" y="187"/>
                  </a:lnTo>
                  <a:lnTo>
                    <a:pt x="162" y="187"/>
                  </a:lnTo>
                  <a:lnTo>
                    <a:pt x="166" y="190"/>
                  </a:lnTo>
                  <a:lnTo>
                    <a:pt x="176" y="197"/>
                  </a:lnTo>
                  <a:lnTo>
                    <a:pt x="178" y="202"/>
                  </a:lnTo>
                  <a:lnTo>
                    <a:pt x="180" y="204"/>
                  </a:lnTo>
                  <a:lnTo>
                    <a:pt x="185" y="204"/>
                  </a:lnTo>
                  <a:lnTo>
                    <a:pt x="207" y="197"/>
                  </a:lnTo>
                  <a:lnTo>
                    <a:pt x="204" y="204"/>
                  </a:lnTo>
                  <a:lnTo>
                    <a:pt x="216" y="206"/>
                  </a:lnTo>
                  <a:lnTo>
                    <a:pt x="221" y="204"/>
                  </a:lnTo>
                  <a:lnTo>
                    <a:pt x="228" y="199"/>
                  </a:lnTo>
                  <a:lnTo>
                    <a:pt x="228" y="202"/>
                  </a:lnTo>
                  <a:lnTo>
                    <a:pt x="228" y="204"/>
                  </a:lnTo>
                  <a:lnTo>
                    <a:pt x="223" y="209"/>
                  </a:lnTo>
                  <a:lnTo>
                    <a:pt x="216" y="216"/>
                  </a:lnTo>
                  <a:lnTo>
                    <a:pt x="216" y="220"/>
                  </a:lnTo>
                  <a:lnTo>
                    <a:pt x="211" y="225"/>
                  </a:lnTo>
                  <a:lnTo>
                    <a:pt x="209" y="230"/>
                  </a:lnTo>
                  <a:lnTo>
                    <a:pt x="207" y="232"/>
                  </a:lnTo>
                  <a:lnTo>
                    <a:pt x="204" y="235"/>
                  </a:lnTo>
                  <a:lnTo>
                    <a:pt x="204" y="237"/>
                  </a:lnTo>
                  <a:lnTo>
                    <a:pt x="204" y="237"/>
                  </a:lnTo>
                  <a:lnTo>
                    <a:pt x="204" y="239"/>
                  </a:lnTo>
                  <a:lnTo>
                    <a:pt x="202" y="242"/>
                  </a:lnTo>
                  <a:lnTo>
                    <a:pt x="211" y="242"/>
                  </a:lnTo>
                  <a:lnTo>
                    <a:pt x="214" y="239"/>
                  </a:lnTo>
                  <a:lnTo>
                    <a:pt x="221" y="235"/>
                  </a:lnTo>
                  <a:lnTo>
                    <a:pt x="223" y="232"/>
                  </a:lnTo>
                  <a:lnTo>
                    <a:pt x="230" y="232"/>
                  </a:lnTo>
                  <a:lnTo>
                    <a:pt x="223" y="235"/>
                  </a:lnTo>
                  <a:lnTo>
                    <a:pt x="223" y="237"/>
                  </a:lnTo>
                  <a:lnTo>
                    <a:pt x="221" y="242"/>
                  </a:lnTo>
                  <a:lnTo>
                    <a:pt x="221" y="244"/>
                  </a:lnTo>
                  <a:lnTo>
                    <a:pt x="223" y="247"/>
                  </a:lnTo>
                  <a:lnTo>
                    <a:pt x="216" y="251"/>
                  </a:lnTo>
                  <a:lnTo>
                    <a:pt x="214" y="254"/>
                  </a:lnTo>
                  <a:lnTo>
                    <a:pt x="218" y="254"/>
                  </a:lnTo>
                  <a:lnTo>
                    <a:pt x="226" y="249"/>
                  </a:lnTo>
                  <a:lnTo>
                    <a:pt x="242" y="244"/>
                  </a:lnTo>
                  <a:lnTo>
                    <a:pt x="263" y="225"/>
                  </a:lnTo>
                  <a:lnTo>
                    <a:pt x="271" y="223"/>
                  </a:lnTo>
                  <a:lnTo>
                    <a:pt x="280" y="225"/>
                  </a:lnTo>
                  <a:lnTo>
                    <a:pt x="282" y="220"/>
                  </a:lnTo>
                  <a:lnTo>
                    <a:pt x="285" y="213"/>
                  </a:lnTo>
                  <a:lnTo>
                    <a:pt x="287" y="211"/>
                  </a:lnTo>
                  <a:lnTo>
                    <a:pt x="292" y="211"/>
                  </a:lnTo>
                  <a:lnTo>
                    <a:pt x="292" y="213"/>
                  </a:lnTo>
                  <a:lnTo>
                    <a:pt x="290" y="216"/>
                  </a:lnTo>
                  <a:lnTo>
                    <a:pt x="287" y="218"/>
                  </a:lnTo>
                  <a:lnTo>
                    <a:pt x="285" y="220"/>
                  </a:lnTo>
                  <a:lnTo>
                    <a:pt x="285" y="225"/>
                  </a:lnTo>
                  <a:lnTo>
                    <a:pt x="282" y="228"/>
                  </a:lnTo>
                  <a:lnTo>
                    <a:pt x="280" y="232"/>
                  </a:lnTo>
                  <a:lnTo>
                    <a:pt x="273" y="242"/>
                  </a:lnTo>
                  <a:lnTo>
                    <a:pt x="268" y="247"/>
                  </a:lnTo>
                  <a:lnTo>
                    <a:pt x="261" y="258"/>
                  </a:lnTo>
                  <a:lnTo>
                    <a:pt x="263" y="261"/>
                  </a:lnTo>
                  <a:lnTo>
                    <a:pt x="263" y="263"/>
                  </a:lnTo>
                  <a:lnTo>
                    <a:pt x="263" y="265"/>
                  </a:lnTo>
                  <a:lnTo>
                    <a:pt x="263" y="268"/>
                  </a:lnTo>
                  <a:lnTo>
                    <a:pt x="263" y="270"/>
                  </a:lnTo>
                  <a:lnTo>
                    <a:pt x="266" y="273"/>
                  </a:lnTo>
                  <a:lnTo>
                    <a:pt x="273" y="275"/>
                  </a:lnTo>
                  <a:lnTo>
                    <a:pt x="273" y="277"/>
                  </a:lnTo>
                  <a:lnTo>
                    <a:pt x="275" y="280"/>
                  </a:lnTo>
                  <a:lnTo>
                    <a:pt x="275" y="284"/>
                  </a:lnTo>
                  <a:lnTo>
                    <a:pt x="278" y="282"/>
                  </a:lnTo>
                  <a:lnTo>
                    <a:pt x="280" y="282"/>
                  </a:lnTo>
                  <a:lnTo>
                    <a:pt x="280" y="280"/>
                  </a:lnTo>
                  <a:lnTo>
                    <a:pt x="280" y="280"/>
                  </a:lnTo>
                  <a:lnTo>
                    <a:pt x="282" y="275"/>
                  </a:lnTo>
                  <a:lnTo>
                    <a:pt x="282" y="273"/>
                  </a:lnTo>
                  <a:lnTo>
                    <a:pt x="287" y="277"/>
                  </a:lnTo>
                  <a:lnTo>
                    <a:pt x="282" y="280"/>
                  </a:lnTo>
                  <a:lnTo>
                    <a:pt x="282" y="280"/>
                  </a:lnTo>
                  <a:lnTo>
                    <a:pt x="285" y="282"/>
                  </a:lnTo>
                  <a:lnTo>
                    <a:pt x="290" y="284"/>
                  </a:lnTo>
                  <a:lnTo>
                    <a:pt x="297" y="284"/>
                  </a:lnTo>
                  <a:lnTo>
                    <a:pt x="306" y="275"/>
                  </a:lnTo>
                  <a:lnTo>
                    <a:pt x="320" y="261"/>
                  </a:lnTo>
                  <a:lnTo>
                    <a:pt x="323" y="258"/>
                  </a:lnTo>
                  <a:lnTo>
                    <a:pt x="325" y="258"/>
                  </a:lnTo>
                  <a:lnTo>
                    <a:pt x="325" y="261"/>
                  </a:lnTo>
                  <a:lnTo>
                    <a:pt x="325" y="263"/>
                  </a:lnTo>
                  <a:lnTo>
                    <a:pt x="328" y="263"/>
                  </a:lnTo>
                  <a:lnTo>
                    <a:pt x="330" y="265"/>
                  </a:lnTo>
                  <a:lnTo>
                    <a:pt x="335" y="265"/>
                  </a:lnTo>
                  <a:lnTo>
                    <a:pt x="342" y="265"/>
                  </a:lnTo>
                  <a:lnTo>
                    <a:pt x="349" y="261"/>
                  </a:lnTo>
                  <a:lnTo>
                    <a:pt x="356" y="254"/>
                  </a:lnTo>
                  <a:lnTo>
                    <a:pt x="358" y="254"/>
                  </a:lnTo>
                  <a:lnTo>
                    <a:pt x="361" y="254"/>
                  </a:lnTo>
                  <a:lnTo>
                    <a:pt x="368" y="256"/>
                  </a:lnTo>
                  <a:lnTo>
                    <a:pt x="370" y="256"/>
                  </a:lnTo>
                  <a:lnTo>
                    <a:pt x="370" y="251"/>
                  </a:lnTo>
                  <a:lnTo>
                    <a:pt x="370" y="249"/>
                  </a:lnTo>
                  <a:lnTo>
                    <a:pt x="368" y="244"/>
                  </a:lnTo>
                  <a:lnTo>
                    <a:pt x="365" y="239"/>
                  </a:lnTo>
                  <a:lnTo>
                    <a:pt x="363" y="239"/>
                  </a:lnTo>
                  <a:lnTo>
                    <a:pt x="363" y="237"/>
                  </a:lnTo>
                  <a:lnTo>
                    <a:pt x="365" y="237"/>
                  </a:lnTo>
                  <a:lnTo>
                    <a:pt x="365" y="237"/>
                  </a:lnTo>
                  <a:lnTo>
                    <a:pt x="368" y="237"/>
                  </a:lnTo>
                  <a:lnTo>
                    <a:pt x="368" y="235"/>
                  </a:lnTo>
                  <a:lnTo>
                    <a:pt x="370" y="230"/>
                  </a:lnTo>
                  <a:lnTo>
                    <a:pt x="375" y="228"/>
                  </a:lnTo>
                  <a:lnTo>
                    <a:pt x="382" y="220"/>
                  </a:lnTo>
                  <a:lnTo>
                    <a:pt x="382" y="213"/>
                  </a:lnTo>
                  <a:lnTo>
                    <a:pt x="384" y="206"/>
                  </a:lnTo>
                  <a:lnTo>
                    <a:pt x="387" y="206"/>
                  </a:lnTo>
                  <a:lnTo>
                    <a:pt x="389" y="199"/>
                  </a:lnTo>
                  <a:lnTo>
                    <a:pt x="392" y="192"/>
                  </a:lnTo>
                  <a:lnTo>
                    <a:pt x="392" y="187"/>
                  </a:lnTo>
                  <a:lnTo>
                    <a:pt x="389" y="185"/>
                  </a:lnTo>
                  <a:lnTo>
                    <a:pt x="377" y="183"/>
                  </a:lnTo>
                  <a:lnTo>
                    <a:pt x="380" y="176"/>
                  </a:lnTo>
                  <a:lnTo>
                    <a:pt x="384" y="173"/>
                  </a:lnTo>
                  <a:lnTo>
                    <a:pt x="399" y="168"/>
                  </a:lnTo>
                  <a:lnTo>
                    <a:pt x="401" y="166"/>
                  </a:lnTo>
                  <a:lnTo>
                    <a:pt x="401" y="161"/>
                  </a:lnTo>
                  <a:lnTo>
                    <a:pt x="399" y="159"/>
                  </a:lnTo>
                  <a:lnTo>
                    <a:pt x="401" y="154"/>
                  </a:lnTo>
                  <a:lnTo>
                    <a:pt x="401" y="152"/>
                  </a:lnTo>
                  <a:lnTo>
                    <a:pt x="406" y="149"/>
                  </a:lnTo>
                  <a:lnTo>
                    <a:pt x="406" y="145"/>
                  </a:lnTo>
                  <a:lnTo>
                    <a:pt x="408" y="142"/>
                  </a:lnTo>
                  <a:lnTo>
                    <a:pt x="406" y="140"/>
                  </a:lnTo>
                  <a:close/>
                  <a:moveTo>
                    <a:pt x="216" y="339"/>
                  </a:moveTo>
                  <a:lnTo>
                    <a:pt x="216" y="339"/>
                  </a:lnTo>
                  <a:lnTo>
                    <a:pt x="216" y="339"/>
                  </a:lnTo>
                  <a:lnTo>
                    <a:pt x="218" y="336"/>
                  </a:lnTo>
                  <a:lnTo>
                    <a:pt x="218" y="336"/>
                  </a:lnTo>
                  <a:lnTo>
                    <a:pt x="216" y="336"/>
                  </a:lnTo>
                  <a:lnTo>
                    <a:pt x="216" y="339"/>
                  </a:lnTo>
                  <a:close/>
                  <a:moveTo>
                    <a:pt x="218" y="325"/>
                  </a:moveTo>
                  <a:lnTo>
                    <a:pt x="218" y="327"/>
                  </a:lnTo>
                  <a:lnTo>
                    <a:pt x="221" y="325"/>
                  </a:lnTo>
                  <a:lnTo>
                    <a:pt x="223" y="322"/>
                  </a:lnTo>
                  <a:lnTo>
                    <a:pt x="221" y="322"/>
                  </a:lnTo>
                  <a:lnTo>
                    <a:pt x="218" y="325"/>
                  </a:lnTo>
                  <a:close/>
                  <a:moveTo>
                    <a:pt x="226" y="320"/>
                  </a:moveTo>
                  <a:lnTo>
                    <a:pt x="228" y="322"/>
                  </a:lnTo>
                  <a:lnTo>
                    <a:pt x="230" y="320"/>
                  </a:lnTo>
                  <a:lnTo>
                    <a:pt x="230" y="320"/>
                  </a:lnTo>
                  <a:lnTo>
                    <a:pt x="228" y="315"/>
                  </a:lnTo>
                  <a:lnTo>
                    <a:pt x="228" y="313"/>
                  </a:lnTo>
                  <a:lnTo>
                    <a:pt x="226" y="313"/>
                  </a:lnTo>
                  <a:lnTo>
                    <a:pt x="226" y="315"/>
                  </a:lnTo>
                  <a:lnTo>
                    <a:pt x="226" y="318"/>
                  </a:lnTo>
                  <a:lnTo>
                    <a:pt x="226" y="318"/>
                  </a:lnTo>
                  <a:lnTo>
                    <a:pt x="226" y="320"/>
                  </a:lnTo>
                  <a:lnTo>
                    <a:pt x="226" y="320"/>
                  </a:lnTo>
                  <a:close/>
                  <a:moveTo>
                    <a:pt x="230" y="322"/>
                  </a:moveTo>
                  <a:lnTo>
                    <a:pt x="228" y="322"/>
                  </a:lnTo>
                  <a:lnTo>
                    <a:pt x="228" y="322"/>
                  </a:lnTo>
                  <a:lnTo>
                    <a:pt x="228" y="322"/>
                  </a:lnTo>
                  <a:lnTo>
                    <a:pt x="226" y="320"/>
                  </a:lnTo>
                  <a:lnTo>
                    <a:pt x="223" y="320"/>
                  </a:lnTo>
                  <a:lnTo>
                    <a:pt x="223" y="322"/>
                  </a:lnTo>
                  <a:lnTo>
                    <a:pt x="228" y="327"/>
                  </a:lnTo>
                  <a:lnTo>
                    <a:pt x="230" y="329"/>
                  </a:lnTo>
                  <a:lnTo>
                    <a:pt x="230" y="327"/>
                  </a:lnTo>
                  <a:lnTo>
                    <a:pt x="230" y="325"/>
                  </a:lnTo>
                  <a:lnTo>
                    <a:pt x="230" y="325"/>
                  </a:lnTo>
                  <a:lnTo>
                    <a:pt x="230" y="325"/>
                  </a:lnTo>
                  <a:lnTo>
                    <a:pt x="230" y="325"/>
                  </a:lnTo>
                  <a:lnTo>
                    <a:pt x="230" y="325"/>
                  </a:lnTo>
                  <a:lnTo>
                    <a:pt x="230" y="322"/>
                  </a:lnTo>
                  <a:close/>
                  <a:moveTo>
                    <a:pt x="245" y="299"/>
                  </a:moveTo>
                  <a:lnTo>
                    <a:pt x="242" y="299"/>
                  </a:lnTo>
                  <a:lnTo>
                    <a:pt x="242" y="299"/>
                  </a:lnTo>
                  <a:lnTo>
                    <a:pt x="254" y="287"/>
                  </a:lnTo>
                  <a:lnTo>
                    <a:pt x="259" y="280"/>
                  </a:lnTo>
                  <a:lnTo>
                    <a:pt x="256" y="270"/>
                  </a:lnTo>
                  <a:lnTo>
                    <a:pt x="256" y="270"/>
                  </a:lnTo>
                  <a:lnTo>
                    <a:pt x="256" y="268"/>
                  </a:lnTo>
                  <a:lnTo>
                    <a:pt x="256" y="265"/>
                  </a:lnTo>
                  <a:lnTo>
                    <a:pt x="254" y="265"/>
                  </a:lnTo>
                  <a:lnTo>
                    <a:pt x="256" y="265"/>
                  </a:lnTo>
                  <a:lnTo>
                    <a:pt x="256" y="263"/>
                  </a:lnTo>
                  <a:lnTo>
                    <a:pt x="256" y="263"/>
                  </a:lnTo>
                  <a:lnTo>
                    <a:pt x="256" y="263"/>
                  </a:lnTo>
                  <a:lnTo>
                    <a:pt x="256" y="258"/>
                  </a:lnTo>
                  <a:lnTo>
                    <a:pt x="256" y="256"/>
                  </a:lnTo>
                  <a:lnTo>
                    <a:pt x="256" y="254"/>
                  </a:lnTo>
                  <a:lnTo>
                    <a:pt x="261" y="251"/>
                  </a:lnTo>
                  <a:lnTo>
                    <a:pt x="261" y="251"/>
                  </a:lnTo>
                  <a:lnTo>
                    <a:pt x="263" y="247"/>
                  </a:lnTo>
                  <a:lnTo>
                    <a:pt x="263" y="244"/>
                  </a:lnTo>
                  <a:lnTo>
                    <a:pt x="266" y="242"/>
                  </a:lnTo>
                  <a:lnTo>
                    <a:pt x="271" y="239"/>
                  </a:lnTo>
                  <a:lnTo>
                    <a:pt x="273" y="235"/>
                  </a:lnTo>
                  <a:lnTo>
                    <a:pt x="273" y="228"/>
                  </a:lnTo>
                  <a:lnTo>
                    <a:pt x="268" y="228"/>
                  </a:lnTo>
                  <a:lnTo>
                    <a:pt x="263" y="230"/>
                  </a:lnTo>
                  <a:lnTo>
                    <a:pt x="261" y="237"/>
                  </a:lnTo>
                  <a:lnTo>
                    <a:pt x="259" y="242"/>
                  </a:lnTo>
                  <a:lnTo>
                    <a:pt x="254" y="247"/>
                  </a:lnTo>
                  <a:lnTo>
                    <a:pt x="228" y="251"/>
                  </a:lnTo>
                  <a:lnTo>
                    <a:pt x="223" y="254"/>
                  </a:lnTo>
                  <a:lnTo>
                    <a:pt x="218" y="256"/>
                  </a:lnTo>
                  <a:lnTo>
                    <a:pt x="204" y="258"/>
                  </a:lnTo>
                  <a:lnTo>
                    <a:pt x="204" y="258"/>
                  </a:lnTo>
                  <a:lnTo>
                    <a:pt x="204" y="254"/>
                  </a:lnTo>
                  <a:lnTo>
                    <a:pt x="207" y="247"/>
                  </a:lnTo>
                  <a:lnTo>
                    <a:pt x="202" y="249"/>
                  </a:lnTo>
                  <a:lnTo>
                    <a:pt x="202" y="254"/>
                  </a:lnTo>
                  <a:lnTo>
                    <a:pt x="199" y="263"/>
                  </a:lnTo>
                  <a:lnTo>
                    <a:pt x="197" y="268"/>
                  </a:lnTo>
                  <a:lnTo>
                    <a:pt x="223" y="270"/>
                  </a:lnTo>
                  <a:lnTo>
                    <a:pt x="223" y="273"/>
                  </a:lnTo>
                  <a:lnTo>
                    <a:pt x="209" y="273"/>
                  </a:lnTo>
                  <a:lnTo>
                    <a:pt x="207" y="273"/>
                  </a:lnTo>
                  <a:lnTo>
                    <a:pt x="202" y="277"/>
                  </a:lnTo>
                  <a:lnTo>
                    <a:pt x="199" y="277"/>
                  </a:lnTo>
                  <a:lnTo>
                    <a:pt x="202" y="282"/>
                  </a:lnTo>
                  <a:lnTo>
                    <a:pt x="204" y="282"/>
                  </a:lnTo>
                  <a:lnTo>
                    <a:pt x="207" y="284"/>
                  </a:lnTo>
                  <a:lnTo>
                    <a:pt x="207" y="287"/>
                  </a:lnTo>
                  <a:lnTo>
                    <a:pt x="207" y="291"/>
                  </a:lnTo>
                  <a:lnTo>
                    <a:pt x="207" y="294"/>
                  </a:lnTo>
                  <a:lnTo>
                    <a:pt x="207" y="299"/>
                  </a:lnTo>
                  <a:lnTo>
                    <a:pt x="207" y="301"/>
                  </a:lnTo>
                  <a:lnTo>
                    <a:pt x="207" y="303"/>
                  </a:lnTo>
                  <a:lnTo>
                    <a:pt x="207" y="310"/>
                  </a:lnTo>
                  <a:lnTo>
                    <a:pt x="209" y="310"/>
                  </a:lnTo>
                  <a:lnTo>
                    <a:pt x="214" y="308"/>
                  </a:lnTo>
                  <a:lnTo>
                    <a:pt x="216" y="306"/>
                  </a:lnTo>
                  <a:lnTo>
                    <a:pt x="221" y="299"/>
                  </a:lnTo>
                  <a:lnTo>
                    <a:pt x="223" y="299"/>
                  </a:lnTo>
                  <a:lnTo>
                    <a:pt x="223" y="301"/>
                  </a:lnTo>
                  <a:lnTo>
                    <a:pt x="221" y="303"/>
                  </a:lnTo>
                  <a:lnTo>
                    <a:pt x="221" y="306"/>
                  </a:lnTo>
                  <a:lnTo>
                    <a:pt x="221" y="308"/>
                  </a:lnTo>
                  <a:lnTo>
                    <a:pt x="223" y="308"/>
                  </a:lnTo>
                  <a:lnTo>
                    <a:pt x="223" y="308"/>
                  </a:lnTo>
                  <a:lnTo>
                    <a:pt x="223" y="310"/>
                  </a:lnTo>
                  <a:lnTo>
                    <a:pt x="223" y="315"/>
                  </a:lnTo>
                  <a:lnTo>
                    <a:pt x="226" y="315"/>
                  </a:lnTo>
                  <a:lnTo>
                    <a:pt x="226" y="310"/>
                  </a:lnTo>
                  <a:lnTo>
                    <a:pt x="226" y="310"/>
                  </a:lnTo>
                  <a:lnTo>
                    <a:pt x="226" y="310"/>
                  </a:lnTo>
                  <a:lnTo>
                    <a:pt x="230" y="303"/>
                  </a:lnTo>
                  <a:lnTo>
                    <a:pt x="233" y="301"/>
                  </a:lnTo>
                  <a:lnTo>
                    <a:pt x="233" y="306"/>
                  </a:lnTo>
                  <a:lnTo>
                    <a:pt x="235" y="310"/>
                  </a:lnTo>
                  <a:lnTo>
                    <a:pt x="237" y="308"/>
                  </a:lnTo>
                  <a:lnTo>
                    <a:pt x="240" y="308"/>
                  </a:lnTo>
                  <a:lnTo>
                    <a:pt x="242" y="308"/>
                  </a:lnTo>
                  <a:lnTo>
                    <a:pt x="242" y="308"/>
                  </a:lnTo>
                  <a:lnTo>
                    <a:pt x="245" y="303"/>
                  </a:lnTo>
                  <a:lnTo>
                    <a:pt x="247" y="301"/>
                  </a:lnTo>
                  <a:lnTo>
                    <a:pt x="245" y="299"/>
                  </a:lnTo>
                  <a:lnTo>
                    <a:pt x="245" y="299"/>
                  </a:lnTo>
                  <a:close/>
                  <a:moveTo>
                    <a:pt x="195" y="313"/>
                  </a:moveTo>
                  <a:lnTo>
                    <a:pt x="195" y="308"/>
                  </a:lnTo>
                  <a:lnTo>
                    <a:pt x="197" y="308"/>
                  </a:lnTo>
                  <a:lnTo>
                    <a:pt x="199" y="308"/>
                  </a:lnTo>
                  <a:lnTo>
                    <a:pt x="202" y="310"/>
                  </a:lnTo>
                  <a:lnTo>
                    <a:pt x="202" y="310"/>
                  </a:lnTo>
                  <a:lnTo>
                    <a:pt x="202" y="308"/>
                  </a:lnTo>
                  <a:lnTo>
                    <a:pt x="202" y="303"/>
                  </a:lnTo>
                  <a:lnTo>
                    <a:pt x="202" y="291"/>
                  </a:lnTo>
                  <a:lnTo>
                    <a:pt x="199" y="287"/>
                  </a:lnTo>
                  <a:lnTo>
                    <a:pt x="197" y="287"/>
                  </a:lnTo>
                  <a:lnTo>
                    <a:pt x="197" y="289"/>
                  </a:lnTo>
                  <a:lnTo>
                    <a:pt x="197" y="296"/>
                  </a:lnTo>
                  <a:lnTo>
                    <a:pt x="195" y="296"/>
                  </a:lnTo>
                  <a:lnTo>
                    <a:pt x="195" y="294"/>
                  </a:lnTo>
                  <a:lnTo>
                    <a:pt x="195" y="289"/>
                  </a:lnTo>
                  <a:lnTo>
                    <a:pt x="192" y="287"/>
                  </a:lnTo>
                  <a:lnTo>
                    <a:pt x="190" y="289"/>
                  </a:lnTo>
                  <a:lnTo>
                    <a:pt x="190" y="294"/>
                  </a:lnTo>
                  <a:lnTo>
                    <a:pt x="190" y="296"/>
                  </a:lnTo>
                  <a:lnTo>
                    <a:pt x="190" y="301"/>
                  </a:lnTo>
                  <a:lnTo>
                    <a:pt x="190" y="306"/>
                  </a:lnTo>
                  <a:lnTo>
                    <a:pt x="192" y="308"/>
                  </a:lnTo>
                  <a:lnTo>
                    <a:pt x="195" y="313"/>
                  </a:lnTo>
                  <a:lnTo>
                    <a:pt x="195" y="313"/>
                  </a:lnTo>
                  <a:close/>
                  <a:moveTo>
                    <a:pt x="121" y="268"/>
                  </a:moveTo>
                  <a:lnTo>
                    <a:pt x="119" y="263"/>
                  </a:lnTo>
                  <a:lnTo>
                    <a:pt x="119" y="263"/>
                  </a:lnTo>
                  <a:lnTo>
                    <a:pt x="119" y="261"/>
                  </a:lnTo>
                  <a:lnTo>
                    <a:pt x="121" y="261"/>
                  </a:lnTo>
                  <a:lnTo>
                    <a:pt x="124" y="261"/>
                  </a:lnTo>
                  <a:lnTo>
                    <a:pt x="124" y="261"/>
                  </a:lnTo>
                  <a:lnTo>
                    <a:pt x="124" y="258"/>
                  </a:lnTo>
                  <a:lnTo>
                    <a:pt x="119" y="256"/>
                  </a:lnTo>
                  <a:lnTo>
                    <a:pt x="112" y="256"/>
                  </a:lnTo>
                  <a:lnTo>
                    <a:pt x="105" y="256"/>
                  </a:lnTo>
                  <a:lnTo>
                    <a:pt x="102" y="258"/>
                  </a:lnTo>
                  <a:lnTo>
                    <a:pt x="100" y="263"/>
                  </a:lnTo>
                  <a:lnTo>
                    <a:pt x="100" y="265"/>
                  </a:lnTo>
                  <a:lnTo>
                    <a:pt x="102" y="268"/>
                  </a:lnTo>
                  <a:lnTo>
                    <a:pt x="102" y="268"/>
                  </a:lnTo>
                  <a:lnTo>
                    <a:pt x="100" y="268"/>
                  </a:lnTo>
                  <a:lnTo>
                    <a:pt x="97" y="270"/>
                  </a:lnTo>
                  <a:lnTo>
                    <a:pt x="100" y="275"/>
                  </a:lnTo>
                  <a:lnTo>
                    <a:pt x="100" y="275"/>
                  </a:lnTo>
                  <a:lnTo>
                    <a:pt x="97" y="277"/>
                  </a:lnTo>
                  <a:lnTo>
                    <a:pt x="100" y="280"/>
                  </a:lnTo>
                  <a:lnTo>
                    <a:pt x="105" y="277"/>
                  </a:lnTo>
                  <a:lnTo>
                    <a:pt x="109" y="275"/>
                  </a:lnTo>
                  <a:lnTo>
                    <a:pt x="112" y="273"/>
                  </a:lnTo>
                  <a:lnTo>
                    <a:pt x="112" y="270"/>
                  </a:lnTo>
                  <a:lnTo>
                    <a:pt x="112" y="270"/>
                  </a:lnTo>
                  <a:lnTo>
                    <a:pt x="114" y="270"/>
                  </a:lnTo>
                  <a:lnTo>
                    <a:pt x="114" y="270"/>
                  </a:lnTo>
                  <a:lnTo>
                    <a:pt x="116" y="268"/>
                  </a:lnTo>
                  <a:lnTo>
                    <a:pt x="112" y="268"/>
                  </a:lnTo>
                  <a:lnTo>
                    <a:pt x="121" y="268"/>
                  </a:lnTo>
                  <a:close/>
                  <a:moveTo>
                    <a:pt x="124" y="265"/>
                  </a:moveTo>
                  <a:lnTo>
                    <a:pt x="124" y="265"/>
                  </a:lnTo>
                  <a:lnTo>
                    <a:pt x="121" y="268"/>
                  </a:lnTo>
                  <a:lnTo>
                    <a:pt x="119" y="268"/>
                  </a:lnTo>
                  <a:lnTo>
                    <a:pt x="116" y="270"/>
                  </a:lnTo>
                  <a:lnTo>
                    <a:pt x="116" y="273"/>
                  </a:lnTo>
                  <a:lnTo>
                    <a:pt x="119" y="273"/>
                  </a:lnTo>
                  <a:lnTo>
                    <a:pt x="124" y="273"/>
                  </a:lnTo>
                  <a:lnTo>
                    <a:pt x="126" y="270"/>
                  </a:lnTo>
                  <a:lnTo>
                    <a:pt x="126" y="270"/>
                  </a:lnTo>
                  <a:lnTo>
                    <a:pt x="124" y="270"/>
                  </a:lnTo>
                  <a:lnTo>
                    <a:pt x="124" y="268"/>
                  </a:lnTo>
                  <a:lnTo>
                    <a:pt x="126" y="268"/>
                  </a:lnTo>
                  <a:lnTo>
                    <a:pt x="126" y="268"/>
                  </a:lnTo>
                  <a:lnTo>
                    <a:pt x="126" y="268"/>
                  </a:lnTo>
                  <a:lnTo>
                    <a:pt x="126" y="270"/>
                  </a:lnTo>
                  <a:lnTo>
                    <a:pt x="128" y="268"/>
                  </a:lnTo>
                  <a:lnTo>
                    <a:pt x="126" y="268"/>
                  </a:lnTo>
                  <a:lnTo>
                    <a:pt x="124" y="265"/>
                  </a:lnTo>
                  <a:close/>
                  <a:moveTo>
                    <a:pt x="133" y="348"/>
                  </a:moveTo>
                  <a:lnTo>
                    <a:pt x="135" y="351"/>
                  </a:lnTo>
                  <a:lnTo>
                    <a:pt x="135" y="346"/>
                  </a:lnTo>
                  <a:lnTo>
                    <a:pt x="133" y="348"/>
                  </a:lnTo>
                  <a:lnTo>
                    <a:pt x="133" y="348"/>
                  </a:lnTo>
                  <a:close/>
                  <a:moveTo>
                    <a:pt x="109" y="329"/>
                  </a:moveTo>
                  <a:lnTo>
                    <a:pt x="109" y="332"/>
                  </a:lnTo>
                  <a:lnTo>
                    <a:pt x="109" y="332"/>
                  </a:lnTo>
                  <a:lnTo>
                    <a:pt x="109" y="332"/>
                  </a:lnTo>
                  <a:lnTo>
                    <a:pt x="109" y="334"/>
                  </a:lnTo>
                  <a:lnTo>
                    <a:pt x="109" y="334"/>
                  </a:lnTo>
                  <a:lnTo>
                    <a:pt x="112" y="334"/>
                  </a:lnTo>
                  <a:lnTo>
                    <a:pt x="112" y="334"/>
                  </a:lnTo>
                  <a:lnTo>
                    <a:pt x="112" y="332"/>
                  </a:lnTo>
                  <a:lnTo>
                    <a:pt x="112" y="329"/>
                  </a:lnTo>
                  <a:lnTo>
                    <a:pt x="109" y="329"/>
                  </a:lnTo>
                  <a:close/>
                  <a:moveTo>
                    <a:pt x="133" y="232"/>
                  </a:moveTo>
                  <a:lnTo>
                    <a:pt x="135" y="225"/>
                  </a:lnTo>
                  <a:lnTo>
                    <a:pt x="135" y="223"/>
                  </a:lnTo>
                  <a:lnTo>
                    <a:pt x="135" y="223"/>
                  </a:lnTo>
                  <a:lnTo>
                    <a:pt x="131" y="223"/>
                  </a:lnTo>
                  <a:lnTo>
                    <a:pt x="128" y="223"/>
                  </a:lnTo>
                  <a:lnTo>
                    <a:pt x="126" y="223"/>
                  </a:lnTo>
                  <a:lnTo>
                    <a:pt x="124" y="223"/>
                  </a:lnTo>
                  <a:lnTo>
                    <a:pt x="124" y="225"/>
                  </a:lnTo>
                  <a:lnTo>
                    <a:pt x="124" y="230"/>
                  </a:lnTo>
                  <a:lnTo>
                    <a:pt x="126" y="230"/>
                  </a:lnTo>
                  <a:lnTo>
                    <a:pt x="128" y="232"/>
                  </a:lnTo>
                  <a:lnTo>
                    <a:pt x="131" y="232"/>
                  </a:lnTo>
                  <a:lnTo>
                    <a:pt x="133" y="232"/>
                  </a:lnTo>
                  <a:lnTo>
                    <a:pt x="133" y="232"/>
                  </a:lnTo>
                  <a:close/>
                  <a:moveTo>
                    <a:pt x="100" y="216"/>
                  </a:moveTo>
                  <a:lnTo>
                    <a:pt x="100" y="213"/>
                  </a:lnTo>
                  <a:lnTo>
                    <a:pt x="100" y="211"/>
                  </a:lnTo>
                  <a:lnTo>
                    <a:pt x="97" y="211"/>
                  </a:lnTo>
                  <a:lnTo>
                    <a:pt x="95" y="209"/>
                  </a:lnTo>
                  <a:lnTo>
                    <a:pt x="93" y="209"/>
                  </a:lnTo>
                  <a:lnTo>
                    <a:pt x="90" y="209"/>
                  </a:lnTo>
                  <a:lnTo>
                    <a:pt x="90" y="211"/>
                  </a:lnTo>
                  <a:lnTo>
                    <a:pt x="90" y="211"/>
                  </a:lnTo>
                  <a:lnTo>
                    <a:pt x="93" y="213"/>
                  </a:lnTo>
                  <a:lnTo>
                    <a:pt x="93" y="213"/>
                  </a:lnTo>
                  <a:lnTo>
                    <a:pt x="95" y="213"/>
                  </a:lnTo>
                  <a:lnTo>
                    <a:pt x="97" y="216"/>
                  </a:lnTo>
                  <a:lnTo>
                    <a:pt x="100" y="216"/>
                  </a:lnTo>
                  <a:close/>
                  <a:moveTo>
                    <a:pt x="90" y="228"/>
                  </a:moveTo>
                  <a:lnTo>
                    <a:pt x="90" y="228"/>
                  </a:lnTo>
                  <a:lnTo>
                    <a:pt x="88" y="230"/>
                  </a:lnTo>
                  <a:lnTo>
                    <a:pt x="88" y="230"/>
                  </a:lnTo>
                  <a:lnTo>
                    <a:pt x="90" y="232"/>
                  </a:lnTo>
                  <a:lnTo>
                    <a:pt x="95" y="230"/>
                  </a:lnTo>
                  <a:lnTo>
                    <a:pt x="95" y="230"/>
                  </a:lnTo>
                  <a:lnTo>
                    <a:pt x="93" y="228"/>
                  </a:lnTo>
                  <a:lnTo>
                    <a:pt x="90" y="228"/>
                  </a:lnTo>
                  <a:close/>
                  <a:moveTo>
                    <a:pt x="109" y="322"/>
                  </a:moveTo>
                  <a:lnTo>
                    <a:pt x="109" y="320"/>
                  </a:lnTo>
                  <a:lnTo>
                    <a:pt x="107" y="320"/>
                  </a:lnTo>
                  <a:lnTo>
                    <a:pt x="107" y="320"/>
                  </a:lnTo>
                  <a:lnTo>
                    <a:pt x="107" y="322"/>
                  </a:lnTo>
                  <a:lnTo>
                    <a:pt x="107" y="322"/>
                  </a:lnTo>
                  <a:lnTo>
                    <a:pt x="107" y="322"/>
                  </a:lnTo>
                  <a:lnTo>
                    <a:pt x="107" y="325"/>
                  </a:lnTo>
                  <a:lnTo>
                    <a:pt x="105" y="325"/>
                  </a:lnTo>
                  <a:lnTo>
                    <a:pt x="105" y="325"/>
                  </a:lnTo>
                  <a:lnTo>
                    <a:pt x="107" y="327"/>
                  </a:lnTo>
                  <a:lnTo>
                    <a:pt x="107" y="327"/>
                  </a:lnTo>
                  <a:lnTo>
                    <a:pt x="109" y="325"/>
                  </a:lnTo>
                  <a:lnTo>
                    <a:pt x="109" y="322"/>
                  </a:lnTo>
                  <a:close/>
                  <a:moveTo>
                    <a:pt x="90" y="256"/>
                  </a:moveTo>
                  <a:lnTo>
                    <a:pt x="90" y="254"/>
                  </a:lnTo>
                  <a:lnTo>
                    <a:pt x="83" y="254"/>
                  </a:lnTo>
                  <a:lnTo>
                    <a:pt x="86" y="256"/>
                  </a:lnTo>
                  <a:lnTo>
                    <a:pt x="86" y="256"/>
                  </a:lnTo>
                  <a:lnTo>
                    <a:pt x="88" y="258"/>
                  </a:lnTo>
                  <a:lnTo>
                    <a:pt x="93" y="258"/>
                  </a:lnTo>
                  <a:lnTo>
                    <a:pt x="93" y="258"/>
                  </a:lnTo>
                  <a:lnTo>
                    <a:pt x="93" y="258"/>
                  </a:lnTo>
                  <a:lnTo>
                    <a:pt x="93" y="256"/>
                  </a:lnTo>
                  <a:lnTo>
                    <a:pt x="90" y="256"/>
                  </a:lnTo>
                  <a:close/>
                  <a:moveTo>
                    <a:pt x="138" y="275"/>
                  </a:moveTo>
                  <a:lnTo>
                    <a:pt x="138" y="275"/>
                  </a:lnTo>
                  <a:lnTo>
                    <a:pt x="135" y="273"/>
                  </a:lnTo>
                  <a:lnTo>
                    <a:pt x="133" y="273"/>
                  </a:lnTo>
                  <a:lnTo>
                    <a:pt x="131" y="273"/>
                  </a:lnTo>
                  <a:lnTo>
                    <a:pt x="131" y="275"/>
                  </a:lnTo>
                  <a:lnTo>
                    <a:pt x="131" y="277"/>
                  </a:lnTo>
                  <a:lnTo>
                    <a:pt x="133" y="280"/>
                  </a:lnTo>
                  <a:lnTo>
                    <a:pt x="135" y="280"/>
                  </a:lnTo>
                  <a:lnTo>
                    <a:pt x="138" y="280"/>
                  </a:lnTo>
                  <a:lnTo>
                    <a:pt x="140" y="277"/>
                  </a:lnTo>
                  <a:lnTo>
                    <a:pt x="143" y="277"/>
                  </a:lnTo>
                  <a:lnTo>
                    <a:pt x="140" y="275"/>
                  </a:lnTo>
                  <a:lnTo>
                    <a:pt x="138" y="275"/>
                  </a:lnTo>
                  <a:close/>
                  <a:moveTo>
                    <a:pt x="100" y="237"/>
                  </a:moveTo>
                  <a:lnTo>
                    <a:pt x="100" y="237"/>
                  </a:lnTo>
                  <a:lnTo>
                    <a:pt x="97" y="237"/>
                  </a:lnTo>
                  <a:lnTo>
                    <a:pt x="97" y="239"/>
                  </a:lnTo>
                  <a:lnTo>
                    <a:pt x="97" y="239"/>
                  </a:lnTo>
                  <a:lnTo>
                    <a:pt x="100" y="237"/>
                  </a:lnTo>
                  <a:close/>
                  <a:moveTo>
                    <a:pt x="150" y="247"/>
                  </a:moveTo>
                  <a:lnTo>
                    <a:pt x="152" y="244"/>
                  </a:lnTo>
                  <a:lnTo>
                    <a:pt x="152" y="244"/>
                  </a:lnTo>
                  <a:lnTo>
                    <a:pt x="152" y="242"/>
                  </a:lnTo>
                  <a:lnTo>
                    <a:pt x="152" y="242"/>
                  </a:lnTo>
                  <a:lnTo>
                    <a:pt x="150" y="239"/>
                  </a:lnTo>
                  <a:lnTo>
                    <a:pt x="150" y="239"/>
                  </a:lnTo>
                  <a:lnTo>
                    <a:pt x="147" y="242"/>
                  </a:lnTo>
                  <a:lnTo>
                    <a:pt x="147" y="242"/>
                  </a:lnTo>
                  <a:lnTo>
                    <a:pt x="147" y="247"/>
                  </a:lnTo>
                  <a:lnTo>
                    <a:pt x="150" y="247"/>
                  </a:lnTo>
                  <a:close/>
                  <a:moveTo>
                    <a:pt x="197" y="211"/>
                  </a:moveTo>
                  <a:lnTo>
                    <a:pt x="195" y="211"/>
                  </a:lnTo>
                  <a:lnTo>
                    <a:pt x="192" y="211"/>
                  </a:lnTo>
                  <a:lnTo>
                    <a:pt x="190" y="213"/>
                  </a:lnTo>
                  <a:lnTo>
                    <a:pt x="185" y="216"/>
                  </a:lnTo>
                  <a:lnTo>
                    <a:pt x="183" y="220"/>
                  </a:lnTo>
                  <a:lnTo>
                    <a:pt x="190" y="223"/>
                  </a:lnTo>
                  <a:lnTo>
                    <a:pt x="192" y="223"/>
                  </a:lnTo>
                  <a:lnTo>
                    <a:pt x="195" y="220"/>
                  </a:lnTo>
                  <a:lnTo>
                    <a:pt x="192" y="225"/>
                  </a:lnTo>
                  <a:lnTo>
                    <a:pt x="192" y="228"/>
                  </a:lnTo>
                  <a:lnTo>
                    <a:pt x="192" y="228"/>
                  </a:lnTo>
                  <a:lnTo>
                    <a:pt x="195" y="228"/>
                  </a:lnTo>
                  <a:lnTo>
                    <a:pt x="199" y="228"/>
                  </a:lnTo>
                  <a:lnTo>
                    <a:pt x="204" y="223"/>
                  </a:lnTo>
                  <a:lnTo>
                    <a:pt x="207" y="220"/>
                  </a:lnTo>
                  <a:lnTo>
                    <a:pt x="207" y="218"/>
                  </a:lnTo>
                  <a:lnTo>
                    <a:pt x="204" y="216"/>
                  </a:lnTo>
                  <a:lnTo>
                    <a:pt x="202" y="218"/>
                  </a:lnTo>
                  <a:lnTo>
                    <a:pt x="199" y="216"/>
                  </a:lnTo>
                  <a:lnTo>
                    <a:pt x="197" y="216"/>
                  </a:lnTo>
                  <a:lnTo>
                    <a:pt x="197" y="213"/>
                  </a:lnTo>
                  <a:lnTo>
                    <a:pt x="197" y="213"/>
                  </a:lnTo>
                  <a:lnTo>
                    <a:pt x="197" y="211"/>
                  </a:lnTo>
                  <a:close/>
                  <a:moveTo>
                    <a:pt x="162" y="211"/>
                  </a:moveTo>
                  <a:lnTo>
                    <a:pt x="164" y="213"/>
                  </a:lnTo>
                  <a:lnTo>
                    <a:pt x="166" y="216"/>
                  </a:lnTo>
                  <a:lnTo>
                    <a:pt x="169" y="213"/>
                  </a:lnTo>
                  <a:lnTo>
                    <a:pt x="180" y="211"/>
                  </a:lnTo>
                  <a:lnTo>
                    <a:pt x="183" y="206"/>
                  </a:lnTo>
                  <a:lnTo>
                    <a:pt x="180" y="206"/>
                  </a:lnTo>
                  <a:lnTo>
                    <a:pt x="176" y="206"/>
                  </a:lnTo>
                  <a:lnTo>
                    <a:pt x="164" y="209"/>
                  </a:lnTo>
                  <a:lnTo>
                    <a:pt x="162" y="211"/>
                  </a:lnTo>
                  <a:lnTo>
                    <a:pt x="162" y="211"/>
                  </a:lnTo>
                  <a:close/>
                  <a:moveTo>
                    <a:pt x="162" y="204"/>
                  </a:moveTo>
                  <a:lnTo>
                    <a:pt x="159" y="204"/>
                  </a:lnTo>
                  <a:lnTo>
                    <a:pt x="157" y="206"/>
                  </a:lnTo>
                  <a:lnTo>
                    <a:pt x="154" y="211"/>
                  </a:lnTo>
                  <a:lnTo>
                    <a:pt x="157" y="211"/>
                  </a:lnTo>
                  <a:lnTo>
                    <a:pt x="169" y="204"/>
                  </a:lnTo>
                  <a:lnTo>
                    <a:pt x="169" y="204"/>
                  </a:lnTo>
                  <a:lnTo>
                    <a:pt x="162" y="204"/>
                  </a:lnTo>
                  <a:close/>
                  <a:moveTo>
                    <a:pt x="190" y="310"/>
                  </a:moveTo>
                  <a:lnTo>
                    <a:pt x="188" y="313"/>
                  </a:lnTo>
                  <a:lnTo>
                    <a:pt x="188" y="315"/>
                  </a:lnTo>
                  <a:lnTo>
                    <a:pt x="188" y="318"/>
                  </a:lnTo>
                  <a:lnTo>
                    <a:pt x="188" y="318"/>
                  </a:lnTo>
                  <a:lnTo>
                    <a:pt x="188" y="320"/>
                  </a:lnTo>
                  <a:lnTo>
                    <a:pt x="190" y="320"/>
                  </a:lnTo>
                  <a:lnTo>
                    <a:pt x="190" y="318"/>
                  </a:lnTo>
                  <a:lnTo>
                    <a:pt x="192" y="315"/>
                  </a:lnTo>
                  <a:lnTo>
                    <a:pt x="192" y="313"/>
                  </a:lnTo>
                  <a:lnTo>
                    <a:pt x="192" y="310"/>
                  </a:lnTo>
                  <a:lnTo>
                    <a:pt x="190" y="310"/>
                  </a:lnTo>
                  <a:close/>
                  <a:moveTo>
                    <a:pt x="79" y="225"/>
                  </a:moveTo>
                  <a:lnTo>
                    <a:pt x="76" y="228"/>
                  </a:lnTo>
                  <a:lnTo>
                    <a:pt x="74" y="228"/>
                  </a:lnTo>
                  <a:lnTo>
                    <a:pt x="74" y="228"/>
                  </a:lnTo>
                  <a:lnTo>
                    <a:pt x="74" y="228"/>
                  </a:lnTo>
                  <a:lnTo>
                    <a:pt x="74" y="230"/>
                  </a:lnTo>
                  <a:lnTo>
                    <a:pt x="74" y="230"/>
                  </a:lnTo>
                  <a:lnTo>
                    <a:pt x="79" y="230"/>
                  </a:lnTo>
                  <a:lnTo>
                    <a:pt x="79" y="230"/>
                  </a:lnTo>
                  <a:lnTo>
                    <a:pt x="81" y="230"/>
                  </a:lnTo>
                  <a:lnTo>
                    <a:pt x="81" y="230"/>
                  </a:lnTo>
                  <a:lnTo>
                    <a:pt x="81" y="230"/>
                  </a:lnTo>
                  <a:lnTo>
                    <a:pt x="81" y="228"/>
                  </a:lnTo>
                  <a:lnTo>
                    <a:pt x="81" y="225"/>
                  </a:lnTo>
                  <a:lnTo>
                    <a:pt x="79" y="225"/>
                  </a:lnTo>
                  <a:close/>
                  <a:moveTo>
                    <a:pt x="159" y="232"/>
                  </a:moveTo>
                  <a:lnTo>
                    <a:pt x="162" y="232"/>
                  </a:lnTo>
                  <a:lnTo>
                    <a:pt x="166" y="232"/>
                  </a:lnTo>
                  <a:lnTo>
                    <a:pt x="169" y="232"/>
                  </a:lnTo>
                  <a:lnTo>
                    <a:pt x="171" y="237"/>
                  </a:lnTo>
                  <a:lnTo>
                    <a:pt x="169" y="239"/>
                  </a:lnTo>
                  <a:lnTo>
                    <a:pt x="171" y="239"/>
                  </a:lnTo>
                  <a:lnTo>
                    <a:pt x="176" y="237"/>
                  </a:lnTo>
                  <a:lnTo>
                    <a:pt x="178" y="237"/>
                  </a:lnTo>
                  <a:lnTo>
                    <a:pt x="178" y="235"/>
                  </a:lnTo>
                  <a:lnTo>
                    <a:pt x="180" y="235"/>
                  </a:lnTo>
                  <a:lnTo>
                    <a:pt x="180" y="235"/>
                  </a:lnTo>
                  <a:lnTo>
                    <a:pt x="180" y="235"/>
                  </a:lnTo>
                  <a:lnTo>
                    <a:pt x="183" y="235"/>
                  </a:lnTo>
                  <a:lnTo>
                    <a:pt x="183" y="237"/>
                  </a:lnTo>
                  <a:lnTo>
                    <a:pt x="188" y="235"/>
                  </a:lnTo>
                  <a:lnTo>
                    <a:pt x="188" y="235"/>
                  </a:lnTo>
                  <a:lnTo>
                    <a:pt x="188" y="230"/>
                  </a:lnTo>
                  <a:lnTo>
                    <a:pt x="185" y="228"/>
                  </a:lnTo>
                  <a:lnTo>
                    <a:pt x="176" y="223"/>
                  </a:lnTo>
                  <a:lnTo>
                    <a:pt x="159" y="223"/>
                  </a:lnTo>
                  <a:lnTo>
                    <a:pt x="154" y="223"/>
                  </a:lnTo>
                  <a:lnTo>
                    <a:pt x="152" y="225"/>
                  </a:lnTo>
                  <a:lnTo>
                    <a:pt x="150" y="230"/>
                  </a:lnTo>
                  <a:lnTo>
                    <a:pt x="152" y="235"/>
                  </a:lnTo>
                  <a:lnTo>
                    <a:pt x="152" y="235"/>
                  </a:lnTo>
                  <a:lnTo>
                    <a:pt x="154" y="235"/>
                  </a:lnTo>
                  <a:lnTo>
                    <a:pt x="159" y="237"/>
                  </a:lnTo>
                  <a:lnTo>
                    <a:pt x="164" y="237"/>
                  </a:lnTo>
                  <a:lnTo>
                    <a:pt x="166" y="232"/>
                  </a:lnTo>
                  <a:lnTo>
                    <a:pt x="159" y="232"/>
                  </a:lnTo>
                  <a:close/>
                  <a:moveTo>
                    <a:pt x="188" y="247"/>
                  </a:moveTo>
                  <a:lnTo>
                    <a:pt x="183" y="251"/>
                  </a:lnTo>
                  <a:lnTo>
                    <a:pt x="183" y="251"/>
                  </a:lnTo>
                  <a:lnTo>
                    <a:pt x="185" y="254"/>
                  </a:lnTo>
                  <a:lnTo>
                    <a:pt x="188" y="251"/>
                  </a:lnTo>
                  <a:lnTo>
                    <a:pt x="188" y="251"/>
                  </a:lnTo>
                  <a:lnTo>
                    <a:pt x="188" y="251"/>
                  </a:lnTo>
                  <a:lnTo>
                    <a:pt x="190" y="249"/>
                  </a:lnTo>
                  <a:lnTo>
                    <a:pt x="190" y="249"/>
                  </a:lnTo>
                  <a:lnTo>
                    <a:pt x="190" y="249"/>
                  </a:lnTo>
                  <a:lnTo>
                    <a:pt x="190" y="249"/>
                  </a:lnTo>
                  <a:lnTo>
                    <a:pt x="192" y="249"/>
                  </a:lnTo>
                  <a:lnTo>
                    <a:pt x="192" y="247"/>
                  </a:lnTo>
                  <a:lnTo>
                    <a:pt x="190" y="247"/>
                  </a:lnTo>
                  <a:lnTo>
                    <a:pt x="188" y="247"/>
                  </a:lnTo>
                  <a:close/>
                  <a:moveTo>
                    <a:pt x="143" y="263"/>
                  </a:moveTo>
                  <a:lnTo>
                    <a:pt x="143" y="263"/>
                  </a:lnTo>
                  <a:lnTo>
                    <a:pt x="150" y="256"/>
                  </a:lnTo>
                  <a:lnTo>
                    <a:pt x="147" y="251"/>
                  </a:lnTo>
                  <a:lnTo>
                    <a:pt x="145" y="251"/>
                  </a:lnTo>
                  <a:lnTo>
                    <a:pt x="145" y="254"/>
                  </a:lnTo>
                  <a:lnTo>
                    <a:pt x="140" y="256"/>
                  </a:lnTo>
                  <a:lnTo>
                    <a:pt x="133" y="261"/>
                  </a:lnTo>
                  <a:lnTo>
                    <a:pt x="131" y="261"/>
                  </a:lnTo>
                  <a:lnTo>
                    <a:pt x="133" y="268"/>
                  </a:lnTo>
                  <a:lnTo>
                    <a:pt x="138" y="273"/>
                  </a:lnTo>
                  <a:lnTo>
                    <a:pt x="140" y="273"/>
                  </a:lnTo>
                  <a:lnTo>
                    <a:pt x="145" y="268"/>
                  </a:lnTo>
                  <a:lnTo>
                    <a:pt x="145" y="265"/>
                  </a:lnTo>
                  <a:lnTo>
                    <a:pt x="143" y="263"/>
                  </a:lnTo>
                  <a:close/>
                  <a:moveTo>
                    <a:pt x="150" y="348"/>
                  </a:moveTo>
                  <a:lnTo>
                    <a:pt x="150" y="348"/>
                  </a:lnTo>
                  <a:lnTo>
                    <a:pt x="150" y="351"/>
                  </a:lnTo>
                  <a:lnTo>
                    <a:pt x="150" y="351"/>
                  </a:lnTo>
                  <a:lnTo>
                    <a:pt x="152" y="351"/>
                  </a:lnTo>
                  <a:lnTo>
                    <a:pt x="152" y="351"/>
                  </a:lnTo>
                  <a:lnTo>
                    <a:pt x="154" y="348"/>
                  </a:lnTo>
                  <a:lnTo>
                    <a:pt x="152" y="348"/>
                  </a:lnTo>
                  <a:lnTo>
                    <a:pt x="150" y="348"/>
                  </a:lnTo>
                  <a:close/>
                  <a:moveTo>
                    <a:pt x="159" y="256"/>
                  </a:moveTo>
                  <a:lnTo>
                    <a:pt x="157" y="258"/>
                  </a:lnTo>
                  <a:lnTo>
                    <a:pt x="157" y="258"/>
                  </a:lnTo>
                  <a:lnTo>
                    <a:pt x="157" y="258"/>
                  </a:lnTo>
                  <a:lnTo>
                    <a:pt x="157" y="261"/>
                  </a:lnTo>
                  <a:lnTo>
                    <a:pt x="154" y="261"/>
                  </a:lnTo>
                  <a:lnTo>
                    <a:pt x="152" y="263"/>
                  </a:lnTo>
                  <a:lnTo>
                    <a:pt x="154" y="263"/>
                  </a:lnTo>
                  <a:lnTo>
                    <a:pt x="159" y="261"/>
                  </a:lnTo>
                  <a:lnTo>
                    <a:pt x="162" y="256"/>
                  </a:lnTo>
                  <a:lnTo>
                    <a:pt x="159" y="256"/>
                  </a:lnTo>
                  <a:lnTo>
                    <a:pt x="159" y="256"/>
                  </a:lnTo>
                  <a:close/>
                  <a:moveTo>
                    <a:pt x="157" y="265"/>
                  </a:moveTo>
                  <a:lnTo>
                    <a:pt x="157" y="268"/>
                  </a:lnTo>
                  <a:lnTo>
                    <a:pt x="154" y="270"/>
                  </a:lnTo>
                  <a:lnTo>
                    <a:pt x="154" y="273"/>
                  </a:lnTo>
                  <a:lnTo>
                    <a:pt x="157" y="273"/>
                  </a:lnTo>
                  <a:lnTo>
                    <a:pt x="159" y="270"/>
                  </a:lnTo>
                  <a:lnTo>
                    <a:pt x="159" y="270"/>
                  </a:lnTo>
                  <a:lnTo>
                    <a:pt x="159" y="268"/>
                  </a:lnTo>
                  <a:lnTo>
                    <a:pt x="157" y="26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noEditPoints="1"/>
            </p:cNvSpPr>
            <p:nvPr/>
          </p:nvSpPr>
          <p:spPr bwMode="auto">
            <a:xfrm>
              <a:off x="5168" y="4226"/>
              <a:ext cx="235" cy="417"/>
            </a:xfrm>
            <a:custGeom>
              <a:avLst/>
              <a:gdLst>
                <a:gd name="T0" fmla="*/ 15 w 235"/>
                <a:gd name="T1" fmla="*/ 206 h 417"/>
                <a:gd name="T2" fmla="*/ 17 w 235"/>
                <a:gd name="T3" fmla="*/ 199 h 417"/>
                <a:gd name="T4" fmla="*/ 17 w 235"/>
                <a:gd name="T5" fmla="*/ 327 h 417"/>
                <a:gd name="T6" fmla="*/ 12 w 235"/>
                <a:gd name="T7" fmla="*/ 324 h 417"/>
                <a:gd name="T8" fmla="*/ 15 w 235"/>
                <a:gd name="T9" fmla="*/ 334 h 417"/>
                <a:gd name="T10" fmla="*/ 5 w 235"/>
                <a:gd name="T11" fmla="*/ 327 h 417"/>
                <a:gd name="T12" fmla="*/ 3 w 235"/>
                <a:gd name="T13" fmla="*/ 334 h 417"/>
                <a:gd name="T14" fmla="*/ 26 w 235"/>
                <a:gd name="T15" fmla="*/ 284 h 417"/>
                <a:gd name="T16" fmla="*/ 22 w 235"/>
                <a:gd name="T17" fmla="*/ 284 h 417"/>
                <a:gd name="T18" fmla="*/ 29 w 235"/>
                <a:gd name="T19" fmla="*/ 203 h 417"/>
                <a:gd name="T20" fmla="*/ 19 w 235"/>
                <a:gd name="T21" fmla="*/ 201 h 417"/>
                <a:gd name="T22" fmla="*/ 228 w 235"/>
                <a:gd name="T23" fmla="*/ 355 h 417"/>
                <a:gd name="T24" fmla="*/ 223 w 235"/>
                <a:gd name="T25" fmla="*/ 334 h 417"/>
                <a:gd name="T26" fmla="*/ 188 w 235"/>
                <a:gd name="T27" fmla="*/ 312 h 417"/>
                <a:gd name="T28" fmla="*/ 176 w 235"/>
                <a:gd name="T29" fmla="*/ 289 h 417"/>
                <a:gd name="T30" fmla="*/ 183 w 235"/>
                <a:gd name="T31" fmla="*/ 272 h 417"/>
                <a:gd name="T32" fmla="*/ 188 w 235"/>
                <a:gd name="T33" fmla="*/ 263 h 417"/>
                <a:gd name="T34" fmla="*/ 195 w 235"/>
                <a:gd name="T35" fmla="*/ 253 h 417"/>
                <a:gd name="T36" fmla="*/ 178 w 235"/>
                <a:gd name="T37" fmla="*/ 225 h 417"/>
                <a:gd name="T38" fmla="*/ 195 w 235"/>
                <a:gd name="T39" fmla="*/ 189 h 417"/>
                <a:gd name="T40" fmla="*/ 188 w 235"/>
                <a:gd name="T41" fmla="*/ 185 h 417"/>
                <a:gd name="T42" fmla="*/ 207 w 235"/>
                <a:gd name="T43" fmla="*/ 156 h 417"/>
                <a:gd name="T44" fmla="*/ 200 w 235"/>
                <a:gd name="T45" fmla="*/ 132 h 417"/>
                <a:gd name="T46" fmla="*/ 195 w 235"/>
                <a:gd name="T47" fmla="*/ 116 h 417"/>
                <a:gd name="T48" fmla="*/ 178 w 235"/>
                <a:gd name="T49" fmla="*/ 83 h 417"/>
                <a:gd name="T50" fmla="*/ 204 w 235"/>
                <a:gd name="T51" fmla="*/ 69 h 417"/>
                <a:gd name="T52" fmla="*/ 211 w 235"/>
                <a:gd name="T53" fmla="*/ 45 h 417"/>
                <a:gd name="T54" fmla="*/ 178 w 235"/>
                <a:gd name="T55" fmla="*/ 2 h 417"/>
                <a:gd name="T56" fmla="*/ 143 w 235"/>
                <a:gd name="T57" fmla="*/ 54 h 417"/>
                <a:gd name="T58" fmla="*/ 29 w 235"/>
                <a:gd name="T59" fmla="*/ 85 h 417"/>
                <a:gd name="T60" fmla="*/ 0 w 235"/>
                <a:gd name="T61" fmla="*/ 109 h 417"/>
                <a:gd name="T62" fmla="*/ 10 w 235"/>
                <a:gd name="T63" fmla="*/ 118 h 417"/>
                <a:gd name="T64" fmla="*/ 17 w 235"/>
                <a:gd name="T65" fmla="*/ 140 h 417"/>
                <a:gd name="T66" fmla="*/ 22 w 235"/>
                <a:gd name="T67" fmla="*/ 159 h 417"/>
                <a:gd name="T68" fmla="*/ 29 w 235"/>
                <a:gd name="T69" fmla="*/ 177 h 417"/>
                <a:gd name="T70" fmla="*/ 36 w 235"/>
                <a:gd name="T71" fmla="*/ 199 h 417"/>
                <a:gd name="T72" fmla="*/ 43 w 235"/>
                <a:gd name="T73" fmla="*/ 225 h 417"/>
                <a:gd name="T74" fmla="*/ 26 w 235"/>
                <a:gd name="T75" fmla="*/ 234 h 417"/>
                <a:gd name="T76" fmla="*/ 15 w 235"/>
                <a:gd name="T77" fmla="*/ 244 h 417"/>
                <a:gd name="T78" fmla="*/ 22 w 235"/>
                <a:gd name="T79" fmla="*/ 265 h 417"/>
                <a:gd name="T80" fmla="*/ 29 w 235"/>
                <a:gd name="T81" fmla="*/ 282 h 417"/>
                <a:gd name="T82" fmla="*/ 31 w 235"/>
                <a:gd name="T83" fmla="*/ 293 h 417"/>
                <a:gd name="T84" fmla="*/ 24 w 235"/>
                <a:gd name="T85" fmla="*/ 310 h 417"/>
                <a:gd name="T86" fmla="*/ 24 w 235"/>
                <a:gd name="T87" fmla="*/ 329 h 417"/>
                <a:gd name="T88" fmla="*/ 17 w 235"/>
                <a:gd name="T89" fmla="*/ 341 h 417"/>
                <a:gd name="T90" fmla="*/ 19 w 235"/>
                <a:gd name="T91" fmla="*/ 348 h 417"/>
                <a:gd name="T92" fmla="*/ 10 w 235"/>
                <a:gd name="T93" fmla="*/ 364 h 417"/>
                <a:gd name="T94" fmla="*/ 19 w 235"/>
                <a:gd name="T95" fmla="*/ 381 h 417"/>
                <a:gd name="T96" fmla="*/ 43 w 235"/>
                <a:gd name="T97" fmla="*/ 372 h 417"/>
                <a:gd name="T98" fmla="*/ 60 w 235"/>
                <a:gd name="T99" fmla="*/ 383 h 417"/>
                <a:gd name="T100" fmla="*/ 71 w 235"/>
                <a:gd name="T101" fmla="*/ 374 h 417"/>
                <a:gd name="T102" fmla="*/ 88 w 235"/>
                <a:gd name="T103" fmla="*/ 393 h 417"/>
                <a:gd name="T104" fmla="*/ 93 w 235"/>
                <a:gd name="T105" fmla="*/ 409 h 417"/>
                <a:gd name="T106" fmla="*/ 176 w 235"/>
                <a:gd name="T107" fmla="*/ 400 h 417"/>
                <a:gd name="T108" fmla="*/ 207 w 235"/>
                <a:gd name="T109" fmla="*/ 386 h 417"/>
                <a:gd name="T110" fmla="*/ 211 w 235"/>
                <a:gd name="T111" fmla="*/ 357 h 417"/>
                <a:gd name="T112" fmla="*/ 235 w 235"/>
                <a:gd name="T113" fmla="*/ 364 h 417"/>
                <a:gd name="T114" fmla="*/ 5 w 235"/>
                <a:gd name="T115" fmla="*/ 34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417">
                  <a:moveTo>
                    <a:pt x="17" y="199"/>
                  </a:moveTo>
                  <a:lnTo>
                    <a:pt x="15" y="199"/>
                  </a:lnTo>
                  <a:lnTo>
                    <a:pt x="12" y="196"/>
                  </a:lnTo>
                  <a:lnTo>
                    <a:pt x="12" y="199"/>
                  </a:lnTo>
                  <a:lnTo>
                    <a:pt x="12" y="199"/>
                  </a:lnTo>
                  <a:lnTo>
                    <a:pt x="12" y="201"/>
                  </a:lnTo>
                  <a:lnTo>
                    <a:pt x="15" y="206"/>
                  </a:lnTo>
                  <a:lnTo>
                    <a:pt x="17" y="206"/>
                  </a:lnTo>
                  <a:lnTo>
                    <a:pt x="17" y="208"/>
                  </a:lnTo>
                  <a:lnTo>
                    <a:pt x="19" y="206"/>
                  </a:lnTo>
                  <a:lnTo>
                    <a:pt x="15" y="201"/>
                  </a:lnTo>
                  <a:lnTo>
                    <a:pt x="15" y="201"/>
                  </a:lnTo>
                  <a:lnTo>
                    <a:pt x="17" y="201"/>
                  </a:lnTo>
                  <a:lnTo>
                    <a:pt x="17" y="199"/>
                  </a:lnTo>
                  <a:close/>
                  <a:moveTo>
                    <a:pt x="5" y="244"/>
                  </a:moveTo>
                  <a:lnTo>
                    <a:pt x="5" y="244"/>
                  </a:lnTo>
                  <a:lnTo>
                    <a:pt x="3" y="244"/>
                  </a:lnTo>
                  <a:lnTo>
                    <a:pt x="3" y="246"/>
                  </a:lnTo>
                  <a:lnTo>
                    <a:pt x="5" y="246"/>
                  </a:lnTo>
                  <a:lnTo>
                    <a:pt x="5" y="244"/>
                  </a:lnTo>
                  <a:close/>
                  <a:moveTo>
                    <a:pt x="17" y="327"/>
                  </a:moveTo>
                  <a:lnTo>
                    <a:pt x="17" y="329"/>
                  </a:lnTo>
                  <a:lnTo>
                    <a:pt x="19" y="327"/>
                  </a:lnTo>
                  <a:lnTo>
                    <a:pt x="19" y="327"/>
                  </a:lnTo>
                  <a:lnTo>
                    <a:pt x="19" y="327"/>
                  </a:lnTo>
                  <a:lnTo>
                    <a:pt x="19" y="324"/>
                  </a:lnTo>
                  <a:lnTo>
                    <a:pt x="15" y="322"/>
                  </a:lnTo>
                  <a:lnTo>
                    <a:pt x="12" y="324"/>
                  </a:lnTo>
                  <a:lnTo>
                    <a:pt x="15" y="327"/>
                  </a:lnTo>
                  <a:lnTo>
                    <a:pt x="17" y="327"/>
                  </a:lnTo>
                  <a:close/>
                  <a:moveTo>
                    <a:pt x="10" y="331"/>
                  </a:moveTo>
                  <a:lnTo>
                    <a:pt x="15" y="334"/>
                  </a:lnTo>
                  <a:lnTo>
                    <a:pt x="15" y="334"/>
                  </a:lnTo>
                  <a:lnTo>
                    <a:pt x="15" y="334"/>
                  </a:lnTo>
                  <a:lnTo>
                    <a:pt x="15" y="334"/>
                  </a:lnTo>
                  <a:lnTo>
                    <a:pt x="10" y="329"/>
                  </a:lnTo>
                  <a:lnTo>
                    <a:pt x="10" y="327"/>
                  </a:lnTo>
                  <a:lnTo>
                    <a:pt x="10" y="324"/>
                  </a:lnTo>
                  <a:lnTo>
                    <a:pt x="7" y="322"/>
                  </a:lnTo>
                  <a:lnTo>
                    <a:pt x="5" y="324"/>
                  </a:lnTo>
                  <a:lnTo>
                    <a:pt x="5" y="327"/>
                  </a:lnTo>
                  <a:lnTo>
                    <a:pt x="5" y="327"/>
                  </a:lnTo>
                  <a:lnTo>
                    <a:pt x="5" y="327"/>
                  </a:lnTo>
                  <a:lnTo>
                    <a:pt x="3" y="327"/>
                  </a:lnTo>
                  <a:lnTo>
                    <a:pt x="3" y="329"/>
                  </a:lnTo>
                  <a:lnTo>
                    <a:pt x="3" y="331"/>
                  </a:lnTo>
                  <a:lnTo>
                    <a:pt x="5" y="334"/>
                  </a:lnTo>
                  <a:lnTo>
                    <a:pt x="5" y="334"/>
                  </a:lnTo>
                  <a:lnTo>
                    <a:pt x="3" y="334"/>
                  </a:lnTo>
                  <a:lnTo>
                    <a:pt x="5" y="334"/>
                  </a:lnTo>
                  <a:lnTo>
                    <a:pt x="7" y="334"/>
                  </a:lnTo>
                  <a:lnTo>
                    <a:pt x="10" y="331"/>
                  </a:lnTo>
                  <a:close/>
                  <a:moveTo>
                    <a:pt x="22" y="284"/>
                  </a:moveTo>
                  <a:lnTo>
                    <a:pt x="24" y="286"/>
                  </a:lnTo>
                  <a:lnTo>
                    <a:pt x="26" y="286"/>
                  </a:lnTo>
                  <a:lnTo>
                    <a:pt x="26" y="284"/>
                  </a:lnTo>
                  <a:lnTo>
                    <a:pt x="26" y="284"/>
                  </a:lnTo>
                  <a:lnTo>
                    <a:pt x="24" y="282"/>
                  </a:lnTo>
                  <a:lnTo>
                    <a:pt x="24" y="282"/>
                  </a:lnTo>
                  <a:lnTo>
                    <a:pt x="22" y="282"/>
                  </a:lnTo>
                  <a:lnTo>
                    <a:pt x="19" y="284"/>
                  </a:lnTo>
                  <a:lnTo>
                    <a:pt x="22" y="284"/>
                  </a:lnTo>
                  <a:lnTo>
                    <a:pt x="22" y="284"/>
                  </a:lnTo>
                  <a:lnTo>
                    <a:pt x="22" y="284"/>
                  </a:lnTo>
                  <a:close/>
                  <a:moveTo>
                    <a:pt x="22" y="203"/>
                  </a:moveTo>
                  <a:lnTo>
                    <a:pt x="26" y="203"/>
                  </a:lnTo>
                  <a:lnTo>
                    <a:pt x="26" y="203"/>
                  </a:lnTo>
                  <a:lnTo>
                    <a:pt x="26" y="203"/>
                  </a:lnTo>
                  <a:lnTo>
                    <a:pt x="26" y="203"/>
                  </a:lnTo>
                  <a:lnTo>
                    <a:pt x="29" y="203"/>
                  </a:lnTo>
                  <a:lnTo>
                    <a:pt x="29" y="201"/>
                  </a:lnTo>
                  <a:lnTo>
                    <a:pt x="29" y="201"/>
                  </a:lnTo>
                  <a:lnTo>
                    <a:pt x="29" y="199"/>
                  </a:lnTo>
                  <a:lnTo>
                    <a:pt x="24" y="199"/>
                  </a:lnTo>
                  <a:lnTo>
                    <a:pt x="22" y="201"/>
                  </a:lnTo>
                  <a:lnTo>
                    <a:pt x="19" y="201"/>
                  </a:lnTo>
                  <a:lnTo>
                    <a:pt x="19" y="201"/>
                  </a:lnTo>
                  <a:lnTo>
                    <a:pt x="22" y="203"/>
                  </a:lnTo>
                  <a:close/>
                  <a:moveTo>
                    <a:pt x="233" y="360"/>
                  </a:moveTo>
                  <a:lnTo>
                    <a:pt x="226" y="362"/>
                  </a:lnTo>
                  <a:lnTo>
                    <a:pt x="226" y="362"/>
                  </a:lnTo>
                  <a:lnTo>
                    <a:pt x="223" y="360"/>
                  </a:lnTo>
                  <a:lnTo>
                    <a:pt x="226" y="357"/>
                  </a:lnTo>
                  <a:lnTo>
                    <a:pt x="228" y="355"/>
                  </a:lnTo>
                  <a:lnTo>
                    <a:pt x="230" y="350"/>
                  </a:lnTo>
                  <a:lnTo>
                    <a:pt x="230" y="350"/>
                  </a:lnTo>
                  <a:lnTo>
                    <a:pt x="228" y="348"/>
                  </a:lnTo>
                  <a:lnTo>
                    <a:pt x="226" y="346"/>
                  </a:lnTo>
                  <a:lnTo>
                    <a:pt x="223" y="341"/>
                  </a:lnTo>
                  <a:lnTo>
                    <a:pt x="223" y="336"/>
                  </a:lnTo>
                  <a:lnTo>
                    <a:pt x="223" y="334"/>
                  </a:lnTo>
                  <a:lnTo>
                    <a:pt x="228" y="334"/>
                  </a:lnTo>
                  <a:lnTo>
                    <a:pt x="226" y="327"/>
                  </a:lnTo>
                  <a:lnTo>
                    <a:pt x="223" y="324"/>
                  </a:lnTo>
                  <a:lnTo>
                    <a:pt x="216" y="317"/>
                  </a:lnTo>
                  <a:lnTo>
                    <a:pt x="200" y="315"/>
                  </a:lnTo>
                  <a:lnTo>
                    <a:pt x="190" y="315"/>
                  </a:lnTo>
                  <a:lnTo>
                    <a:pt x="188" y="312"/>
                  </a:lnTo>
                  <a:lnTo>
                    <a:pt x="185" y="312"/>
                  </a:lnTo>
                  <a:lnTo>
                    <a:pt x="185" y="310"/>
                  </a:lnTo>
                  <a:lnTo>
                    <a:pt x="185" y="305"/>
                  </a:lnTo>
                  <a:lnTo>
                    <a:pt x="183" y="303"/>
                  </a:lnTo>
                  <a:lnTo>
                    <a:pt x="176" y="293"/>
                  </a:lnTo>
                  <a:lnTo>
                    <a:pt x="176" y="291"/>
                  </a:lnTo>
                  <a:lnTo>
                    <a:pt x="176" y="289"/>
                  </a:lnTo>
                  <a:lnTo>
                    <a:pt x="178" y="286"/>
                  </a:lnTo>
                  <a:lnTo>
                    <a:pt x="178" y="284"/>
                  </a:lnTo>
                  <a:lnTo>
                    <a:pt x="176" y="282"/>
                  </a:lnTo>
                  <a:lnTo>
                    <a:pt x="173" y="272"/>
                  </a:lnTo>
                  <a:lnTo>
                    <a:pt x="176" y="270"/>
                  </a:lnTo>
                  <a:lnTo>
                    <a:pt x="178" y="270"/>
                  </a:lnTo>
                  <a:lnTo>
                    <a:pt x="183" y="272"/>
                  </a:lnTo>
                  <a:lnTo>
                    <a:pt x="185" y="272"/>
                  </a:lnTo>
                  <a:lnTo>
                    <a:pt x="185" y="270"/>
                  </a:lnTo>
                  <a:lnTo>
                    <a:pt x="185" y="267"/>
                  </a:lnTo>
                  <a:lnTo>
                    <a:pt x="188" y="267"/>
                  </a:lnTo>
                  <a:lnTo>
                    <a:pt x="188" y="267"/>
                  </a:lnTo>
                  <a:lnTo>
                    <a:pt x="190" y="265"/>
                  </a:lnTo>
                  <a:lnTo>
                    <a:pt x="188" y="263"/>
                  </a:lnTo>
                  <a:lnTo>
                    <a:pt x="188" y="263"/>
                  </a:lnTo>
                  <a:lnTo>
                    <a:pt x="188" y="263"/>
                  </a:lnTo>
                  <a:lnTo>
                    <a:pt x="190" y="260"/>
                  </a:lnTo>
                  <a:lnTo>
                    <a:pt x="197" y="258"/>
                  </a:lnTo>
                  <a:lnTo>
                    <a:pt x="197" y="258"/>
                  </a:lnTo>
                  <a:lnTo>
                    <a:pt x="197" y="256"/>
                  </a:lnTo>
                  <a:lnTo>
                    <a:pt x="195" y="253"/>
                  </a:lnTo>
                  <a:lnTo>
                    <a:pt x="195" y="251"/>
                  </a:lnTo>
                  <a:lnTo>
                    <a:pt x="197" y="248"/>
                  </a:lnTo>
                  <a:lnTo>
                    <a:pt x="192" y="246"/>
                  </a:lnTo>
                  <a:lnTo>
                    <a:pt x="190" y="244"/>
                  </a:lnTo>
                  <a:lnTo>
                    <a:pt x="185" y="239"/>
                  </a:lnTo>
                  <a:lnTo>
                    <a:pt x="178" y="230"/>
                  </a:lnTo>
                  <a:lnTo>
                    <a:pt x="178" y="225"/>
                  </a:lnTo>
                  <a:lnTo>
                    <a:pt x="188" y="215"/>
                  </a:lnTo>
                  <a:lnTo>
                    <a:pt x="190" y="208"/>
                  </a:lnTo>
                  <a:lnTo>
                    <a:pt x="190" y="203"/>
                  </a:lnTo>
                  <a:lnTo>
                    <a:pt x="190" y="201"/>
                  </a:lnTo>
                  <a:lnTo>
                    <a:pt x="192" y="201"/>
                  </a:lnTo>
                  <a:lnTo>
                    <a:pt x="195" y="196"/>
                  </a:lnTo>
                  <a:lnTo>
                    <a:pt x="195" y="189"/>
                  </a:lnTo>
                  <a:lnTo>
                    <a:pt x="192" y="187"/>
                  </a:lnTo>
                  <a:lnTo>
                    <a:pt x="190" y="189"/>
                  </a:lnTo>
                  <a:lnTo>
                    <a:pt x="190" y="192"/>
                  </a:lnTo>
                  <a:lnTo>
                    <a:pt x="188" y="194"/>
                  </a:lnTo>
                  <a:lnTo>
                    <a:pt x="188" y="192"/>
                  </a:lnTo>
                  <a:lnTo>
                    <a:pt x="185" y="187"/>
                  </a:lnTo>
                  <a:lnTo>
                    <a:pt x="188" y="185"/>
                  </a:lnTo>
                  <a:lnTo>
                    <a:pt x="188" y="185"/>
                  </a:lnTo>
                  <a:lnTo>
                    <a:pt x="190" y="177"/>
                  </a:lnTo>
                  <a:lnTo>
                    <a:pt x="192" y="170"/>
                  </a:lnTo>
                  <a:lnTo>
                    <a:pt x="195" y="168"/>
                  </a:lnTo>
                  <a:lnTo>
                    <a:pt x="197" y="163"/>
                  </a:lnTo>
                  <a:lnTo>
                    <a:pt x="204" y="161"/>
                  </a:lnTo>
                  <a:lnTo>
                    <a:pt x="207" y="156"/>
                  </a:lnTo>
                  <a:lnTo>
                    <a:pt x="209" y="151"/>
                  </a:lnTo>
                  <a:lnTo>
                    <a:pt x="209" y="144"/>
                  </a:lnTo>
                  <a:lnTo>
                    <a:pt x="207" y="140"/>
                  </a:lnTo>
                  <a:lnTo>
                    <a:pt x="202" y="137"/>
                  </a:lnTo>
                  <a:lnTo>
                    <a:pt x="200" y="135"/>
                  </a:lnTo>
                  <a:lnTo>
                    <a:pt x="200" y="132"/>
                  </a:lnTo>
                  <a:lnTo>
                    <a:pt x="200" y="132"/>
                  </a:lnTo>
                  <a:lnTo>
                    <a:pt x="204" y="130"/>
                  </a:lnTo>
                  <a:lnTo>
                    <a:pt x="204" y="128"/>
                  </a:lnTo>
                  <a:lnTo>
                    <a:pt x="200" y="125"/>
                  </a:lnTo>
                  <a:lnTo>
                    <a:pt x="200" y="123"/>
                  </a:lnTo>
                  <a:lnTo>
                    <a:pt x="197" y="121"/>
                  </a:lnTo>
                  <a:lnTo>
                    <a:pt x="197" y="116"/>
                  </a:lnTo>
                  <a:lnTo>
                    <a:pt x="195" y="116"/>
                  </a:lnTo>
                  <a:lnTo>
                    <a:pt x="190" y="114"/>
                  </a:lnTo>
                  <a:lnTo>
                    <a:pt x="188" y="111"/>
                  </a:lnTo>
                  <a:lnTo>
                    <a:pt x="188" y="106"/>
                  </a:lnTo>
                  <a:lnTo>
                    <a:pt x="185" y="102"/>
                  </a:lnTo>
                  <a:lnTo>
                    <a:pt x="171" y="95"/>
                  </a:lnTo>
                  <a:lnTo>
                    <a:pt x="171" y="90"/>
                  </a:lnTo>
                  <a:lnTo>
                    <a:pt x="178" y="83"/>
                  </a:lnTo>
                  <a:lnTo>
                    <a:pt x="183" y="80"/>
                  </a:lnTo>
                  <a:lnTo>
                    <a:pt x="188" y="78"/>
                  </a:lnTo>
                  <a:lnTo>
                    <a:pt x="197" y="76"/>
                  </a:lnTo>
                  <a:lnTo>
                    <a:pt x="200" y="76"/>
                  </a:lnTo>
                  <a:lnTo>
                    <a:pt x="202" y="71"/>
                  </a:lnTo>
                  <a:lnTo>
                    <a:pt x="204" y="71"/>
                  </a:lnTo>
                  <a:lnTo>
                    <a:pt x="204" y="69"/>
                  </a:lnTo>
                  <a:lnTo>
                    <a:pt x="204" y="64"/>
                  </a:lnTo>
                  <a:lnTo>
                    <a:pt x="204" y="59"/>
                  </a:lnTo>
                  <a:lnTo>
                    <a:pt x="202" y="54"/>
                  </a:lnTo>
                  <a:lnTo>
                    <a:pt x="202" y="52"/>
                  </a:lnTo>
                  <a:lnTo>
                    <a:pt x="202" y="47"/>
                  </a:lnTo>
                  <a:lnTo>
                    <a:pt x="204" y="45"/>
                  </a:lnTo>
                  <a:lnTo>
                    <a:pt x="211" y="45"/>
                  </a:lnTo>
                  <a:lnTo>
                    <a:pt x="214" y="43"/>
                  </a:lnTo>
                  <a:lnTo>
                    <a:pt x="214" y="40"/>
                  </a:lnTo>
                  <a:lnTo>
                    <a:pt x="211" y="19"/>
                  </a:lnTo>
                  <a:lnTo>
                    <a:pt x="211" y="12"/>
                  </a:lnTo>
                  <a:lnTo>
                    <a:pt x="192" y="7"/>
                  </a:lnTo>
                  <a:lnTo>
                    <a:pt x="181" y="0"/>
                  </a:lnTo>
                  <a:lnTo>
                    <a:pt x="178" y="2"/>
                  </a:lnTo>
                  <a:lnTo>
                    <a:pt x="176" y="12"/>
                  </a:lnTo>
                  <a:lnTo>
                    <a:pt x="173" y="16"/>
                  </a:lnTo>
                  <a:lnTo>
                    <a:pt x="171" y="21"/>
                  </a:lnTo>
                  <a:lnTo>
                    <a:pt x="166" y="28"/>
                  </a:lnTo>
                  <a:lnTo>
                    <a:pt x="152" y="45"/>
                  </a:lnTo>
                  <a:lnTo>
                    <a:pt x="150" y="47"/>
                  </a:lnTo>
                  <a:lnTo>
                    <a:pt x="143" y="54"/>
                  </a:lnTo>
                  <a:lnTo>
                    <a:pt x="126" y="61"/>
                  </a:lnTo>
                  <a:lnTo>
                    <a:pt x="119" y="66"/>
                  </a:lnTo>
                  <a:lnTo>
                    <a:pt x="105" y="87"/>
                  </a:lnTo>
                  <a:lnTo>
                    <a:pt x="98" y="95"/>
                  </a:lnTo>
                  <a:lnTo>
                    <a:pt x="86" y="97"/>
                  </a:lnTo>
                  <a:lnTo>
                    <a:pt x="45" y="85"/>
                  </a:lnTo>
                  <a:lnTo>
                    <a:pt x="29" y="85"/>
                  </a:lnTo>
                  <a:lnTo>
                    <a:pt x="22" y="85"/>
                  </a:lnTo>
                  <a:lnTo>
                    <a:pt x="15" y="90"/>
                  </a:lnTo>
                  <a:lnTo>
                    <a:pt x="12" y="92"/>
                  </a:lnTo>
                  <a:lnTo>
                    <a:pt x="10" y="97"/>
                  </a:lnTo>
                  <a:lnTo>
                    <a:pt x="7" y="102"/>
                  </a:lnTo>
                  <a:lnTo>
                    <a:pt x="3" y="106"/>
                  </a:lnTo>
                  <a:lnTo>
                    <a:pt x="0" y="109"/>
                  </a:lnTo>
                  <a:lnTo>
                    <a:pt x="0" y="109"/>
                  </a:lnTo>
                  <a:lnTo>
                    <a:pt x="0" y="111"/>
                  </a:lnTo>
                  <a:lnTo>
                    <a:pt x="7" y="109"/>
                  </a:lnTo>
                  <a:lnTo>
                    <a:pt x="7" y="111"/>
                  </a:lnTo>
                  <a:lnTo>
                    <a:pt x="10" y="111"/>
                  </a:lnTo>
                  <a:lnTo>
                    <a:pt x="10" y="116"/>
                  </a:lnTo>
                  <a:lnTo>
                    <a:pt x="10" y="118"/>
                  </a:lnTo>
                  <a:lnTo>
                    <a:pt x="12" y="118"/>
                  </a:lnTo>
                  <a:lnTo>
                    <a:pt x="12" y="121"/>
                  </a:lnTo>
                  <a:lnTo>
                    <a:pt x="12" y="123"/>
                  </a:lnTo>
                  <a:lnTo>
                    <a:pt x="10" y="125"/>
                  </a:lnTo>
                  <a:lnTo>
                    <a:pt x="12" y="128"/>
                  </a:lnTo>
                  <a:lnTo>
                    <a:pt x="15" y="132"/>
                  </a:lnTo>
                  <a:lnTo>
                    <a:pt x="17" y="140"/>
                  </a:lnTo>
                  <a:lnTo>
                    <a:pt x="17" y="144"/>
                  </a:lnTo>
                  <a:lnTo>
                    <a:pt x="19" y="144"/>
                  </a:lnTo>
                  <a:lnTo>
                    <a:pt x="22" y="147"/>
                  </a:lnTo>
                  <a:lnTo>
                    <a:pt x="24" y="147"/>
                  </a:lnTo>
                  <a:lnTo>
                    <a:pt x="24" y="151"/>
                  </a:lnTo>
                  <a:lnTo>
                    <a:pt x="22" y="156"/>
                  </a:lnTo>
                  <a:lnTo>
                    <a:pt x="22" y="159"/>
                  </a:lnTo>
                  <a:lnTo>
                    <a:pt x="22" y="163"/>
                  </a:lnTo>
                  <a:lnTo>
                    <a:pt x="24" y="170"/>
                  </a:lnTo>
                  <a:lnTo>
                    <a:pt x="34" y="177"/>
                  </a:lnTo>
                  <a:lnTo>
                    <a:pt x="38" y="182"/>
                  </a:lnTo>
                  <a:lnTo>
                    <a:pt x="36" y="182"/>
                  </a:lnTo>
                  <a:lnTo>
                    <a:pt x="31" y="177"/>
                  </a:lnTo>
                  <a:lnTo>
                    <a:pt x="29" y="177"/>
                  </a:lnTo>
                  <a:lnTo>
                    <a:pt x="29" y="180"/>
                  </a:lnTo>
                  <a:lnTo>
                    <a:pt x="31" y="187"/>
                  </a:lnTo>
                  <a:lnTo>
                    <a:pt x="31" y="189"/>
                  </a:lnTo>
                  <a:lnTo>
                    <a:pt x="31" y="192"/>
                  </a:lnTo>
                  <a:lnTo>
                    <a:pt x="31" y="194"/>
                  </a:lnTo>
                  <a:lnTo>
                    <a:pt x="34" y="199"/>
                  </a:lnTo>
                  <a:lnTo>
                    <a:pt x="36" y="199"/>
                  </a:lnTo>
                  <a:lnTo>
                    <a:pt x="38" y="201"/>
                  </a:lnTo>
                  <a:lnTo>
                    <a:pt x="41" y="213"/>
                  </a:lnTo>
                  <a:lnTo>
                    <a:pt x="45" y="222"/>
                  </a:lnTo>
                  <a:lnTo>
                    <a:pt x="55" y="232"/>
                  </a:lnTo>
                  <a:lnTo>
                    <a:pt x="55" y="234"/>
                  </a:lnTo>
                  <a:lnTo>
                    <a:pt x="50" y="232"/>
                  </a:lnTo>
                  <a:lnTo>
                    <a:pt x="43" y="225"/>
                  </a:lnTo>
                  <a:lnTo>
                    <a:pt x="26" y="218"/>
                  </a:lnTo>
                  <a:lnTo>
                    <a:pt x="22" y="220"/>
                  </a:lnTo>
                  <a:lnTo>
                    <a:pt x="22" y="220"/>
                  </a:lnTo>
                  <a:lnTo>
                    <a:pt x="19" y="220"/>
                  </a:lnTo>
                  <a:lnTo>
                    <a:pt x="19" y="222"/>
                  </a:lnTo>
                  <a:lnTo>
                    <a:pt x="22" y="225"/>
                  </a:lnTo>
                  <a:lnTo>
                    <a:pt x="26" y="234"/>
                  </a:lnTo>
                  <a:lnTo>
                    <a:pt x="29" y="234"/>
                  </a:lnTo>
                  <a:lnTo>
                    <a:pt x="31" y="232"/>
                  </a:lnTo>
                  <a:lnTo>
                    <a:pt x="34" y="234"/>
                  </a:lnTo>
                  <a:lnTo>
                    <a:pt x="36" y="234"/>
                  </a:lnTo>
                  <a:lnTo>
                    <a:pt x="38" y="244"/>
                  </a:lnTo>
                  <a:lnTo>
                    <a:pt x="34" y="246"/>
                  </a:lnTo>
                  <a:lnTo>
                    <a:pt x="15" y="244"/>
                  </a:lnTo>
                  <a:lnTo>
                    <a:pt x="17" y="246"/>
                  </a:lnTo>
                  <a:lnTo>
                    <a:pt x="26" y="251"/>
                  </a:lnTo>
                  <a:lnTo>
                    <a:pt x="31" y="256"/>
                  </a:lnTo>
                  <a:lnTo>
                    <a:pt x="34" y="260"/>
                  </a:lnTo>
                  <a:lnTo>
                    <a:pt x="36" y="263"/>
                  </a:lnTo>
                  <a:lnTo>
                    <a:pt x="31" y="265"/>
                  </a:lnTo>
                  <a:lnTo>
                    <a:pt x="22" y="265"/>
                  </a:lnTo>
                  <a:lnTo>
                    <a:pt x="17" y="267"/>
                  </a:lnTo>
                  <a:lnTo>
                    <a:pt x="19" y="270"/>
                  </a:lnTo>
                  <a:lnTo>
                    <a:pt x="24" y="270"/>
                  </a:lnTo>
                  <a:lnTo>
                    <a:pt x="26" y="272"/>
                  </a:lnTo>
                  <a:lnTo>
                    <a:pt x="29" y="274"/>
                  </a:lnTo>
                  <a:lnTo>
                    <a:pt x="29" y="274"/>
                  </a:lnTo>
                  <a:lnTo>
                    <a:pt x="29" y="282"/>
                  </a:lnTo>
                  <a:lnTo>
                    <a:pt x="29" y="284"/>
                  </a:lnTo>
                  <a:lnTo>
                    <a:pt x="29" y="286"/>
                  </a:lnTo>
                  <a:lnTo>
                    <a:pt x="29" y="286"/>
                  </a:lnTo>
                  <a:lnTo>
                    <a:pt x="29" y="289"/>
                  </a:lnTo>
                  <a:lnTo>
                    <a:pt x="31" y="289"/>
                  </a:lnTo>
                  <a:lnTo>
                    <a:pt x="31" y="291"/>
                  </a:lnTo>
                  <a:lnTo>
                    <a:pt x="31" y="293"/>
                  </a:lnTo>
                  <a:lnTo>
                    <a:pt x="31" y="301"/>
                  </a:lnTo>
                  <a:lnTo>
                    <a:pt x="31" y="301"/>
                  </a:lnTo>
                  <a:lnTo>
                    <a:pt x="31" y="303"/>
                  </a:lnTo>
                  <a:lnTo>
                    <a:pt x="26" y="303"/>
                  </a:lnTo>
                  <a:lnTo>
                    <a:pt x="26" y="308"/>
                  </a:lnTo>
                  <a:lnTo>
                    <a:pt x="24" y="308"/>
                  </a:lnTo>
                  <a:lnTo>
                    <a:pt x="24" y="310"/>
                  </a:lnTo>
                  <a:lnTo>
                    <a:pt x="22" y="312"/>
                  </a:lnTo>
                  <a:lnTo>
                    <a:pt x="29" y="317"/>
                  </a:lnTo>
                  <a:lnTo>
                    <a:pt x="31" y="319"/>
                  </a:lnTo>
                  <a:lnTo>
                    <a:pt x="34" y="324"/>
                  </a:lnTo>
                  <a:lnTo>
                    <a:pt x="29" y="327"/>
                  </a:lnTo>
                  <a:lnTo>
                    <a:pt x="24" y="329"/>
                  </a:lnTo>
                  <a:lnTo>
                    <a:pt x="24" y="329"/>
                  </a:lnTo>
                  <a:lnTo>
                    <a:pt x="26" y="334"/>
                  </a:lnTo>
                  <a:lnTo>
                    <a:pt x="22" y="334"/>
                  </a:lnTo>
                  <a:lnTo>
                    <a:pt x="19" y="334"/>
                  </a:lnTo>
                  <a:lnTo>
                    <a:pt x="17" y="336"/>
                  </a:lnTo>
                  <a:lnTo>
                    <a:pt x="19" y="336"/>
                  </a:lnTo>
                  <a:lnTo>
                    <a:pt x="17" y="338"/>
                  </a:lnTo>
                  <a:lnTo>
                    <a:pt x="17" y="341"/>
                  </a:lnTo>
                  <a:lnTo>
                    <a:pt x="19" y="341"/>
                  </a:lnTo>
                  <a:lnTo>
                    <a:pt x="19" y="341"/>
                  </a:lnTo>
                  <a:lnTo>
                    <a:pt x="22" y="341"/>
                  </a:lnTo>
                  <a:lnTo>
                    <a:pt x="17" y="343"/>
                  </a:lnTo>
                  <a:lnTo>
                    <a:pt x="17" y="343"/>
                  </a:lnTo>
                  <a:lnTo>
                    <a:pt x="17" y="346"/>
                  </a:lnTo>
                  <a:lnTo>
                    <a:pt x="19" y="348"/>
                  </a:lnTo>
                  <a:lnTo>
                    <a:pt x="19" y="355"/>
                  </a:lnTo>
                  <a:lnTo>
                    <a:pt x="19" y="357"/>
                  </a:lnTo>
                  <a:lnTo>
                    <a:pt x="19" y="362"/>
                  </a:lnTo>
                  <a:lnTo>
                    <a:pt x="22" y="364"/>
                  </a:lnTo>
                  <a:lnTo>
                    <a:pt x="22" y="367"/>
                  </a:lnTo>
                  <a:lnTo>
                    <a:pt x="19" y="369"/>
                  </a:lnTo>
                  <a:lnTo>
                    <a:pt x="10" y="364"/>
                  </a:lnTo>
                  <a:lnTo>
                    <a:pt x="7" y="367"/>
                  </a:lnTo>
                  <a:lnTo>
                    <a:pt x="10" y="367"/>
                  </a:lnTo>
                  <a:lnTo>
                    <a:pt x="12" y="369"/>
                  </a:lnTo>
                  <a:lnTo>
                    <a:pt x="12" y="369"/>
                  </a:lnTo>
                  <a:lnTo>
                    <a:pt x="12" y="369"/>
                  </a:lnTo>
                  <a:lnTo>
                    <a:pt x="15" y="372"/>
                  </a:lnTo>
                  <a:lnTo>
                    <a:pt x="19" y="381"/>
                  </a:lnTo>
                  <a:lnTo>
                    <a:pt x="24" y="383"/>
                  </a:lnTo>
                  <a:lnTo>
                    <a:pt x="36" y="381"/>
                  </a:lnTo>
                  <a:lnTo>
                    <a:pt x="38" y="379"/>
                  </a:lnTo>
                  <a:lnTo>
                    <a:pt x="38" y="379"/>
                  </a:lnTo>
                  <a:lnTo>
                    <a:pt x="38" y="374"/>
                  </a:lnTo>
                  <a:lnTo>
                    <a:pt x="41" y="372"/>
                  </a:lnTo>
                  <a:lnTo>
                    <a:pt x="43" y="372"/>
                  </a:lnTo>
                  <a:lnTo>
                    <a:pt x="43" y="372"/>
                  </a:lnTo>
                  <a:lnTo>
                    <a:pt x="45" y="376"/>
                  </a:lnTo>
                  <a:lnTo>
                    <a:pt x="45" y="379"/>
                  </a:lnTo>
                  <a:lnTo>
                    <a:pt x="45" y="381"/>
                  </a:lnTo>
                  <a:lnTo>
                    <a:pt x="50" y="383"/>
                  </a:lnTo>
                  <a:lnTo>
                    <a:pt x="55" y="383"/>
                  </a:lnTo>
                  <a:lnTo>
                    <a:pt x="60" y="383"/>
                  </a:lnTo>
                  <a:lnTo>
                    <a:pt x="62" y="383"/>
                  </a:lnTo>
                  <a:lnTo>
                    <a:pt x="62" y="379"/>
                  </a:lnTo>
                  <a:lnTo>
                    <a:pt x="62" y="376"/>
                  </a:lnTo>
                  <a:lnTo>
                    <a:pt x="64" y="374"/>
                  </a:lnTo>
                  <a:lnTo>
                    <a:pt x="67" y="374"/>
                  </a:lnTo>
                  <a:lnTo>
                    <a:pt x="69" y="374"/>
                  </a:lnTo>
                  <a:lnTo>
                    <a:pt x="71" y="374"/>
                  </a:lnTo>
                  <a:lnTo>
                    <a:pt x="69" y="376"/>
                  </a:lnTo>
                  <a:lnTo>
                    <a:pt x="69" y="379"/>
                  </a:lnTo>
                  <a:lnTo>
                    <a:pt x="74" y="381"/>
                  </a:lnTo>
                  <a:lnTo>
                    <a:pt x="81" y="388"/>
                  </a:lnTo>
                  <a:lnTo>
                    <a:pt x="86" y="390"/>
                  </a:lnTo>
                  <a:lnTo>
                    <a:pt x="88" y="393"/>
                  </a:lnTo>
                  <a:lnTo>
                    <a:pt x="88" y="393"/>
                  </a:lnTo>
                  <a:lnTo>
                    <a:pt x="88" y="395"/>
                  </a:lnTo>
                  <a:lnTo>
                    <a:pt x="88" y="398"/>
                  </a:lnTo>
                  <a:lnTo>
                    <a:pt x="88" y="398"/>
                  </a:lnTo>
                  <a:lnTo>
                    <a:pt x="88" y="400"/>
                  </a:lnTo>
                  <a:lnTo>
                    <a:pt x="93" y="405"/>
                  </a:lnTo>
                  <a:lnTo>
                    <a:pt x="93" y="407"/>
                  </a:lnTo>
                  <a:lnTo>
                    <a:pt x="93" y="409"/>
                  </a:lnTo>
                  <a:lnTo>
                    <a:pt x="95" y="414"/>
                  </a:lnTo>
                  <a:lnTo>
                    <a:pt x="117" y="417"/>
                  </a:lnTo>
                  <a:lnTo>
                    <a:pt x="119" y="417"/>
                  </a:lnTo>
                  <a:lnTo>
                    <a:pt x="126" y="409"/>
                  </a:lnTo>
                  <a:lnTo>
                    <a:pt x="128" y="405"/>
                  </a:lnTo>
                  <a:lnTo>
                    <a:pt x="173" y="400"/>
                  </a:lnTo>
                  <a:lnTo>
                    <a:pt x="176" y="400"/>
                  </a:lnTo>
                  <a:lnTo>
                    <a:pt x="173" y="398"/>
                  </a:lnTo>
                  <a:lnTo>
                    <a:pt x="169" y="393"/>
                  </a:lnTo>
                  <a:lnTo>
                    <a:pt x="171" y="390"/>
                  </a:lnTo>
                  <a:lnTo>
                    <a:pt x="176" y="388"/>
                  </a:lnTo>
                  <a:lnTo>
                    <a:pt x="197" y="388"/>
                  </a:lnTo>
                  <a:lnTo>
                    <a:pt x="202" y="388"/>
                  </a:lnTo>
                  <a:lnTo>
                    <a:pt x="207" y="386"/>
                  </a:lnTo>
                  <a:lnTo>
                    <a:pt x="211" y="381"/>
                  </a:lnTo>
                  <a:lnTo>
                    <a:pt x="209" y="372"/>
                  </a:lnTo>
                  <a:lnTo>
                    <a:pt x="211" y="372"/>
                  </a:lnTo>
                  <a:lnTo>
                    <a:pt x="211" y="367"/>
                  </a:lnTo>
                  <a:lnTo>
                    <a:pt x="211" y="362"/>
                  </a:lnTo>
                  <a:lnTo>
                    <a:pt x="211" y="362"/>
                  </a:lnTo>
                  <a:lnTo>
                    <a:pt x="211" y="357"/>
                  </a:lnTo>
                  <a:lnTo>
                    <a:pt x="211" y="357"/>
                  </a:lnTo>
                  <a:lnTo>
                    <a:pt x="223" y="369"/>
                  </a:lnTo>
                  <a:lnTo>
                    <a:pt x="230" y="372"/>
                  </a:lnTo>
                  <a:lnTo>
                    <a:pt x="230" y="367"/>
                  </a:lnTo>
                  <a:lnTo>
                    <a:pt x="230" y="364"/>
                  </a:lnTo>
                  <a:lnTo>
                    <a:pt x="233" y="364"/>
                  </a:lnTo>
                  <a:lnTo>
                    <a:pt x="235" y="364"/>
                  </a:lnTo>
                  <a:lnTo>
                    <a:pt x="235" y="362"/>
                  </a:lnTo>
                  <a:lnTo>
                    <a:pt x="233" y="360"/>
                  </a:lnTo>
                  <a:close/>
                  <a:moveTo>
                    <a:pt x="7" y="343"/>
                  </a:moveTo>
                  <a:lnTo>
                    <a:pt x="7" y="343"/>
                  </a:lnTo>
                  <a:lnTo>
                    <a:pt x="5" y="343"/>
                  </a:lnTo>
                  <a:lnTo>
                    <a:pt x="5" y="346"/>
                  </a:lnTo>
                  <a:lnTo>
                    <a:pt x="5" y="346"/>
                  </a:lnTo>
                  <a:lnTo>
                    <a:pt x="7" y="346"/>
                  </a:lnTo>
                  <a:lnTo>
                    <a:pt x="7" y="34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noEditPoints="1"/>
            </p:cNvSpPr>
            <p:nvPr/>
          </p:nvSpPr>
          <p:spPr bwMode="auto">
            <a:xfrm>
              <a:off x="5386" y="4659"/>
              <a:ext cx="513" cy="301"/>
            </a:xfrm>
            <a:custGeom>
              <a:avLst/>
              <a:gdLst>
                <a:gd name="T0" fmla="*/ 138 w 513"/>
                <a:gd name="T1" fmla="*/ 242 h 301"/>
                <a:gd name="T2" fmla="*/ 145 w 513"/>
                <a:gd name="T3" fmla="*/ 246 h 301"/>
                <a:gd name="T4" fmla="*/ 69 w 513"/>
                <a:gd name="T5" fmla="*/ 270 h 301"/>
                <a:gd name="T6" fmla="*/ 76 w 513"/>
                <a:gd name="T7" fmla="*/ 268 h 301"/>
                <a:gd name="T8" fmla="*/ 10 w 513"/>
                <a:gd name="T9" fmla="*/ 296 h 301"/>
                <a:gd name="T10" fmla="*/ 302 w 513"/>
                <a:gd name="T11" fmla="*/ 194 h 301"/>
                <a:gd name="T12" fmla="*/ 306 w 513"/>
                <a:gd name="T13" fmla="*/ 192 h 301"/>
                <a:gd name="T14" fmla="*/ 482 w 513"/>
                <a:gd name="T15" fmla="*/ 40 h 301"/>
                <a:gd name="T16" fmla="*/ 468 w 513"/>
                <a:gd name="T17" fmla="*/ 26 h 301"/>
                <a:gd name="T18" fmla="*/ 423 w 513"/>
                <a:gd name="T19" fmla="*/ 28 h 301"/>
                <a:gd name="T20" fmla="*/ 342 w 513"/>
                <a:gd name="T21" fmla="*/ 21 h 301"/>
                <a:gd name="T22" fmla="*/ 318 w 513"/>
                <a:gd name="T23" fmla="*/ 12 h 301"/>
                <a:gd name="T24" fmla="*/ 314 w 513"/>
                <a:gd name="T25" fmla="*/ 26 h 301"/>
                <a:gd name="T26" fmla="*/ 285 w 513"/>
                <a:gd name="T27" fmla="*/ 47 h 301"/>
                <a:gd name="T28" fmla="*/ 214 w 513"/>
                <a:gd name="T29" fmla="*/ 71 h 301"/>
                <a:gd name="T30" fmla="*/ 150 w 513"/>
                <a:gd name="T31" fmla="*/ 50 h 301"/>
                <a:gd name="T32" fmla="*/ 136 w 513"/>
                <a:gd name="T33" fmla="*/ 83 h 301"/>
                <a:gd name="T34" fmla="*/ 124 w 513"/>
                <a:gd name="T35" fmla="*/ 130 h 301"/>
                <a:gd name="T36" fmla="*/ 100 w 513"/>
                <a:gd name="T37" fmla="*/ 163 h 301"/>
                <a:gd name="T38" fmla="*/ 79 w 513"/>
                <a:gd name="T39" fmla="*/ 189 h 301"/>
                <a:gd name="T40" fmla="*/ 27 w 513"/>
                <a:gd name="T41" fmla="*/ 208 h 301"/>
                <a:gd name="T42" fmla="*/ 31 w 513"/>
                <a:gd name="T43" fmla="*/ 223 h 301"/>
                <a:gd name="T44" fmla="*/ 31 w 513"/>
                <a:gd name="T45" fmla="*/ 256 h 301"/>
                <a:gd name="T46" fmla="*/ 46 w 513"/>
                <a:gd name="T47" fmla="*/ 253 h 301"/>
                <a:gd name="T48" fmla="*/ 48 w 513"/>
                <a:gd name="T49" fmla="*/ 258 h 301"/>
                <a:gd name="T50" fmla="*/ 0 w 513"/>
                <a:gd name="T51" fmla="*/ 286 h 301"/>
                <a:gd name="T52" fmla="*/ 48 w 513"/>
                <a:gd name="T53" fmla="*/ 265 h 301"/>
                <a:gd name="T54" fmla="*/ 81 w 513"/>
                <a:gd name="T55" fmla="*/ 225 h 301"/>
                <a:gd name="T56" fmla="*/ 93 w 513"/>
                <a:gd name="T57" fmla="*/ 227 h 301"/>
                <a:gd name="T58" fmla="*/ 100 w 513"/>
                <a:gd name="T59" fmla="*/ 246 h 301"/>
                <a:gd name="T60" fmla="*/ 159 w 513"/>
                <a:gd name="T61" fmla="*/ 223 h 301"/>
                <a:gd name="T62" fmla="*/ 178 w 513"/>
                <a:gd name="T63" fmla="*/ 227 h 301"/>
                <a:gd name="T64" fmla="*/ 195 w 513"/>
                <a:gd name="T65" fmla="*/ 218 h 301"/>
                <a:gd name="T66" fmla="*/ 200 w 513"/>
                <a:gd name="T67" fmla="*/ 234 h 301"/>
                <a:gd name="T68" fmla="*/ 219 w 513"/>
                <a:gd name="T69" fmla="*/ 237 h 301"/>
                <a:gd name="T70" fmla="*/ 233 w 513"/>
                <a:gd name="T71" fmla="*/ 206 h 301"/>
                <a:gd name="T72" fmla="*/ 245 w 513"/>
                <a:gd name="T73" fmla="*/ 197 h 301"/>
                <a:gd name="T74" fmla="*/ 257 w 513"/>
                <a:gd name="T75" fmla="*/ 197 h 301"/>
                <a:gd name="T76" fmla="*/ 278 w 513"/>
                <a:gd name="T77" fmla="*/ 194 h 301"/>
                <a:gd name="T78" fmla="*/ 299 w 513"/>
                <a:gd name="T79" fmla="*/ 194 h 301"/>
                <a:gd name="T80" fmla="*/ 321 w 513"/>
                <a:gd name="T81" fmla="*/ 182 h 301"/>
                <a:gd name="T82" fmla="*/ 323 w 513"/>
                <a:gd name="T83" fmla="*/ 171 h 301"/>
                <a:gd name="T84" fmla="*/ 347 w 513"/>
                <a:gd name="T85" fmla="*/ 166 h 301"/>
                <a:gd name="T86" fmla="*/ 370 w 513"/>
                <a:gd name="T87" fmla="*/ 144 h 301"/>
                <a:gd name="T88" fmla="*/ 389 w 513"/>
                <a:gd name="T89" fmla="*/ 144 h 301"/>
                <a:gd name="T90" fmla="*/ 399 w 513"/>
                <a:gd name="T91" fmla="*/ 147 h 301"/>
                <a:gd name="T92" fmla="*/ 423 w 513"/>
                <a:gd name="T93" fmla="*/ 166 h 301"/>
                <a:gd name="T94" fmla="*/ 418 w 513"/>
                <a:gd name="T95" fmla="*/ 123 h 301"/>
                <a:gd name="T96" fmla="*/ 442 w 513"/>
                <a:gd name="T97" fmla="*/ 152 h 301"/>
                <a:gd name="T98" fmla="*/ 437 w 513"/>
                <a:gd name="T99" fmla="*/ 121 h 301"/>
                <a:gd name="T100" fmla="*/ 425 w 513"/>
                <a:gd name="T101" fmla="*/ 97 h 301"/>
                <a:gd name="T102" fmla="*/ 461 w 513"/>
                <a:gd name="T103" fmla="*/ 118 h 301"/>
                <a:gd name="T104" fmla="*/ 482 w 513"/>
                <a:gd name="T105" fmla="*/ 128 h 301"/>
                <a:gd name="T106" fmla="*/ 494 w 513"/>
                <a:gd name="T107" fmla="*/ 123 h 301"/>
                <a:gd name="T108" fmla="*/ 31 w 513"/>
                <a:gd name="T109" fmla="*/ 256 h 301"/>
                <a:gd name="T110" fmla="*/ 34 w 513"/>
                <a:gd name="T111" fmla="*/ 260 h 301"/>
                <a:gd name="T112" fmla="*/ 411 w 513"/>
                <a:gd name="T113" fmla="*/ 173 h 301"/>
                <a:gd name="T114" fmla="*/ 387 w 513"/>
                <a:gd name="T115" fmla="*/ 171 h 301"/>
                <a:gd name="T116" fmla="*/ 461 w 513"/>
                <a:gd name="T117" fmla="*/ 13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301">
                  <a:moveTo>
                    <a:pt x="95" y="282"/>
                  </a:moveTo>
                  <a:lnTo>
                    <a:pt x="93" y="282"/>
                  </a:lnTo>
                  <a:lnTo>
                    <a:pt x="95" y="284"/>
                  </a:lnTo>
                  <a:lnTo>
                    <a:pt x="95" y="284"/>
                  </a:lnTo>
                  <a:lnTo>
                    <a:pt x="98" y="284"/>
                  </a:lnTo>
                  <a:lnTo>
                    <a:pt x="98" y="282"/>
                  </a:lnTo>
                  <a:lnTo>
                    <a:pt x="95" y="282"/>
                  </a:lnTo>
                  <a:lnTo>
                    <a:pt x="95" y="282"/>
                  </a:lnTo>
                  <a:close/>
                  <a:moveTo>
                    <a:pt x="145" y="242"/>
                  </a:moveTo>
                  <a:lnTo>
                    <a:pt x="140" y="242"/>
                  </a:lnTo>
                  <a:lnTo>
                    <a:pt x="138" y="242"/>
                  </a:lnTo>
                  <a:lnTo>
                    <a:pt x="136" y="244"/>
                  </a:lnTo>
                  <a:lnTo>
                    <a:pt x="136" y="246"/>
                  </a:lnTo>
                  <a:lnTo>
                    <a:pt x="136" y="249"/>
                  </a:lnTo>
                  <a:lnTo>
                    <a:pt x="136" y="249"/>
                  </a:lnTo>
                  <a:lnTo>
                    <a:pt x="138" y="249"/>
                  </a:lnTo>
                  <a:lnTo>
                    <a:pt x="140" y="249"/>
                  </a:lnTo>
                  <a:lnTo>
                    <a:pt x="143" y="249"/>
                  </a:lnTo>
                  <a:lnTo>
                    <a:pt x="143" y="249"/>
                  </a:lnTo>
                  <a:lnTo>
                    <a:pt x="143" y="246"/>
                  </a:lnTo>
                  <a:lnTo>
                    <a:pt x="143" y="246"/>
                  </a:lnTo>
                  <a:lnTo>
                    <a:pt x="145" y="246"/>
                  </a:lnTo>
                  <a:lnTo>
                    <a:pt x="145" y="244"/>
                  </a:lnTo>
                  <a:lnTo>
                    <a:pt x="145" y="244"/>
                  </a:lnTo>
                  <a:lnTo>
                    <a:pt x="145" y="242"/>
                  </a:lnTo>
                  <a:close/>
                  <a:moveTo>
                    <a:pt x="76" y="265"/>
                  </a:moveTo>
                  <a:lnTo>
                    <a:pt x="69" y="265"/>
                  </a:lnTo>
                  <a:lnTo>
                    <a:pt x="67" y="268"/>
                  </a:lnTo>
                  <a:lnTo>
                    <a:pt x="67" y="268"/>
                  </a:lnTo>
                  <a:lnTo>
                    <a:pt x="67" y="268"/>
                  </a:lnTo>
                  <a:lnTo>
                    <a:pt x="69" y="270"/>
                  </a:lnTo>
                  <a:lnTo>
                    <a:pt x="69" y="270"/>
                  </a:lnTo>
                  <a:lnTo>
                    <a:pt x="69" y="270"/>
                  </a:lnTo>
                  <a:lnTo>
                    <a:pt x="67" y="270"/>
                  </a:lnTo>
                  <a:lnTo>
                    <a:pt x="67" y="272"/>
                  </a:lnTo>
                  <a:lnTo>
                    <a:pt x="69" y="272"/>
                  </a:lnTo>
                  <a:lnTo>
                    <a:pt x="69" y="272"/>
                  </a:lnTo>
                  <a:lnTo>
                    <a:pt x="74" y="272"/>
                  </a:lnTo>
                  <a:lnTo>
                    <a:pt x="74" y="270"/>
                  </a:lnTo>
                  <a:lnTo>
                    <a:pt x="76" y="268"/>
                  </a:lnTo>
                  <a:lnTo>
                    <a:pt x="76" y="268"/>
                  </a:lnTo>
                  <a:lnTo>
                    <a:pt x="76" y="268"/>
                  </a:lnTo>
                  <a:lnTo>
                    <a:pt x="76" y="268"/>
                  </a:lnTo>
                  <a:lnTo>
                    <a:pt x="76" y="268"/>
                  </a:lnTo>
                  <a:lnTo>
                    <a:pt x="76" y="265"/>
                  </a:lnTo>
                  <a:close/>
                  <a:moveTo>
                    <a:pt x="60" y="265"/>
                  </a:moveTo>
                  <a:lnTo>
                    <a:pt x="57" y="265"/>
                  </a:lnTo>
                  <a:lnTo>
                    <a:pt x="57" y="265"/>
                  </a:lnTo>
                  <a:lnTo>
                    <a:pt x="57" y="268"/>
                  </a:lnTo>
                  <a:lnTo>
                    <a:pt x="62" y="268"/>
                  </a:lnTo>
                  <a:lnTo>
                    <a:pt x="62" y="265"/>
                  </a:lnTo>
                  <a:lnTo>
                    <a:pt x="62" y="265"/>
                  </a:lnTo>
                  <a:lnTo>
                    <a:pt x="62" y="265"/>
                  </a:lnTo>
                  <a:lnTo>
                    <a:pt x="60" y="265"/>
                  </a:lnTo>
                  <a:close/>
                  <a:moveTo>
                    <a:pt x="10" y="296"/>
                  </a:moveTo>
                  <a:lnTo>
                    <a:pt x="8" y="296"/>
                  </a:lnTo>
                  <a:lnTo>
                    <a:pt x="8" y="298"/>
                  </a:lnTo>
                  <a:lnTo>
                    <a:pt x="8" y="298"/>
                  </a:lnTo>
                  <a:lnTo>
                    <a:pt x="10" y="298"/>
                  </a:lnTo>
                  <a:lnTo>
                    <a:pt x="10" y="301"/>
                  </a:lnTo>
                  <a:lnTo>
                    <a:pt x="10" y="301"/>
                  </a:lnTo>
                  <a:lnTo>
                    <a:pt x="10" y="298"/>
                  </a:lnTo>
                  <a:lnTo>
                    <a:pt x="10" y="298"/>
                  </a:lnTo>
                  <a:lnTo>
                    <a:pt x="10" y="296"/>
                  </a:lnTo>
                  <a:close/>
                  <a:moveTo>
                    <a:pt x="302" y="192"/>
                  </a:moveTo>
                  <a:lnTo>
                    <a:pt x="302" y="194"/>
                  </a:lnTo>
                  <a:lnTo>
                    <a:pt x="299" y="194"/>
                  </a:lnTo>
                  <a:lnTo>
                    <a:pt x="299" y="197"/>
                  </a:lnTo>
                  <a:lnTo>
                    <a:pt x="302" y="197"/>
                  </a:lnTo>
                  <a:lnTo>
                    <a:pt x="302" y="197"/>
                  </a:lnTo>
                  <a:lnTo>
                    <a:pt x="302" y="197"/>
                  </a:lnTo>
                  <a:lnTo>
                    <a:pt x="304" y="197"/>
                  </a:lnTo>
                  <a:lnTo>
                    <a:pt x="304" y="197"/>
                  </a:lnTo>
                  <a:lnTo>
                    <a:pt x="304" y="194"/>
                  </a:lnTo>
                  <a:lnTo>
                    <a:pt x="306" y="194"/>
                  </a:lnTo>
                  <a:lnTo>
                    <a:pt x="306" y="194"/>
                  </a:lnTo>
                  <a:lnTo>
                    <a:pt x="306" y="192"/>
                  </a:lnTo>
                  <a:lnTo>
                    <a:pt x="304" y="192"/>
                  </a:lnTo>
                  <a:lnTo>
                    <a:pt x="302" y="192"/>
                  </a:lnTo>
                  <a:close/>
                  <a:moveTo>
                    <a:pt x="501" y="92"/>
                  </a:moveTo>
                  <a:lnTo>
                    <a:pt x="513" y="69"/>
                  </a:lnTo>
                  <a:lnTo>
                    <a:pt x="513" y="66"/>
                  </a:lnTo>
                  <a:lnTo>
                    <a:pt x="506" y="66"/>
                  </a:lnTo>
                  <a:lnTo>
                    <a:pt x="503" y="62"/>
                  </a:lnTo>
                  <a:lnTo>
                    <a:pt x="498" y="55"/>
                  </a:lnTo>
                  <a:lnTo>
                    <a:pt x="494" y="50"/>
                  </a:lnTo>
                  <a:lnTo>
                    <a:pt x="484" y="45"/>
                  </a:lnTo>
                  <a:lnTo>
                    <a:pt x="482" y="40"/>
                  </a:lnTo>
                  <a:lnTo>
                    <a:pt x="482" y="36"/>
                  </a:lnTo>
                  <a:lnTo>
                    <a:pt x="482" y="33"/>
                  </a:lnTo>
                  <a:lnTo>
                    <a:pt x="482" y="31"/>
                  </a:lnTo>
                  <a:lnTo>
                    <a:pt x="477" y="24"/>
                  </a:lnTo>
                  <a:lnTo>
                    <a:pt x="477" y="21"/>
                  </a:lnTo>
                  <a:lnTo>
                    <a:pt x="475" y="21"/>
                  </a:lnTo>
                  <a:lnTo>
                    <a:pt x="470" y="21"/>
                  </a:lnTo>
                  <a:lnTo>
                    <a:pt x="465" y="21"/>
                  </a:lnTo>
                  <a:lnTo>
                    <a:pt x="468" y="24"/>
                  </a:lnTo>
                  <a:lnTo>
                    <a:pt x="468" y="26"/>
                  </a:lnTo>
                  <a:lnTo>
                    <a:pt x="468" y="26"/>
                  </a:lnTo>
                  <a:lnTo>
                    <a:pt x="468" y="28"/>
                  </a:lnTo>
                  <a:lnTo>
                    <a:pt x="465" y="33"/>
                  </a:lnTo>
                  <a:lnTo>
                    <a:pt x="463" y="36"/>
                  </a:lnTo>
                  <a:lnTo>
                    <a:pt x="461" y="38"/>
                  </a:lnTo>
                  <a:lnTo>
                    <a:pt x="453" y="38"/>
                  </a:lnTo>
                  <a:lnTo>
                    <a:pt x="442" y="36"/>
                  </a:lnTo>
                  <a:lnTo>
                    <a:pt x="432" y="36"/>
                  </a:lnTo>
                  <a:lnTo>
                    <a:pt x="430" y="36"/>
                  </a:lnTo>
                  <a:lnTo>
                    <a:pt x="427" y="33"/>
                  </a:lnTo>
                  <a:lnTo>
                    <a:pt x="425" y="31"/>
                  </a:lnTo>
                  <a:lnTo>
                    <a:pt x="423" y="28"/>
                  </a:lnTo>
                  <a:lnTo>
                    <a:pt x="420" y="28"/>
                  </a:lnTo>
                  <a:lnTo>
                    <a:pt x="382" y="40"/>
                  </a:lnTo>
                  <a:lnTo>
                    <a:pt x="375" y="40"/>
                  </a:lnTo>
                  <a:lnTo>
                    <a:pt x="370" y="36"/>
                  </a:lnTo>
                  <a:lnTo>
                    <a:pt x="368" y="28"/>
                  </a:lnTo>
                  <a:lnTo>
                    <a:pt x="368" y="21"/>
                  </a:lnTo>
                  <a:lnTo>
                    <a:pt x="366" y="14"/>
                  </a:lnTo>
                  <a:lnTo>
                    <a:pt x="363" y="10"/>
                  </a:lnTo>
                  <a:lnTo>
                    <a:pt x="359" y="10"/>
                  </a:lnTo>
                  <a:lnTo>
                    <a:pt x="349" y="19"/>
                  </a:lnTo>
                  <a:lnTo>
                    <a:pt x="342" y="21"/>
                  </a:lnTo>
                  <a:lnTo>
                    <a:pt x="340" y="19"/>
                  </a:lnTo>
                  <a:lnTo>
                    <a:pt x="335" y="17"/>
                  </a:lnTo>
                  <a:lnTo>
                    <a:pt x="328" y="7"/>
                  </a:lnTo>
                  <a:lnTo>
                    <a:pt x="325" y="5"/>
                  </a:lnTo>
                  <a:lnTo>
                    <a:pt x="325" y="0"/>
                  </a:lnTo>
                  <a:lnTo>
                    <a:pt x="325" y="0"/>
                  </a:lnTo>
                  <a:lnTo>
                    <a:pt x="323" y="0"/>
                  </a:lnTo>
                  <a:lnTo>
                    <a:pt x="311" y="2"/>
                  </a:lnTo>
                  <a:lnTo>
                    <a:pt x="314" y="7"/>
                  </a:lnTo>
                  <a:lnTo>
                    <a:pt x="314" y="10"/>
                  </a:lnTo>
                  <a:lnTo>
                    <a:pt x="318" y="12"/>
                  </a:lnTo>
                  <a:lnTo>
                    <a:pt x="318" y="14"/>
                  </a:lnTo>
                  <a:lnTo>
                    <a:pt x="318" y="17"/>
                  </a:lnTo>
                  <a:lnTo>
                    <a:pt x="316" y="19"/>
                  </a:lnTo>
                  <a:lnTo>
                    <a:pt x="314" y="19"/>
                  </a:lnTo>
                  <a:lnTo>
                    <a:pt x="309" y="21"/>
                  </a:lnTo>
                  <a:lnTo>
                    <a:pt x="306" y="24"/>
                  </a:lnTo>
                  <a:lnTo>
                    <a:pt x="306" y="28"/>
                  </a:lnTo>
                  <a:lnTo>
                    <a:pt x="304" y="31"/>
                  </a:lnTo>
                  <a:lnTo>
                    <a:pt x="306" y="33"/>
                  </a:lnTo>
                  <a:lnTo>
                    <a:pt x="311" y="28"/>
                  </a:lnTo>
                  <a:lnTo>
                    <a:pt x="314" y="26"/>
                  </a:lnTo>
                  <a:lnTo>
                    <a:pt x="321" y="28"/>
                  </a:lnTo>
                  <a:lnTo>
                    <a:pt x="323" y="31"/>
                  </a:lnTo>
                  <a:lnTo>
                    <a:pt x="311" y="36"/>
                  </a:lnTo>
                  <a:lnTo>
                    <a:pt x="309" y="38"/>
                  </a:lnTo>
                  <a:lnTo>
                    <a:pt x="311" y="45"/>
                  </a:lnTo>
                  <a:lnTo>
                    <a:pt x="311" y="47"/>
                  </a:lnTo>
                  <a:lnTo>
                    <a:pt x="309" y="47"/>
                  </a:lnTo>
                  <a:lnTo>
                    <a:pt x="299" y="43"/>
                  </a:lnTo>
                  <a:lnTo>
                    <a:pt x="295" y="43"/>
                  </a:lnTo>
                  <a:lnTo>
                    <a:pt x="292" y="43"/>
                  </a:lnTo>
                  <a:lnTo>
                    <a:pt x="285" y="47"/>
                  </a:lnTo>
                  <a:lnTo>
                    <a:pt x="261" y="50"/>
                  </a:lnTo>
                  <a:lnTo>
                    <a:pt x="242" y="47"/>
                  </a:lnTo>
                  <a:lnTo>
                    <a:pt x="240" y="50"/>
                  </a:lnTo>
                  <a:lnTo>
                    <a:pt x="238" y="55"/>
                  </a:lnTo>
                  <a:lnTo>
                    <a:pt x="235" y="62"/>
                  </a:lnTo>
                  <a:lnTo>
                    <a:pt x="235" y="69"/>
                  </a:lnTo>
                  <a:lnTo>
                    <a:pt x="235" y="71"/>
                  </a:lnTo>
                  <a:lnTo>
                    <a:pt x="231" y="78"/>
                  </a:lnTo>
                  <a:lnTo>
                    <a:pt x="221" y="78"/>
                  </a:lnTo>
                  <a:lnTo>
                    <a:pt x="214" y="76"/>
                  </a:lnTo>
                  <a:lnTo>
                    <a:pt x="214" y="71"/>
                  </a:lnTo>
                  <a:lnTo>
                    <a:pt x="212" y="66"/>
                  </a:lnTo>
                  <a:lnTo>
                    <a:pt x="209" y="66"/>
                  </a:lnTo>
                  <a:lnTo>
                    <a:pt x="204" y="64"/>
                  </a:lnTo>
                  <a:lnTo>
                    <a:pt x="200" y="66"/>
                  </a:lnTo>
                  <a:lnTo>
                    <a:pt x="200" y="71"/>
                  </a:lnTo>
                  <a:lnTo>
                    <a:pt x="200" y="73"/>
                  </a:lnTo>
                  <a:lnTo>
                    <a:pt x="197" y="76"/>
                  </a:lnTo>
                  <a:lnTo>
                    <a:pt x="193" y="66"/>
                  </a:lnTo>
                  <a:lnTo>
                    <a:pt x="190" y="64"/>
                  </a:lnTo>
                  <a:lnTo>
                    <a:pt x="183" y="59"/>
                  </a:lnTo>
                  <a:lnTo>
                    <a:pt x="150" y="50"/>
                  </a:lnTo>
                  <a:lnTo>
                    <a:pt x="143" y="52"/>
                  </a:lnTo>
                  <a:lnTo>
                    <a:pt x="140" y="57"/>
                  </a:lnTo>
                  <a:lnTo>
                    <a:pt x="140" y="59"/>
                  </a:lnTo>
                  <a:lnTo>
                    <a:pt x="143" y="62"/>
                  </a:lnTo>
                  <a:lnTo>
                    <a:pt x="143" y="64"/>
                  </a:lnTo>
                  <a:lnTo>
                    <a:pt x="145" y="66"/>
                  </a:lnTo>
                  <a:lnTo>
                    <a:pt x="143" y="69"/>
                  </a:lnTo>
                  <a:lnTo>
                    <a:pt x="143" y="73"/>
                  </a:lnTo>
                  <a:lnTo>
                    <a:pt x="138" y="76"/>
                  </a:lnTo>
                  <a:lnTo>
                    <a:pt x="138" y="78"/>
                  </a:lnTo>
                  <a:lnTo>
                    <a:pt x="136" y="83"/>
                  </a:lnTo>
                  <a:lnTo>
                    <a:pt x="138" y="85"/>
                  </a:lnTo>
                  <a:lnTo>
                    <a:pt x="138" y="90"/>
                  </a:lnTo>
                  <a:lnTo>
                    <a:pt x="136" y="92"/>
                  </a:lnTo>
                  <a:lnTo>
                    <a:pt x="121" y="97"/>
                  </a:lnTo>
                  <a:lnTo>
                    <a:pt x="117" y="100"/>
                  </a:lnTo>
                  <a:lnTo>
                    <a:pt x="114" y="107"/>
                  </a:lnTo>
                  <a:lnTo>
                    <a:pt x="126" y="109"/>
                  </a:lnTo>
                  <a:lnTo>
                    <a:pt x="129" y="111"/>
                  </a:lnTo>
                  <a:lnTo>
                    <a:pt x="129" y="116"/>
                  </a:lnTo>
                  <a:lnTo>
                    <a:pt x="126" y="123"/>
                  </a:lnTo>
                  <a:lnTo>
                    <a:pt x="124" y="130"/>
                  </a:lnTo>
                  <a:lnTo>
                    <a:pt x="121" y="130"/>
                  </a:lnTo>
                  <a:lnTo>
                    <a:pt x="119" y="137"/>
                  </a:lnTo>
                  <a:lnTo>
                    <a:pt x="119" y="144"/>
                  </a:lnTo>
                  <a:lnTo>
                    <a:pt x="112" y="152"/>
                  </a:lnTo>
                  <a:lnTo>
                    <a:pt x="107" y="154"/>
                  </a:lnTo>
                  <a:lnTo>
                    <a:pt x="105" y="159"/>
                  </a:lnTo>
                  <a:lnTo>
                    <a:pt x="105" y="161"/>
                  </a:lnTo>
                  <a:lnTo>
                    <a:pt x="102" y="161"/>
                  </a:lnTo>
                  <a:lnTo>
                    <a:pt x="102" y="161"/>
                  </a:lnTo>
                  <a:lnTo>
                    <a:pt x="100" y="161"/>
                  </a:lnTo>
                  <a:lnTo>
                    <a:pt x="100" y="163"/>
                  </a:lnTo>
                  <a:lnTo>
                    <a:pt x="102" y="163"/>
                  </a:lnTo>
                  <a:lnTo>
                    <a:pt x="105" y="168"/>
                  </a:lnTo>
                  <a:lnTo>
                    <a:pt x="107" y="173"/>
                  </a:lnTo>
                  <a:lnTo>
                    <a:pt x="107" y="175"/>
                  </a:lnTo>
                  <a:lnTo>
                    <a:pt x="107" y="180"/>
                  </a:lnTo>
                  <a:lnTo>
                    <a:pt x="105" y="180"/>
                  </a:lnTo>
                  <a:lnTo>
                    <a:pt x="98" y="178"/>
                  </a:lnTo>
                  <a:lnTo>
                    <a:pt x="95" y="178"/>
                  </a:lnTo>
                  <a:lnTo>
                    <a:pt x="93" y="178"/>
                  </a:lnTo>
                  <a:lnTo>
                    <a:pt x="86" y="185"/>
                  </a:lnTo>
                  <a:lnTo>
                    <a:pt x="79" y="189"/>
                  </a:lnTo>
                  <a:lnTo>
                    <a:pt x="72" y="189"/>
                  </a:lnTo>
                  <a:lnTo>
                    <a:pt x="67" y="189"/>
                  </a:lnTo>
                  <a:lnTo>
                    <a:pt x="65" y="187"/>
                  </a:lnTo>
                  <a:lnTo>
                    <a:pt x="62" y="187"/>
                  </a:lnTo>
                  <a:lnTo>
                    <a:pt x="62" y="185"/>
                  </a:lnTo>
                  <a:lnTo>
                    <a:pt x="62" y="182"/>
                  </a:lnTo>
                  <a:lnTo>
                    <a:pt x="60" y="182"/>
                  </a:lnTo>
                  <a:lnTo>
                    <a:pt x="57" y="185"/>
                  </a:lnTo>
                  <a:lnTo>
                    <a:pt x="43" y="199"/>
                  </a:lnTo>
                  <a:lnTo>
                    <a:pt x="34" y="208"/>
                  </a:lnTo>
                  <a:lnTo>
                    <a:pt x="27" y="208"/>
                  </a:lnTo>
                  <a:lnTo>
                    <a:pt x="22" y="206"/>
                  </a:lnTo>
                  <a:lnTo>
                    <a:pt x="19" y="204"/>
                  </a:lnTo>
                  <a:lnTo>
                    <a:pt x="19" y="204"/>
                  </a:lnTo>
                  <a:lnTo>
                    <a:pt x="19" y="206"/>
                  </a:lnTo>
                  <a:lnTo>
                    <a:pt x="17" y="208"/>
                  </a:lnTo>
                  <a:lnTo>
                    <a:pt x="15" y="213"/>
                  </a:lnTo>
                  <a:lnTo>
                    <a:pt x="17" y="218"/>
                  </a:lnTo>
                  <a:lnTo>
                    <a:pt x="19" y="220"/>
                  </a:lnTo>
                  <a:lnTo>
                    <a:pt x="22" y="223"/>
                  </a:lnTo>
                  <a:lnTo>
                    <a:pt x="24" y="223"/>
                  </a:lnTo>
                  <a:lnTo>
                    <a:pt x="31" y="223"/>
                  </a:lnTo>
                  <a:lnTo>
                    <a:pt x="46" y="220"/>
                  </a:lnTo>
                  <a:lnTo>
                    <a:pt x="53" y="223"/>
                  </a:lnTo>
                  <a:lnTo>
                    <a:pt x="50" y="225"/>
                  </a:lnTo>
                  <a:lnTo>
                    <a:pt x="48" y="232"/>
                  </a:lnTo>
                  <a:lnTo>
                    <a:pt x="46" y="234"/>
                  </a:lnTo>
                  <a:lnTo>
                    <a:pt x="34" y="239"/>
                  </a:lnTo>
                  <a:lnTo>
                    <a:pt x="31" y="242"/>
                  </a:lnTo>
                  <a:lnTo>
                    <a:pt x="31" y="244"/>
                  </a:lnTo>
                  <a:lnTo>
                    <a:pt x="31" y="251"/>
                  </a:lnTo>
                  <a:lnTo>
                    <a:pt x="31" y="253"/>
                  </a:lnTo>
                  <a:lnTo>
                    <a:pt x="31" y="256"/>
                  </a:lnTo>
                  <a:lnTo>
                    <a:pt x="34" y="256"/>
                  </a:lnTo>
                  <a:lnTo>
                    <a:pt x="34" y="253"/>
                  </a:lnTo>
                  <a:lnTo>
                    <a:pt x="36" y="251"/>
                  </a:lnTo>
                  <a:lnTo>
                    <a:pt x="41" y="251"/>
                  </a:lnTo>
                  <a:lnTo>
                    <a:pt x="41" y="251"/>
                  </a:lnTo>
                  <a:lnTo>
                    <a:pt x="41" y="249"/>
                  </a:lnTo>
                  <a:lnTo>
                    <a:pt x="43" y="249"/>
                  </a:lnTo>
                  <a:lnTo>
                    <a:pt x="46" y="249"/>
                  </a:lnTo>
                  <a:lnTo>
                    <a:pt x="46" y="251"/>
                  </a:lnTo>
                  <a:lnTo>
                    <a:pt x="46" y="251"/>
                  </a:lnTo>
                  <a:lnTo>
                    <a:pt x="46" y="253"/>
                  </a:lnTo>
                  <a:lnTo>
                    <a:pt x="46" y="253"/>
                  </a:lnTo>
                  <a:lnTo>
                    <a:pt x="48" y="253"/>
                  </a:lnTo>
                  <a:lnTo>
                    <a:pt x="53" y="249"/>
                  </a:lnTo>
                  <a:lnTo>
                    <a:pt x="62" y="227"/>
                  </a:lnTo>
                  <a:lnTo>
                    <a:pt x="65" y="225"/>
                  </a:lnTo>
                  <a:lnTo>
                    <a:pt x="62" y="232"/>
                  </a:lnTo>
                  <a:lnTo>
                    <a:pt x="60" y="239"/>
                  </a:lnTo>
                  <a:lnTo>
                    <a:pt x="57" y="246"/>
                  </a:lnTo>
                  <a:lnTo>
                    <a:pt x="55" y="253"/>
                  </a:lnTo>
                  <a:lnTo>
                    <a:pt x="50" y="256"/>
                  </a:lnTo>
                  <a:lnTo>
                    <a:pt x="48" y="258"/>
                  </a:lnTo>
                  <a:lnTo>
                    <a:pt x="43" y="258"/>
                  </a:lnTo>
                  <a:lnTo>
                    <a:pt x="41" y="258"/>
                  </a:lnTo>
                  <a:lnTo>
                    <a:pt x="41" y="258"/>
                  </a:lnTo>
                  <a:lnTo>
                    <a:pt x="38" y="260"/>
                  </a:lnTo>
                  <a:lnTo>
                    <a:pt x="41" y="265"/>
                  </a:lnTo>
                  <a:lnTo>
                    <a:pt x="34" y="265"/>
                  </a:lnTo>
                  <a:lnTo>
                    <a:pt x="15" y="275"/>
                  </a:lnTo>
                  <a:lnTo>
                    <a:pt x="10" y="277"/>
                  </a:lnTo>
                  <a:lnTo>
                    <a:pt x="8" y="277"/>
                  </a:lnTo>
                  <a:lnTo>
                    <a:pt x="3" y="284"/>
                  </a:lnTo>
                  <a:lnTo>
                    <a:pt x="0" y="286"/>
                  </a:lnTo>
                  <a:lnTo>
                    <a:pt x="3" y="286"/>
                  </a:lnTo>
                  <a:lnTo>
                    <a:pt x="12" y="284"/>
                  </a:lnTo>
                  <a:lnTo>
                    <a:pt x="15" y="284"/>
                  </a:lnTo>
                  <a:lnTo>
                    <a:pt x="17" y="282"/>
                  </a:lnTo>
                  <a:lnTo>
                    <a:pt x="27" y="284"/>
                  </a:lnTo>
                  <a:lnTo>
                    <a:pt x="29" y="282"/>
                  </a:lnTo>
                  <a:lnTo>
                    <a:pt x="53" y="279"/>
                  </a:lnTo>
                  <a:lnTo>
                    <a:pt x="53" y="277"/>
                  </a:lnTo>
                  <a:lnTo>
                    <a:pt x="50" y="275"/>
                  </a:lnTo>
                  <a:lnTo>
                    <a:pt x="48" y="272"/>
                  </a:lnTo>
                  <a:lnTo>
                    <a:pt x="48" y="265"/>
                  </a:lnTo>
                  <a:lnTo>
                    <a:pt x="50" y="263"/>
                  </a:lnTo>
                  <a:lnTo>
                    <a:pt x="62" y="256"/>
                  </a:lnTo>
                  <a:lnTo>
                    <a:pt x="67" y="249"/>
                  </a:lnTo>
                  <a:lnTo>
                    <a:pt x="72" y="242"/>
                  </a:lnTo>
                  <a:lnTo>
                    <a:pt x="74" y="239"/>
                  </a:lnTo>
                  <a:lnTo>
                    <a:pt x="76" y="237"/>
                  </a:lnTo>
                  <a:lnTo>
                    <a:pt x="79" y="237"/>
                  </a:lnTo>
                  <a:lnTo>
                    <a:pt x="79" y="232"/>
                  </a:lnTo>
                  <a:lnTo>
                    <a:pt x="79" y="230"/>
                  </a:lnTo>
                  <a:lnTo>
                    <a:pt x="81" y="227"/>
                  </a:lnTo>
                  <a:lnTo>
                    <a:pt x="81" y="225"/>
                  </a:lnTo>
                  <a:lnTo>
                    <a:pt x="83" y="225"/>
                  </a:lnTo>
                  <a:lnTo>
                    <a:pt x="86" y="223"/>
                  </a:lnTo>
                  <a:lnTo>
                    <a:pt x="86" y="218"/>
                  </a:lnTo>
                  <a:lnTo>
                    <a:pt x="86" y="218"/>
                  </a:lnTo>
                  <a:lnTo>
                    <a:pt x="88" y="215"/>
                  </a:lnTo>
                  <a:lnTo>
                    <a:pt x="93" y="213"/>
                  </a:lnTo>
                  <a:lnTo>
                    <a:pt x="93" y="218"/>
                  </a:lnTo>
                  <a:lnTo>
                    <a:pt x="91" y="220"/>
                  </a:lnTo>
                  <a:lnTo>
                    <a:pt x="91" y="223"/>
                  </a:lnTo>
                  <a:lnTo>
                    <a:pt x="93" y="225"/>
                  </a:lnTo>
                  <a:lnTo>
                    <a:pt x="93" y="227"/>
                  </a:lnTo>
                  <a:lnTo>
                    <a:pt x="91" y="227"/>
                  </a:lnTo>
                  <a:lnTo>
                    <a:pt x="86" y="230"/>
                  </a:lnTo>
                  <a:lnTo>
                    <a:pt x="83" y="232"/>
                  </a:lnTo>
                  <a:lnTo>
                    <a:pt x="79" y="242"/>
                  </a:lnTo>
                  <a:lnTo>
                    <a:pt x="76" y="246"/>
                  </a:lnTo>
                  <a:lnTo>
                    <a:pt x="81" y="246"/>
                  </a:lnTo>
                  <a:lnTo>
                    <a:pt x="86" y="244"/>
                  </a:lnTo>
                  <a:lnTo>
                    <a:pt x="95" y="242"/>
                  </a:lnTo>
                  <a:lnTo>
                    <a:pt x="98" y="242"/>
                  </a:lnTo>
                  <a:lnTo>
                    <a:pt x="98" y="242"/>
                  </a:lnTo>
                  <a:lnTo>
                    <a:pt x="100" y="246"/>
                  </a:lnTo>
                  <a:lnTo>
                    <a:pt x="102" y="246"/>
                  </a:lnTo>
                  <a:lnTo>
                    <a:pt x="124" y="244"/>
                  </a:lnTo>
                  <a:lnTo>
                    <a:pt x="129" y="246"/>
                  </a:lnTo>
                  <a:lnTo>
                    <a:pt x="138" y="237"/>
                  </a:lnTo>
                  <a:lnTo>
                    <a:pt x="148" y="234"/>
                  </a:lnTo>
                  <a:lnTo>
                    <a:pt x="150" y="234"/>
                  </a:lnTo>
                  <a:lnTo>
                    <a:pt x="152" y="232"/>
                  </a:lnTo>
                  <a:lnTo>
                    <a:pt x="155" y="227"/>
                  </a:lnTo>
                  <a:lnTo>
                    <a:pt x="155" y="225"/>
                  </a:lnTo>
                  <a:lnTo>
                    <a:pt x="157" y="223"/>
                  </a:lnTo>
                  <a:lnTo>
                    <a:pt x="159" y="223"/>
                  </a:lnTo>
                  <a:lnTo>
                    <a:pt x="159" y="225"/>
                  </a:lnTo>
                  <a:lnTo>
                    <a:pt x="157" y="230"/>
                  </a:lnTo>
                  <a:lnTo>
                    <a:pt x="157" y="232"/>
                  </a:lnTo>
                  <a:lnTo>
                    <a:pt x="159" y="232"/>
                  </a:lnTo>
                  <a:lnTo>
                    <a:pt x="164" y="227"/>
                  </a:lnTo>
                  <a:lnTo>
                    <a:pt x="164" y="230"/>
                  </a:lnTo>
                  <a:lnTo>
                    <a:pt x="166" y="230"/>
                  </a:lnTo>
                  <a:lnTo>
                    <a:pt x="171" y="225"/>
                  </a:lnTo>
                  <a:lnTo>
                    <a:pt x="174" y="225"/>
                  </a:lnTo>
                  <a:lnTo>
                    <a:pt x="176" y="227"/>
                  </a:lnTo>
                  <a:lnTo>
                    <a:pt x="178" y="227"/>
                  </a:lnTo>
                  <a:lnTo>
                    <a:pt x="181" y="230"/>
                  </a:lnTo>
                  <a:lnTo>
                    <a:pt x="183" y="227"/>
                  </a:lnTo>
                  <a:lnTo>
                    <a:pt x="178" y="225"/>
                  </a:lnTo>
                  <a:lnTo>
                    <a:pt x="178" y="223"/>
                  </a:lnTo>
                  <a:lnTo>
                    <a:pt x="181" y="220"/>
                  </a:lnTo>
                  <a:lnTo>
                    <a:pt x="185" y="223"/>
                  </a:lnTo>
                  <a:lnTo>
                    <a:pt x="190" y="223"/>
                  </a:lnTo>
                  <a:lnTo>
                    <a:pt x="193" y="223"/>
                  </a:lnTo>
                  <a:lnTo>
                    <a:pt x="193" y="223"/>
                  </a:lnTo>
                  <a:lnTo>
                    <a:pt x="197" y="220"/>
                  </a:lnTo>
                  <a:lnTo>
                    <a:pt x="195" y="218"/>
                  </a:lnTo>
                  <a:lnTo>
                    <a:pt x="197" y="213"/>
                  </a:lnTo>
                  <a:lnTo>
                    <a:pt x="202" y="213"/>
                  </a:lnTo>
                  <a:lnTo>
                    <a:pt x="209" y="213"/>
                  </a:lnTo>
                  <a:lnTo>
                    <a:pt x="207" y="218"/>
                  </a:lnTo>
                  <a:lnTo>
                    <a:pt x="207" y="220"/>
                  </a:lnTo>
                  <a:lnTo>
                    <a:pt x="207" y="223"/>
                  </a:lnTo>
                  <a:lnTo>
                    <a:pt x="207" y="225"/>
                  </a:lnTo>
                  <a:lnTo>
                    <a:pt x="204" y="227"/>
                  </a:lnTo>
                  <a:lnTo>
                    <a:pt x="202" y="227"/>
                  </a:lnTo>
                  <a:lnTo>
                    <a:pt x="202" y="230"/>
                  </a:lnTo>
                  <a:lnTo>
                    <a:pt x="200" y="234"/>
                  </a:lnTo>
                  <a:lnTo>
                    <a:pt x="202" y="234"/>
                  </a:lnTo>
                  <a:lnTo>
                    <a:pt x="204" y="230"/>
                  </a:lnTo>
                  <a:lnTo>
                    <a:pt x="207" y="227"/>
                  </a:lnTo>
                  <a:lnTo>
                    <a:pt x="209" y="232"/>
                  </a:lnTo>
                  <a:lnTo>
                    <a:pt x="216" y="225"/>
                  </a:lnTo>
                  <a:lnTo>
                    <a:pt x="219" y="220"/>
                  </a:lnTo>
                  <a:lnTo>
                    <a:pt x="221" y="223"/>
                  </a:lnTo>
                  <a:lnTo>
                    <a:pt x="221" y="225"/>
                  </a:lnTo>
                  <a:lnTo>
                    <a:pt x="216" y="232"/>
                  </a:lnTo>
                  <a:lnTo>
                    <a:pt x="214" y="237"/>
                  </a:lnTo>
                  <a:lnTo>
                    <a:pt x="219" y="237"/>
                  </a:lnTo>
                  <a:lnTo>
                    <a:pt x="221" y="234"/>
                  </a:lnTo>
                  <a:lnTo>
                    <a:pt x="226" y="232"/>
                  </a:lnTo>
                  <a:lnTo>
                    <a:pt x="231" y="225"/>
                  </a:lnTo>
                  <a:lnTo>
                    <a:pt x="240" y="218"/>
                  </a:lnTo>
                  <a:lnTo>
                    <a:pt x="240" y="215"/>
                  </a:lnTo>
                  <a:lnTo>
                    <a:pt x="238" y="213"/>
                  </a:lnTo>
                  <a:lnTo>
                    <a:pt x="240" y="211"/>
                  </a:lnTo>
                  <a:lnTo>
                    <a:pt x="240" y="208"/>
                  </a:lnTo>
                  <a:lnTo>
                    <a:pt x="242" y="206"/>
                  </a:lnTo>
                  <a:lnTo>
                    <a:pt x="233" y="211"/>
                  </a:lnTo>
                  <a:lnTo>
                    <a:pt x="233" y="206"/>
                  </a:lnTo>
                  <a:lnTo>
                    <a:pt x="235" y="206"/>
                  </a:lnTo>
                  <a:lnTo>
                    <a:pt x="238" y="204"/>
                  </a:lnTo>
                  <a:lnTo>
                    <a:pt x="238" y="201"/>
                  </a:lnTo>
                  <a:lnTo>
                    <a:pt x="240" y="199"/>
                  </a:lnTo>
                  <a:lnTo>
                    <a:pt x="240" y="197"/>
                  </a:lnTo>
                  <a:lnTo>
                    <a:pt x="238" y="197"/>
                  </a:lnTo>
                  <a:lnTo>
                    <a:pt x="235" y="194"/>
                  </a:lnTo>
                  <a:lnTo>
                    <a:pt x="233" y="192"/>
                  </a:lnTo>
                  <a:lnTo>
                    <a:pt x="233" y="192"/>
                  </a:lnTo>
                  <a:lnTo>
                    <a:pt x="235" y="192"/>
                  </a:lnTo>
                  <a:lnTo>
                    <a:pt x="245" y="197"/>
                  </a:lnTo>
                  <a:lnTo>
                    <a:pt x="247" y="199"/>
                  </a:lnTo>
                  <a:lnTo>
                    <a:pt x="247" y="201"/>
                  </a:lnTo>
                  <a:lnTo>
                    <a:pt x="247" y="204"/>
                  </a:lnTo>
                  <a:lnTo>
                    <a:pt x="249" y="206"/>
                  </a:lnTo>
                  <a:lnTo>
                    <a:pt x="249" y="206"/>
                  </a:lnTo>
                  <a:lnTo>
                    <a:pt x="252" y="206"/>
                  </a:lnTo>
                  <a:lnTo>
                    <a:pt x="249" y="201"/>
                  </a:lnTo>
                  <a:lnTo>
                    <a:pt x="252" y="199"/>
                  </a:lnTo>
                  <a:lnTo>
                    <a:pt x="252" y="199"/>
                  </a:lnTo>
                  <a:lnTo>
                    <a:pt x="252" y="197"/>
                  </a:lnTo>
                  <a:lnTo>
                    <a:pt x="257" y="197"/>
                  </a:lnTo>
                  <a:lnTo>
                    <a:pt x="264" y="194"/>
                  </a:lnTo>
                  <a:lnTo>
                    <a:pt x="266" y="194"/>
                  </a:lnTo>
                  <a:lnTo>
                    <a:pt x="271" y="189"/>
                  </a:lnTo>
                  <a:lnTo>
                    <a:pt x="273" y="189"/>
                  </a:lnTo>
                  <a:lnTo>
                    <a:pt x="268" y="180"/>
                  </a:lnTo>
                  <a:lnTo>
                    <a:pt x="273" y="180"/>
                  </a:lnTo>
                  <a:lnTo>
                    <a:pt x="278" y="185"/>
                  </a:lnTo>
                  <a:lnTo>
                    <a:pt x="278" y="189"/>
                  </a:lnTo>
                  <a:lnTo>
                    <a:pt x="273" y="192"/>
                  </a:lnTo>
                  <a:lnTo>
                    <a:pt x="276" y="194"/>
                  </a:lnTo>
                  <a:lnTo>
                    <a:pt x="278" y="194"/>
                  </a:lnTo>
                  <a:lnTo>
                    <a:pt x="290" y="194"/>
                  </a:lnTo>
                  <a:lnTo>
                    <a:pt x="290" y="192"/>
                  </a:lnTo>
                  <a:lnTo>
                    <a:pt x="295" y="178"/>
                  </a:lnTo>
                  <a:lnTo>
                    <a:pt x="297" y="175"/>
                  </a:lnTo>
                  <a:lnTo>
                    <a:pt x="299" y="175"/>
                  </a:lnTo>
                  <a:lnTo>
                    <a:pt x="299" y="178"/>
                  </a:lnTo>
                  <a:lnTo>
                    <a:pt x="299" y="182"/>
                  </a:lnTo>
                  <a:lnTo>
                    <a:pt x="297" y="187"/>
                  </a:lnTo>
                  <a:lnTo>
                    <a:pt x="297" y="189"/>
                  </a:lnTo>
                  <a:lnTo>
                    <a:pt x="297" y="192"/>
                  </a:lnTo>
                  <a:lnTo>
                    <a:pt x="299" y="194"/>
                  </a:lnTo>
                  <a:lnTo>
                    <a:pt x="302" y="189"/>
                  </a:lnTo>
                  <a:lnTo>
                    <a:pt x="304" y="192"/>
                  </a:lnTo>
                  <a:lnTo>
                    <a:pt x="306" y="189"/>
                  </a:lnTo>
                  <a:lnTo>
                    <a:pt x="304" y="187"/>
                  </a:lnTo>
                  <a:lnTo>
                    <a:pt x="304" y="185"/>
                  </a:lnTo>
                  <a:lnTo>
                    <a:pt x="311" y="180"/>
                  </a:lnTo>
                  <a:lnTo>
                    <a:pt x="311" y="182"/>
                  </a:lnTo>
                  <a:lnTo>
                    <a:pt x="311" y="182"/>
                  </a:lnTo>
                  <a:lnTo>
                    <a:pt x="309" y="185"/>
                  </a:lnTo>
                  <a:lnTo>
                    <a:pt x="314" y="185"/>
                  </a:lnTo>
                  <a:lnTo>
                    <a:pt x="321" y="182"/>
                  </a:lnTo>
                  <a:lnTo>
                    <a:pt x="323" y="180"/>
                  </a:lnTo>
                  <a:lnTo>
                    <a:pt x="321" y="178"/>
                  </a:lnTo>
                  <a:lnTo>
                    <a:pt x="323" y="178"/>
                  </a:lnTo>
                  <a:lnTo>
                    <a:pt x="325" y="178"/>
                  </a:lnTo>
                  <a:lnTo>
                    <a:pt x="323" y="175"/>
                  </a:lnTo>
                  <a:lnTo>
                    <a:pt x="318" y="173"/>
                  </a:lnTo>
                  <a:lnTo>
                    <a:pt x="318" y="171"/>
                  </a:lnTo>
                  <a:lnTo>
                    <a:pt x="321" y="171"/>
                  </a:lnTo>
                  <a:lnTo>
                    <a:pt x="323" y="173"/>
                  </a:lnTo>
                  <a:lnTo>
                    <a:pt x="323" y="171"/>
                  </a:lnTo>
                  <a:lnTo>
                    <a:pt x="323" y="171"/>
                  </a:lnTo>
                  <a:lnTo>
                    <a:pt x="323" y="168"/>
                  </a:lnTo>
                  <a:lnTo>
                    <a:pt x="323" y="166"/>
                  </a:lnTo>
                  <a:lnTo>
                    <a:pt x="323" y="166"/>
                  </a:lnTo>
                  <a:lnTo>
                    <a:pt x="337" y="166"/>
                  </a:lnTo>
                  <a:lnTo>
                    <a:pt x="342" y="163"/>
                  </a:lnTo>
                  <a:lnTo>
                    <a:pt x="342" y="163"/>
                  </a:lnTo>
                  <a:lnTo>
                    <a:pt x="340" y="159"/>
                  </a:lnTo>
                  <a:lnTo>
                    <a:pt x="340" y="159"/>
                  </a:lnTo>
                  <a:lnTo>
                    <a:pt x="344" y="159"/>
                  </a:lnTo>
                  <a:lnTo>
                    <a:pt x="347" y="161"/>
                  </a:lnTo>
                  <a:lnTo>
                    <a:pt x="347" y="166"/>
                  </a:lnTo>
                  <a:lnTo>
                    <a:pt x="366" y="166"/>
                  </a:lnTo>
                  <a:lnTo>
                    <a:pt x="368" y="166"/>
                  </a:lnTo>
                  <a:lnTo>
                    <a:pt x="368" y="163"/>
                  </a:lnTo>
                  <a:lnTo>
                    <a:pt x="370" y="159"/>
                  </a:lnTo>
                  <a:lnTo>
                    <a:pt x="370" y="159"/>
                  </a:lnTo>
                  <a:lnTo>
                    <a:pt x="370" y="156"/>
                  </a:lnTo>
                  <a:lnTo>
                    <a:pt x="373" y="156"/>
                  </a:lnTo>
                  <a:lnTo>
                    <a:pt x="373" y="152"/>
                  </a:lnTo>
                  <a:lnTo>
                    <a:pt x="373" y="149"/>
                  </a:lnTo>
                  <a:lnTo>
                    <a:pt x="373" y="147"/>
                  </a:lnTo>
                  <a:lnTo>
                    <a:pt x="370" y="144"/>
                  </a:lnTo>
                  <a:lnTo>
                    <a:pt x="370" y="142"/>
                  </a:lnTo>
                  <a:lnTo>
                    <a:pt x="380" y="140"/>
                  </a:lnTo>
                  <a:lnTo>
                    <a:pt x="385" y="137"/>
                  </a:lnTo>
                  <a:lnTo>
                    <a:pt x="387" y="135"/>
                  </a:lnTo>
                  <a:lnTo>
                    <a:pt x="389" y="133"/>
                  </a:lnTo>
                  <a:lnTo>
                    <a:pt x="392" y="133"/>
                  </a:lnTo>
                  <a:lnTo>
                    <a:pt x="394" y="140"/>
                  </a:lnTo>
                  <a:lnTo>
                    <a:pt x="387" y="140"/>
                  </a:lnTo>
                  <a:lnTo>
                    <a:pt x="387" y="140"/>
                  </a:lnTo>
                  <a:lnTo>
                    <a:pt x="389" y="142"/>
                  </a:lnTo>
                  <a:lnTo>
                    <a:pt x="389" y="144"/>
                  </a:lnTo>
                  <a:lnTo>
                    <a:pt x="387" y="147"/>
                  </a:lnTo>
                  <a:lnTo>
                    <a:pt x="387" y="152"/>
                  </a:lnTo>
                  <a:lnTo>
                    <a:pt x="387" y="152"/>
                  </a:lnTo>
                  <a:lnTo>
                    <a:pt x="399" y="166"/>
                  </a:lnTo>
                  <a:lnTo>
                    <a:pt x="404" y="168"/>
                  </a:lnTo>
                  <a:lnTo>
                    <a:pt x="406" y="166"/>
                  </a:lnTo>
                  <a:lnTo>
                    <a:pt x="406" y="163"/>
                  </a:lnTo>
                  <a:lnTo>
                    <a:pt x="415" y="161"/>
                  </a:lnTo>
                  <a:lnTo>
                    <a:pt x="406" y="156"/>
                  </a:lnTo>
                  <a:lnTo>
                    <a:pt x="401" y="152"/>
                  </a:lnTo>
                  <a:lnTo>
                    <a:pt x="399" y="147"/>
                  </a:lnTo>
                  <a:lnTo>
                    <a:pt x="401" y="144"/>
                  </a:lnTo>
                  <a:lnTo>
                    <a:pt x="404" y="147"/>
                  </a:lnTo>
                  <a:lnTo>
                    <a:pt x="408" y="152"/>
                  </a:lnTo>
                  <a:lnTo>
                    <a:pt x="411" y="154"/>
                  </a:lnTo>
                  <a:lnTo>
                    <a:pt x="413" y="154"/>
                  </a:lnTo>
                  <a:lnTo>
                    <a:pt x="418" y="154"/>
                  </a:lnTo>
                  <a:lnTo>
                    <a:pt x="418" y="159"/>
                  </a:lnTo>
                  <a:lnTo>
                    <a:pt x="418" y="161"/>
                  </a:lnTo>
                  <a:lnTo>
                    <a:pt x="420" y="163"/>
                  </a:lnTo>
                  <a:lnTo>
                    <a:pt x="423" y="163"/>
                  </a:lnTo>
                  <a:lnTo>
                    <a:pt x="423" y="166"/>
                  </a:lnTo>
                  <a:lnTo>
                    <a:pt x="427" y="166"/>
                  </a:lnTo>
                  <a:lnTo>
                    <a:pt x="425" y="161"/>
                  </a:lnTo>
                  <a:lnTo>
                    <a:pt x="420" y="152"/>
                  </a:lnTo>
                  <a:lnTo>
                    <a:pt x="420" y="149"/>
                  </a:lnTo>
                  <a:lnTo>
                    <a:pt x="420" y="144"/>
                  </a:lnTo>
                  <a:lnTo>
                    <a:pt x="423" y="140"/>
                  </a:lnTo>
                  <a:lnTo>
                    <a:pt x="425" y="133"/>
                  </a:lnTo>
                  <a:lnTo>
                    <a:pt x="423" y="130"/>
                  </a:lnTo>
                  <a:lnTo>
                    <a:pt x="418" y="128"/>
                  </a:lnTo>
                  <a:lnTo>
                    <a:pt x="413" y="121"/>
                  </a:lnTo>
                  <a:lnTo>
                    <a:pt x="418" y="123"/>
                  </a:lnTo>
                  <a:lnTo>
                    <a:pt x="420" y="126"/>
                  </a:lnTo>
                  <a:lnTo>
                    <a:pt x="430" y="133"/>
                  </a:lnTo>
                  <a:lnTo>
                    <a:pt x="430" y="135"/>
                  </a:lnTo>
                  <a:lnTo>
                    <a:pt x="432" y="135"/>
                  </a:lnTo>
                  <a:lnTo>
                    <a:pt x="432" y="135"/>
                  </a:lnTo>
                  <a:lnTo>
                    <a:pt x="434" y="133"/>
                  </a:lnTo>
                  <a:lnTo>
                    <a:pt x="434" y="130"/>
                  </a:lnTo>
                  <a:lnTo>
                    <a:pt x="437" y="130"/>
                  </a:lnTo>
                  <a:lnTo>
                    <a:pt x="437" y="135"/>
                  </a:lnTo>
                  <a:lnTo>
                    <a:pt x="442" y="144"/>
                  </a:lnTo>
                  <a:lnTo>
                    <a:pt x="442" y="152"/>
                  </a:lnTo>
                  <a:lnTo>
                    <a:pt x="449" y="149"/>
                  </a:lnTo>
                  <a:lnTo>
                    <a:pt x="451" y="147"/>
                  </a:lnTo>
                  <a:lnTo>
                    <a:pt x="451" y="144"/>
                  </a:lnTo>
                  <a:lnTo>
                    <a:pt x="451" y="140"/>
                  </a:lnTo>
                  <a:lnTo>
                    <a:pt x="451" y="140"/>
                  </a:lnTo>
                  <a:lnTo>
                    <a:pt x="449" y="137"/>
                  </a:lnTo>
                  <a:lnTo>
                    <a:pt x="446" y="135"/>
                  </a:lnTo>
                  <a:lnTo>
                    <a:pt x="444" y="130"/>
                  </a:lnTo>
                  <a:lnTo>
                    <a:pt x="439" y="128"/>
                  </a:lnTo>
                  <a:lnTo>
                    <a:pt x="437" y="126"/>
                  </a:lnTo>
                  <a:lnTo>
                    <a:pt x="437" y="121"/>
                  </a:lnTo>
                  <a:lnTo>
                    <a:pt x="439" y="121"/>
                  </a:lnTo>
                  <a:lnTo>
                    <a:pt x="442" y="121"/>
                  </a:lnTo>
                  <a:lnTo>
                    <a:pt x="442" y="121"/>
                  </a:lnTo>
                  <a:lnTo>
                    <a:pt x="442" y="118"/>
                  </a:lnTo>
                  <a:lnTo>
                    <a:pt x="442" y="116"/>
                  </a:lnTo>
                  <a:lnTo>
                    <a:pt x="439" y="114"/>
                  </a:lnTo>
                  <a:lnTo>
                    <a:pt x="437" y="111"/>
                  </a:lnTo>
                  <a:lnTo>
                    <a:pt x="434" y="107"/>
                  </a:lnTo>
                  <a:lnTo>
                    <a:pt x="432" y="104"/>
                  </a:lnTo>
                  <a:lnTo>
                    <a:pt x="425" y="100"/>
                  </a:lnTo>
                  <a:lnTo>
                    <a:pt x="425" y="97"/>
                  </a:lnTo>
                  <a:lnTo>
                    <a:pt x="430" y="100"/>
                  </a:lnTo>
                  <a:lnTo>
                    <a:pt x="434" y="102"/>
                  </a:lnTo>
                  <a:lnTo>
                    <a:pt x="439" y="104"/>
                  </a:lnTo>
                  <a:lnTo>
                    <a:pt x="444" y="111"/>
                  </a:lnTo>
                  <a:lnTo>
                    <a:pt x="444" y="114"/>
                  </a:lnTo>
                  <a:lnTo>
                    <a:pt x="449" y="116"/>
                  </a:lnTo>
                  <a:lnTo>
                    <a:pt x="456" y="121"/>
                  </a:lnTo>
                  <a:lnTo>
                    <a:pt x="456" y="123"/>
                  </a:lnTo>
                  <a:lnTo>
                    <a:pt x="458" y="123"/>
                  </a:lnTo>
                  <a:lnTo>
                    <a:pt x="461" y="118"/>
                  </a:lnTo>
                  <a:lnTo>
                    <a:pt x="461" y="118"/>
                  </a:lnTo>
                  <a:lnTo>
                    <a:pt x="475" y="121"/>
                  </a:lnTo>
                  <a:lnTo>
                    <a:pt x="470" y="116"/>
                  </a:lnTo>
                  <a:lnTo>
                    <a:pt x="468" y="111"/>
                  </a:lnTo>
                  <a:lnTo>
                    <a:pt x="468" y="109"/>
                  </a:lnTo>
                  <a:lnTo>
                    <a:pt x="470" y="107"/>
                  </a:lnTo>
                  <a:lnTo>
                    <a:pt x="472" y="111"/>
                  </a:lnTo>
                  <a:lnTo>
                    <a:pt x="475" y="114"/>
                  </a:lnTo>
                  <a:lnTo>
                    <a:pt x="477" y="116"/>
                  </a:lnTo>
                  <a:lnTo>
                    <a:pt x="477" y="118"/>
                  </a:lnTo>
                  <a:lnTo>
                    <a:pt x="480" y="123"/>
                  </a:lnTo>
                  <a:lnTo>
                    <a:pt x="482" y="128"/>
                  </a:lnTo>
                  <a:lnTo>
                    <a:pt x="484" y="128"/>
                  </a:lnTo>
                  <a:lnTo>
                    <a:pt x="484" y="128"/>
                  </a:lnTo>
                  <a:lnTo>
                    <a:pt x="484" y="126"/>
                  </a:lnTo>
                  <a:lnTo>
                    <a:pt x="484" y="123"/>
                  </a:lnTo>
                  <a:lnTo>
                    <a:pt x="487" y="123"/>
                  </a:lnTo>
                  <a:lnTo>
                    <a:pt x="489" y="123"/>
                  </a:lnTo>
                  <a:lnTo>
                    <a:pt x="489" y="123"/>
                  </a:lnTo>
                  <a:lnTo>
                    <a:pt x="489" y="121"/>
                  </a:lnTo>
                  <a:lnTo>
                    <a:pt x="489" y="118"/>
                  </a:lnTo>
                  <a:lnTo>
                    <a:pt x="491" y="121"/>
                  </a:lnTo>
                  <a:lnTo>
                    <a:pt x="494" y="123"/>
                  </a:lnTo>
                  <a:lnTo>
                    <a:pt x="496" y="123"/>
                  </a:lnTo>
                  <a:lnTo>
                    <a:pt x="494" y="118"/>
                  </a:lnTo>
                  <a:lnTo>
                    <a:pt x="496" y="118"/>
                  </a:lnTo>
                  <a:lnTo>
                    <a:pt x="498" y="118"/>
                  </a:lnTo>
                  <a:lnTo>
                    <a:pt x="501" y="116"/>
                  </a:lnTo>
                  <a:lnTo>
                    <a:pt x="501" y="114"/>
                  </a:lnTo>
                  <a:lnTo>
                    <a:pt x="503" y="109"/>
                  </a:lnTo>
                  <a:lnTo>
                    <a:pt x="501" y="102"/>
                  </a:lnTo>
                  <a:lnTo>
                    <a:pt x="501" y="92"/>
                  </a:lnTo>
                  <a:close/>
                  <a:moveTo>
                    <a:pt x="34" y="258"/>
                  </a:moveTo>
                  <a:lnTo>
                    <a:pt x="31" y="256"/>
                  </a:lnTo>
                  <a:lnTo>
                    <a:pt x="31" y="256"/>
                  </a:lnTo>
                  <a:lnTo>
                    <a:pt x="31" y="258"/>
                  </a:lnTo>
                  <a:lnTo>
                    <a:pt x="31" y="258"/>
                  </a:lnTo>
                  <a:lnTo>
                    <a:pt x="31" y="260"/>
                  </a:lnTo>
                  <a:lnTo>
                    <a:pt x="31" y="260"/>
                  </a:lnTo>
                  <a:lnTo>
                    <a:pt x="31" y="263"/>
                  </a:lnTo>
                  <a:lnTo>
                    <a:pt x="31" y="263"/>
                  </a:lnTo>
                  <a:lnTo>
                    <a:pt x="34" y="263"/>
                  </a:lnTo>
                  <a:lnTo>
                    <a:pt x="34" y="260"/>
                  </a:lnTo>
                  <a:lnTo>
                    <a:pt x="34" y="260"/>
                  </a:lnTo>
                  <a:lnTo>
                    <a:pt x="34" y="260"/>
                  </a:lnTo>
                  <a:lnTo>
                    <a:pt x="34" y="258"/>
                  </a:lnTo>
                  <a:lnTo>
                    <a:pt x="34" y="258"/>
                  </a:lnTo>
                  <a:close/>
                  <a:moveTo>
                    <a:pt x="411" y="173"/>
                  </a:moveTo>
                  <a:lnTo>
                    <a:pt x="411" y="175"/>
                  </a:lnTo>
                  <a:lnTo>
                    <a:pt x="411" y="180"/>
                  </a:lnTo>
                  <a:lnTo>
                    <a:pt x="413" y="180"/>
                  </a:lnTo>
                  <a:lnTo>
                    <a:pt x="415" y="178"/>
                  </a:lnTo>
                  <a:lnTo>
                    <a:pt x="418" y="178"/>
                  </a:lnTo>
                  <a:lnTo>
                    <a:pt x="418" y="173"/>
                  </a:lnTo>
                  <a:lnTo>
                    <a:pt x="413" y="173"/>
                  </a:lnTo>
                  <a:lnTo>
                    <a:pt x="411" y="173"/>
                  </a:lnTo>
                  <a:close/>
                  <a:moveTo>
                    <a:pt x="378" y="152"/>
                  </a:moveTo>
                  <a:lnTo>
                    <a:pt x="375" y="156"/>
                  </a:lnTo>
                  <a:lnTo>
                    <a:pt x="375" y="161"/>
                  </a:lnTo>
                  <a:lnTo>
                    <a:pt x="380" y="166"/>
                  </a:lnTo>
                  <a:lnTo>
                    <a:pt x="382" y="168"/>
                  </a:lnTo>
                  <a:lnTo>
                    <a:pt x="382" y="173"/>
                  </a:lnTo>
                  <a:lnTo>
                    <a:pt x="380" y="175"/>
                  </a:lnTo>
                  <a:lnTo>
                    <a:pt x="382" y="175"/>
                  </a:lnTo>
                  <a:lnTo>
                    <a:pt x="385" y="178"/>
                  </a:lnTo>
                  <a:lnTo>
                    <a:pt x="385" y="173"/>
                  </a:lnTo>
                  <a:lnTo>
                    <a:pt x="387" y="171"/>
                  </a:lnTo>
                  <a:lnTo>
                    <a:pt x="389" y="168"/>
                  </a:lnTo>
                  <a:lnTo>
                    <a:pt x="392" y="168"/>
                  </a:lnTo>
                  <a:lnTo>
                    <a:pt x="392" y="166"/>
                  </a:lnTo>
                  <a:lnTo>
                    <a:pt x="380" y="154"/>
                  </a:lnTo>
                  <a:lnTo>
                    <a:pt x="378" y="152"/>
                  </a:lnTo>
                  <a:close/>
                  <a:moveTo>
                    <a:pt x="468" y="140"/>
                  </a:moveTo>
                  <a:lnTo>
                    <a:pt x="465" y="137"/>
                  </a:lnTo>
                  <a:lnTo>
                    <a:pt x="463" y="137"/>
                  </a:lnTo>
                  <a:lnTo>
                    <a:pt x="461" y="137"/>
                  </a:lnTo>
                  <a:lnTo>
                    <a:pt x="461" y="137"/>
                  </a:lnTo>
                  <a:lnTo>
                    <a:pt x="461" y="137"/>
                  </a:lnTo>
                  <a:lnTo>
                    <a:pt x="461" y="140"/>
                  </a:lnTo>
                  <a:lnTo>
                    <a:pt x="463" y="144"/>
                  </a:lnTo>
                  <a:lnTo>
                    <a:pt x="463" y="144"/>
                  </a:lnTo>
                  <a:lnTo>
                    <a:pt x="468" y="144"/>
                  </a:lnTo>
                  <a:lnTo>
                    <a:pt x="468" y="147"/>
                  </a:lnTo>
                  <a:lnTo>
                    <a:pt x="470" y="144"/>
                  </a:lnTo>
                  <a:lnTo>
                    <a:pt x="470" y="144"/>
                  </a:lnTo>
                  <a:lnTo>
                    <a:pt x="470" y="142"/>
                  </a:lnTo>
                  <a:lnTo>
                    <a:pt x="468" y="1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4915" y="4759"/>
              <a:ext cx="222" cy="160"/>
            </a:xfrm>
            <a:custGeom>
              <a:avLst/>
              <a:gdLst>
                <a:gd name="T0" fmla="*/ 102 w 222"/>
                <a:gd name="T1" fmla="*/ 101 h 160"/>
                <a:gd name="T2" fmla="*/ 104 w 222"/>
                <a:gd name="T3" fmla="*/ 115 h 160"/>
                <a:gd name="T4" fmla="*/ 116 w 222"/>
                <a:gd name="T5" fmla="*/ 130 h 160"/>
                <a:gd name="T6" fmla="*/ 121 w 222"/>
                <a:gd name="T7" fmla="*/ 139 h 160"/>
                <a:gd name="T8" fmla="*/ 144 w 222"/>
                <a:gd name="T9" fmla="*/ 115 h 160"/>
                <a:gd name="T10" fmla="*/ 135 w 222"/>
                <a:gd name="T11" fmla="*/ 123 h 160"/>
                <a:gd name="T12" fmla="*/ 130 w 222"/>
                <a:gd name="T13" fmla="*/ 127 h 160"/>
                <a:gd name="T14" fmla="*/ 19 w 222"/>
                <a:gd name="T15" fmla="*/ 75 h 160"/>
                <a:gd name="T16" fmla="*/ 9 w 222"/>
                <a:gd name="T17" fmla="*/ 63 h 160"/>
                <a:gd name="T18" fmla="*/ 2 w 222"/>
                <a:gd name="T19" fmla="*/ 82 h 160"/>
                <a:gd name="T20" fmla="*/ 11 w 222"/>
                <a:gd name="T21" fmla="*/ 92 h 160"/>
                <a:gd name="T22" fmla="*/ 21 w 222"/>
                <a:gd name="T23" fmla="*/ 89 h 160"/>
                <a:gd name="T24" fmla="*/ 123 w 222"/>
                <a:gd name="T25" fmla="*/ 73 h 160"/>
                <a:gd name="T26" fmla="*/ 130 w 222"/>
                <a:gd name="T27" fmla="*/ 61 h 160"/>
                <a:gd name="T28" fmla="*/ 123 w 222"/>
                <a:gd name="T29" fmla="*/ 68 h 160"/>
                <a:gd name="T30" fmla="*/ 73 w 222"/>
                <a:gd name="T31" fmla="*/ 94 h 160"/>
                <a:gd name="T32" fmla="*/ 66 w 222"/>
                <a:gd name="T33" fmla="*/ 87 h 160"/>
                <a:gd name="T34" fmla="*/ 61 w 222"/>
                <a:gd name="T35" fmla="*/ 75 h 160"/>
                <a:gd name="T36" fmla="*/ 73 w 222"/>
                <a:gd name="T37" fmla="*/ 73 h 160"/>
                <a:gd name="T38" fmla="*/ 71 w 222"/>
                <a:gd name="T39" fmla="*/ 49 h 160"/>
                <a:gd name="T40" fmla="*/ 78 w 222"/>
                <a:gd name="T41" fmla="*/ 75 h 160"/>
                <a:gd name="T42" fmla="*/ 85 w 222"/>
                <a:gd name="T43" fmla="*/ 71 h 160"/>
                <a:gd name="T44" fmla="*/ 90 w 222"/>
                <a:gd name="T45" fmla="*/ 87 h 160"/>
                <a:gd name="T46" fmla="*/ 99 w 222"/>
                <a:gd name="T47" fmla="*/ 78 h 160"/>
                <a:gd name="T48" fmla="*/ 99 w 222"/>
                <a:gd name="T49" fmla="*/ 54 h 160"/>
                <a:gd name="T50" fmla="*/ 83 w 222"/>
                <a:gd name="T51" fmla="*/ 35 h 160"/>
                <a:gd name="T52" fmla="*/ 68 w 222"/>
                <a:gd name="T53" fmla="*/ 35 h 160"/>
                <a:gd name="T54" fmla="*/ 47 w 222"/>
                <a:gd name="T55" fmla="*/ 23 h 160"/>
                <a:gd name="T56" fmla="*/ 45 w 222"/>
                <a:gd name="T57" fmla="*/ 40 h 160"/>
                <a:gd name="T58" fmla="*/ 54 w 222"/>
                <a:gd name="T59" fmla="*/ 40 h 160"/>
                <a:gd name="T60" fmla="*/ 54 w 222"/>
                <a:gd name="T61" fmla="*/ 56 h 160"/>
                <a:gd name="T62" fmla="*/ 47 w 222"/>
                <a:gd name="T63" fmla="*/ 73 h 160"/>
                <a:gd name="T64" fmla="*/ 40 w 222"/>
                <a:gd name="T65" fmla="*/ 78 h 160"/>
                <a:gd name="T66" fmla="*/ 38 w 222"/>
                <a:gd name="T67" fmla="*/ 49 h 160"/>
                <a:gd name="T68" fmla="*/ 30 w 222"/>
                <a:gd name="T69" fmla="*/ 59 h 160"/>
                <a:gd name="T70" fmla="*/ 19 w 222"/>
                <a:gd name="T71" fmla="*/ 61 h 160"/>
                <a:gd name="T72" fmla="*/ 35 w 222"/>
                <a:gd name="T73" fmla="*/ 113 h 160"/>
                <a:gd name="T74" fmla="*/ 49 w 222"/>
                <a:gd name="T75" fmla="*/ 111 h 160"/>
                <a:gd name="T76" fmla="*/ 59 w 222"/>
                <a:gd name="T77" fmla="*/ 120 h 160"/>
                <a:gd name="T78" fmla="*/ 75 w 222"/>
                <a:gd name="T79" fmla="*/ 111 h 160"/>
                <a:gd name="T80" fmla="*/ 73 w 222"/>
                <a:gd name="T81" fmla="*/ 123 h 160"/>
                <a:gd name="T82" fmla="*/ 90 w 222"/>
                <a:gd name="T83" fmla="*/ 137 h 160"/>
                <a:gd name="T84" fmla="*/ 99 w 222"/>
                <a:gd name="T85" fmla="*/ 125 h 160"/>
                <a:gd name="T86" fmla="*/ 168 w 222"/>
                <a:gd name="T87" fmla="*/ 75 h 160"/>
                <a:gd name="T88" fmla="*/ 189 w 222"/>
                <a:gd name="T89" fmla="*/ 158 h 160"/>
                <a:gd name="T90" fmla="*/ 208 w 222"/>
                <a:gd name="T91" fmla="*/ 149 h 160"/>
                <a:gd name="T92" fmla="*/ 196 w 222"/>
                <a:gd name="T93" fmla="*/ 151 h 160"/>
                <a:gd name="T94" fmla="*/ 222 w 222"/>
                <a:gd name="T95" fmla="*/ 2 h 160"/>
                <a:gd name="T96" fmla="*/ 220 w 222"/>
                <a:gd name="T97" fmla="*/ 7 h 160"/>
                <a:gd name="T98" fmla="*/ 175 w 222"/>
                <a:gd name="T99" fmla="*/ 33 h 160"/>
                <a:gd name="T100" fmla="*/ 170 w 222"/>
                <a:gd name="T101" fmla="*/ 44 h 160"/>
                <a:gd name="T102" fmla="*/ 177 w 222"/>
                <a:gd name="T103" fmla="*/ 54 h 160"/>
                <a:gd name="T104" fmla="*/ 187 w 222"/>
                <a:gd name="T105" fmla="*/ 61 h 160"/>
                <a:gd name="T106" fmla="*/ 158 w 222"/>
                <a:gd name="T107" fmla="*/ 92 h 160"/>
                <a:gd name="T108" fmla="*/ 163 w 222"/>
                <a:gd name="T109" fmla="*/ 99 h 160"/>
                <a:gd name="T110" fmla="*/ 149 w 222"/>
                <a:gd name="T111" fmla="*/ 118 h 160"/>
                <a:gd name="T112" fmla="*/ 139 w 222"/>
                <a:gd name="T113" fmla="*/ 132 h 160"/>
                <a:gd name="T114" fmla="*/ 154 w 222"/>
                <a:gd name="T115" fmla="*/ 127 h 160"/>
                <a:gd name="T116" fmla="*/ 154 w 222"/>
                <a:gd name="T11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60">
                  <a:moveTo>
                    <a:pt x="109" y="106"/>
                  </a:moveTo>
                  <a:lnTo>
                    <a:pt x="111" y="101"/>
                  </a:lnTo>
                  <a:lnTo>
                    <a:pt x="106" y="94"/>
                  </a:lnTo>
                  <a:lnTo>
                    <a:pt x="104" y="94"/>
                  </a:lnTo>
                  <a:lnTo>
                    <a:pt x="104" y="97"/>
                  </a:lnTo>
                  <a:lnTo>
                    <a:pt x="106" y="101"/>
                  </a:lnTo>
                  <a:lnTo>
                    <a:pt x="104" y="104"/>
                  </a:lnTo>
                  <a:lnTo>
                    <a:pt x="102" y="101"/>
                  </a:lnTo>
                  <a:lnTo>
                    <a:pt x="99" y="92"/>
                  </a:lnTo>
                  <a:lnTo>
                    <a:pt x="99" y="97"/>
                  </a:lnTo>
                  <a:lnTo>
                    <a:pt x="97" y="101"/>
                  </a:lnTo>
                  <a:lnTo>
                    <a:pt x="97" y="106"/>
                  </a:lnTo>
                  <a:lnTo>
                    <a:pt x="97" y="111"/>
                  </a:lnTo>
                  <a:lnTo>
                    <a:pt x="97" y="111"/>
                  </a:lnTo>
                  <a:lnTo>
                    <a:pt x="102" y="113"/>
                  </a:lnTo>
                  <a:lnTo>
                    <a:pt x="104" y="115"/>
                  </a:lnTo>
                  <a:lnTo>
                    <a:pt x="104" y="118"/>
                  </a:lnTo>
                  <a:lnTo>
                    <a:pt x="106" y="118"/>
                  </a:lnTo>
                  <a:lnTo>
                    <a:pt x="106" y="115"/>
                  </a:lnTo>
                  <a:lnTo>
                    <a:pt x="106" y="111"/>
                  </a:lnTo>
                  <a:lnTo>
                    <a:pt x="109" y="106"/>
                  </a:lnTo>
                  <a:close/>
                  <a:moveTo>
                    <a:pt x="125" y="132"/>
                  </a:moveTo>
                  <a:lnTo>
                    <a:pt x="118" y="130"/>
                  </a:lnTo>
                  <a:lnTo>
                    <a:pt x="116" y="130"/>
                  </a:lnTo>
                  <a:lnTo>
                    <a:pt x="111" y="134"/>
                  </a:lnTo>
                  <a:lnTo>
                    <a:pt x="109" y="142"/>
                  </a:lnTo>
                  <a:lnTo>
                    <a:pt x="109" y="146"/>
                  </a:lnTo>
                  <a:lnTo>
                    <a:pt x="111" y="146"/>
                  </a:lnTo>
                  <a:lnTo>
                    <a:pt x="113" y="144"/>
                  </a:lnTo>
                  <a:lnTo>
                    <a:pt x="113" y="142"/>
                  </a:lnTo>
                  <a:lnTo>
                    <a:pt x="116" y="139"/>
                  </a:lnTo>
                  <a:lnTo>
                    <a:pt x="121" y="139"/>
                  </a:lnTo>
                  <a:lnTo>
                    <a:pt x="125" y="139"/>
                  </a:lnTo>
                  <a:lnTo>
                    <a:pt x="130" y="137"/>
                  </a:lnTo>
                  <a:lnTo>
                    <a:pt x="130" y="132"/>
                  </a:lnTo>
                  <a:lnTo>
                    <a:pt x="125" y="132"/>
                  </a:lnTo>
                  <a:close/>
                  <a:moveTo>
                    <a:pt x="142" y="120"/>
                  </a:moveTo>
                  <a:lnTo>
                    <a:pt x="142" y="118"/>
                  </a:lnTo>
                  <a:lnTo>
                    <a:pt x="144" y="115"/>
                  </a:lnTo>
                  <a:lnTo>
                    <a:pt x="144" y="115"/>
                  </a:lnTo>
                  <a:lnTo>
                    <a:pt x="144" y="113"/>
                  </a:lnTo>
                  <a:lnTo>
                    <a:pt x="142" y="115"/>
                  </a:lnTo>
                  <a:lnTo>
                    <a:pt x="142" y="115"/>
                  </a:lnTo>
                  <a:lnTo>
                    <a:pt x="142" y="115"/>
                  </a:lnTo>
                  <a:lnTo>
                    <a:pt x="142" y="115"/>
                  </a:lnTo>
                  <a:lnTo>
                    <a:pt x="137" y="118"/>
                  </a:lnTo>
                  <a:lnTo>
                    <a:pt x="135" y="118"/>
                  </a:lnTo>
                  <a:lnTo>
                    <a:pt x="135" y="123"/>
                  </a:lnTo>
                  <a:lnTo>
                    <a:pt x="139" y="125"/>
                  </a:lnTo>
                  <a:lnTo>
                    <a:pt x="142" y="123"/>
                  </a:lnTo>
                  <a:lnTo>
                    <a:pt x="142" y="120"/>
                  </a:lnTo>
                  <a:close/>
                  <a:moveTo>
                    <a:pt x="128" y="118"/>
                  </a:moveTo>
                  <a:lnTo>
                    <a:pt x="125" y="123"/>
                  </a:lnTo>
                  <a:lnTo>
                    <a:pt x="123" y="127"/>
                  </a:lnTo>
                  <a:lnTo>
                    <a:pt x="125" y="127"/>
                  </a:lnTo>
                  <a:lnTo>
                    <a:pt x="130" y="127"/>
                  </a:lnTo>
                  <a:lnTo>
                    <a:pt x="132" y="123"/>
                  </a:lnTo>
                  <a:lnTo>
                    <a:pt x="132" y="115"/>
                  </a:lnTo>
                  <a:lnTo>
                    <a:pt x="132" y="115"/>
                  </a:lnTo>
                  <a:lnTo>
                    <a:pt x="128" y="118"/>
                  </a:lnTo>
                  <a:close/>
                  <a:moveTo>
                    <a:pt x="23" y="80"/>
                  </a:moveTo>
                  <a:lnTo>
                    <a:pt x="21" y="80"/>
                  </a:lnTo>
                  <a:lnTo>
                    <a:pt x="21" y="78"/>
                  </a:lnTo>
                  <a:lnTo>
                    <a:pt x="19" y="75"/>
                  </a:lnTo>
                  <a:lnTo>
                    <a:pt x="19" y="73"/>
                  </a:lnTo>
                  <a:lnTo>
                    <a:pt x="19" y="71"/>
                  </a:lnTo>
                  <a:lnTo>
                    <a:pt x="19" y="68"/>
                  </a:lnTo>
                  <a:lnTo>
                    <a:pt x="16" y="66"/>
                  </a:lnTo>
                  <a:lnTo>
                    <a:pt x="14" y="63"/>
                  </a:lnTo>
                  <a:lnTo>
                    <a:pt x="11" y="61"/>
                  </a:lnTo>
                  <a:lnTo>
                    <a:pt x="9" y="61"/>
                  </a:lnTo>
                  <a:lnTo>
                    <a:pt x="9" y="63"/>
                  </a:lnTo>
                  <a:lnTo>
                    <a:pt x="7" y="66"/>
                  </a:lnTo>
                  <a:lnTo>
                    <a:pt x="4" y="68"/>
                  </a:lnTo>
                  <a:lnTo>
                    <a:pt x="4" y="71"/>
                  </a:lnTo>
                  <a:lnTo>
                    <a:pt x="4" y="73"/>
                  </a:lnTo>
                  <a:lnTo>
                    <a:pt x="4" y="75"/>
                  </a:lnTo>
                  <a:lnTo>
                    <a:pt x="4" y="78"/>
                  </a:lnTo>
                  <a:lnTo>
                    <a:pt x="2" y="80"/>
                  </a:lnTo>
                  <a:lnTo>
                    <a:pt x="2" y="82"/>
                  </a:lnTo>
                  <a:lnTo>
                    <a:pt x="0" y="82"/>
                  </a:lnTo>
                  <a:lnTo>
                    <a:pt x="0" y="85"/>
                  </a:lnTo>
                  <a:lnTo>
                    <a:pt x="2" y="87"/>
                  </a:lnTo>
                  <a:lnTo>
                    <a:pt x="2" y="92"/>
                  </a:lnTo>
                  <a:lnTo>
                    <a:pt x="4" y="97"/>
                  </a:lnTo>
                  <a:lnTo>
                    <a:pt x="7" y="99"/>
                  </a:lnTo>
                  <a:lnTo>
                    <a:pt x="11" y="97"/>
                  </a:lnTo>
                  <a:lnTo>
                    <a:pt x="11" y="92"/>
                  </a:lnTo>
                  <a:lnTo>
                    <a:pt x="14" y="89"/>
                  </a:lnTo>
                  <a:lnTo>
                    <a:pt x="11" y="85"/>
                  </a:lnTo>
                  <a:lnTo>
                    <a:pt x="11" y="80"/>
                  </a:lnTo>
                  <a:lnTo>
                    <a:pt x="14" y="82"/>
                  </a:lnTo>
                  <a:lnTo>
                    <a:pt x="16" y="87"/>
                  </a:lnTo>
                  <a:lnTo>
                    <a:pt x="19" y="92"/>
                  </a:lnTo>
                  <a:lnTo>
                    <a:pt x="21" y="89"/>
                  </a:lnTo>
                  <a:lnTo>
                    <a:pt x="21" y="89"/>
                  </a:lnTo>
                  <a:lnTo>
                    <a:pt x="23" y="89"/>
                  </a:lnTo>
                  <a:lnTo>
                    <a:pt x="23" y="87"/>
                  </a:lnTo>
                  <a:lnTo>
                    <a:pt x="23" y="82"/>
                  </a:lnTo>
                  <a:lnTo>
                    <a:pt x="23" y="80"/>
                  </a:lnTo>
                  <a:close/>
                  <a:moveTo>
                    <a:pt x="123" y="68"/>
                  </a:moveTo>
                  <a:lnTo>
                    <a:pt x="123" y="68"/>
                  </a:lnTo>
                  <a:lnTo>
                    <a:pt x="123" y="73"/>
                  </a:lnTo>
                  <a:lnTo>
                    <a:pt x="123" y="73"/>
                  </a:lnTo>
                  <a:lnTo>
                    <a:pt x="123" y="75"/>
                  </a:lnTo>
                  <a:lnTo>
                    <a:pt x="123" y="78"/>
                  </a:lnTo>
                  <a:lnTo>
                    <a:pt x="123" y="78"/>
                  </a:lnTo>
                  <a:lnTo>
                    <a:pt x="123" y="80"/>
                  </a:lnTo>
                  <a:lnTo>
                    <a:pt x="130" y="66"/>
                  </a:lnTo>
                  <a:lnTo>
                    <a:pt x="130" y="63"/>
                  </a:lnTo>
                  <a:lnTo>
                    <a:pt x="130" y="61"/>
                  </a:lnTo>
                  <a:lnTo>
                    <a:pt x="130" y="61"/>
                  </a:lnTo>
                  <a:lnTo>
                    <a:pt x="128" y="61"/>
                  </a:lnTo>
                  <a:lnTo>
                    <a:pt x="125" y="61"/>
                  </a:lnTo>
                  <a:lnTo>
                    <a:pt x="121" y="59"/>
                  </a:lnTo>
                  <a:lnTo>
                    <a:pt x="118" y="61"/>
                  </a:lnTo>
                  <a:lnTo>
                    <a:pt x="118" y="63"/>
                  </a:lnTo>
                  <a:lnTo>
                    <a:pt x="116" y="68"/>
                  </a:lnTo>
                  <a:lnTo>
                    <a:pt x="118" y="71"/>
                  </a:lnTo>
                  <a:lnTo>
                    <a:pt x="123" y="68"/>
                  </a:lnTo>
                  <a:close/>
                  <a:moveTo>
                    <a:pt x="75" y="111"/>
                  </a:moveTo>
                  <a:lnTo>
                    <a:pt x="75" y="106"/>
                  </a:lnTo>
                  <a:lnTo>
                    <a:pt x="75" y="106"/>
                  </a:lnTo>
                  <a:lnTo>
                    <a:pt x="73" y="104"/>
                  </a:lnTo>
                  <a:lnTo>
                    <a:pt x="73" y="104"/>
                  </a:lnTo>
                  <a:lnTo>
                    <a:pt x="73" y="101"/>
                  </a:lnTo>
                  <a:lnTo>
                    <a:pt x="73" y="99"/>
                  </a:lnTo>
                  <a:lnTo>
                    <a:pt x="73" y="94"/>
                  </a:lnTo>
                  <a:lnTo>
                    <a:pt x="75" y="85"/>
                  </a:lnTo>
                  <a:lnTo>
                    <a:pt x="73" y="87"/>
                  </a:lnTo>
                  <a:lnTo>
                    <a:pt x="73" y="89"/>
                  </a:lnTo>
                  <a:lnTo>
                    <a:pt x="71" y="89"/>
                  </a:lnTo>
                  <a:lnTo>
                    <a:pt x="71" y="92"/>
                  </a:lnTo>
                  <a:lnTo>
                    <a:pt x="68" y="89"/>
                  </a:lnTo>
                  <a:lnTo>
                    <a:pt x="68" y="87"/>
                  </a:lnTo>
                  <a:lnTo>
                    <a:pt x="66" y="87"/>
                  </a:lnTo>
                  <a:lnTo>
                    <a:pt x="64" y="85"/>
                  </a:lnTo>
                  <a:lnTo>
                    <a:pt x="61" y="82"/>
                  </a:lnTo>
                  <a:lnTo>
                    <a:pt x="59" y="80"/>
                  </a:lnTo>
                  <a:lnTo>
                    <a:pt x="56" y="75"/>
                  </a:lnTo>
                  <a:lnTo>
                    <a:pt x="56" y="73"/>
                  </a:lnTo>
                  <a:lnTo>
                    <a:pt x="59" y="73"/>
                  </a:lnTo>
                  <a:lnTo>
                    <a:pt x="61" y="71"/>
                  </a:lnTo>
                  <a:lnTo>
                    <a:pt x="61" y="75"/>
                  </a:lnTo>
                  <a:lnTo>
                    <a:pt x="61" y="75"/>
                  </a:lnTo>
                  <a:lnTo>
                    <a:pt x="61" y="78"/>
                  </a:lnTo>
                  <a:lnTo>
                    <a:pt x="64" y="80"/>
                  </a:lnTo>
                  <a:lnTo>
                    <a:pt x="71" y="82"/>
                  </a:lnTo>
                  <a:lnTo>
                    <a:pt x="71" y="80"/>
                  </a:lnTo>
                  <a:lnTo>
                    <a:pt x="71" y="78"/>
                  </a:lnTo>
                  <a:lnTo>
                    <a:pt x="71" y="75"/>
                  </a:lnTo>
                  <a:lnTo>
                    <a:pt x="73" y="73"/>
                  </a:lnTo>
                  <a:lnTo>
                    <a:pt x="71" y="71"/>
                  </a:lnTo>
                  <a:lnTo>
                    <a:pt x="68" y="66"/>
                  </a:lnTo>
                  <a:lnTo>
                    <a:pt x="66" y="61"/>
                  </a:lnTo>
                  <a:lnTo>
                    <a:pt x="66" y="56"/>
                  </a:lnTo>
                  <a:lnTo>
                    <a:pt x="68" y="59"/>
                  </a:lnTo>
                  <a:lnTo>
                    <a:pt x="73" y="56"/>
                  </a:lnTo>
                  <a:lnTo>
                    <a:pt x="73" y="52"/>
                  </a:lnTo>
                  <a:lnTo>
                    <a:pt x="71" y="49"/>
                  </a:lnTo>
                  <a:lnTo>
                    <a:pt x="71" y="47"/>
                  </a:lnTo>
                  <a:lnTo>
                    <a:pt x="78" y="47"/>
                  </a:lnTo>
                  <a:lnTo>
                    <a:pt x="75" y="52"/>
                  </a:lnTo>
                  <a:lnTo>
                    <a:pt x="73" y="59"/>
                  </a:lnTo>
                  <a:lnTo>
                    <a:pt x="71" y="63"/>
                  </a:lnTo>
                  <a:lnTo>
                    <a:pt x="73" y="68"/>
                  </a:lnTo>
                  <a:lnTo>
                    <a:pt x="75" y="71"/>
                  </a:lnTo>
                  <a:lnTo>
                    <a:pt x="78" y="75"/>
                  </a:lnTo>
                  <a:lnTo>
                    <a:pt x="75" y="80"/>
                  </a:lnTo>
                  <a:lnTo>
                    <a:pt x="78" y="80"/>
                  </a:lnTo>
                  <a:lnTo>
                    <a:pt x="80" y="73"/>
                  </a:lnTo>
                  <a:lnTo>
                    <a:pt x="85" y="68"/>
                  </a:lnTo>
                  <a:lnTo>
                    <a:pt x="90" y="66"/>
                  </a:lnTo>
                  <a:lnTo>
                    <a:pt x="94" y="66"/>
                  </a:lnTo>
                  <a:lnTo>
                    <a:pt x="92" y="68"/>
                  </a:lnTo>
                  <a:lnTo>
                    <a:pt x="85" y="71"/>
                  </a:lnTo>
                  <a:lnTo>
                    <a:pt x="83" y="73"/>
                  </a:lnTo>
                  <a:lnTo>
                    <a:pt x="83" y="75"/>
                  </a:lnTo>
                  <a:lnTo>
                    <a:pt x="80" y="80"/>
                  </a:lnTo>
                  <a:lnTo>
                    <a:pt x="80" y="82"/>
                  </a:lnTo>
                  <a:lnTo>
                    <a:pt x="83" y="85"/>
                  </a:lnTo>
                  <a:lnTo>
                    <a:pt x="87" y="85"/>
                  </a:lnTo>
                  <a:lnTo>
                    <a:pt x="90" y="85"/>
                  </a:lnTo>
                  <a:lnTo>
                    <a:pt x="90" y="87"/>
                  </a:lnTo>
                  <a:lnTo>
                    <a:pt x="92" y="87"/>
                  </a:lnTo>
                  <a:lnTo>
                    <a:pt x="92" y="87"/>
                  </a:lnTo>
                  <a:lnTo>
                    <a:pt x="94" y="85"/>
                  </a:lnTo>
                  <a:lnTo>
                    <a:pt x="94" y="82"/>
                  </a:lnTo>
                  <a:lnTo>
                    <a:pt x="94" y="80"/>
                  </a:lnTo>
                  <a:lnTo>
                    <a:pt x="97" y="78"/>
                  </a:lnTo>
                  <a:lnTo>
                    <a:pt x="97" y="78"/>
                  </a:lnTo>
                  <a:lnTo>
                    <a:pt x="99" y="78"/>
                  </a:lnTo>
                  <a:lnTo>
                    <a:pt x="102" y="78"/>
                  </a:lnTo>
                  <a:lnTo>
                    <a:pt x="99" y="75"/>
                  </a:lnTo>
                  <a:lnTo>
                    <a:pt x="97" y="71"/>
                  </a:lnTo>
                  <a:lnTo>
                    <a:pt x="102" y="71"/>
                  </a:lnTo>
                  <a:lnTo>
                    <a:pt x="102" y="66"/>
                  </a:lnTo>
                  <a:lnTo>
                    <a:pt x="106" y="56"/>
                  </a:lnTo>
                  <a:lnTo>
                    <a:pt x="102" y="56"/>
                  </a:lnTo>
                  <a:lnTo>
                    <a:pt x="99" y="54"/>
                  </a:lnTo>
                  <a:lnTo>
                    <a:pt x="97" y="52"/>
                  </a:lnTo>
                  <a:lnTo>
                    <a:pt x="97" y="54"/>
                  </a:lnTo>
                  <a:lnTo>
                    <a:pt x="94" y="54"/>
                  </a:lnTo>
                  <a:lnTo>
                    <a:pt x="94" y="47"/>
                  </a:lnTo>
                  <a:lnTo>
                    <a:pt x="94" y="44"/>
                  </a:lnTo>
                  <a:lnTo>
                    <a:pt x="87" y="40"/>
                  </a:lnTo>
                  <a:lnTo>
                    <a:pt x="83" y="37"/>
                  </a:lnTo>
                  <a:lnTo>
                    <a:pt x="83" y="35"/>
                  </a:lnTo>
                  <a:lnTo>
                    <a:pt x="80" y="35"/>
                  </a:lnTo>
                  <a:lnTo>
                    <a:pt x="78" y="37"/>
                  </a:lnTo>
                  <a:lnTo>
                    <a:pt x="73" y="33"/>
                  </a:lnTo>
                  <a:lnTo>
                    <a:pt x="71" y="33"/>
                  </a:lnTo>
                  <a:lnTo>
                    <a:pt x="73" y="35"/>
                  </a:lnTo>
                  <a:lnTo>
                    <a:pt x="73" y="40"/>
                  </a:lnTo>
                  <a:lnTo>
                    <a:pt x="71" y="37"/>
                  </a:lnTo>
                  <a:lnTo>
                    <a:pt x="68" y="35"/>
                  </a:lnTo>
                  <a:lnTo>
                    <a:pt x="64" y="33"/>
                  </a:lnTo>
                  <a:lnTo>
                    <a:pt x="59" y="35"/>
                  </a:lnTo>
                  <a:lnTo>
                    <a:pt x="56" y="30"/>
                  </a:lnTo>
                  <a:lnTo>
                    <a:pt x="56" y="26"/>
                  </a:lnTo>
                  <a:lnTo>
                    <a:pt x="56" y="21"/>
                  </a:lnTo>
                  <a:lnTo>
                    <a:pt x="52" y="21"/>
                  </a:lnTo>
                  <a:lnTo>
                    <a:pt x="49" y="21"/>
                  </a:lnTo>
                  <a:lnTo>
                    <a:pt x="47" y="23"/>
                  </a:lnTo>
                  <a:lnTo>
                    <a:pt x="42" y="26"/>
                  </a:lnTo>
                  <a:lnTo>
                    <a:pt x="42" y="28"/>
                  </a:lnTo>
                  <a:lnTo>
                    <a:pt x="40" y="30"/>
                  </a:lnTo>
                  <a:lnTo>
                    <a:pt x="40" y="33"/>
                  </a:lnTo>
                  <a:lnTo>
                    <a:pt x="38" y="35"/>
                  </a:lnTo>
                  <a:lnTo>
                    <a:pt x="40" y="35"/>
                  </a:lnTo>
                  <a:lnTo>
                    <a:pt x="42" y="37"/>
                  </a:lnTo>
                  <a:lnTo>
                    <a:pt x="45" y="40"/>
                  </a:lnTo>
                  <a:lnTo>
                    <a:pt x="47" y="44"/>
                  </a:lnTo>
                  <a:lnTo>
                    <a:pt x="49" y="47"/>
                  </a:lnTo>
                  <a:lnTo>
                    <a:pt x="49" y="44"/>
                  </a:lnTo>
                  <a:lnTo>
                    <a:pt x="52" y="40"/>
                  </a:lnTo>
                  <a:lnTo>
                    <a:pt x="52" y="37"/>
                  </a:lnTo>
                  <a:lnTo>
                    <a:pt x="54" y="37"/>
                  </a:lnTo>
                  <a:lnTo>
                    <a:pt x="54" y="40"/>
                  </a:lnTo>
                  <a:lnTo>
                    <a:pt x="54" y="40"/>
                  </a:lnTo>
                  <a:lnTo>
                    <a:pt x="56" y="42"/>
                  </a:lnTo>
                  <a:lnTo>
                    <a:pt x="59" y="47"/>
                  </a:lnTo>
                  <a:lnTo>
                    <a:pt x="59" y="52"/>
                  </a:lnTo>
                  <a:lnTo>
                    <a:pt x="59" y="56"/>
                  </a:lnTo>
                  <a:lnTo>
                    <a:pt x="59" y="56"/>
                  </a:lnTo>
                  <a:lnTo>
                    <a:pt x="56" y="59"/>
                  </a:lnTo>
                  <a:lnTo>
                    <a:pt x="56" y="59"/>
                  </a:lnTo>
                  <a:lnTo>
                    <a:pt x="54" y="56"/>
                  </a:lnTo>
                  <a:lnTo>
                    <a:pt x="54" y="54"/>
                  </a:lnTo>
                  <a:lnTo>
                    <a:pt x="54" y="52"/>
                  </a:lnTo>
                  <a:lnTo>
                    <a:pt x="54" y="49"/>
                  </a:lnTo>
                  <a:lnTo>
                    <a:pt x="52" y="52"/>
                  </a:lnTo>
                  <a:lnTo>
                    <a:pt x="52" y="59"/>
                  </a:lnTo>
                  <a:lnTo>
                    <a:pt x="52" y="61"/>
                  </a:lnTo>
                  <a:lnTo>
                    <a:pt x="49" y="66"/>
                  </a:lnTo>
                  <a:lnTo>
                    <a:pt x="47" y="73"/>
                  </a:lnTo>
                  <a:lnTo>
                    <a:pt x="45" y="71"/>
                  </a:lnTo>
                  <a:lnTo>
                    <a:pt x="42" y="71"/>
                  </a:lnTo>
                  <a:lnTo>
                    <a:pt x="45" y="73"/>
                  </a:lnTo>
                  <a:lnTo>
                    <a:pt x="45" y="75"/>
                  </a:lnTo>
                  <a:lnTo>
                    <a:pt x="45" y="80"/>
                  </a:lnTo>
                  <a:lnTo>
                    <a:pt x="42" y="80"/>
                  </a:lnTo>
                  <a:lnTo>
                    <a:pt x="40" y="80"/>
                  </a:lnTo>
                  <a:lnTo>
                    <a:pt x="40" y="78"/>
                  </a:lnTo>
                  <a:lnTo>
                    <a:pt x="38" y="71"/>
                  </a:lnTo>
                  <a:lnTo>
                    <a:pt x="38" y="68"/>
                  </a:lnTo>
                  <a:lnTo>
                    <a:pt x="35" y="68"/>
                  </a:lnTo>
                  <a:lnTo>
                    <a:pt x="35" y="66"/>
                  </a:lnTo>
                  <a:lnTo>
                    <a:pt x="38" y="59"/>
                  </a:lnTo>
                  <a:lnTo>
                    <a:pt x="40" y="52"/>
                  </a:lnTo>
                  <a:lnTo>
                    <a:pt x="38" y="49"/>
                  </a:lnTo>
                  <a:lnTo>
                    <a:pt x="38" y="49"/>
                  </a:lnTo>
                  <a:lnTo>
                    <a:pt x="38" y="52"/>
                  </a:lnTo>
                  <a:lnTo>
                    <a:pt x="38" y="49"/>
                  </a:lnTo>
                  <a:lnTo>
                    <a:pt x="33" y="49"/>
                  </a:lnTo>
                  <a:lnTo>
                    <a:pt x="35" y="52"/>
                  </a:lnTo>
                  <a:lnTo>
                    <a:pt x="35" y="54"/>
                  </a:lnTo>
                  <a:lnTo>
                    <a:pt x="38" y="54"/>
                  </a:lnTo>
                  <a:lnTo>
                    <a:pt x="30" y="59"/>
                  </a:lnTo>
                  <a:lnTo>
                    <a:pt x="30" y="59"/>
                  </a:lnTo>
                  <a:lnTo>
                    <a:pt x="28" y="59"/>
                  </a:lnTo>
                  <a:lnTo>
                    <a:pt x="28" y="61"/>
                  </a:lnTo>
                  <a:lnTo>
                    <a:pt x="26" y="66"/>
                  </a:lnTo>
                  <a:lnTo>
                    <a:pt x="26" y="68"/>
                  </a:lnTo>
                  <a:lnTo>
                    <a:pt x="26" y="63"/>
                  </a:lnTo>
                  <a:lnTo>
                    <a:pt x="23" y="61"/>
                  </a:lnTo>
                  <a:lnTo>
                    <a:pt x="21" y="61"/>
                  </a:lnTo>
                  <a:lnTo>
                    <a:pt x="19" y="61"/>
                  </a:lnTo>
                  <a:lnTo>
                    <a:pt x="23" y="71"/>
                  </a:lnTo>
                  <a:lnTo>
                    <a:pt x="23" y="73"/>
                  </a:lnTo>
                  <a:lnTo>
                    <a:pt x="23" y="75"/>
                  </a:lnTo>
                  <a:lnTo>
                    <a:pt x="26" y="78"/>
                  </a:lnTo>
                  <a:lnTo>
                    <a:pt x="26" y="87"/>
                  </a:lnTo>
                  <a:lnTo>
                    <a:pt x="28" y="94"/>
                  </a:lnTo>
                  <a:lnTo>
                    <a:pt x="33" y="106"/>
                  </a:lnTo>
                  <a:lnTo>
                    <a:pt x="35" y="113"/>
                  </a:lnTo>
                  <a:lnTo>
                    <a:pt x="38" y="111"/>
                  </a:lnTo>
                  <a:lnTo>
                    <a:pt x="40" y="108"/>
                  </a:lnTo>
                  <a:lnTo>
                    <a:pt x="42" y="106"/>
                  </a:lnTo>
                  <a:lnTo>
                    <a:pt x="45" y="108"/>
                  </a:lnTo>
                  <a:lnTo>
                    <a:pt x="45" y="111"/>
                  </a:lnTo>
                  <a:lnTo>
                    <a:pt x="45" y="113"/>
                  </a:lnTo>
                  <a:lnTo>
                    <a:pt x="47" y="113"/>
                  </a:lnTo>
                  <a:lnTo>
                    <a:pt x="49" y="111"/>
                  </a:lnTo>
                  <a:lnTo>
                    <a:pt x="49" y="111"/>
                  </a:lnTo>
                  <a:lnTo>
                    <a:pt x="49" y="108"/>
                  </a:lnTo>
                  <a:lnTo>
                    <a:pt x="52" y="108"/>
                  </a:lnTo>
                  <a:lnTo>
                    <a:pt x="52" y="106"/>
                  </a:lnTo>
                  <a:lnTo>
                    <a:pt x="56" y="106"/>
                  </a:lnTo>
                  <a:lnTo>
                    <a:pt x="59" y="108"/>
                  </a:lnTo>
                  <a:lnTo>
                    <a:pt x="61" y="118"/>
                  </a:lnTo>
                  <a:lnTo>
                    <a:pt x="59" y="120"/>
                  </a:lnTo>
                  <a:lnTo>
                    <a:pt x="61" y="120"/>
                  </a:lnTo>
                  <a:lnTo>
                    <a:pt x="64" y="120"/>
                  </a:lnTo>
                  <a:lnTo>
                    <a:pt x="61" y="115"/>
                  </a:lnTo>
                  <a:lnTo>
                    <a:pt x="61" y="111"/>
                  </a:lnTo>
                  <a:lnTo>
                    <a:pt x="64" y="108"/>
                  </a:lnTo>
                  <a:lnTo>
                    <a:pt x="68" y="108"/>
                  </a:lnTo>
                  <a:lnTo>
                    <a:pt x="73" y="111"/>
                  </a:lnTo>
                  <a:lnTo>
                    <a:pt x="75" y="111"/>
                  </a:lnTo>
                  <a:close/>
                  <a:moveTo>
                    <a:pt x="99" y="125"/>
                  </a:moveTo>
                  <a:lnTo>
                    <a:pt x="94" y="115"/>
                  </a:lnTo>
                  <a:lnTo>
                    <a:pt x="92" y="111"/>
                  </a:lnTo>
                  <a:lnTo>
                    <a:pt x="87" y="111"/>
                  </a:lnTo>
                  <a:lnTo>
                    <a:pt x="83" y="108"/>
                  </a:lnTo>
                  <a:lnTo>
                    <a:pt x="78" y="113"/>
                  </a:lnTo>
                  <a:lnTo>
                    <a:pt x="73" y="115"/>
                  </a:lnTo>
                  <a:lnTo>
                    <a:pt x="73" y="123"/>
                  </a:lnTo>
                  <a:lnTo>
                    <a:pt x="78" y="123"/>
                  </a:lnTo>
                  <a:lnTo>
                    <a:pt x="80" y="127"/>
                  </a:lnTo>
                  <a:lnTo>
                    <a:pt x="83" y="127"/>
                  </a:lnTo>
                  <a:lnTo>
                    <a:pt x="85" y="130"/>
                  </a:lnTo>
                  <a:lnTo>
                    <a:pt x="85" y="132"/>
                  </a:lnTo>
                  <a:lnTo>
                    <a:pt x="83" y="134"/>
                  </a:lnTo>
                  <a:lnTo>
                    <a:pt x="85" y="137"/>
                  </a:lnTo>
                  <a:lnTo>
                    <a:pt x="90" y="137"/>
                  </a:lnTo>
                  <a:lnTo>
                    <a:pt x="92" y="134"/>
                  </a:lnTo>
                  <a:lnTo>
                    <a:pt x="94" y="137"/>
                  </a:lnTo>
                  <a:lnTo>
                    <a:pt x="92" y="142"/>
                  </a:lnTo>
                  <a:lnTo>
                    <a:pt x="94" y="142"/>
                  </a:lnTo>
                  <a:lnTo>
                    <a:pt x="99" y="137"/>
                  </a:lnTo>
                  <a:lnTo>
                    <a:pt x="99" y="132"/>
                  </a:lnTo>
                  <a:lnTo>
                    <a:pt x="99" y="130"/>
                  </a:lnTo>
                  <a:lnTo>
                    <a:pt x="99" y="125"/>
                  </a:lnTo>
                  <a:close/>
                  <a:moveTo>
                    <a:pt x="163" y="71"/>
                  </a:moveTo>
                  <a:lnTo>
                    <a:pt x="161" y="71"/>
                  </a:lnTo>
                  <a:lnTo>
                    <a:pt x="161" y="73"/>
                  </a:lnTo>
                  <a:lnTo>
                    <a:pt x="161" y="78"/>
                  </a:lnTo>
                  <a:lnTo>
                    <a:pt x="163" y="78"/>
                  </a:lnTo>
                  <a:lnTo>
                    <a:pt x="166" y="80"/>
                  </a:lnTo>
                  <a:lnTo>
                    <a:pt x="168" y="78"/>
                  </a:lnTo>
                  <a:lnTo>
                    <a:pt x="168" y="75"/>
                  </a:lnTo>
                  <a:lnTo>
                    <a:pt x="168" y="73"/>
                  </a:lnTo>
                  <a:lnTo>
                    <a:pt x="163" y="71"/>
                  </a:lnTo>
                  <a:close/>
                  <a:moveTo>
                    <a:pt x="196" y="153"/>
                  </a:moveTo>
                  <a:lnTo>
                    <a:pt x="194" y="151"/>
                  </a:lnTo>
                  <a:lnTo>
                    <a:pt x="192" y="151"/>
                  </a:lnTo>
                  <a:lnTo>
                    <a:pt x="189" y="151"/>
                  </a:lnTo>
                  <a:lnTo>
                    <a:pt x="189" y="153"/>
                  </a:lnTo>
                  <a:lnTo>
                    <a:pt x="189" y="158"/>
                  </a:lnTo>
                  <a:lnTo>
                    <a:pt x="192" y="158"/>
                  </a:lnTo>
                  <a:lnTo>
                    <a:pt x="192" y="160"/>
                  </a:lnTo>
                  <a:lnTo>
                    <a:pt x="196" y="160"/>
                  </a:lnTo>
                  <a:lnTo>
                    <a:pt x="196" y="160"/>
                  </a:lnTo>
                  <a:lnTo>
                    <a:pt x="196" y="156"/>
                  </a:lnTo>
                  <a:lnTo>
                    <a:pt x="196" y="153"/>
                  </a:lnTo>
                  <a:close/>
                  <a:moveTo>
                    <a:pt x="206" y="151"/>
                  </a:moveTo>
                  <a:lnTo>
                    <a:pt x="208" y="149"/>
                  </a:lnTo>
                  <a:lnTo>
                    <a:pt x="208" y="149"/>
                  </a:lnTo>
                  <a:lnTo>
                    <a:pt x="206" y="149"/>
                  </a:lnTo>
                  <a:lnTo>
                    <a:pt x="206" y="149"/>
                  </a:lnTo>
                  <a:lnTo>
                    <a:pt x="199" y="146"/>
                  </a:lnTo>
                  <a:lnTo>
                    <a:pt x="196" y="149"/>
                  </a:lnTo>
                  <a:lnTo>
                    <a:pt x="196" y="149"/>
                  </a:lnTo>
                  <a:lnTo>
                    <a:pt x="196" y="149"/>
                  </a:lnTo>
                  <a:lnTo>
                    <a:pt x="196" y="151"/>
                  </a:lnTo>
                  <a:lnTo>
                    <a:pt x="199" y="153"/>
                  </a:lnTo>
                  <a:lnTo>
                    <a:pt x="206" y="156"/>
                  </a:lnTo>
                  <a:lnTo>
                    <a:pt x="206" y="156"/>
                  </a:lnTo>
                  <a:lnTo>
                    <a:pt x="206" y="153"/>
                  </a:lnTo>
                  <a:lnTo>
                    <a:pt x="204" y="151"/>
                  </a:lnTo>
                  <a:lnTo>
                    <a:pt x="204" y="151"/>
                  </a:lnTo>
                  <a:lnTo>
                    <a:pt x="206" y="151"/>
                  </a:lnTo>
                  <a:close/>
                  <a:moveTo>
                    <a:pt x="222" y="2"/>
                  </a:moveTo>
                  <a:lnTo>
                    <a:pt x="220" y="0"/>
                  </a:lnTo>
                  <a:lnTo>
                    <a:pt x="220" y="0"/>
                  </a:lnTo>
                  <a:lnTo>
                    <a:pt x="220" y="0"/>
                  </a:lnTo>
                  <a:lnTo>
                    <a:pt x="218" y="2"/>
                  </a:lnTo>
                  <a:lnTo>
                    <a:pt x="218" y="4"/>
                  </a:lnTo>
                  <a:lnTo>
                    <a:pt x="218" y="7"/>
                  </a:lnTo>
                  <a:lnTo>
                    <a:pt x="220" y="9"/>
                  </a:lnTo>
                  <a:lnTo>
                    <a:pt x="220" y="7"/>
                  </a:lnTo>
                  <a:lnTo>
                    <a:pt x="222" y="4"/>
                  </a:lnTo>
                  <a:lnTo>
                    <a:pt x="222" y="2"/>
                  </a:lnTo>
                  <a:close/>
                  <a:moveTo>
                    <a:pt x="180" y="37"/>
                  </a:moveTo>
                  <a:lnTo>
                    <a:pt x="180" y="35"/>
                  </a:lnTo>
                  <a:lnTo>
                    <a:pt x="177" y="33"/>
                  </a:lnTo>
                  <a:lnTo>
                    <a:pt x="177" y="33"/>
                  </a:lnTo>
                  <a:lnTo>
                    <a:pt x="175" y="30"/>
                  </a:lnTo>
                  <a:lnTo>
                    <a:pt x="175" y="33"/>
                  </a:lnTo>
                  <a:lnTo>
                    <a:pt x="175" y="33"/>
                  </a:lnTo>
                  <a:lnTo>
                    <a:pt x="173" y="35"/>
                  </a:lnTo>
                  <a:lnTo>
                    <a:pt x="173" y="35"/>
                  </a:lnTo>
                  <a:lnTo>
                    <a:pt x="173" y="37"/>
                  </a:lnTo>
                  <a:lnTo>
                    <a:pt x="170" y="40"/>
                  </a:lnTo>
                  <a:lnTo>
                    <a:pt x="170" y="42"/>
                  </a:lnTo>
                  <a:lnTo>
                    <a:pt x="170" y="44"/>
                  </a:lnTo>
                  <a:lnTo>
                    <a:pt x="170" y="44"/>
                  </a:lnTo>
                  <a:lnTo>
                    <a:pt x="170" y="47"/>
                  </a:lnTo>
                  <a:lnTo>
                    <a:pt x="173" y="47"/>
                  </a:lnTo>
                  <a:lnTo>
                    <a:pt x="177" y="42"/>
                  </a:lnTo>
                  <a:lnTo>
                    <a:pt x="177" y="40"/>
                  </a:lnTo>
                  <a:lnTo>
                    <a:pt x="180" y="37"/>
                  </a:lnTo>
                  <a:close/>
                  <a:moveTo>
                    <a:pt x="182" y="56"/>
                  </a:moveTo>
                  <a:lnTo>
                    <a:pt x="182" y="54"/>
                  </a:lnTo>
                  <a:lnTo>
                    <a:pt x="177" y="54"/>
                  </a:lnTo>
                  <a:lnTo>
                    <a:pt x="177" y="61"/>
                  </a:lnTo>
                  <a:lnTo>
                    <a:pt x="180" y="68"/>
                  </a:lnTo>
                  <a:lnTo>
                    <a:pt x="182" y="71"/>
                  </a:lnTo>
                  <a:lnTo>
                    <a:pt x="182" y="66"/>
                  </a:lnTo>
                  <a:lnTo>
                    <a:pt x="185" y="66"/>
                  </a:lnTo>
                  <a:lnTo>
                    <a:pt x="187" y="66"/>
                  </a:lnTo>
                  <a:lnTo>
                    <a:pt x="187" y="63"/>
                  </a:lnTo>
                  <a:lnTo>
                    <a:pt x="187" y="61"/>
                  </a:lnTo>
                  <a:lnTo>
                    <a:pt x="187" y="59"/>
                  </a:lnTo>
                  <a:lnTo>
                    <a:pt x="182" y="56"/>
                  </a:lnTo>
                  <a:close/>
                  <a:moveTo>
                    <a:pt x="163" y="99"/>
                  </a:moveTo>
                  <a:lnTo>
                    <a:pt x="163" y="97"/>
                  </a:lnTo>
                  <a:lnTo>
                    <a:pt x="161" y="94"/>
                  </a:lnTo>
                  <a:lnTo>
                    <a:pt x="161" y="92"/>
                  </a:lnTo>
                  <a:lnTo>
                    <a:pt x="161" y="92"/>
                  </a:lnTo>
                  <a:lnTo>
                    <a:pt x="158" y="92"/>
                  </a:lnTo>
                  <a:lnTo>
                    <a:pt x="158" y="94"/>
                  </a:lnTo>
                  <a:lnTo>
                    <a:pt x="158" y="97"/>
                  </a:lnTo>
                  <a:lnTo>
                    <a:pt x="161" y="101"/>
                  </a:lnTo>
                  <a:lnTo>
                    <a:pt x="163" y="104"/>
                  </a:lnTo>
                  <a:lnTo>
                    <a:pt x="163" y="104"/>
                  </a:lnTo>
                  <a:lnTo>
                    <a:pt x="166" y="101"/>
                  </a:lnTo>
                  <a:lnTo>
                    <a:pt x="166" y="99"/>
                  </a:lnTo>
                  <a:lnTo>
                    <a:pt x="163" y="99"/>
                  </a:lnTo>
                  <a:close/>
                  <a:moveTo>
                    <a:pt x="154" y="123"/>
                  </a:moveTo>
                  <a:lnTo>
                    <a:pt x="154" y="120"/>
                  </a:lnTo>
                  <a:lnTo>
                    <a:pt x="154" y="120"/>
                  </a:lnTo>
                  <a:lnTo>
                    <a:pt x="151" y="120"/>
                  </a:lnTo>
                  <a:lnTo>
                    <a:pt x="151" y="120"/>
                  </a:lnTo>
                  <a:lnTo>
                    <a:pt x="151" y="120"/>
                  </a:lnTo>
                  <a:lnTo>
                    <a:pt x="151" y="118"/>
                  </a:lnTo>
                  <a:lnTo>
                    <a:pt x="149" y="118"/>
                  </a:lnTo>
                  <a:lnTo>
                    <a:pt x="149" y="118"/>
                  </a:lnTo>
                  <a:lnTo>
                    <a:pt x="149" y="118"/>
                  </a:lnTo>
                  <a:lnTo>
                    <a:pt x="147" y="118"/>
                  </a:lnTo>
                  <a:lnTo>
                    <a:pt x="144" y="118"/>
                  </a:lnTo>
                  <a:lnTo>
                    <a:pt x="142" y="120"/>
                  </a:lnTo>
                  <a:lnTo>
                    <a:pt x="139" y="127"/>
                  </a:lnTo>
                  <a:lnTo>
                    <a:pt x="139" y="132"/>
                  </a:lnTo>
                  <a:lnTo>
                    <a:pt x="139" y="132"/>
                  </a:lnTo>
                  <a:lnTo>
                    <a:pt x="142" y="132"/>
                  </a:lnTo>
                  <a:lnTo>
                    <a:pt x="144" y="132"/>
                  </a:lnTo>
                  <a:lnTo>
                    <a:pt x="144" y="130"/>
                  </a:lnTo>
                  <a:lnTo>
                    <a:pt x="147" y="130"/>
                  </a:lnTo>
                  <a:lnTo>
                    <a:pt x="149" y="132"/>
                  </a:lnTo>
                  <a:lnTo>
                    <a:pt x="151" y="132"/>
                  </a:lnTo>
                  <a:lnTo>
                    <a:pt x="151" y="130"/>
                  </a:lnTo>
                  <a:lnTo>
                    <a:pt x="154" y="127"/>
                  </a:lnTo>
                  <a:lnTo>
                    <a:pt x="154" y="125"/>
                  </a:lnTo>
                  <a:lnTo>
                    <a:pt x="154" y="125"/>
                  </a:lnTo>
                  <a:lnTo>
                    <a:pt x="151" y="123"/>
                  </a:lnTo>
                  <a:lnTo>
                    <a:pt x="154" y="123"/>
                  </a:lnTo>
                  <a:lnTo>
                    <a:pt x="154" y="123"/>
                  </a:lnTo>
                  <a:lnTo>
                    <a:pt x="154" y="123"/>
                  </a:lnTo>
                  <a:lnTo>
                    <a:pt x="154" y="123"/>
                  </a:lnTo>
                  <a:lnTo>
                    <a:pt x="154" y="12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3" name="TextBox 22"/>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Finland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699568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Square theme">
  <a:themeElements>
    <a:clrScheme name="color scheme 63-bright">
      <a:dk1>
        <a:sysClr val="windowText" lastClr="000000"/>
      </a:dk1>
      <a:lt1>
        <a:sysClr val="window" lastClr="FFFFFF"/>
      </a:lt1>
      <a:dk2>
        <a:srgbClr val="262626"/>
      </a:dk2>
      <a:lt2>
        <a:srgbClr val="FFFFFF"/>
      </a:lt2>
      <a:accent1>
        <a:srgbClr val="03C9A9"/>
      </a:accent1>
      <a:accent2>
        <a:srgbClr val="262626"/>
      </a:accent2>
      <a:accent3>
        <a:srgbClr val="595959"/>
      </a:accent3>
      <a:accent4>
        <a:srgbClr val="7F7F7F"/>
      </a:accent4>
      <a:accent5>
        <a:srgbClr val="A5A5A5"/>
      </a:accent5>
      <a:accent6>
        <a:srgbClr val="BFBFBF"/>
      </a:accent6>
      <a:hlink>
        <a:srgbClr val="00B050"/>
      </a:hlink>
      <a:folHlink>
        <a:srgbClr val="03C9A9"/>
      </a:folHlink>
    </a:clrScheme>
    <a:fontScheme name="Custom 83">
      <a:majorFont>
        <a:latin typeface="Montserrat ExtraBold"/>
        <a:ea typeface="Microsoft YaHei UI"/>
        <a:cs typeface=""/>
      </a:majorFont>
      <a:minorFont>
        <a:latin typeface="Montserrat Extra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101532</TotalTime>
  <Words>12395</Words>
  <Application>Microsoft Office PowerPoint</Application>
  <PresentationFormat>Custom</PresentationFormat>
  <Paragraphs>646</Paragraphs>
  <Slides>108</Slides>
  <Notes>1</Notes>
  <HiddenSlides>0</HiddenSlides>
  <MMClips>0</MMClips>
  <ScaleCrop>false</ScaleCrop>
  <HeadingPairs>
    <vt:vector size="6" baseType="variant">
      <vt:variant>
        <vt:lpstr>Fonts Used</vt:lpstr>
      </vt:variant>
      <vt:variant>
        <vt:i4>20</vt:i4>
      </vt:variant>
      <vt:variant>
        <vt:lpstr>Theme</vt:lpstr>
      </vt:variant>
      <vt:variant>
        <vt:i4>1</vt:i4>
      </vt:variant>
      <vt:variant>
        <vt:lpstr>Slide Titles</vt:lpstr>
      </vt:variant>
      <vt:variant>
        <vt:i4>108</vt:i4>
      </vt:variant>
    </vt:vector>
  </HeadingPairs>
  <TitlesOfParts>
    <vt:vector size="129" baseType="lpstr">
      <vt:lpstr>Microsoft YaHei UI</vt:lpstr>
      <vt:lpstr>Microsoft YaHei UI Light</vt:lpstr>
      <vt:lpstr>方正硬笔楷书简体</vt:lpstr>
      <vt:lpstr>华文细黑</vt:lpstr>
      <vt:lpstr>宋体</vt:lpstr>
      <vt:lpstr>微软雅黑</vt:lpstr>
      <vt:lpstr>Arial</vt:lpstr>
      <vt:lpstr>Lato</vt:lpstr>
      <vt:lpstr>Lato Black</vt:lpstr>
      <vt:lpstr>Lato Light</vt:lpstr>
      <vt:lpstr>Lato Thin</vt:lpstr>
      <vt:lpstr>Montserrat</vt:lpstr>
      <vt:lpstr>Montserrat ExtraBold</vt:lpstr>
      <vt:lpstr>Montserrat ExtraLight</vt:lpstr>
      <vt:lpstr>MV Boli</vt:lpstr>
      <vt:lpstr>Open Sans</vt:lpstr>
      <vt:lpstr>Roboto</vt:lpstr>
      <vt:lpstr>Roboto Black</vt:lpstr>
      <vt:lpstr>Times New Roman</vt:lpstr>
      <vt:lpstr>Wingdings</vt:lpstr>
      <vt:lpstr>Square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3204</cp:revision>
  <dcterms:created xsi:type="dcterms:W3CDTF">2015-11-23T02:03:38Z</dcterms:created>
  <dcterms:modified xsi:type="dcterms:W3CDTF">2018-08-27T05:05:47Z</dcterms:modified>
</cp:coreProperties>
</file>