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2" r:id="rId8"/>
    <p:sldId id="265" r:id="rId9"/>
    <p:sldId id="266" r:id="rId10"/>
    <p:sldId id="267" r:id="rId11"/>
    <p:sldId id="263" r:id="rId12"/>
    <p:sldId id="268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xmlns:mc="http://schemas.openxmlformats.org/markup-compatibility/2006" xmlns:a14="http://schemas.microsoft.com/office/drawing/2010/main" val="9AE73D" mc:Ignorable=""/>
    <a:srgbClr xmlns:mc="http://schemas.openxmlformats.org/markup-compatibility/2006" xmlns:a14="http://schemas.microsoft.com/office/drawing/2010/main" val="70201E" mc:Ignorable="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22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56358005987435"/>
          <c:y val="0.10416802593388648"/>
          <c:w val="0.56489045528041915"/>
          <c:h val="0.7537846659744501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xmlns:mc="http://schemas.openxmlformats.org/markup-compatibility/2006" xmlns:a14="http://schemas.microsoft.com/office/drawing/2010/main" val="C00000" mc:Ignorable=""/>
              </a:solidFill>
            </c:spPr>
          </c:dPt>
          <c:dPt>
            <c:idx val="1"/>
            <c:invertIfNegative val="0"/>
            <c:bubble3D val="0"/>
            <c:spPr>
              <a:solidFill>
                <a:srgbClr xmlns:mc="http://schemas.openxmlformats.org/markup-compatibility/2006" xmlns:a14="http://schemas.microsoft.com/office/drawing/2010/main" val="FFC000" mc:Ignorable=""/>
              </a:solidFill>
            </c:spPr>
          </c:dPt>
          <c:dPt>
            <c:idx val="2"/>
            <c:invertIfNegative val="0"/>
            <c:bubble3D val="0"/>
            <c:spPr>
              <a:solidFill>
                <a:srgbClr xmlns:mc="http://schemas.openxmlformats.org/markup-compatibility/2006" xmlns:a14="http://schemas.microsoft.com/office/drawing/2010/main" val="C00000" mc:Ignorable=""/>
              </a:solidFill>
            </c:spPr>
          </c:dPt>
          <c:dPt>
            <c:idx val="3"/>
            <c:invertIfNegative val="0"/>
            <c:bubble3D val="0"/>
            <c:spPr>
              <a:solidFill>
                <a:srgbClr xmlns:mc="http://schemas.openxmlformats.org/markup-compatibility/2006" xmlns:a14="http://schemas.microsoft.com/office/drawing/2010/main" val="FFC000" mc:Ignorable=""/>
              </a:solidFill>
            </c:spPr>
          </c:dPt>
          <c:cat>
            <c:strRef>
              <c:f>Hoja1!$A$2:$A$5</c:f>
              <c:strCache>
                <c:ptCount val="4"/>
                <c:pt idx="0">
                  <c:v>3D</c:v>
                </c:pt>
                <c:pt idx="1">
                  <c:v>websites</c:v>
                </c:pt>
                <c:pt idx="2">
                  <c:v>advertising</c:v>
                </c:pt>
                <c:pt idx="3">
                  <c:v>video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03177216"/>
        <c:axId val="38814848"/>
      </c:barChart>
      <c:catAx>
        <c:axId val="103177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8814848"/>
        <c:crosses val="autoZero"/>
        <c:auto val="1"/>
        <c:lblAlgn val="ctr"/>
        <c:lblOffset val="100"/>
        <c:noMultiLvlLbl val="0"/>
      </c:catAx>
      <c:valAx>
        <c:axId val="38814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3177216"/>
        <c:crosses val="autoZero"/>
        <c:crossBetween val="between"/>
      </c:valAx>
      <c:spPr>
        <a:noFill/>
        <a:ln w="24550">
          <a:noFill/>
        </a:ln>
      </c:spPr>
    </c:plotArea>
    <c:plotVisOnly val="1"/>
    <c:dispBlanksAs val="gap"/>
    <c:showDLblsOverMax val="0"/>
  </c:chart>
  <c:txPr>
    <a:bodyPr/>
    <a:lstStyle/>
    <a:p>
      <a:pPr>
        <a:defRPr lang="es-ES"/>
      </a:pPr>
      <a:endParaRPr lang="es-ES"/>
    </a:p>
  </c:txPr>
  <c:externalData r:id="rId1">
    <c:autoUpdate val="1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56358005987435"/>
          <c:y val="0.10416802593388648"/>
          <c:w val="0.56489045528041915"/>
          <c:h val="0.75378466597445015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marker>
              <c:spPr>
                <a:solidFill>
                  <a:srgbClr xmlns:mc="http://schemas.openxmlformats.org/markup-compatibility/2006" xmlns:a14="http://schemas.microsoft.com/office/drawing/2010/main" val="C00000" mc:Ignorable=""/>
                </a:solidFill>
                <a:ln>
                  <a:noFill/>
                </a:ln>
              </c:spPr>
            </c:marker>
            <c:bubble3D val="0"/>
            <c:spPr>
              <a:ln>
                <a:noFill/>
              </a:ln>
            </c:spPr>
          </c:dPt>
          <c:dPt>
            <c:idx val="1"/>
            <c:marker>
              <c:spPr>
                <a:solidFill>
                  <a:srgbClr xmlns:mc="http://schemas.openxmlformats.org/markup-compatibility/2006" xmlns:a14="http://schemas.microsoft.com/office/drawing/2010/main" val="FFC000" mc:Ignorable=""/>
                </a:solidFill>
                <a:ln>
                  <a:noFill/>
                </a:ln>
              </c:spPr>
            </c:marker>
            <c:bubble3D val="0"/>
            <c:spPr/>
          </c:dPt>
          <c:dPt>
            <c:idx val="2"/>
            <c:marker>
              <c:spPr>
                <a:solidFill>
                  <a:schemeClr val="accent6">
                    <a:lumMod val="75000"/>
                  </a:schemeClr>
                </a:solidFill>
                <a:ln>
                  <a:noFill/>
                </a:ln>
              </c:spPr>
            </c:marker>
            <c:bubble3D val="0"/>
            <c:spPr/>
          </c:dPt>
          <c:dPt>
            <c:idx val="3"/>
            <c:marker>
              <c:spPr>
                <a:solidFill>
                  <a:srgbClr xmlns:mc="http://schemas.openxmlformats.org/markup-compatibility/2006" xmlns:a14="http://schemas.microsoft.com/office/drawing/2010/main" val="FFFF00" mc:Ignorable=""/>
                </a:solidFill>
                <a:ln>
                  <a:noFill/>
                </a:ln>
              </c:spPr>
            </c:marker>
            <c:bubble3D val="0"/>
            <c:spPr/>
          </c:dPt>
          <c:cat>
            <c:strRef>
              <c:f>Hoja1!$A$2:$A$5</c:f>
              <c:strCache>
                <c:ptCount val="4"/>
                <c:pt idx="0">
                  <c:v>3D</c:v>
                </c:pt>
                <c:pt idx="1">
                  <c:v>websites</c:v>
                </c:pt>
                <c:pt idx="2">
                  <c:v>advertising</c:v>
                </c:pt>
                <c:pt idx="3">
                  <c:v>video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061824"/>
        <c:axId val="81822272"/>
      </c:lineChart>
      <c:catAx>
        <c:axId val="106061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1822272"/>
        <c:crosses val="autoZero"/>
        <c:auto val="1"/>
        <c:lblAlgn val="ctr"/>
        <c:lblOffset val="100"/>
        <c:noMultiLvlLbl val="0"/>
      </c:catAx>
      <c:valAx>
        <c:axId val="81822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6061824"/>
        <c:crosses val="autoZero"/>
        <c:crossBetween val="between"/>
      </c:valAx>
      <c:spPr>
        <a:noFill/>
        <a:ln w="24550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s-ES"/>
      </a:pPr>
      <a:endParaRPr lang="es-ES"/>
    </a:p>
  </c:txPr>
  <c:externalData r:id="rId1">
    <c:autoUpdate val="1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view3D>
      <c:rotX val="6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456358005987435"/>
          <c:y val="0.10416802593388648"/>
          <c:w val="0.56489045528041915"/>
          <c:h val="0.75378466597445015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rgbClr xmlns:mc="http://schemas.openxmlformats.org/markup-compatibility/2006" xmlns:a14="http://schemas.microsoft.com/office/drawing/2010/main" val="C00000" mc:Ignorable=""/>
              </a:solidFill>
            </c:spPr>
          </c:dPt>
          <c:dPt>
            <c:idx val="1"/>
            <c:bubble3D val="0"/>
            <c:spPr>
              <a:solidFill>
                <a:srgbClr xmlns:mc="http://schemas.openxmlformats.org/markup-compatibility/2006" xmlns:a14="http://schemas.microsoft.com/office/drawing/2010/main" val="FFC000" mc:Ignorable=""/>
              </a:solidFill>
            </c:spPr>
          </c:dPt>
          <c:dPt>
            <c:idx val="2"/>
            <c:bubble3D val="0"/>
            <c:spPr>
              <a:solidFill>
                <a:srgbClr xmlns:mc="http://schemas.openxmlformats.org/markup-compatibility/2006" xmlns:a14="http://schemas.microsoft.com/office/drawing/2010/main" val="FFFF00" mc:Ignorable=""/>
              </a:solidFill>
            </c:spPr>
          </c:dPt>
          <c:dPt>
            <c:idx val="3"/>
            <c:bubble3D val="0"/>
            <c:spPr>
              <a:solidFill>
                <a:srgbClr xmlns:mc="http://schemas.openxmlformats.org/markup-compatibility/2006" xmlns:a14="http://schemas.microsoft.com/office/drawing/2010/main" val="FFC000" mc:Ignorable=""/>
              </a:solidFill>
            </c:spPr>
          </c:dPt>
          <c:cat>
            <c:strRef>
              <c:f>Hoja1!$A$2:$A$5</c:f>
              <c:strCache>
                <c:ptCount val="4"/>
                <c:pt idx="0">
                  <c:v>3D</c:v>
                </c:pt>
                <c:pt idx="1">
                  <c:v>websites</c:v>
                </c:pt>
                <c:pt idx="2">
                  <c:v>advertising</c:v>
                </c:pt>
                <c:pt idx="3">
                  <c:v>video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41464">
          <a:noFill/>
        </a:ln>
      </c:spPr>
    </c:plotArea>
    <c:legend>
      <c:legendPos val="r"/>
      <c:layout>
        <c:manualLayout>
          <c:xMode val="edge"/>
          <c:yMode val="edge"/>
          <c:x val="9.3337933273804685E-2"/>
          <c:y val="0.87125779490329669"/>
          <c:w val="0.65883892090808238"/>
          <c:h val="0.10976787476033578"/>
        </c:manualLayout>
      </c:layout>
      <c:overlay val="0"/>
      <c:txPr>
        <a:bodyPr/>
        <a:lstStyle/>
        <a:p>
          <a:pPr>
            <a:defRPr sz="1714">
              <a:solidFill>
                <a:schemeClr val="tx1">
                  <a:lumMod val="65000"/>
                  <a:lumOff val="35000"/>
                </a:schemeClr>
              </a:solidFill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2938"/>
      </a:pPr>
      <a:endParaRPr lang="es-ES"/>
    </a:p>
  </c:txPr>
  <c:externalData r:id="rId1">
    <c:autoUpdate val="1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0594-C552-4374-AD83-923BA7AF334B}" type="datetimeFigureOut">
              <a:rPr lang="es-ES" smtClean="0"/>
              <a:t>05/07/2010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4AAB-610B-4725-BC96-783D417AD4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7650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0594-C552-4374-AD83-923BA7AF334B}" type="datetimeFigureOut">
              <a:rPr lang="es-ES" smtClean="0"/>
              <a:t>05/07/2010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4AAB-610B-4725-BC96-783D417AD4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632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0594-C552-4374-AD83-923BA7AF334B}" type="datetimeFigureOut">
              <a:rPr lang="es-ES" smtClean="0"/>
              <a:t>05/07/2010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4AAB-610B-4725-BC96-783D417AD4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501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0594-C552-4374-AD83-923BA7AF334B}" type="datetimeFigureOut">
              <a:rPr lang="es-ES" smtClean="0"/>
              <a:t>05/07/2010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4AAB-610B-4725-BC96-783D417AD4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252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0594-C552-4374-AD83-923BA7AF334B}" type="datetimeFigureOut">
              <a:rPr lang="es-ES" smtClean="0"/>
              <a:t>05/07/2010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4AAB-610B-4725-BC96-783D417AD4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584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0594-C552-4374-AD83-923BA7AF334B}" type="datetimeFigureOut">
              <a:rPr lang="es-ES" smtClean="0"/>
              <a:t>05/07/2010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4AAB-610B-4725-BC96-783D417AD4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4721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0594-C552-4374-AD83-923BA7AF334B}" type="datetimeFigureOut">
              <a:rPr lang="es-ES" smtClean="0"/>
              <a:t>05/07/2010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4AAB-610B-4725-BC96-783D417AD4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347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0594-C552-4374-AD83-923BA7AF334B}" type="datetimeFigureOut">
              <a:rPr lang="es-ES" smtClean="0"/>
              <a:t>05/07/2010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4AAB-610B-4725-BC96-783D417AD4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834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0594-C552-4374-AD83-923BA7AF334B}" type="datetimeFigureOut">
              <a:rPr lang="es-ES" smtClean="0"/>
              <a:t>05/07/2010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4AAB-610B-4725-BC96-783D417AD4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5014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0594-C552-4374-AD83-923BA7AF334B}" type="datetimeFigureOut">
              <a:rPr lang="es-ES" smtClean="0"/>
              <a:t>05/07/2010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4AAB-610B-4725-BC96-783D417AD4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2277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0594-C552-4374-AD83-923BA7AF334B}" type="datetimeFigureOut">
              <a:rPr lang="es-ES" smtClean="0"/>
              <a:t>05/07/2010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4AAB-610B-4725-BC96-783D417AD4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477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70594-C552-4374-AD83-923BA7AF334B}" type="datetimeFigureOut">
              <a:rPr lang="es-ES" smtClean="0"/>
              <a:t>05/07/2010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94AAB-610B-4725-BC96-783D417AD4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4257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slide" Target="slide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3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52936" y="908720"/>
            <a:ext cx="3985775" cy="3528392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36512" y="6453336"/>
            <a:ext cx="1656184" cy="360040"/>
          </a:xfrm>
        </p:spPr>
        <p:txBody>
          <a:bodyPr>
            <a:noAutofit/>
          </a:bodyPr>
          <a:lstStyle/>
          <a:p>
            <a:r>
              <a:rPr lang="es-ES" sz="1000" dirty="0" smtClean="0">
                <a:solidFill>
                  <a:schemeClr val="bg1"/>
                </a:solidFill>
              </a:rPr>
              <a:t>©</a:t>
            </a:r>
            <a:r>
              <a:rPr lang="es-HN" sz="1200" b="1" dirty="0" smtClean="0">
                <a:solidFill>
                  <a:schemeClr val="bg1"/>
                </a:solidFill>
              </a:rPr>
              <a:t>Media</a:t>
            </a:r>
            <a:r>
              <a:rPr lang="es-HN" sz="1200" dirty="0" smtClean="0">
                <a:solidFill>
                  <a:schemeClr val="bg1"/>
                </a:solidFill>
              </a:rPr>
              <a:t>Interactive</a:t>
            </a:r>
            <a:endParaRPr lang="es-ES" sz="900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79912" y="1188509"/>
            <a:ext cx="5094248" cy="648072"/>
          </a:xfrm>
        </p:spPr>
        <p:txBody>
          <a:bodyPr>
            <a:noAutofit/>
          </a:bodyPr>
          <a:lstStyle/>
          <a:p>
            <a:pPr algn="l"/>
            <a:r>
              <a:rPr lang="es-HN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Media</a:t>
            </a:r>
            <a:r>
              <a:rPr lang="es-HN" sz="4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Interactive</a:t>
            </a:r>
            <a:endParaRPr lang="es-ES" sz="4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827537" y="2542944"/>
            <a:ext cx="49685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Lorem Ipsum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 is simply dummy text of the printing and typesetting industry. Lorem Ipsum has been the industry's standard dummy text ever since the 1500.</a:t>
            </a:r>
            <a:endParaRPr lang="es-E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4932040" y="6370835"/>
            <a:ext cx="4046950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900" b="1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Contact Us</a:t>
            </a:r>
            <a:endParaRPr lang="en-US" sz="900" b="1" dirty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  <a:p>
            <a:pPr algn="r"/>
            <a:r>
              <a:rPr lang="en-US" sz="900" dirty="0">
                <a:solidFill>
                  <a:schemeClr val="bg1"/>
                </a:solidFill>
              </a:rPr>
              <a:t>Lorem ipsum dolor, </a:t>
            </a:r>
            <a:r>
              <a:rPr lang="en-US" sz="900" dirty="0" smtClean="0">
                <a:solidFill>
                  <a:schemeClr val="bg1"/>
                </a:solidFill>
              </a:rPr>
              <a:t>03663, State</a:t>
            </a:r>
            <a:r>
              <a:rPr lang="en-US" sz="900" dirty="0">
                <a:solidFill>
                  <a:schemeClr val="bg1"/>
                </a:solidFill>
              </a:rPr>
              <a:t>, </a:t>
            </a:r>
            <a:r>
              <a:rPr lang="en-US" sz="900" dirty="0" smtClean="0">
                <a:solidFill>
                  <a:schemeClr val="bg1"/>
                </a:solidFill>
              </a:rPr>
              <a:t>Country / P.  123 456 7890 / email@domain.com</a:t>
            </a:r>
            <a:endParaRPr lang="en-US" sz="900" dirty="0">
              <a:solidFill>
                <a:schemeClr val="bg1"/>
              </a:solidFill>
            </a:endParaRPr>
          </a:p>
        </p:txBody>
      </p:sp>
      <p:grpSp>
        <p:nvGrpSpPr>
          <p:cNvPr id="17" name="16 Grupo"/>
          <p:cNvGrpSpPr/>
          <p:nvPr/>
        </p:nvGrpSpPr>
        <p:grpSpPr>
          <a:xfrm>
            <a:off x="3871700" y="3356992"/>
            <a:ext cx="1812075" cy="486633"/>
            <a:chOff x="3871700" y="3356992"/>
            <a:chExt cx="1812075" cy="486633"/>
          </a:xfrm>
        </p:grpSpPr>
        <p:pic>
          <p:nvPicPr>
            <p:cNvPr id="12" name="11 Imagen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1700" y="3423452"/>
              <a:ext cx="288032" cy="288032"/>
            </a:xfrm>
            <a:prstGeom prst="rect">
              <a:avLst/>
            </a:prstGeom>
          </p:spPr>
        </p:pic>
        <p:sp>
          <p:nvSpPr>
            <p:cNvPr id="18" name="2 Subtítulo">
              <a:hlinkClick r:id="rId5" action="ppaction://hlinksldjump"/>
            </p:cNvPr>
            <p:cNvSpPr txBox="1">
              <a:spLocks/>
            </p:cNvSpPr>
            <p:nvPr/>
          </p:nvSpPr>
          <p:spPr>
            <a:xfrm>
              <a:off x="4171607" y="3356992"/>
              <a:ext cx="1512168" cy="48663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s-HN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Start Here</a:t>
              </a:r>
              <a:endParaRPr lang="es-E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9" name="2 Subtítulo"/>
          <p:cNvSpPr txBox="1">
            <a:spLocks/>
          </p:cNvSpPr>
          <p:nvPr/>
        </p:nvSpPr>
        <p:spPr>
          <a:xfrm>
            <a:off x="3818012" y="1889539"/>
            <a:ext cx="509424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s-HN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SMALL CREATIVE AGENCY </a:t>
            </a:r>
            <a:r>
              <a:rPr lang="es-HN" sz="1800" b="1" dirty="0" smtClean="0">
                <a:solidFill>
                  <a:srgbClr xmlns:mc="http://schemas.openxmlformats.org/markup-compatibility/2006" xmlns:a14="http://schemas.microsoft.com/office/drawing/2010/main" val="C00000" mc:Ignorable=""/>
                </a:solidFill>
              </a:rPr>
              <a:t>MAKING MORE</a:t>
            </a:r>
            <a:endParaRPr lang="es-ES" sz="1800" dirty="0">
              <a:solidFill>
                <a:srgbClr xmlns:mc="http://schemas.openxmlformats.org/markup-compatibility/2006" xmlns:a14="http://schemas.microsoft.com/office/drawing/2010/main" val="C00000" mc:Ignorable=""/>
              </a:solidFill>
            </a:endParaRPr>
          </a:p>
        </p:txBody>
      </p:sp>
      <p:sp>
        <p:nvSpPr>
          <p:cNvPr id="20" name="2 Subtítulo"/>
          <p:cNvSpPr txBox="1">
            <a:spLocks/>
          </p:cNvSpPr>
          <p:nvPr/>
        </p:nvSpPr>
        <p:spPr>
          <a:xfrm>
            <a:off x="3818012" y="2114275"/>
            <a:ext cx="4698711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s-HN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THAN </a:t>
            </a:r>
            <a:r>
              <a:rPr lang="es-HN" sz="1800" b="1" dirty="0" smtClean="0">
                <a:solidFill>
                  <a:srgbClr xmlns:mc="http://schemas.openxmlformats.org/markup-compatibility/2006" xmlns:a14="http://schemas.microsoft.com/office/drawing/2010/main" val="C00000" mc:Ignorable=""/>
                </a:solidFill>
              </a:rPr>
              <a:t>WEBSITES</a:t>
            </a:r>
            <a:r>
              <a:rPr lang="es-HN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es-HN" sz="1800" b="1" dirty="0" smtClean="0">
                <a:solidFill>
                  <a:srgbClr xmlns:mc="http://schemas.openxmlformats.org/markup-compatibility/2006" xmlns:a14="http://schemas.microsoft.com/office/drawing/2010/main" val="C00000" mc:Ignorable=""/>
                </a:solidFill>
              </a:rPr>
              <a:t>ADVERTISING</a:t>
            </a:r>
            <a:endParaRPr lang="es-ES" sz="1800" dirty="0">
              <a:solidFill>
                <a:srgbClr xmlns:mc="http://schemas.openxmlformats.org/markup-compatibility/2006" xmlns:a14="http://schemas.microsoft.com/office/drawing/2010/main" val="C00000" mc:Ignorable=""/>
              </a:solidFill>
            </a:endParaRPr>
          </a:p>
        </p:txBody>
      </p:sp>
      <p:grpSp>
        <p:nvGrpSpPr>
          <p:cNvPr id="15" name="14 Grupo"/>
          <p:cNvGrpSpPr/>
          <p:nvPr/>
        </p:nvGrpSpPr>
        <p:grpSpPr>
          <a:xfrm>
            <a:off x="3321737" y="5085184"/>
            <a:ext cx="2520280" cy="1038746"/>
            <a:chOff x="3321737" y="5085184"/>
            <a:chExt cx="2520280" cy="1038746"/>
          </a:xfrm>
        </p:grpSpPr>
        <p:sp>
          <p:nvSpPr>
            <p:cNvPr id="6" name="5 CuadroTexto"/>
            <p:cNvSpPr txBox="1"/>
            <p:nvPr/>
          </p:nvSpPr>
          <p:spPr>
            <a:xfrm>
              <a:off x="3923928" y="5085184"/>
              <a:ext cx="16965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HN" sz="2400" b="1" dirty="0" smtClean="0">
                  <a:solidFill>
                    <a:schemeClr val="bg1"/>
                  </a:solidFill>
                  <a:effectLst>
                    <a:outerShdw blurRad="50800" dist="38100" dir="16200000" rotWithShape="0">
                      <a:prstClr val="black">
                        <a:alpha val="40000"/>
                      </a:prstClr>
                    </a:outerShdw>
                  </a:effectLst>
                </a:rPr>
                <a:t>Satisfaction</a:t>
              </a:r>
              <a:endParaRPr lang="es-ES" sz="2400" b="1" dirty="0"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3321737" y="5546849"/>
              <a:ext cx="2520280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bg1"/>
                  </a:solidFill>
                </a:rPr>
                <a:t>It is a long established fact that a reader will be distracted </a:t>
              </a:r>
              <a:r>
                <a:rPr lang="en-US" sz="1050" b="1" dirty="0" smtClean="0">
                  <a:solidFill>
                    <a:srgbClr xmlns:mc="http://schemas.openxmlformats.org/markup-compatibility/2006" xmlns:a14="http://schemas.microsoft.com/office/drawing/2010/main" val="FFC000" mc:Ignorable=""/>
                  </a:solidFill>
                </a:rPr>
                <a:t>by the readable </a:t>
              </a:r>
              <a:r>
                <a:rPr lang="en-US" sz="1050" dirty="0" smtClean="0">
                  <a:solidFill>
                    <a:schemeClr val="bg1"/>
                  </a:solidFill>
                </a:rPr>
                <a:t>content of a page when looking at its layout.</a:t>
              </a:r>
              <a:endParaRPr lang="es-ES" sz="1050" dirty="0">
                <a:solidFill>
                  <a:schemeClr val="bg1"/>
                </a:solidFill>
              </a:endParaRPr>
            </a:p>
          </p:txBody>
        </p:sp>
        <p:pic>
          <p:nvPicPr>
            <p:cNvPr id="1028" name="Imagen 4" descr="C:\Users\Design\Documents\Edu\GR\Big Idea PPT\icons\check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9872" y="5085184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</p:pic>
      </p:grpSp>
      <p:grpSp>
        <p:nvGrpSpPr>
          <p:cNvPr id="13" name="12 Grupo"/>
          <p:cNvGrpSpPr/>
          <p:nvPr/>
        </p:nvGrpSpPr>
        <p:grpSpPr>
          <a:xfrm>
            <a:off x="225393" y="5085184"/>
            <a:ext cx="2520280" cy="1038746"/>
            <a:chOff x="225393" y="5085184"/>
            <a:chExt cx="2520280" cy="1038746"/>
          </a:xfrm>
        </p:grpSpPr>
        <p:sp>
          <p:nvSpPr>
            <p:cNvPr id="4" name="3 CuadroTexto"/>
            <p:cNvSpPr txBox="1"/>
            <p:nvPr/>
          </p:nvSpPr>
          <p:spPr>
            <a:xfrm>
              <a:off x="827584" y="5085184"/>
              <a:ext cx="18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HN" sz="2400" b="1" dirty="0" err="1" smtClean="0">
                  <a:solidFill>
                    <a:schemeClr val="bg1"/>
                  </a:solidFill>
                  <a:effectLst>
                    <a:outerShdw blurRad="50800" dist="38100" dir="16200000" rotWithShape="0">
                      <a:prstClr val="black">
                        <a:alpha val="40000"/>
                      </a:prstClr>
                    </a:outerShdw>
                  </a:effectLst>
                </a:rPr>
                <a:t>Quality</a:t>
              </a:r>
              <a:endParaRPr lang="es-ES" sz="2400" b="1" dirty="0"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5" name="4 CuadroTexto"/>
            <p:cNvSpPr txBox="1"/>
            <p:nvPr/>
          </p:nvSpPr>
          <p:spPr>
            <a:xfrm>
              <a:off x="225393" y="5546849"/>
              <a:ext cx="2520280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bg1"/>
                  </a:solidFill>
                </a:rPr>
                <a:t>It is a long established fact that a reader will be distracted </a:t>
              </a:r>
              <a:r>
                <a:rPr lang="en-US" sz="1050" b="1" dirty="0" smtClean="0">
                  <a:solidFill>
                    <a:srgbClr xmlns:mc="http://schemas.openxmlformats.org/markup-compatibility/2006" xmlns:a14="http://schemas.microsoft.com/office/drawing/2010/main" val="FFC000" mc:Ignorable=""/>
                  </a:solidFill>
                </a:rPr>
                <a:t>by the readable </a:t>
              </a:r>
              <a:r>
                <a:rPr lang="en-US" sz="1050" dirty="0" smtClean="0">
                  <a:solidFill>
                    <a:schemeClr val="bg1"/>
                  </a:solidFill>
                </a:rPr>
                <a:t>content of a page when looking at its layout.</a:t>
              </a:r>
              <a:endParaRPr lang="es-ES" sz="1050" dirty="0">
                <a:solidFill>
                  <a:schemeClr val="bg1"/>
                </a:solidFill>
              </a:endParaRPr>
            </a:p>
          </p:txBody>
        </p:sp>
        <p:pic>
          <p:nvPicPr>
            <p:cNvPr id="1029" name="Imagen 5" descr="C:\Users\Design\Documents\Edu\GR\Big Idea PPT\icons\to-do-list_checked3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376" y="5085184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</p:pic>
      </p:grpSp>
      <p:grpSp>
        <p:nvGrpSpPr>
          <p:cNvPr id="16" name="15 Grupo"/>
          <p:cNvGrpSpPr/>
          <p:nvPr/>
        </p:nvGrpSpPr>
        <p:grpSpPr>
          <a:xfrm>
            <a:off x="6346073" y="5082108"/>
            <a:ext cx="2520280" cy="1041822"/>
            <a:chOff x="6346073" y="5082108"/>
            <a:chExt cx="2520280" cy="1041822"/>
          </a:xfrm>
        </p:grpSpPr>
        <p:sp>
          <p:nvSpPr>
            <p:cNvPr id="8" name="7 CuadroTexto"/>
            <p:cNvSpPr txBox="1"/>
            <p:nvPr/>
          </p:nvSpPr>
          <p:spPr>
            <a:xfrm>
              <a:off x="6876256" y="5085184"/>
              <a:ext cx="18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HN" sz="2400" b="1" dirty="0" smtClean="0">
                  <a:solidFill>
                    <a:schemeClr val="bg1"/>
                  </a:solidFill>
                  <a:effectLst>
                    <a:outerShdw blurRad="50800" dist="38100" dir="16200000" rotWithShape="0">
                      <a:prstClr val="black">
                        <a:alpha val="40000"/>
                      </a:prstClr>
                    </a:outerShdw>
                  </a:effectLst>
                </a:rPr>
                <a:t>Join Us</a:t>
              </a:r>
              <a:endParaRPr lang="es-ES" sz="2400" b="1" dirty="0"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6346073" y="5546849"/>
              <a:ext cx="2520280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bg1"/>
                  </a:solidFill>
                </a:rPr>
                <a:t>It is a long established fact that a reader will be distracted </a:t>
              </a:r>
              <a:r>
                <a:rPr lang="en-US" sz="1050" b="1" dirty="0" smtClean="0">
                  <a:solidFill>
                    <a:srgbClr xmlns:mc="http://schemas.openxmlformats.org/markup-compatibility/2006" xmlns:a14="http://schemas.microsoft.com/office/drawing/2010/main" val="FFC000" mc:Ignorable=""/>
                  </a:solidFill>
                </a:rPr>
                <a:t>by the readable </a:t>
              </a:r>
              <a:r>
                <a:rPr lang="en-US" sz="1050" dirty="0" smtClean="0">
                  <a:solidFill>
                    <a:schemeClr val="bg1"/>
                  </a:solidFill>
                </a:rPr>
                <a:t>content of a page when looking at its layout.</a:t>
              </a:r>
              <a:endParaRPr lang="es-ES" sz="1050" dirty="0">
                <a:solidFill>
                  <a:schemeClr val="bg1"/>
                </a:solidFill>
              </a:endParaRPr>
            </a:p>
          </p:txBody>
        </p:sp>
        <p:pic>
          <p:nvPicPr>
            <p:cNvPr id="1030" name="Imagen 6" descr="C:\Users\Design\Documents\Edu\GR\Big Idea PPT\icons\user_add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2173" y="5082108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61259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84 -3.33333E-6 C 0.16094 -3.33333E-6 0.28004 -3.33333E-6 0.39913 -3.33333E-6 " pathEditMode="relative" rAng="0" ptsTypes="f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9" grpId="0"/>
      <p:bldP spid="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1988840"/>
            <a:ext cx="8071942" cy="4078039"/>
          </a:xfrm>
          <a:prstGeom prst="rect">
            <a:avLst/>
          </a:prstGeom>
          <a:noFill/>
        </p:spPr>
        <p:txBody>
          <a:bodyPr wrap="square" lIns="0" tIns="0" rIns="0" bIns="0" numCol="1" spcCol="720000" rtlCol="0">
            <a:spAutoFit/>
          </a:bodyPr>
          <a:lstStyle/>
          <a:p>
            <a:pPr marL="342900" indent="-342900">
              <a:spcAft>
                <a:spcPts val="600"/>
              </a:spcAft>
              <a:buBlip>
                <a:blip r:embed="rId3"/>
              </a:buBlip>
            </a:pPr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Lorem Ipsum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is simply dummy text of the printing and typesetting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industry.</a:t>
            </a:r>
          </a:p>
          <a:p>
            <a:pPr marL="342900" indent="-342900">
              <a:spcAft>
                <a:spcPts val="600"/>
              </a:spcAft>
              <a:buBlip>
                <a:blip r:embed="rId3"/>
              </a:buBlip>
            </a:pPr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just">
              <a:spcAft>
                <a:spcPts val="600"/>
              </a:spcAft>
              <a:buBlip>
                <a:blip r:embed="rId3"/>
              </a:buBlip>
            </a:pPr>
            <a:r>
              <a:rPr lang="en-US" sz="1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Ipsum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has been the industry's standard dummy text ever since the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1500. </a:t>
            </a:r>
          </a:p>
          <a:p>
            <a:pPr marL="342900" indent="-342900" algn="just">
              <a:spcAft>
                <a:spcPts val="600"/>
              </a:spcAft>
              <a:buBlip>
                <a:blip r:embed="rId3"/>
              </a:buBlip>
            </a:pPr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just">
              <a:spcAft>
                <a:spcPts val="600"/>
              </a:spcAft>
              <a:buBlip>
                <a:blip r:embed="rId3"/>
              </a:buBlip>
            </a:pPr>
            <a:r>
              <a:rPr lang="en-US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It 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was popularised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 the 1960s with the release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sheets containing. </a:t>
            </a:r>
            <a:r>
              <a:rPr lang="en-US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Ipsum passages, and more recently with desktop publishing software like Aldus PageMaker including versions of Lorem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342900" indent="-342900" algn="just">
              <a:spcAft>
                <a:spcPts val="600"/>
              </a:spcAft>
              <a:buBlip>
                <a:blip r:embed="rId3"/>
              </a:buBlip>
            </a:pPr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just">
              <a:spcAft>
                <a:spcPts val="600"/>
              </a:spcAft>
              <a:buBlip>
                <a:blip r:embed="rId3"/>
              </a:buBlip>
            </a:pPr>
            <a:r>
              <a:rPr lang="en-US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Contrary 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 popular belief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Lorem Ipsum is not simply random text. It has roots in a piece of classical Latin literature from 45 BC, making it over 2000 years old. Richard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McClintock.</a:t>
            </a:r>
          </a:p>
          <a:p>
            <a:pPr marL="342900" indent="-342900" algn="just">
              <a:spcAft>
                <a:spcPts val="600"/>
              </a:spcAft>
              <a:buBlip>
                <a:blip r:embed="rId3"/>
              </a:buBlip>
            </a:pPr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just">
              <a:spcAft>
                <a:spcPts val="600"/>
              </a:spcAft>
              <a:buBlip>
                <a:blip r:embed="rId3"/>
              </a:buBlip>
            </a:pPr>
            <a:r>
              <a:rPr lang="en-US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It 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was </a:t>
            </a:r>
            <a:r>
              <a:rPr lang="en-US" sz="1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popularised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 the 1960s with the release of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Letraset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sheets containing.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passages, and more recently with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desktop.</a:t>
            </a:r>
          </a:p>
          <a:p>
            <a:pPr marL="342900" indent="-342900" algn="just">
              <a:spcAft>
                <a:spcPts val="600"/>
              </a:spcAft>
              <a:buBlip>
                <a:blip r:embed="rId3"/>
              </a:buBlip>
            </a:pPr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just">
              <a:spcAft>
                <a:spcPts val="600"/>
              </a:spcAft>
              <a:buBlip>
                <a:blip r:embed="rId3"/>
              </a:buBlip>
            </a:pPr>
            <a:r>
              <a:rPr lang="en-US" sz="1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has been the industry's standard dummy text ever since the 1500. </a:t>
            </a:r>
          </a:p>
          <a:p>
            <a:pPr marL="342900" indent="-342900" algn="just">
              <a:spcAft>
                <a:spcPts val="600"/>
              </a:spcAft>
              <a:buBlip>
                <a:blip r:embed="rId3"/>
              </a:buBlip>
            </a:pPr>
            <a:endParaRPr lang="es-E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9084" y="260648"/>
            <a:ext cx="6182724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4930" b="1" dirty="0" smtClean="0">
                <a:solidFill>
                  <a:srgbClr xmlns:mc="http://schemas.openxmlformats.org/markup-compatibility/2006" xmlns:a14="http://schemas.microsoft.com/office/drawing/2010/main" val="C00000" mc:Ignorable=""/>
                </a:solidFill>
              </a:rPr>
              <a:t>CONTENT</a:t>
            </a:r>
            <a:r>
              <a:rPr lang="es-HN" sz="493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EXAMPLES</a:t>
            </a:r>
            <a:endParaRPr lang="es-HN" sz="4930" b="1" dirty="0" smtClean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sp>
        <p:nvSpPr>
          <p:cNvPr id="20" name="1 Título"/>
          <p:cNvSpPr txBox="1">
            <a:spLocks/>
          </p:cNvSpPr>
          <p:nvPr/>
        </p:nvSpPr>
        <p:spPr>
          <a:xfrm>
            <a:off x="408368" y="737276"/>
            <a:ext cx="4523672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BULLET LIST</a:t>
            </a:r>
            <a:endParaRPr lang="es-HN" b="1" dirty="0" smtClean="0">
              <a:solidFill>
                <a:srgbClr xmlns:mc="http://schemas.openxmlformats.org/markup-compatibility/2006" xmlns:a14="http://schemas.microsoft.com/office/drawing/2010/main" val="C00000" mc:Ignorable=""/>
              </a:solidFill>
            </a:endParaRPr>
          </a:p>
        </p:txBody>
      </p:sp>
      <p:sp>
        <p:nvSpPr>
          <p:cNvPr id="24" name="1 Título"/>
          <p:cNvSpPr txBox="1">
            <a:spLocks/>
          </p:cNvSpPr>
          <p:nvPr/>
        </p:nvSpPr>
        <p:spPr>
          <a:xfrm>
            <a:off x="483926" y="1297785"/>
            <a:ext cx="4520122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Write some </a:t>
            </a:r>
            <a:r>
              <a:rPr lang="es-HN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lines</a:t>
            </a:r>
            <a:r>
              <a:rPr lang="es-H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</a:t>
            </a:r>
            <a:r>
              <a:rPr lang="es-HN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endParaRPr lang="es-HN" sz="1600" b="1" dirty="0" smtClean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grpSp>
        <p:nvGrpSpPr>
          <p:cNvPr id="37" name="36 Grupo"/>
          <p:cNvGrpSpPr/>
          <p:nvPr/>
        </p:nvGrpSpPr>
        <p:grpSpPr>
          <a:xfrm>
            <a:off x="251520" y="6233909"/>
            <a:ext cx="2016224" cy="507459"/>
            <a:chOff x="251520" y="6233909"/>
            <a:chExt cx="2016224" cy="507459"/>
          </a:xfrm>
        </p:grpSpPr>
        <p:sp>
          <p:nvSpPr>
            <p:cNvPr id="38" name="2 Subtítulo"/>
            <p:cNvSpPr txBox="1">
              <a:spLocks/>
            </p:cNvSpPr>
            <p:nvPr/>
          </p:nvSpPr>
          <p:spPr>
            <a:xfrm>
              <a:off x="251520" y="6233909"/>
              <a:ext cx="2016224" cy="4637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s-HN" sz="2000" b="1" dirty="0" smtClean="0">
                  <a:solidFill>
                    <a:schemeClr val="bg1"/>
                  </a:solidFill>
                </a:rPr>
                <a:t>Media</a:t>
              </a:r>
              <a:r>
                <a:rPr lang="es-HN" sz="2000" dirty="0" smtClean="0">
                  <a:solidFill>
                    <a:schemeClr val="bg1">
                      <a:lumMod val="75000"/>
                    </a:schemeClr>
                  </a:solidFill>
                </a:rPr>
                <a:t>Interactive</a:t>
              </a:r>
              <a:endParaRPr lang="es-ES" sz="2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1" name="2 Subtítulo"/>
            <p:cNvSpPr txBox="1">
              <a:spLocks/>
            </p:cNvSpPr>
            <p:nvPr/>
          </p:nvSpPr>
          <p:spPr>
            <a:xfrm>
              <a:off x="269257" y="6509507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CREATIVE SLOGAN GO HERE</a:t>
              </a:r>
              <a:endParaRPr lang="es-ES" sz="900" dirty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endParaRPr>
            </a:p>
          </p:txBody>
        </p:sp>
      </p:grpSp>
      <p:sp>
        <p:nvSpPr>
          <p:cNvPr id="44" name="1 Título"/>
          <p:cNvSpPr txBox="1">
            <a:spLocks/>
          </p:cNvSpPr>
          <p:nvPr/>
        </p:nvSpPr>
        <p:spPr>
          <a:xfrm>
            <a:off x="2799918" y="6266337"/>
            <a:ext cx="3744416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b="1" dirty="0" smtClean="0">
                <a:solidFill>
                  <a:schemeClr val="bg1">
                    <a:lumMod val="85000"/>
                  </a:schemeClr>
                </a:solidFill>
              </a:rPr>
              <a:t>Contact Us</a:t>
            </a:r>
            <a:endParaRPr lang="en-US" sz="900" b="1" dirty="0">
              <a:solidFill>
                <a:schemeClr val="bg1">
                  <a:lumMod val="85000"/>
                </a:schemeClr>
              </a:solidFill>
            </a:endParaRPr>
          </a:p>
          <a:p>
            <a:pPr algn="l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Lorem ipsum dolor,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03663, State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Country / P.  123 456 7890 / email@domain.com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7" name="46 Recortar rectángulo de esquina del mismo lado"/>
          <p:cNvSpPr/>
          <p:nvPr/>
        </p:nvSpPr>
        <p:spPr>
          <a:xfrm>
            <a:off x="8316416" y="-812"/>
            <a:ext cx="432048" cy="432048"/>
          </a:xfrm>
          <a:prstGeom prst="snip2SameRect">
            <a:avLst/>
          </a:prstGeom>
          <a:gradFill>
            <a:gsLst>
              <a:gs pos="0">
                <a:srgbClr xmlns:mc="http://schemas.openxmlformats.org/markup-compatibility/2006" xmlns:a14="http://schemas.microsoft.com/office/drawing/2010/main" val="C00000" mc:Ignorable=""/>
              </a:gs>
              <a:gs pos="80000">
                <a:srgbClr xmlns:mc="http://schemas.openxmlformats.org/markup-compatibility/2006" xmlns:a14="http://schemas.microsoft.com/office/drawing/2010/main" val="70201E" mc:Ignorable=""/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b="1" dirty="0" smtClean="0"/>
              <a:t>9</a:t>
            </a:r>
            <a:endParaRPr lang="es-ES" b="1" dirty="0"/>
          </a:p>
        </p:txBody>
      </p:sp>
      <p:pic>
        <p:nvPicPr>
          <p:cNvPr id="48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8388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49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65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15" name="14 Imagen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224" y="6348760"/>
            <a:ext cx="363192" cy="363192"/>
          </a:xfrm>
          <a:prstGeom prst="rect">
            <a:avLst/>
          </a:prstGeom>
        </p:spPr>
      </p:pic>
      <p:pic>
        <p:nvPicPr>
          <p:cNvPr id="16" name="15 Imagen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67698" y="6356230"/>
            <a:ext cx="363192" cy="3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08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20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n 2" descr="C:\Users\Design\Documents\Edu\Product Launch\shadown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022501"/>
            <a:ext cx="2777893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399084" y="466006"/>
            <a:ext cx="5109020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GET IN TOUCH</a:t>
            </a:r>
            <a:endParaRPr lang="es-HN" sz="5400" b="1" dirty="0" smtClean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sp>
        <p:nvSpPr>
          <p:cNvPr id="20" name="1 Título"/>
          <p:cNvSpPr txBox="1">
            <a:spLocks/>
          </p:cNvSpPr>
          <p:nvPr/>
        </p:nvSpPr>
        <p:spPr>
          <a:xfrm>
            <a:off x="414586" y="860357"/>
            <a:ext cx="4523672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CONTACT </a:t>
            </a:r>
            <a:r>
              <a:rPr lang="es-HN" sz="4000" b="1" dirty="0" smtClean="0">
                <a:solidFill>
                  <a:srgbClr xmlns:mc="http://schemas.openxmlformats.org/markup-compatibility/2006" xmlns:a14="http://schemas.microsoft.com/office/drawing/2010/main" val="C00000" mc:Ignorable=""/>
                </a:solidFill>
              </a:rPr>
              <a:t>US</a:t>
            </a:r>
          </a:p>
        </p:txBody>
      </p:sp>
      <p:sp>
        <p:nvSpPr>
          <p:cNvPr id="24" name="1 Título"/>
          <p:cNvSpPr txBox="1">
            <a:spLocks/>
          </p:cNvSpPr>
          <p:nvPr/>
        </p:nvSpPr>
        <p:spPr>
          <a:xfrm>
            <a:off x="483926" y="1369793"/>
            <a:ext cx="4520122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Some title in this line</a:t>
            </a:r>
            <a:endParaRPr lang="es-HN" sz="1800" b="1" dirty="0" smtClean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4932040" y="1917626"/>
            <a:ext cx="3528392" cy="4031654"/>
            <a:chOff x="4932040" y="1917626"/>
            <a:chExt cx="3528392" cy="4031654"/>
          </a:xfrm>
        </p:grpSpPr>
        <p:sp>
          <p:nvSpPr>
            <p:cNvPr id="41" name="40 Rectángulo"/>
            <p:cNvSpPr/>
            <p:nvPr/>
          </p:nvSpPr>
          <p:spPr>
            <a:xfrm>
              <a:off x="4932040" y="1917626"/>
              <a:ext cx="3528392" cy="155993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HN" dirty="0" smtClean="0">
                  <a:solidFill>
                    <a:schemeClr val="bg1">
                      <a:lumMod val="65000"/>
                    </a:schemeClr>
                  </a:solidFill>
                </a:rPr>
                <a:t>Google Map</a:t>
              </a:r>
              <a:endParaRPr lang="es-E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43" name="2 Marcador de contenido"/>
            <p:cNvSpPr txBox="1">
              <a:spLocks/>
            </p:cNvSpPr>
            <p:nvPr/>
          </p:nvSpPr>
          <p:spPr>
            <a:xfrm>
              <a:off x="4932040" y="3645818"/>
              <a:ext cx="3240088" cy="230346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buFont typeface="Arial" charset="0"/>
                <a:buNone/>
              </a:pPr>
              <a:r>
                <a:rPr lang="en-US" sz="12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Address:</a:t>
              </a:r>
            </a:p>
            <a:p>
              <a:pPr algn="l">
                <a:buFont typeface="Arial" charset="0"/>
                <a:buNone/>
              </a:pPr>
              <a:r>
                <a:rPr lang="en-US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dolor, 03663</a:t>
              </a:r>
            </a:p>
            <a:p>
              <a:pPr algn="l">
                <a:buFont typeface="Arial" charset="0"/>
                <a:buNone/>
              </a:pPr>
              <a:r>
                <a:rPr lang="en-US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State, Country</a:t>
              </a:r>
            </a:p>
            <a:p>
              <a:pPr algn="l">
                <a:buFont typeface="Arial" charset="0"/>
                <a:buNone/>
              </a:pPr>
              <a:endPara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pPr algn="l">
                <a:buFont typeface="Arial" charset="0"/>
                <a:buNone/>
              </a:pPr>
              <a:r>
                <a:rPr lang="en-US" sz="12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Phone:</a:t>
              </a:r>
            </a:p>
            <a:p>
              <a:pPr algn="l">
                <a:buFont typeface="Arial" charset="0"/>
                <a:buNone/>
              </a:pPr>
              <a:r>
                <a:rPr lang="en-US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+1 123 123 1233</a:t>
              </a:r>
            </a:p>
            <a:p>
              <a:pPr algn="l">
                <a:buFont typeface="Arial" charset="0"/>
                <a:buNone/>
              </a:pPr>
              <a:endParaRPr lang="en-U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pPr algn="l">
                <a:buFont typeface="Arial" charset="0"/>
                <a:buNone/>
              </a:pPr>
              <a:r>
                <a:rPr lang="en-US" sz="12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Email:</a:t>
              </a:r>
            </a:p>
            <a:p>
              <a:pPr algn="l">
                <a:buFont typeface="Arial" charset="0"/>
                <a:buNone/>
              </a:pPr>
              <a:r>
                <a:rPr lang="en-US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email@domain.com</a:t>
              </a:r>
              <a:endParaRPr lang="es-ES" sz="1200" dirty="0" smtClean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44" name="43 Grupo"/>
          <p:cNvGrpSpPr/>
          <p:nvPr/>
        </p:nvGrpSpPr>
        <p:grpSpPr>
          <a:xfrm>
            <a:off x="4421678" y="1873849"/>
            <a:ext cx="6306" cy="3715391"/>
            <a:chOff x="4276559" y="1491264"/>
            <a:chExt cx="44" cy="3377896"/>
          </a:xfrm>
        </p:grpSpPr>
        <p:cxnSp>
          <p:nvCxnSpPr>
            <p:cNvPr id="45" name="44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47 Conector recto"/>
            <p:cNvCxnSpPr/>
            <p:nvPr/>
          </p:nvCxnSpPr>
          <p:spPr>
            <a:xfrm>
              <a:off x="4276559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2 Marcador de contenido"/>
          <p:cNvSpPr txBox="1">
            <a:spLocks/>
          </p:cNvSpPr>
          <p:nvPr/>
        </p:nvSpPr>
        <p:spPr>
          <a:xfrm>
            <a:off x="477069" y="1980084"/>
            <a:ext cx="3554872" cy="151296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  <a:defRPr/>
            </a:pP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is a long established fact that a reader will be distracted by the readable content of a page when looking at its layout. The point of using Lorem Ipsum is that it has a more-or-less normal distribution of letters, as opposed to using 'Content here, content here', making it look like readable English. </a:t>
            </a:r>
            <a:endParaRPr lang="es-E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" name="2 Grupo"/>
          <p:cNvGrpSpPr/>
          <p:nvPr/>
        </p:nvGrpSpPr>
        <p:grpSpPr>
          <a:xfrm>
            <a:off x="611560" y="3636268"/>
            <a:ext cx="3842904" cy="288032"/>
            <a:chOff x="611560" y="3636268"/>
            <a:chExt cx="3842904" cy="288032"/>
          </a:xfrm>
        </p:grpSpPr>
        <p:sp>
          <p:nvSpPr>
            <p:cNvPr id="2" name="1 Rectángulo redondeado"/>
            <p:cNvSpPr/>
            <p:nvPr/>
          </p:nvSpPr>
          <p:spPr>
            <a:xfrm>
              <a:off x="611560" y="3636268"/>
              <a:ext cx="288032" cy="288032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HN" sz="2000" b="1" dirty="0" smtClean="0">
                  <a:latin typeface="Rockwell" pitchFamily="18" charset="0"/>
                </a:rPr>
                <a:t>f</a:t>
              </a:r>
              <a:endParaRPr lang="es-ES" sz="2000" b="1" dirty="0">
                <a:latin typeface="Rockwell" pitchFamily="18" charset="0"/>
              </a:endParaRPr>
            </a:p>
          </p:txBody>
        </p:sp>
        <p:sp>
          <p:nvSpPr>
            <p:cNvPr id="52" name="2 Marcador de contenido"/>
            <p:cNvSpPr txBox="1">
              <a:spLocks/>
            </p:cNvSpPr>
            <p:nvPr/>
          </p:nvSpPr>
          <p:spPr>
            <a:xfrm>
              <a:off x="899592" y="3654896"/>
              <a:ext cx="3554872" cy="269404"/>
            </a:xfrm>
            <a:prstGeom prst="rect">
              <a:avLst/>
            </a:prstGeom>
          </p:spPr>
          <p:txBody>
            <a:bodyPr>
              <a:normAutofit fontScale="925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lnSpc>
                  <a:spcPct val="120000"/>
                </a:lnSpc>
                <a:buNone/>
                <a:defRPr/>
              </a:pPr>
              <a:r>
                <a:rPr lang="en-US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facebook.com/</a:t>
              </a:r>
              <a:r>
                <a:rPr lang="en-US" sz="1200" b="1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businessname</a:t>
              </a:r>
              <a:endParaRPr lang="es-E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4" name="3 Grupo"/>
          <p:cNvGrpSpPr/>
          <p:nvPr/>
        </p:nvGrpSpPr>
        <p:grpSpPr>
          <a:xfrm>
            <a:off x="611560" y="4068316"/>
            <a:ext cx="3842904" cy="296788"/>
            <a:chOff x="611560" y="4068316"/>
            <a:chExt cx="3842904" cy="296788"/>
          </a:xfrm>
        </p:grpSpPr>
        <p:sp>
          <p:nvSpPr>
            <p:cNvPr id="50" name="49 Rectángulo redondeado"/>
            <p:cNvSpPr/>
            <p:nvPr/>
          </p:nvSpPr>
          <p:spPr>
            <a:xfrm>
              <a:off x="611560" y="4068316"/>
              <a:ext cx="288032" cy="288032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HN" sz="2000" b="1" dirty="0">
                  <a:latin typeface="Rockwell" pitchFamily="18" charset="0"/>
                </a:rPr>
                <a:t>t</a:t>
              </a:r>
              <a:endParaRPr lang="es-ES" sz="2000" b="1" dirty="0">
                <a:latin typeface="Rockwell" pitchFamily="18" charset="0"/>
              </a:endParaRPr>
            </a:p>
          </p:txBody>
        </p:sp>
        <p:sp>
          <p:nvSpPr>
            <p:cNvPr id="53" name="2 Marcador de contenido"/>
            <p:cNvSpPr txBox="1">
              <a:spLocks/>
            </p:cNvSpPr>
            <p:nvPr/>
          </p:nvSpPr>
          <p:spPr>
            <a:xfrm>
              <a:off x="899592" y="4095700"/>
              <a:ext cx="3554872" cy="269404"/>
            </a:xfrm>
            <a:prstGeom prst="rect">
              <a:avLst/>
            </a:prstGeom>
          </p:spPr>
          <p:txBody>
            <a:bodyPr>
              <a:normAutofit fontScale="925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lnSpc>
                  <a:spcPct val="120000"/>
                </a:lnSpc>
                <a:buNone/>
                <a:defRPr/>
              </a:pPr>
              <a:r>
                <a:rPr lang="en-US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twitter.com/</a:t>
              </a:r>
              <a:r>
                <a:rPr lang="en-US" sz="1200" b="1" dirty="0" err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businessname</a:t>
              </a:r>
              <a:endParaRPr lang="es-E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33" name="32 Grupo"/>
          <p:cNvGrpSpPr/>
          <p:nvPr/>
        </p:nvGrpSpPr>
        <p:grpSpPr>
          <a:xfrm>
            <a:off x="251520" y="6233909"/>
            <a:ext cx="2016224" cy="507459"/>
            <a:chOff x="251520" y="6233909"/>
            <a:chExt cx="2016224" cy="507459"/>
          </a:xfrm>
        </p:grpSpPr>
        <p:sp>
          <p:nvSpPr>
            <p:cNvPr id="35" name="2 Subtítulo"/>
            <p:cNvSpPr txBox="1">
              <a:spLocks/>
            </p:cNvSpPr>
            <p:nvPr/>
          </p:nvSpPr>
          <p:spPr>
            <a:xfrm>
              <a:off x="251520" y="6233909"/>
              <a:ext cx="2016224" cy="4637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s-HN" sz="2000" b="1" dirty="0" smtClean="0">
                  <a:solidFill>
                    <a:schemeClr val="bg1"/>
                  </a:solidFill>
                </a:rPr>
                <a:t>Media</a:t>
              </a:r>
              <a:r>
                <a:rPr lang="es-HN" sz="2000" dirty="0" smtClean="0">
                  <a:solidFill>
                    <a:schemeClr val="bg1">
                      <a:lumMod val="75000"/>
                    </a:schemeClr>
                  </a:solidFill>
                </a:rPr>
                <a:t>Interactive</a:t>
              </a:r>
              <a:endParaRPr lang="es-ES" sz="2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6" name="2 Subtítulo"/>
            <p:cNvSpPr txBox="1">
              <a:spLocks/>
            </p:cNvSpPr>
            <p:nvPr/>
          </p:nvSpPr>
          <p:spPr>
            <a:xfrm>
              <a:off x="269257" y="6509507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CREATIVE SLOGAN GO HERE</a:t>
              </a:r>
              <a:endParaRPr lang="es-ES" sz="900" dirty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endParaRPr>
            </a:p>
          </p:txBody>
        </p:sp>
      </p:grpSp>
      <p:sp>
        <p:nvSpPr>
          <p:cNvPr id="37" name="1 Título"/>
          <p:cNvSpPr txBox="1">
            <a:spLocks/>
          </p:cNvSpPr>
          <p:nvPr/>
        </p:nvSpPr>
        <p:spPr>
          <a:xfrm>
            <a:off x="2799918" y="6266337"/>
            <a:ext cx="3744416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b="1" dirty="0" smtClean="0">
                <a:solidFill>
                  <a:schemeClr val="bg1">
                    <a:lumMod val="85000"/>
                  </a:schemeClr>
                </a:solidFill>
              </a:rPr>
              <a:t>Contact Us</a:t>
            </a:r>
            <a:endParaRPr lang="en-US" sz="900" b="1" dirty="0">
              <a:solidFill>
                <a:schemeClr val="bg1">
                  <a:lumMod val="85000"/>
                </a:schemeClr>
              </a:solidFill>
            </a:endParaRPr>
          </a:p>
          <a:p>
            <a:pPr algn="l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Lorem ipsum dolor,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03663, State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Country / P.  123 456 7890 / email@domain.com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7" name="46 Recortar rectángulo de esquina del mismo lado"/>
          <p:cNvSpPr/>
          <p:nvPr/>
        </p:nvSpPr>
        <p:spPr>
          <a:xfrm>
            <a:off x="8316416" y="-812"/>
            <a:ext cx="432048" cy="432048"/>
          </a:xfrm>
          <a:prstGeom prst="snip2SameRect">
            <a:avLst/>
          </a:prstGeom>
          <a:gradFill>
            <a:gsLst>
              <a:gs pos="0">
                <a:srgbClr xmlns:mc="http://schemas.openxmlformats.org/markup-compatibility/2006" xmlns:a14="http://schemas.microsoft.com/office/drawing/2010/main" val="C00000" mc:Ignorable=""/>
              </a:gs>
              <a:gs pos="80000">
                <a:srgbClr xmlns:mc="http://schemas.openxmlformats.org/markup-compatibility/2006" xmlns:a14="http://schemas.microsoft.com/office/drawing/2010/main" val="70201E" mc:Ignorable=""/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sz="1200" b="1" dirty="0" smtClean="0"/>
              <a:t>10</a:t>
            </a:r>
          </a:p>
        </p:txBody>
      </p:sp>
      <p:pic>
        <p:nvPicPr>
          <p:cNvPr id="51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8388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55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65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28" name="27 Imagen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224" y="6348760"/>
            <a:ext cx="363192" cy="363192"/>
          </a:xfrm>
          <a:prstGeom prst="rect">
            <a:avLst/>
          </a:prstGeom>
        </p:spPr>
      </p:pic>
      <p:pic>
        <p:nvPicPr>
          <p:cNvPr id="29" name="28 Imagen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67698" y="6356230"/>
            <a:ext cx="363192" cy="3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18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0" grpId="0"/>
      <p:bldP spid="24" grpId="0"/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36512" y="6453336"/>
            <a:ext cx="1656184" cy="360040"/>
          </a:xfrm>
        </p:spPr>
        <p:txBody>
          <a:bodyPr>
            <a:noAutofit/>
          </a:bodyPr>
          <a:lstStyle/>
          <a:p>
            <a:r>
              <a:rPr lang="es-ES" sz="1000" dirty="0" smtClean="0">
                <a:solidFill>
                  <a:schemeClr val="bg1"/>
                </a:solidFill>
              </a:rPr>
              <a:t>©</a:t>
            </a:r>
            <a:r>
              <a:rPr lang="es-HN" sz="1200" b="1" dirty="0" smtClean="0">
                <a:solidFill>
                  <a:schemeClr val="bg1"/>
                </a:solidFill>
              </a:rPr>
              <a:t>Media</a:t>
            </a:r>
            <a:r>
              <a:rPr lang="es-HN" sz="1200" dirty="0" smtClean="0">
                <a:solidFill>
                  <a:schemeClr val="bg1"/>
                </a:solidFill>
              </a:rPr>
              <a:t>Interactive</a:t>
            </a:r>
            <a:endParaRPr lang="es-ES" sz="900" dirty="0">
              <a:solidFill>
                <a:schemeClr val="bg1"/>
              </a:solidFill>
            </a:endParaRPr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4932040" y="6370835"/>
            <a:ext cx="4046950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900" b="1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Contact Us</a:t>
            </a:r>
            <a:endParaRPr lang="en-US" sz="900" b="1" dirty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  <a:p>
            <a:pPr algn="r"/>
            <a:r>
              <a:rPr lang="en-US" sz="900" dirty="0">
                <a:solidFill>
                  <a:schemeClr val="bg1"/>
                </a:solidFill>
              </a:rPr>
              <a:t>Lorem ipsum dolor, </a:t>
            </a:r>
            <a:r>
              <a:rPr lang="en-US" sz="900" dirty="0" smtClean="0">
                <a:solidFill>
                  <a:schemeClr val="bg1"/>
                </a:solidFill>
              </a:rPr>
              <a:t>03663, State</a:t>
            </a:r>
            <a:r>
              <a:rPr lang="en-US" sz="900" dirty="0">
                <a:solidFill>
                  <a:schemeClr val="bg1"/>
                </a:solidFill>
              </a:rPr>
              <a:t>, </a:t>
            </a:r>
            <a:r>
              <a:rPr lang="en-US" sz="900" dirty="0" smtClean="0">
                <a:solidFill>
                  <a:schemeClr val="bg1"/>
                </a:solidFill>
              </a:rPr>
              <a:t>Country / P.  123 456 7890 / email@domain.com</a:t>
            </a:r>
            <a:endParaRPr lang="en-US" sz="900" dirty="0">
              <a:solidFill>
                <a:schemeClr val="bg1"/>
              </a:solidFill>
            </a:endParaRPr>
          </a:p>
        </p:txBody>
      </p:sp>
      <p:grpSp>
        <p:nvGrpSpPr>
          <p:cNvPr id="15" name="14 Grupo"/>
          <p:cNvGrpSpPr/>
          <p:nvPr/>
        </p:nvGrpSpPr>
        <p:grpSpPr>
          <a:xfrm>
            <a:off x="3321737" y="5085184"/>
            <a:ext cx="2520280" cy="1038746"/>
            <a:chOff x="3321737" y="5085184"/>
            <a:chExt cx="2520280" cy="1038746"/>
          </a:xfrm>
        </p:grpSpPr>
        <p:sp>
          <p:nvSpPr>
            <p:cNvPr id="6" name="5 CuadroTexto"/>
            <p:cNvSpPr txBox="1"/>
            <p:nvPr/>
          </p:nvSpPr>
          <p:spPr>
            <a:xfrm>
              <a:off x="3923928" y="5085184"/>
              <a:ext cx="16965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HN" sz="2400" b="1" dirty="0" smtClean="0">
                  <a:solidFill>
                    <a:schemeClr val="bg1"/>
                  </a:solidFill>
                  <a:effectLst>
                    <a:outerShdw blurRad="50800" dist="38100" dir="16200000" rotWithShape="0">
                      <a:prstClr val="black">
                        <a:alpha val="40000"/>
                      </a:prstClr>
                    </a:outerShdw>
                  </a:effectLst>
                </a:rPr>
                <a:t>Satisfaction</a:t>
              </a:r>
              <a:endParaRPr lang="es-ES" sz="2400" b="1" dirty="0"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3321737" y="5546849"/>
              <a:ext cx="2520280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bg1"/>
                  </a:solidFill>
                </a:rPr>
                <a:t>It is a long established fact that a reader will be distracted </a:t>
              </a:r>
              <a:r>
                <a:rPr lang="en-US" sz="1050" b="1" dirty="0" smtClean="0">
                  <a:solidFill>
                    <a:srgbClr xmlns:mc="http://schemas.openxmlformats.org/markup-compatibility/2006" xmlns:a14="http://schemas.microsoft.com/office/drawing/2010/main" val="FFC000" mc:Ignorable=""/>
                  </a:solidFill>
                </a:rPr>
                <a:t>by the readable </a:t>
              </a:r>
              <a:r>
                <a:rPr lang="en-US" sz="1050" dirty="0" smtClean="0">
                  <a:solidFill>
                    <a:schemeClr val="bg1"/>
                  </a:solidFill>
                </a:rPr>
                <a:t>content of a page when looking at its layout.</a:t>
              </a:r>
              <a:endParaRPr lang="es-ES" sz="1050" dirty="0">
                <a:solidFill>
                  <a:schemeClr val="bg1"/>
                </a:solidFill>
              </a:endParaRPr>
            </a:p>
          </p:txBody>
        </p:sp>
        <p:pic>
          <p:nvPicPr>
            <p:cNvPr id="1028" name="Imagen 4" descr="C:\Users\Design\Documents\Edu\GR\Big Idea PPT\icons\check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9872" y="5085184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</p:pic>
      </p:grpSp>
      <p:grpSp>
        <p:nvGrpSpPr>
          <p:cNvPr id="13" name="12 Grupo"/>
          <p:cNvGrpSpPr/>
          <p:nvPr/>
        </p:nvGrpSpPr>
        <p:grpSpPr>
          <a:xfrm>
            <a:off x="225393" y="5085184"/>
            <a:ext cx="2520280" cy="1038746"/>
            <a:chOff x="225393" y="5085184"/>
            <a:chExt cx="2520280" cy="1038746"/>
          </a:xfrm>
        </p:grpSpPr>
        <p:sp>
          <p:nvSpPr>
            <p:cNvPr id="4" name="3 CuadroTexto"/>
            <p:cNvSpPr txBox="1"/>
            <p:nvPr/>
          </p:nvSpPr>
          <p:spPr>
            <a:xfrm>
              <a:off x="827584" y="5085184"/>
              <a:ext cx="18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HN" sz="2400" b="1" dirty="0" err="1" smtClean="0">
                  <a:solidFill>
                    <a:schemeClr val="bg1"/>
                  </a:solidFill>
                  <a:effectLst>
                    <a:outerShdw blurRad="50800" dist="38100" dir="16200000" rotWithShape="0">
                      <a:prstClr val="black">
                        <a:alpha val="40000"/>
                      </a:prstClr>
                    </a:outerShdw>
                  </a:effectLst>
                </a:rPr>
                <a:t>Quality</a:t>
              </a:r>
              <a:endParaRPr lang="es-ES" sz="2400" b="1" dirty="0"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5" name="4 CuadroTexto"/>
            <p:cNvSpPr txBox="1"/>
            <p:nvPr/>
          </p:nvSpPr>
          <p:spPr>
            <a:xfrm>
              <a:off x="225393" y="5546849"/>
              <a:ext cx="2520280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bg1"/>
                  </a:solidFill>
                </a:rPr>
                <a:t>It is a long established fact that a reader will be distracted </a:t>
              </a:r>
              <a:r>
                <a:rPr lang="en-US" sz="1050" b="1" dirty="0" smtClean="0">
                  <a:solidFill>
                    <a:srgbClr xmlns:mc="http://schemas.openxmlformats.org/markup-compatibility/2006" xmlns:a14="http://schemas.microsoft.com/office/drawing/2010/main" val="FFC000" mc:Ignorable=""/>
                  </a:solidFill>
                </a:rPr>
                <a:t>by the readable </a:t>
              </a:r>
              <a:r>
                <a:rPr lang="en-US" sz="1050" dirty="0" smtClean="0">
                  <a:solidFill>
                    <a:schemeClr val="bg1"/>
                  </a:solidFill>
                </a:rPr>
                <a:t>content of a page when looking at its layout.</a:t>
              </a:r>
              <a:endParaRPr lang="es-ES" sz="1050" dirty="0">
                <a:solidFill>
                  <a:schemeClr val="bg1"/>
                </a:solidFill>
              </a:endParaRPr>
            </a:p>
          </p:txBody>
        </p:sp>
        <p:pic>
          <p:nvPicPr>
            <p:cNvPr id="1029" name="Imagen 5" descr="C:\Users\Design\Documents\Edu\GR\Big Idea PPT\icons\to-do-list_checked3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376" y="5085184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</p:pic>
      </p:grpSp>
      <p:grpSp>
        <p:nvGrpSpPr>
          <p:cNvPr id="16" name="15 Grupo"/>
          <p:cNvGrpSpPr/>
          <p:nvPr/>
        </p:nvGrpSpPr>
        <p:grpSpPr>
          <a:xfrm>
            <a:off x="6346073" y="5082108"/>
            <a:ext cx="2520280" cy="1041822"/>
            <a:chOff x="6346073" y="5082108"/>
            <a:chExt cx="2520280" cy="1041822"/>
          </a:xfrm>
        </p:grpSpPr>
        <p:sp>
          <p:nvSpPr>
            <p:cNvPr id="8" name="7 CuadroTexto"/>
            <p:cNvSpPr txBox="1"/>
            <p:nvPr/>
          </p:nvSpPr>
          <p:spPr>
            <a:xfrm>
              <a:off x="6876256" y="5085184"/>
              <a:ext cx="18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HN" sz="2400" b="1" dirty="0" smtClean="0">
                  <a:solidFill>
                    <a:schemeClr val="bg1"/>
                  </a:solidFill>
                  <a:effectLst>
                    <a:outerShdw blurRad="50800" dist="38100" dir="16200000" rotWithShape="0">
                      <a:prstClr val="black">
                        <a:alpha val="40000"/>
                      </a:prstClr>
                    </a:outerShdw>
                  </a:effectLst>
                </a:rPr>
                <a:t>Join Us</a:t>
              </a:r>
              <a:endParaRPr lang="es-ES" sz="2400" b="1" dirty="0"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6346073" y="5546849"/>
              <a:ext cx="2520280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bg1"/>
                  </a:solidFill>
                </a:rPr>
                <a:t>It is a long established fact that a reader will be distracted </a:t>
              </a:r>
              <a:r>
                <a:rPr lang="en-US" sz="1050" b="1" dirty="0" smtClean="0">
                  <a:solidFill>
                    <a:srgbClr xmlns:mc="http://schemas.openxmlformats.org/markup-compatibility/2006" xmlns:a14="http://schemas.microsoft.com/office/drawing/2010/main" val="FFC000" mc:Ignorable=""/>
                  </a:solidFill>
                </a:rPr>
                <a:t>by the readable </a:t>
              </a:r>
              <a:r>
                <a:rPr lang="en-US" sz="1050" dirty="0" smtClean="0">
                  <a:solidFill>
                    <a:schemeClr val="bg1"/>
                  </a:solidFill>
                </a:rPr>
                <a:t>content of a page when looking at its layout.</a:t>
              </a:r>
              <a:endParaRPr lang="es-ES" sz="1050" dirty="0">
                <a:solidFill>
                  <a:schemeClr val="bg1"/>
                </a:solidFill>
              </a:endParaRPr>
            </a:p>
          </p:txBody>
        </p:sp>
        <p:pic>
          <p:nvPicPr>
            <p:cNvPr id="1030" name="Imagen 6" descr="C:\Users\Design\Documents\Edu\GR\Big Idea PPT\icons\user_add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2173" y="5082108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</p:pic>
      </p:grpSp>
      <p:sp>
        <p:nvSpPr>
          <p:cNvPr id="22" name="21 CuadroTexto"/>
          <p:cNvSpPr txBox="1"/>
          <p:nvPr/>
        </p:nvSpPr>
        <p:spPr>
          <a:xfrm>
            <a:off x="2431747" y="2132856"/>
            <a:ext cx="39524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HN" sz="4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See</a:t>
            </a:r>
            <a:r>
              <a:rPr lang="es-HN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HN" sz="4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es-HN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HN" sz="4800" b="1" dirty="0" err="1" smtClean="0">
                <a:solidFill>
                  <a:srgbClr xmlns:mc="http://schemas.openxmlformats.org/markup-compatibility/2006" xmlns:a14="http://schemas.microsoft.com/office/drawing/2010/main" val="C00000" mc:Ignorable=""/>
                </a:solidFill>
              </a:rPr>
              <a:t>soon</a:t>
            </a:r>
            <a:r>
              <a:rPr lang="es-HN" sz="4800" b="1" dirty="0" smtClean="0">
                <a:solidFill>
                  <a:srgbClr xmlns:mc="http://schemas.openxmlformats.org/markup-compatibility/2006" xmlns:a14="http://schemas.microsoft.com/office/drawing/2010/main" val="C00000" mc:Ignorable=""/>
                </a:solidFill>
              </a:rPr>
              <a:t>…</a:t>
            </a:r>
            <a:endParaRPr lang="es-ES" sz="4800" b="1" dirty="0">
              <a:solidFill>
                <a:srgbClr xmlns:mc="http://schemas.openxmlformats.org/markup-compatibility/2006" xmlns:a14="http://schemas.microsoft.com/office/drawing/2010/main" val="C00000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595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323528" y="764704"/>
            <a:ext cx="7845323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493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SOMETHING </a:t>
            </a:r>
            <a:r>
              <a:rPr lang="es-HN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ABOUT </a:t>
            </a:r>
            <a:r>
              <a:rPr lang="es-HN" sz="5400" b="1" dirty="0" smtClean="0">
                <a:solidFill>
                  <a:srgbClr xmlns:mc="http://schemas.openxmlformats.org/markup-compatibility/2006" xmlns:a14="http://schemas.microsoft.com/office/drawing/2010/main" val="C00000" mc:Ignorable=""/>
                </a:solidFill>
              </a:rPr>
              <a:t>US</a:t>
            </a:r>
            <a:endParaRPr lang="es-HN" sz="5400" b="1" dirty="0">
              <a:solidFill>
                <a:srgbClr xmlns:mc="http://schemas.openxmlformats.org/markup-compatibility/2006" xmlns:a14="http://schemas.microsoft.com/office/drawing/2010/main" val="C00000" mc:Ignorable=""/>
              </a:solidFill>
            </a:endParaRPr>
          </a:p>
        </p:txBody>
      </p:sp>
      <p:grpSp>
        <p:nvGrpSpPr>
          <p:cNvPr id="14" name="13 Grupo"/>
          <p:cNvGrpSpPr/>
          <p:nvPr/>
        </p:nvGrpSpPr>
        <p:grpSpPr>
          <a:xfrm>
            <a:off x="4618071" y="2276872"/>
            <a:ext cx="6887" cy="3017856"/>
            <a:chOff x="4276603" y="1491264"/>
            <a:chExt cx="319" cy="3377896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1 Título"/>
          <p:cNvSpPr txBox="1">
            <a:spLocks/>
          </p:cNvSpPr>
          <p:nvPr/>
        </p:nvSpPr>
        <p:spPr>
          <a:xfrm>
            <a:off x="395536" y="1297785"/>
            <a:ext cx="4520122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Write some lines about your business</a:t>
            </a:r>
            <a:endParaRPr lang="es-HN" sz="1600" b="1" dirty="0" smtClean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32506" y="2304162"/>
            <a:ext cx="8143950" cy="2816156"/>
          </a:xfrm>
          <a:prstGeom prst="rect">
            <a:avLst/>
          </a:prstGeom>
          <a:noFill/>
        </p:spPr>
        <p:txBody>
          <a:bodyPr wrap="square" lIns="0" tIns="0" rIns="0" bIns="0" numCol="2" spcCol="720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simply dummy text of the printing and typesetting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industry.</a:t>
            </a:r>
          </a:p>
          <a:p>
            <a:pPr algn="just">
              <a:spcAft>
                <a:spcPts val="60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Ipsum has been the industry's standard dummy text ever since the 1500s, when an unknown printer took a galley of type and scrambled it to make a type specimen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book. It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has survived not only five centuries, but also the leap into electronic typesetting, remaining essentially unchanged. </a:t>
            </a:r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>
              <a:spcAft>
                <a:spcPts val="60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It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was popularised in the 1960s with the release of Letraset sheets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containing. Lorem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Ipsum passages, and more recently with desktop publishing software like Aldus PageMaker including versions of Lorem Ipsum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Contrary to popular belief, Lorem Ipsum is not simply random text. It has roots in a piece of classical Latin literature from 45 BC, making it over 2000 years old. Richard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McClintock.</a:t>
            </a:r>
            <a:endParaRPr lang="es-E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1 Título"/>
          <p:cNvSpPr txBox="1">
            <a:spLocks/>
          </p:cNvSpPr>
          <p:nvPr/>
        </p:nvSpPr>
        <p:spPr>
          <a:xfrm>
            <a:off x="4912990" y="3818065"/>
            <a:ext cx="2664296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s-HN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ckwell" pitchFamily="18" charset="0"/>
              </a:rPr>
              <a:t>For more information please visit your website:</a:t>
            </a:r>
            <a:endParaRPr lang="es-HN" sz="1050" b="1" dirty="0" smtClean="0">
              <a:solidFill>
                <a:srgbClr xmlns:mc="http://schemas.openxmlformats.org/markup-compatibility/2006" xmlns:a14="http://schemas.microsoft.com/office/drawing/2010/main" val="FFC000" mc:Ignorable=""/>
              </a:solidFill>
              <a:latin typeface="Rockwell" pitchFamily="18" charset="0"/>
            </a:endParaRPr>
          </a:p>
        </p:txBody>
      </p:sp>
      <p:sp>
        <p:nvSpPr>
          <p:cNvPr id="27" name="1 Título"/>
          <p:cNvSpPr txBox="1">
            <a:spLocks/>
          </p:cNvSpPr>
          <p:nvPr/>
        </p:nvSpPr>
        <p:spPr>
          <a:xfrm>
            <a:off x="4919208" y="4178105"/>
            <a:ext cx="3325200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s-HN" sz="19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ckwell" pitchFamily="18" charset="0"/>
              </a:rPr>
              <a:t>www.</a:t>
            </a:r>
            <a:r>
              <a:rPr lang="es-HN" sz="1950" b="1" dirty="0" smtClean="0">
                <a:solidFill>
                  <a:srgbClr xmlns:mc="http://schemas.openxmlformats.org/markup-compatibility/2006" xmlns:a14="http://schemas.microsoft.com/office/drawing/2010/main" val="C00000" mc:Ignorable=""/>
                </a:solidFill>
                <a:latin typeface="Rockwell" pitchFamily="18" charset="0"/>
              </a:rPr>
              <a:t>businessname</a:t>
            </a:r>
            <a:r>
              <a:rPr lang="es-HN" sz="19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ckwell" pitchFamily="18" charset="0"/>
              </a:rPr>
              <a:t>.com</a:t>
            </a:r>
            <a:endParaRPr lang="es-HN" sz="1950" b="1" dirty="0" smtClean="0">
              <a:solidFill>
                <a:srgbClr xmlns:mc="http://schemas.openxmlformats.org/markup-compatibility/2006" xmlns:a14="http://schemas.microsoft.com/office/drawing/2010/main" val="FFC000" mc:Ignorable=""/>
              </a:solidFill>
              <a:latin typeface="Rockwell" pitchFamily="18" charset="0"/>
            </a:endParaRPr>
          </a:p>
        </p:txBody>
      </p:sp>
      <p:grpSp>
        <p:nvGrpSpPr>
          <p:cNvPr id="37" name="36 Grupo"/>
          <p:cNvGrpSpPr/>
          <p:nvPr/>
        </p:nvGrpSpPr>
        <p:grpSpPr>
          <a:xfrm>
            <a:off x="251520" y="6233909"/>
            <a:ext cx="2016224" cy="507459"/>
            <a:chOff x="251520" y="6233909"/>
            <a:chExt cx="2016224" cy="507459"/>
          </a:xfrm>
        </p:grpSpPr>
        <p:sp>
          <p:nvSpPr>
            <p:cNvPr id="38" name="2 Subtítulo"/>
            <p:cNvSpPr txBox="1">
              <a:spLocks/>
            </p:cNvSpPr>
            <p:nvPr/>
          </p:nvSpPr>
          <p:spPr>
            <a:xfrm>
              <a:off x="251520" y="6233909"/>
              <a:ext cx="2016224" cy="4637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s-HN" sz="2000" b="1" dirty="0" smtClean="0">
                  <a:solidFill>
                    <a:schemeClr val="bg1"/>
                  </a:solidFill>
                </a:rPr>
                <a:t>Media</a:t>
              </a:r>
              <a:r>
                <a:rPr lang="es-HN" sz="2000" dirty="0" smtClean="0">
                  <a:solidFill>
                    <a:schemeClr val="bg1">
                      <a:lumMod val="75000"/>
                    </a:schemeClr>
                  </a:solidFill>
                </a:rPr>
                <a:t>Interactive</a:t>
              </a:r>
              <a:endParaRPr lang="es-ES" sz="2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1" name="2 Subtítulo"/>
            <p:cNvSpPr txBox="1">
              <a:spLocks/>
            </p:cNvSpPr>
            <p:nvPr/>
          </p:nvSpPr>
          <p:spPr>
            <a:xfrm>
              <a:off x="269257" y="6509507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CREATIVE SLOGAN GO HERE</a:t>
              </a:r>
              <a:endParaRPr lang="es-ES" sz="900" dirty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endParaRPr>
            </a:p>
          </p:txBody>
        </p:sp>
      </p:grpSp>
      <p:sp>
        <p:nvSpPr>
          <p:cNvPr id="44" name="1 Título"/>
          <p:cNvSpPr txBox="1">
            <a:spLocks/>
          </p:cNvSpPr>
          <p:nvPr/>
        </p:nvSpPr>
        <p:spPr>
          <a:xfrm>
            <a:off x="2799918" y="6266337"/>
            <a:ext cx="3744416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b="1" dirty="0" smtClean="0">
                <a:solidFill>
                  <a:schemeClr val="bg1">
                    <a:lumMod val="85000"/>
                  </a:schemeClr>
                </a:solidFill>
              </a:rPr>
              <a:t>Contact Us</a:t>
            </a:r>
            <a:endParaRPr lang="en-US" sz="900" b="1" dirty="0">
              <a:solidFill>
                <a:schemeClr val="bg1">
                  <a:lumMod val="85000"/>
                </a:schemeClr>
              </a:solidFill>
            </a:endParaRPr>
          </a:p>
          <a:p>
            <a:pPr algn="l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Lorem ipsum dolor,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03663, State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Country / P.  123 456 7890 / email@domain.com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45" name="44 Imagen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224" y="6348760"/>
            <a:ext cx="363192" cy="363192"/>
          </a:xfrm>
          <a:prstGeom prst="rect">
            <a:avLst/>
          </a:prstGeom>
        </p:spPr>
      </p:pic>
      <p:pic>
        <p:nvPicPr>
          <p:cNvPr id="46" name="45 Imagen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67698" y="6356230"/>
            <a:ext cx="363192" cy="363192"/>
          </a:xfrm>
          <a:prstGeom prst="rect">
            <a:avLst/>
          </a:prstGeom>
        </p:spPr>
      </p:pic>
      <p:sp>
        <p:nvSpPr>
          <p:cNvPr id="47" name="46 Recortar rectángulo de esquina del mismo lado"/>
          <p:cNvSpPr/>
          <p:nvPr/>
        </p:nvSpPr>
        <p:spPr>
          <a:xfrm>
            <a:off x="8316416" y="-812"/>
            <a:ext cx="432048" cy="432048"/>
          </a:xfrm>
          <a:prstGeom prst="snip2SameRect">
            <a:avLst/>
          </a:prstGeom>
          <a:gradFill>
            <a:gsLst>
              <a:gs pos="0">
                <a:srgbClr xmlns:mc="http://schemas.openxmlformats.org/markup-compatibility/2006" xmlns:a14="http://schemas.microsoft.com/office/drawing/2010/main" val="C00000" mc:Ignorable=""/>
              </a:gs>
              <a:gs pos="80000">
                <a:srgbClr xmlns:mc="http://schemas.openxmlformats.org/markup-compatibility/2006" xmlns:a14="http://schemas.microsoft.com/office/drawing/2010/main" val="70201E" mc:Ignorable=""/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b="1" dirty="0"/>
              <a:t>1</a:t>
            </a:r>
            <a:endParaRPr lang="es-ES" b="1" dirty="0"/>
          </a:p>
        </p:txBody>
      </p:sp>
      <p:pic>
        <p:nvPicPr>
          <p:cNvPr id="48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8388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49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65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3514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4" grpId="0"/>
      <p:bldP spid="4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389559" y="357442"/>
            <a:ext cx="4965003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MEET </a:t>
            </a:r>
            <a:r>
              <a:rPr lang="es-HN" sz="4800" b="1" dirty="0" smtClean="0">
                <a:solidFill>
                  <a:srgbClr xmlns:mc="http://schemas.openxmlformats.org/markup-compatibility/2006" xmlns:a14="http://schemas.microsoft.com/office/drawing/2010/main" val="C00000" mc:Ignorable=""/>
                </a:solidFill>
              </a:rPr>
              <a:t>THE CREW</a:t>
            </a:r>
          </a:p>
        </p:txBody>
      </p:sp>
      <p:grpSp>
        <p:nvGrpSpPr>
          <p:cNvPr id="14" name="13 Grupo"/>
          <p:cNvGrpSpPr/>
          <p:nvPr/>
        </p:nvGrpSpPr>
        <p:grpSpPr>
          <a:xfrm>
            <a:off x="3131840" y="1986741"/>
            <a:ext cx="6887" cy="3017856"/>
            <a:chOff x="4276603" y="1491264"/>
            <a:chExt cx="319" cy="3377896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1 Grupo"/>
          <p:cNvGrpSpPr/>
          <p:nvPr/>
        </p:nvGrpSpPr>
        <p:grpSpPr>
          <a:xfrm>
            <a:off x="441065" y="1505230"/>
            <a:ext cx="2427288" cy="1789977"/>
            <a:chOff x="441065" y="1505230"/>
            <a:chExt cx="2427288" cy="1789977"/>
          </a:xfrm>
        </p:grpSpPr>
        <p:sp>
          <p:nvSpPr>
            <p:cNvPr id="12" name="11 Rectángulo"/>
            <p:cNvSpPr/>
            <p:nvPr/>
          </p:nvSpPr>
          <p:spPr>
            <a:xfrm>
              <a:off x="467544" y="1505230"/>
              <a:ext cx="2374330" cy="94581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HN" dirty="0" smtClean="0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  <a:endParaRPr lang="es-E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38" name="2 Marcador de contenido"/>
            <p:cNvSpPr txBox="1">
              <a:spLocks/>
            </p:cNvSpPr>
            <p:nvPr/>
          </p:nvSpPr>
          <p:spPr>
            <a:xfrm>
              <a:off x="441065" y="2812086"/>
              <a:ext cx="2427288" cy="483121"/>
            </a:xfrm>
            <a:prstGeom prst="rect">
              <a:avLst/>
            </a:prstGeom>
          </p:spPr>
          <p:txBody>
            <a:bodyPr>
              <a:normAutofit fontScale="92500"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 fontAlgn="auto">
                <a:lnSpc>
                  <a:spcPct val="120000"/>
                </a:lnSpc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1200" dirty="0" smtClean="0">
                  <a:solidFill>
                    <a:srgbClr xmlns:mc="http://schemas.openxmlformats.org/markup-compatibility/2006" xmlns:a14="http://schemas.microsoft.com/office/drawing/2010/main" val="5F5F5F" mc:Ignorable=""/>
                  </a:solidFill>
                </a:rPr>
                <a:t>Lorem Ipsum is simply dummy text of the printing and typesetting.</a:t>
              </a:r>
            </a:p>
          </p:txBody>
        </p:sp>
        <p:sp>
          <p:nvSpPr>
            <p:cNvPr id="41" name="2 Marcador de contenido"/>
            <p:cNvSpPr txBox="1">
              <a:spLocks/>
            </p:cNvSpPr>
            <p:nvPr/>
          </p:nvSpPr>
          <p:spPr bwMode="auto">
            <a:xfrm>
              <a:off x="441065" y="2605711"/>
              <a:ext cx="2427288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12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Mr. </a:t>
              </a:r>
              <a:r>
                <a:rPr lang="en-US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Nobody</a:t>
              </a:r>
              <a:endParaRPr lang="es-E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49" name="48 Grupo"/>
          <p:cNvGrpSpPr/>
          <p:nvPr/>
        </p:nvGrpSpPr>
        <p:grpSpPr>
          <a:xfrm>
            <a:off x="6090642" y="1986741"/>
            <a:ext cx="6887" cy="3017856"/>
            <a:chOff x="4276603" y="1491264"/>
            <a:chExt cx="319" cy="3377896"/>
          </a:xfrm>
        </p:grpSpPr>
        <p:cxnSp>
          <p:nvCxnSpPr>
            <p:cNvPr id="50" name="4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5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" name="61 Grupo"/>
          <p:cNvGrpSpPr/>
          <p:nvPr/>
        </p:nvGrpSpPr>
        <p:grpSpPr>
          <a:xfrm>
            <a:off x="251520" y="6233909"/>
            <a:ext cx="2016224" cy="507459"/>
            <a:chOff x="251520" y="6233909"/>
            <a:chExt cx="2016224" cy="507459"/>
          </a:xfrm>
        </p:grpSpPr>
        <p:sp>
          <p:nvSpPr>
            <p:cNvPr id="63" name="2 Subtítulo"/>
            <p:cNvSpPr txBox="1">
              <a:spLocks/>
            </p:cNvSpPr>
            <p:nvPr/>
          </p:nvSpPr>
          <p:spPr>
            <a:xfrm>
              <a:off x="251520" y="6233909"/>
              <a:ext cx="2016224" cy="4637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s-HN" sz="2000" b="1" dirty="0" smtClean="0">
                  <a:solidFill>
                    <a:schemeClr val="bg1"/>
                  </a:solidFill>
                </a:rPr>
                <a:t>Media</a:t>
              </a:r>
              <a:r>
                <a:rPr lang="es-HN" sz="2000" dirty="0" smtClean="0">
                  <a:solidFill>
                    <a:schemeClr val="bg1">
                      <a:lumMod val="75000"/>
                    </a:schemeClr>
                  </a:solidFill>
                </a:rPr>
                <a:t>Interactive</a:t>
              </a:r>
              <a:endParaRPr lang="es-ES" sz="2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64" name="2 Subtítulo"/>
            <p:cNvSpPr txBox="1">
              <a:spLocks/>
            </p:cNvSpPr>
            <p:nvPr/>
          </p:nvSpPr>
          <p:spPr>
            <a:xfrm>
              <a:off x="269257" y="6509507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CREATIVE SLOGAN GO HERE</a:t>
              </a:r>
              <a:endParaRPr lang="es-ES" sz="900" dirty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endParaRPr>
            </a:p>
          </p:txBody>
        </p:sp>
      </p:grpSp>
      <p:sp>
        <p:nvSpPr>
          <p:cNvPr id="65" name="1 Título"/>
          <p:cNvSpPr txBox="1">
            <a:spLocks/>
          </p:cNvSpPr>
          <p:nvPr/>
        </p:nvSpPr>
        <p:spPr>
          <a:xfrm>
            <a:off x="2799918" y="6266337"/>
            <a:ext cx="3744416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b="1" dirty="0" smtClean="0">
                <a:solidFill>
                  <a:schemeClr val="bg1">
                    <a:lumMod val="85000"/>
                  </a:schemeClr>
                </a:solidFill>
              </a:rPr>
              <a:t>Contact Us</a:t>
            </a:r>
            <a:endParaRPr lang="en-US" sz="900" b="1" dirty="0">
              <a:solidFill>
                <a:schemeClr val="bg1">
                  <a:lumMod val="85000"/>
                </a:schemeClr>
              </a:solidFill>
            </a:endParaRPr>
          </a:p>
          <a:p>
            <a:pPr algn="l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Lorem ipsum dolor,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03663, State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Country / P.  123 456 7890 / email@domain.com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8" name="67 Recortar rectángulo de esquina del mismo lado"/>
          <p:cNvSpPr/>
          <p:nvPr/>
        </p:nvSpPr>
        <p:spPr>
          <a:xfrm>
            <a:off x="8316416" y="-812"/>
            <a:ext cx="432048" cy="432048"/>
          </a:xfrm>
          <a:prstGeom prst="snip2SameRect">
            <a:avLst/>
          </a:prstGeom>
          <a:gradFill>
            <a:gsLst>
              <a:gs pos="0">
                <a:srgbClr xmlns:mc="http://schemas.openxmlformats.org/markup-compatibility/2006" xmlns:a14="http://schemas.microsoft.com/office/drawing/2010/main" val="C00000" mc:Ignorable=""/>
              </a:gs>
              <a:gs pos="80000">
                <a:srgbClr xmlns:mc="http://schemas.openxmlformats.org/markup-compatibility/2006" xmlns:a14="http://schemas.microsoft.com/office/drawing/2010/main" val="70201E" mc:Ignorable=""/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b="1" dirty="0"/>
              <a:t>2</a:t>
            </a:r>
            <a:endParaRPr lang="es-ES" b="1" dirty="0"/>
          </a:p>
        </p:txBody>
      </p:sp>
      <p:pic>
        <p:nvPicPr>
          <p:cNvPr id="69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8388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70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65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grpSp>
        <p:nvGrpSpPr>
          <p:cNvPr id="3" name="2 Grupo"/>
          <p:cNvGrpSpPr/>
          <p:nvPr/>
        </p:nvGrpSpPr>
        <p:grpSpPr>
          <a:xfrm>
            <a:off x="3363925" y="1505230"/>
            <a:ext cx="2448198" cy="1789977"/>
            <a:chOff x="3363925" y="1505230"/>
            <a:chExt cx="2448198" cy="1789977"/>
          </a:xfrm>
        </p:grpSpPr>
        <p:sp>
          <p:nvSpPr>
            <p:cNvPr id="43" name="42 Rectángulo"/>
            <p:cNvSpPr/>
            <p:nvPr/>
          </p:nvSpPr>
          <p:spPr>
            <a:xfrm>
              <a:off x="3437793" y="1505230"/>
              <a:ext cx="2374330" cy="94581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HN" dirty="0" smtClean="0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  <a:endParaRPr lang="es-E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9" name="2 Marcador de contenido"/>
            <p:cNvSpPr txBox="1">
              <a:spLocks/>
            </p:cNvSpPr>
            <p:nvPr/>
          </p:nvSpPr>
          <p:spPr>
            <a:xfrm>
              <a:off x="3363925" y="2812086"/>
              <a:ext cx="2427288" cy="483121"/>
            </a:xfrm>
            <a:prstGeom prst="rect">
              <a:avLst/>
            </a:prstGeom>
          </p:spPr>
          <p:txBody>
            <a:bodyPr>
              <a:normAutofit fontScale="92500"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 fontAlgn="auto">
                <a:lnSpc>
                  <a:spcPct val="120000"/>
                </a:lnSpc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1200" dirty="0" smtClean="0">
                  <a:solidFill>
                    <a:srgbClr xmlns:mc="http://schemas.openxmlformats.org/markup-compatibility/2006" xmlns:a14="http://schemas.microsoft.com/office/drawing/2010/main" val="5F5F5F" mc:Ignorable=""/>
                  </a:solidFill>
                </a:rPr>
                <a:t>Lorem Ipsum is simply dummy text of the printing and typesetting.</a:t>
              </a:r>
            </a:p>
          </p:txBody>
        </p:sp>
        <p:sp>
          <p:nvSpPr>
            <p:cNvPr id="30" name="2 Marcador de contenido"/>
            <p:cNvSpPr txBox="1">
              <a:spLocks/>
            </p:cNvSpPr>
            <p:nvPr/>
          </p:nvSpPr>
          <p:spPr bwMode="auto">
            <a:xfrm>
              <a:off x="3363925" y="2605711"/>
              <a:ext cx="2427288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12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Mr. </a:t>
              </a:r>
              <a:r>
                <a:rPr lang="en-US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Nobody</a:t>
              </a:r>
              <a:endParaRPr lang="es-E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4" name="3 Grupo"/>
          <p:cNvGrpSpPr/>
          <p:nvPr/>
        </p:nvGrpSpPr>
        <p:grpSpPr>
          <a:xfrm>
            <a:off x="6321176" y="1505230"/>
            <a:ext cx="2427288" cy="1789977"/>
            <a:chOff x="6321176" y="1505230"/>
            <a:chExt cx="2427288" cy="1789977"/>
          </a:xfrm>
        </p:grpSpPr>
        <p:sp>
          <p:nvSpPr>
            <p:cNvPr id="52" name="51 Rectángulo"/>
            <p:cNvSpPr/>
            <p:nvPr/>
          </p:nvSpPr>
          <p:spPr>
            <a:xfrm>
              <a:off x="6326671" y="1505230"/>
              <a:ext cx="2374330" cy="94581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HN" dirty="0" smtClean="0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  <a:endParaRPr lang="es-E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31" name="2 Marcador de contenido"/>
            <p:cNvSpPr txBox="1">
              <a:spLocks/>
            </p:cNvSpPr>
            <p:nvPr/>
          </p:nvSpPr>
          <p:spPr>
            <a:xfrm>
              <a:off x="6321176" y="2812086"/>
              <a:ext cx="2427288" cy="483121"/>
            </a:xfrm>
            <a:prstGeom prst="rect">
              <a:avLst/>
            </a:prstGeom>
          </p:spPr>
          <p:txBody>
            <a:bodyPr>
              <a:normAutofit fontScale="92500"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 fontAlgn="auto">
                <a:lnSpc>
                  <a:spcPct val="120000"/>
                </a:lnSpc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1200" dirty="0" smtClean="0">
                  <a:solidFill>
                    <a:srgbClr xmlns:mc="http://schemas.openxmlformats.org/markup-compatibility/2006" xmlns:a14="http://schemas.microsoft.com/office/drawing/2010/main" val="5F5F5F" mc:Ignorable=""/>
                  </a:solidFill>
                </a:rPr>
                <a:t>Lorem Ipsum is simply dummy text of the printing and typesetting.</a:t>
              </a:r>
            </a:p>
          </p:txBody>
        </p:sp>
        <p:sp>
          <p:nvSpPr>
            <p:cNvPr id="32" name="2 Marcador de contenido"/>
            <p:cNvSpPr txBox="1">
              <a:spLocks/>
            </p:cNvSpPr>
            <p:nvPr/>
          </p:nvSpPr>
          <p:spPr bwMode="auto">
            <a:xfrm>
              <a:off x="6321176" y="2605711"/>
              <a:ext cx="2427288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12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Mr. </a:t>
              </a:r>
              <a:r>
                <a:rPr lang="en-US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Nobody</a:t>
              </a:r>
              <a:endParaRPr lang="es-E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5" name="4 Grupo"/>
          <p:cNvGrpSpPr/>
          <p:nvPr/>
        </p:nvGrpSpPr>
        <p:grpSpPr>
          <a:xfrm>
            <a:off x="441065" y="3583239"/>
            <a:ext cx="2427288" cy="1789977"/>
            <a:chOff x="441065" y="3583239"/>
            <a:chExt cx="2427288" cy="1789977"/>
          </a:xfrm>
        </p:grpSpPr>
        <p:sp>
          <p:nvSpPr>
            <p:cNvPr id="33" name="32 Rectángulo"/>
            <p:cNvSpPr/>
            <p:nvPr/>
          </p:nvSpPr>
          <p:spPr>
            <a:xfrm>
              <a:off x="467544" y="3583239"/>
              <a:ext cx="2374330" cy="94581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HN" dirty="0" smtClean="0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  <a:endParaRPr lang="es-E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34" name="2 Marcador de contenido"/>
            <p:cNvSpPr txBox="1">
              <a:spLocks/>
            </p:cNvSpPr>
            <p:nvPr/>
          </p:nvSpPr>
          <p:spPr>
            <a:xfrm>
              <a:off x="441065" y="4890095"/>
              <a:ext cx="2427288" cy="483121"/>
            </a:xfrm>
            <a:prstGeom prst="rect">
              <a:avLst/>
            </a:prstGeom>
          </p:spPr>
          <p:txBody>
            <a:bodyPr>
              <a:normAutofit fontScale="92500"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 fontAlgn="auto">
                <a:lnSpc>
                  <a:spcPct val="120000"/>
                </a:lnSpc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1200" dirty="0" smtClean="0">
                  <a:solidFill>
                    <a:srgbClr xmlns:mc="http://schemas.openxmlformats.org/markup-compatibility/2006" xmlns:a14="http://schemas.microsoft.com/office/drawing/2010/main" val="5F5F5F" mc:Ignorable=""/>
                  </a:solidFill>
                </a:rPr>
                <a:t>Lorem Ipsum is simply dummy text of the printing and typesetting.</a:t>
              </a:r>
            </a:p>
          </p:txBody>
        </p:sp>
        <p:sp>
          <p:nvSpPr>
            <p:cNvPr id="35" name="2 Marcador de contenido"/>
            <p:cNvSpPr txBox="1">
              <a:spLocks/>
            </p:cNvSpPr>
            <p:nvPr/>
          </p:nvSpPr>
          <p:spPr bwMode="auto">
            <a:xfrm>
              <a:off x="441065" y="4683720"/>
              <a:ext cx="2427288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12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Mr. </a:t>
              </a:r>
              <a:r>
                <a:rPr lang="en-US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Nobody</a:t>
              </a:r>
              <a:endParaRPr lang="es-E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6" name="5 Grupo"/>
          <p:cNvGrpSpPr/>
          <p:nvPr/>
        </p:nvGrpSpPr>
        <p:grpSpPr>
          <a:xfrm>
            <a:off x="3363925" y="3583239"/>
            <a:ext cx="2448198" cy="1789977"/>
            <a:chOff x="3363925" y="3583239"/>
            <a:chExt cx="2448198" cy="1789977"/>
          </a:xfrm>
        </p:grpSpPr>
        <p:sp>
          <p:nvSpPr>
            <p:cNvPr id="36" name="35 Rectángulo"/>
            <p:cNvSpPr/>
            <p:nvPr/>
          </p:nvSpPr>
          <p:spPr>
            <a:xfrm>
              <a:off x="3437793" y="3583239"/>
              <a:ext cx="2374330" cy="94581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HN" dirty="0" smtClean="0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  <a:endParaRPr lang="es-E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39" name="2 Marcador de contenido"/>
            <p:cNvSpPr txBox="1">
              <a:spLocks/>
            </p:cNvSpPr>
            <p:nvPr/>
          </p:nvSpPr>
          <p:spPr>
            <a:xfrm>
              <a:off x="3363925" y="4890095"/>
              <a:ext cx="2427288" cy="483121"/>
            </a:xfrm>
            <a:prstGeom prst="rect">
              <a:avLst/>
            </a:prstGeom>
          </p:spPr>
          <p:txBody>
            <a:bodyPr>
              <a:normAutofit fontScale="92500"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 fontAlgn="auto">
                <a:lnSpc>
                  <a:spcPct val="120000"/>
                </a:lnSpc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1200" dirty="0" smtClean="0">
                  <a:solidFill>
                    <a:srgbClr xmlns:mc="http://schemas.openxmlformats.org/markup-compatibility/2006" xmlns:a14="http://schemas.microsoft.com/office/drawing/2010/main" val="5F5F5F" mc:Ignorable=""/>
                  </a:solidFill>
                </a:rPr>
                <a:t>Lorem Ipsum is simply dummy text of the printing and typesetting.</a:t>
              </a:r>
            </a:p>
          </p:txBody>
        </p:sp>
        <p:sp>
          <p:nvSpPr>
            <p:cNvPr id="40" name="2 Marcador de contenido"/>
            <p:cNvSpPr txBox="1">
              <a:spLocks/>
            </p:cNvSpPr>
            <p:nvPr/>
          </p:nvSpPr>
          <p:spPr bwMode="auto">
            <a:xfrm>
              <a:off x="3363925" y="4683720"/>
              <a:ext cx="2427288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12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Mr. </a:t>
              </a:r>
              <a:r>
                <a:rPr lang="en-US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Nobody</a:t>
              </a:r>
              <a:endParaRPr lang="es-E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8" name="7 Grupo"/>
          <p:cNvGrpSpPr/>
          <p:nvPr/>
        </p:nvGrpSpPr>
        <p:grpSpPr>
          <a:xfrm>
            <a:off x="6321176" y="3583239"/>
            <a:ext cx="2427288" cy="1789977"/>
            <a:chOff x="6321176" y="3583239"/>
            <a:chExt cx="2427288" cy="1789977"/>
          </a:xfrm>
        </p:grpSpPr>
        <p:sp>
          <p:nvSpPr>
            <p:cNvPr id="37" name="36 Rectángulo"/>
            <p:cNvSpPr/>
            <p:nvPr/>
          </p:nvSpPr>
          <p:spPr>
            <a:xfrm>
              <a:off x="6326671" y="3583239"/>
              <a:ext cx="2374330" cy="94581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HN" dirty="0" smtClean="0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  <a:endParaRPr lang="es-E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42" name="2 Marcador de contenido"/>
            <p:cNvSpPr txBox="1">
              <a:spLocks/>
            </p:cNvSpPr>
            <p:nvPr/>
          </p:nvSpPr>
          <p:spPr>
            <a:xfrm>
              <a:off x="6321176" y="4890095"/>
              <a:ext cx="2427288" cy="483121"/>
            </a:xfrm>
            <a:prstGeom prst="rect">
              <a:avLst/>
            </a:prstGeom>
          </p:spPr>
          <p:txBody>
            <a:bodyPr>
              <a:normAutofit fontScale="92500"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 fontAlgn="auto">
                <a:lnSpc>
                  <a:spcPct val="120000"/>
                </a:lnSpc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1200" dirty="0" smtClean="0">
                  <a:solidFill>
                    <a:srgbClr xmlns:mc="http://schemas.openxmlformats.org/markup-compatibility/2006" xmlns:a14="http://schemas.microsoft.com/office/drawing/2010/main" val="5F5F5F" mc:Ignorable=""/>
                  </a:solidFill>
                </a:rPr>
                <a:t>Lorem Ipsum is simply dummy text of the printing and typesetting.</a:t>
              </a:r>
            </a:p>
          </p:txBody>
        </p:sp>
        <p:sp>
          <p:nvSpPr>
            <p:cNvPr id="46" name="2 Marcador de contenido"/>
            <p:cNvSpPr txBox="1">
              <a:spLocks/>
            </p:cNvSpPr>
            <p:nvPr/>
          </p:nvSpPr>
          <p:spPr bwMode="auto">
            <a:xfrm>
              <a:off x="6321176" y="4683720"/>
              <a:ext cx="2427288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12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Mr. </a:t>
              </a:r>
              <a:r>
                <a:rPr lang="en-US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Nobody</a:t>
              </a:r>
              <a:endParaRPr lang="es-E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</p:grpSp>
      <p:pic>
        <p:nvPicPr>
          <p:cNvPr id="44" name="43 Imagen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224" y="6348760"/>
            <a:ext cx="363192" cy="363192"/>
          </a:xfrm>
          <a:prstGeom prst="rect">
            <a:avLst/>
          </a:prstGeom>
        </p:spPr>
      </p:pic>
      <p:pic>
        <p:nvPicPr>
          <p:cNvPr id="45" name="44 Imagen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67698" y="6356230"/>
            <a:ext cx="363192" cy="3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683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399084" y="620688"/>
            <a:ext cx="7845324" cy="785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 OFFER </a:t>
            </a:r>
            <a:r>
              <a:rPr lang="es-HN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THEBEST </a:t>
            </a:r>
            <a:r>
              <a:rPr lang="es-HN" sz="4800" b="1" dirty="0" smtClean="0">
                <a:solidFill>
                  <a:srgbClr xmlns:mc="http://schemas.openxmlformats.org/markup-compatibility/2006" xmlns:a14="http://schemas.microsoft.com/office/drawing/2010/main" val="C00000" mc:Ignorable=""/>
                </a:solidFill>
              </a:rPr>
              <a:t>SERVICES</a:t>
            </a:r>
            <a:endParaRPr lang="es-HN" sz="4800" b="1" dirty="0">
              <a:solidFill>
                <a:srgbClr xmlns:mc="http://schemas.openxmlformats.org/markup-compatibility/2006" xmlns:a14="http://schemas.microsoft.com/office/drawing/2010/main" val="C00000" mc:Ignorable=""/>
              </a:solidFill>
            </a:endParaRPr>
          </a:p>
        </p:txBody>
      </p:sp>
      <p:sp>
        <p:nvSpPr>
          <p:cNvPr id="24" name="1 Título"/>
          <p:cNvSpPr txBox="1">
            <a:spLocks/>
          </p:cNvSpPr>
          <p:nvPr/>
        </p:nvSpPr>
        <p:spPr>
          <a:xfrm>
            <a:off x="411918" y="1081761"/>
            <a:ext cx="4520122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Some title in this line</a:t>
            </a:r>
            <a:endParaRPr lang="es-HN" sz="1600" b="1" dirty="0" smtClean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sp>
        <p:nvSpPr>
          <p:cNvPr id="38" name="2 Marcador de contenido"/>
          <p:cNvSpPr txBox="1">
            <a:spLocks/>
          </p:cNvSpPr>
          <p:nvPr/>
        </p:nvSpPr>
        <p:spPr>
          <a:xfrm>
            <a:off x="441064" y="1772816"/>
            <a:ext cx="8286415" cy="762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  <a:defRPr/>
            </a:pP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is a long established fact that a reader will be distracted by the readable content of a page when looking at its layout. The point of using Lorem Ipsum is that it has a more-or-less normal distribution of letters, as opposed to using 'Content here, content here', making it look like readable English. </a:t>
            </a:r>
            <a:endParaRPr lang="es-E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467544" y="2762367"/>
            <a:ext cx="2301758" cy="2826873"/>
            <a:chOff x="395536" y="2852936"/>
            <a:chExt cx="2301758" cy="2826873"/>
          </a:xfrm>
        </p:grpSpPr>
        <p:pic>
          <p:nvPicPr>
            <p:cNvPr id="4" name="3 Imagen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536" y="2852936"/>
              <a:ext cx="2301758" cy="2826873"/>
            </a:xfrm>
            <a:prstGeom prst="rect">
              <a:avLst/>
            </a:prstGeom>
          </p:spPr>
        </p:pic>
        <p:pic>
          <p:nvPicPr>
            <p:cNvPr id="3075" name="Imagen 3" descr="C:\Users\Design\Documents\Edu\Product Launch\icons\database_check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292" y="2987427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</p:pic>
        <p:pic>
          <p:nvPicPr>
            <p:cNvPr id="3076" name="Imagen 4" descr="C:\Users\Design\Documents\Edu\Product Launch\shadown 2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68" y="3371011"/>
              <a:ext cx="859557" cy="2644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</p:pic>
        <p:sp>
          <p:nvSpPr>
            <p:cNvPr id="46" name="2 Marcador de contenido"/>
            <p:cNvSpPr txBox="1">
              <a:spLocks/>
            </p:cNvSpPr>
            <p:nvPr/>
          </p:nvSpPr>
          <p:spPr>
            <a:xfrm>
              <a:off x="698448" y="3624659"/>
              <a:ext cx="1700849" cy="189257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Ipsum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is simply dummy text.</a:t>
              </a:r>
              <a:endPara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0" indent="0">
                <a:buNone/>
                <a:defRPr/>
              </a:pPr>
              <a:r>
                <a:rPr lang="en-US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/>
              </a:r>
              <a:br>
                <a:rPr lang="en-US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en-US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</a:t>
              </a:r>
              <a:r>
                <a:rPr lang="en-US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Ipsum is simply dummy text of the printing and typesetting. Lorem Ipsum has been the industry's standard dummy</a:t>
              </a:r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 </a:t>
              </a:r>
              <a:endPara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0" indent="0">
                <a:buNone/>
                <a:defRPr/>
              </a:pP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7" name="2 Marcador de contenido"/>
            <p:cNvSpPr txBox="1">
              <a:spLocks/>
            </p:cNvSpPr>
            <p:nvPr/>
          </p:nvSpPr>
          <p:spPr bwMode="auto">
            <a:xfrm>
              <a:off x="1118978" y="3068960"/>
              <a:ext cx="1357965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12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en-US" sz="1600" b="1" dirty="0" smtClean="0">
                  <a:solidFill>
                    <a:srgbClr xmlns:mc="http://schemas.openxmlformats.org/markup-compatibility/2006" xmlns:a14="http://schemas.microsoft.com/office/drawing/2010/main" val="FFFF00" mc:Ignorable=""/>
                  </a:solidFill>
                  <a:latin typeface="+mj-lt"/>
                </a:rPr>
                <a:t>WEB</a:t>
              </a:r>
              <a:r>
                <a:rPr lang="en-US" sz="1600" b="1" dirty="0" smtClean="0">
                  <a:solidFill>
                    <a:schemeClr val="bg1"/>
                  </a:solidFill>
                  <a:latin typeface="+mj-lt"/>
                </a:rPr>
                <a:t>DESIGN</a:t>
              </a:r>
              <a:endParaRPr lang="es-ES" sz="16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41" name="40 Grupo"/>
          <p:cNvGrpSpPr/>
          <p:nvPr/>
        </p:nvGrpSpPr>
        <p:grpSpPr>
          <a:xfrm>
            <a:off x="251520" y="6233909"/>
            <a:ext cx="2016224" cy="507459"/>
            <a:chOff x="251520" y="6233909"/>
            <a:chExt cx="2016224" cy="507459"/>
          </a:xfrm>
        </p:grpSpPr>
        <p:sp>
          <p:nvSpPr>
            <p:cNvPr id="43" name="2 Subtítulo"/>
            <p:cNvSpPr txBox="1">
              <a:spLocks/>
            </p:cNvSpPr>
            <p:nvPr/>
          </p:nvSpPr>
          <p:spPr>
            <a:xfrm>
              <a:off x="251520" y="6233909"/>
              <a:ext cx="2016224" cy="4637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s-HN" sz="2000" b="1" dirty="0" smtClean="0">
                  <a:solidFill>
                    <a:schemeClr val="bg1"/>
                  </a:solidFill>
                </a:rPr>
                <a:t>Media</a:t>
              </a:r>
              <a:r>
                <a:rPr lang="es-HN" sz="2000" dirty="0" smtClean="0">
                  <a:solidFill>
                    <a:schemeClr val="bg1">
                      <a:lumMod val="75000"/>
                    </a:schemeClr>
                  </a:solidFill>
                </a:rPr>
                <a:t>Interactive</a:t>
              </a:r>
              <a:endParaRPr lang="es-ES" sz="2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2 Subtítulo"/>
            <p:cNvSpPr txBox="1">
              <a:spLocks/>
            </p:cNvSpPr>
            <p:nvPr/>
          </p:nvSpPr>
          <p:spPr>
            <a:xfrm>
              <a:off x="269257" y="6509507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CREATIVE SLOGAN GO HERE</a:t>
              </a:r>
              <a:endParaRPr lang="es-ES" sz="900" dirty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endParaRPr>
            </a:p>
          </p:txBody>
        </p:sp>
      </p:grpSp>
      <p:sp>
        <p:nvSpPr>
          <p:cNvPr id="45" name="1 Título"/>
          <p:cNvSpPr txBox="1">
            <a:spLocks/>
          </p:cNvSpPr>
          <p:nvPr/>
        </p:nvSpPr>
        <p:spPr>
          <a:xfrm>
            <a:off x="2799918" y="6266337"/>
            <a:ext cx="3744416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b="1" dirty="0" smtClean="0">
                <a:solidFill>
                  <a:schemeClr val="bg1">
                    <a:lumMod val="85000"/>
                  </a:schemeClr>
                </a:solidFill>
              </a:rPr>
              <a:t>Contact Us</a:t>
            </a:r>
            <a:endParaRPr lang="en-US" sz="900" b="1" dirty="0">
              <a:solidFill>
                <a:schemeClr val="bg1">
                  <a:lumMod val="85000"/>
                </a:schemeClr>
              </a:solidFill>
            </a:endParaRPr>
          </a:p>
          <a:p>
            <a:pPr algn="l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Lorem ipsum dolor,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03663, State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Country / P.  123 456 7890 / email@domain.com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0" name="49 Recortar rectángulo de esquina del mismo lado"/>
          <p:cNvSpPr/>
          <p:nvPr/>
        </p:nvSpPr>
        <p:spPr>
          <a:xfrm>
            <a:off x="8316416" y="-812"/>
            <a:ext cx="432048" cy="432048"/>
          </a:xfrm>
          <a:prstGeom prst="snip2SameRect">
            <a:avLst/>
          </a:prstGeom>
          <a:gradFill>
            <a:gsLst>
              <a:gs pos="0">
                <a:srgbClr xmlns:mc="http://schemas.openxmlformats.org/markup-compatibility/2006" xmlns:a14="http://schemas.microsoft.com/office/drawing/2010/main" val="C00000" mc:Ignorable=""/>
              </a:gs>
              <a:gs pos="80000">
                <a:srgbClr xmlns:mc="http://schemas.openxmlformats.org/markup-compatibility/2006" xmlns:a14="http://schemas.microsoft.com/office/drawing/2010/main" val="70201E" mc:Ignorable=""/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b="1" dirty="0"/>
              <a:t>3</a:t>
            </a:r>
            <a:endParaRPr lang="es-ES" b="1" dirty="0"/>
          </a:p>
        </p:txBody>
      </p:sp>
      <p:pic>
        <p:nvPicPr>
          <p:cNvPr id="51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8388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52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65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grpSp>
        <p:nvGrpSpPr>
          <p:cNvPr id="6" name="5 Grupo"/>
          <p:cNvGrpSpPr/>
          <p:nvPr/>
        </p:nvGrpSpPr>
        <p:grpSpPr>
          <a:xfrm>
            <a:off x="3422370" y="2762367"/>
            <a:ext cx="2301758" cy="2826873"/>
            <a:chOff x="3422370" y="2852936"/>
            <a:chExt cx="2301758" cy="2826873"/>
          </a:xfrm>
        </p:grpSpPr>
        <p:pic>
          <p:nvPicPr>
            <p:cNvPr id="3" name="2 Imagen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2370" y="2852936"/>
              <a:ext cx="2301758" cy="2826873"/>
            </a:xfrm>
            <a:prstGeom prst="rect">
              <a:avLst/>
            </a:prstGeom>
          </p:spPr>
        </p:pic>
        <p:pic>
          <p:nvPicPr>
            <p:cNvPr id="58" name="Imagen 4" descr="C:\Users\Design\Documents\Edu\Product Launch\shadown 2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8289" y="3351738"/>
              <a:ext cx="859557" cy="2644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</p:pic>
        <p:pic>
          <p:nvPicPr>
            <p:cNvPr id="3078" name="Imagen 6" descr="C:\Users\Design\Documents\Edu\Product Launch\icons\color_wheel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7904" y="3015779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</p:pic>
        <p:sp>
          <p:nvSpPr>
            <p:cNvPr id="53" name="2 Marcador de contenido"/>
            <p:cNvSpPr txBox="1">
              <a:spLocks/>
            </p:cNvSpPr>
            <p:nvPr/>
          </p:nvSpPr>
          <p:spPr>
            <a:xfrm>
              <a:off x="3728606" y="3624659"/>
              <a:ext cx="1700849" cy="189257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Ipsum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is simply dummy text.</a:t>
              </a:r>
              <a:endPara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0" indent="0">
                <a:buNone/>
                <a:defRPr/>
              </a:pPr>
              <a:r>
                <a:rPr lang="en-US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/>
              </a:r>
              <a:br>
                <a:rPr lang="en-US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en-US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</a:t>
              </a:r>
              <a:r>
                <a:rPr lang="en-US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Ipsum is simply dummy text of the printing and typesetting. Lorem Ipsum has been the industry's standard dummy</a:t>
              </a:r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 </a:t>
              </a:r>
              <a:endPara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0" indent="0">
                <a:buNone/>
                <a:defRPr/>
              </a:pP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4" name="2 Marcador de contenido"/>
            <p:cNvSpPr txBox="1">
              <a:spLocks/>
            </p:cNvSpPr>
            <p:nvPr/>
          </p:nvSpPr>
          <p:spPr bwMode="auto">
            <a:xfrm>
              <a:off x="4149136" y="3068960"/>
              <a:ext cx="1357965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12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en-US" sz="1600" b="1" dirty="0" smtClean="0">
                  <a:solidFill>
                    <a:srgbClr xmlns:mc="http://schemas.openxmlformats.org/markup-compatibility/2006" xmlns:a14="http://schemas.microsoft.com/office/drawing/2010/main" val="FFFF00" mc:Ignorable=""/>
                  </a:solidFill>
                  <a:latin typeface="+mj-lt"/>
                </a:rPr>
                <a:t>WEB</a:t>
              </a:r>
              <a:r>
                <a:rPr lang="en-US" sz="1600" b="1" dirty="0" smtClean="0">
                  <a:solidFill>
                    <a:schemeClr val="bg1"/>
                  </a:solidFill>
                  <a:latin typeface="+mj-lt"/>
                </a:rPr>
                <a:t>DESIGN</a:t>
              </a:r>
              <a:endParaRPr lang="es-ES" sz="16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8" name="7 Grupo"/>
          <p:cNvGrpSpPr/>
          <p:nvPr/>
        </p:nvGrpSpPr>
        <p:grpSpPr>
          <a:xfrm>
            <a:off x="6374698" y="2762367"/>
            <a:ext cx="2301758" cy="2826873"/>
            <a:chOff x="6393773" y="2852936"/>
            <a:chExt cx="2301758" cy="2826873"/>
          </a:xfrm>
        </p:grpSpPr>
        <p:pic>
          <p:nvPicPr>
            <p:cNvPr id="2" name="1 Imagen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93773" y="2852936"/>
              <a:ext cx="2301758" cy="2826873"/>
            </a:xfrm>
            <a:prstGeom prst="rect">
              <a:avLst/>
            </a:prstGeom>
          </p:spPr>
        </p:pic>
        <p:pic>
          <p:nvPicPr>
            <p:cNvPr id="62" name="Imagen 4" descr="C:\Users\Design\Documents\Edu\Product Launch\shadown 2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90617" y="3333457"/>
              <a:ext cx="859557" cy="2644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</p:pic>
        <p:pic>
          <p:nvPicPr>
            <p:cNvPr id="3080" name="Imagen 8" descr="C:\Users\Design\Documents\Edu\Product Launch\icons\web.png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0232" y="3015779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</p:pic>
        <p:sp>
          <p:nvSpPr>
            <p:cNvPr id="55" name="2 Marcador de contenido"/>
            <p:cNvSpPr txBox="1">
              <a:spLocks/>
            </p:cNvSpPr>
            <p:nvPr/>
          </p:nvSpPr>
          <p:spPr>
            <a:xfrm>
              <a:off x="6732240" y="3624659"/>
              <a:ext cx="1700849" cy="189257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Ipsum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is simply dummy text.</a:t>
              </a:r>
              <a:endPara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0" indent="0">
                <a:buNone/>
                <a:defRPr/>
              </a:pPr>
              <a:r>
                <a:rPr lang="en-US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/>
              </a:r>
              <a:br>
                <a:rPr lang="en-US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en-US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</a:t>
              </a:r>
              <a:r>
                <a:rPr lang="en-US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Ipsum is simply dummy text of the printing and typesetting. Lorem Ipsum has been the industry's standard dummy</a:t>
              </a:r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 </a:t>
              </a:r>
              <a:endPara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0" indent="0">
                <a:buNone/>
                <a:defRPr/>
              </a:pP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6" name="2 Marcador de contenido"/>
            <p:cNvSpPr txBox="1">
              <a:spLocks/>
            </p:cNvSpPr>
            <p:nvPr/>
          </p:nvSpPr>
          <p:spPr bwMode="auto">
            <a:xfrm>
              <a:off x="7120855" y="3068960"/>
              <a:ext cx="1451678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12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en-US" sz="1600" b="1" dirty="0" smtClean="0">
                  <a:solidFill>
                    <a:srgbClr xmlns:mc="http://schemas.openxmlformats.org/markup-compatibility/2006" xmlns:a14="http://schemas.microsoft.com/office/drawing/2010/main" val="FFFF00" mc:Ignorable=""/>
                  </a:solidFill>
                  <a:latin typeface="+mj-lt"/>
                </a:rPr>
                <a:t>3D</a:t>
              </a:r>
              <a:r>
                <a:rPr lang="en-US" sz="1600" b="1" dirty="0" smtClean="0">
                  <a:solidFill>
                    <a:schemeClr val="bg1"/>
                  </a:solidFill>
                  <a:latin typeface="+mj-lt"/>
                </a:rPr>
                <a:t>MODELING</a:t>
              </a:r>
              <a:endParaRPr lang="es-ES" sz="16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pic>
        <p:nvPicPr>
          <p:cNvPr id="32" name="31 Imagen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224" y="6348760"/>
            <a:ext cx="363192" cy="363192"/>
          </a:xfrm>
          <a:prstGeom prst="rect">
            <a:avLst/>
          </a:prstGeom>
        </p:spPr>
      </p:pic>
      <p:pic>
        <p:nvPicPr>
          <p:cNvPr id="33" name="32 Imagen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67698" y="6356230"/>
            <a:ext cx="363192" cy="3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691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4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49 Objet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0267852"/>
              </p:ext>
            </p:extLst>
          </p:nvPr>
        </p:nvGraphicFramePr>
        <p:xfrm>
          <a:off x="-181739" y="1522861"/>
          <a:ext cx="6719163" cy="4210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1 Título"/>
          <p:cNvSpPr txBox="1">
            <a:spLocks/>
          </p:cNvSpPr>
          <p:nvPr/>
        </p:nvSpPr>
        <p:spPr>
          <a:xfrm>
            <a:off x="399084" y="548680"/>
            <a:ext cx="7845324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SAMPLES OF GRAPHIC </a:t>
            </a:r>
            <a:r>
              <a:rPr lang="es-HN" sz="4800" b="1" dirty="0" smtClean="0">
                <a:solidFill>
                  <a:srgbClr xmlns:mc="http://schemas.openxmlformats.org/markup-compatibility/2006" xmlns:a14="http://schemas.microsoft.com/office/drawing/2010/main" val="C00000" mc:Ignorable=""/>
                </a:solidFill>
              </a:rPr>
              <a:t>CHART</a:t>
            </a:r>
            <a:endParaRPr lang="es-HN" sz="4800" b="1" dirty="0">
              <a:solidFill>
                <a:srgbClr xmlns:mc="http://schemas.openxmlformats.org/markup-compatibility/2006" xmlns:a14="http://schemas.microsoft.com/office/drawing/2010/main" val="C00000" mc:Ignorable=""/>
              </a:solidFill>
            </a:endParaRPr>
          </a:p>
        </p:txBody>
      </p:sp>
      <p:sp>
        <p:nvSpPr>
          <p:cNvPr id="16" name="1 Título"/>
          <p:cNvSpPr txBox="1">
            <a:spLocks/>
          </p:cNvSpPr>
          <p:nvPr/>
        </p:nvSpPr>
        <p:spPr>
          <a:xfrm>
            <a:off x="433636" y="1072236"/>
            <a:ext cx="4520122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Some title in this line</a:t>
            </a:r>
            <a:endParaRPr lang="es-HN" sz="1600" b="1" dirty="0" smtClean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5680075" y="1843982"/>
            <a:ext cx="2427288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xmlns:mc="http://schemas.openxmlformats.org/markup-compatibility/2006" xmlns:a14="http://schemas.microsoft.com/office/drawing/2010/main" val="5F5F5F" mc:Ignorable=""/>
                </a:solidFill>
              </a:rPr>
              <a:t>Lorem Ipsum has been the industry's standard dummy text ever since the 1500s.</a:t>
            </a:r>
            <a:endParaRPr lang="es-ES" sz="1100" dirty="0">
              <a:solidFill>
                <a:srgbClr xmlns:mc="http://schemas.openxmlformats.org/markup-compatibility/2006" xmlns:a14="http://schemas.microsoft.com/office/drawing/2010/main" val="5F5F5F" mc:Ignorable=""/>
              </a:solidFill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 bwMode="auto">
          <a:xfrm>
            <a:off x="5680075" y="1550295"/>
            <a:ext cx="24272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3D</a:t>
            </a:r>
            <a:endParaRPr lang="es-ES" sz="1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 bwMode="auto">
          <a:xfrm>
            <a:off x="5680075" y="2842520"/>
            <a:ext cx="242728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xmlns:mc="http://schemas.openxmlformats.org/markup-compatibility/2006" xmlns:a14="http://schemas.microsoft.com/office/drawing/2010/main" val="5F5F5F" mc:Ignorable=""/>
                </a:solidFill>
              </a:rPr>
              <a:t>Lorem Ipsum has been the industry's standard dummy text ever since the 1500s.</a:t>
            </a:r>
            <a:endParaRPr lang="es-ES" sz="1100" dirty="0">
              <a:solidFill>
                <a:srgbClr xmlns:mc="http://schemas.openxmlformats.org/markup-compatibility/2006" xmlns:a14="http://schemas.microsoft.com/office/drawing/2010/main" val="5F5F5F" mc:Ignorable=""/>
              </a:solidFill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 bwMode="auto">
          <a:xfrm>
            <a:off x="5680075" y="2550420"/>
            <a:ext cx="24272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Websites</a:t>
            </a:r>
            <a:endParaRPr lang="es-ES" sz="1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5680075" y="3852170"/>
            <a:ext cx="2427288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xmlns:mc="http://schemas.openxmlformats.org/markup-compatibility/2006" xmlns:a14="http://schemas.microsoft.com/office/drawing/2010/main" val="5F5F5F" mc:Ignorable=""/>
                </a:solidFill>
              </a:rPr>
              <a:t>Lorem Ipsum has been the industry's standard dummy text ever since the 1500s.</a:t>
            </a:r>
            <a:endParaRPr lang="es-ES" sz="1100" dirty="0">
              <a:solidFill>
                <a:srgbClr xmlns:mc="http://schemas.openxmlformats.org/markup-compatibility/2006" xmlns:a14="http://schemas.microsoft.com/office/drawing/2010/main" val="5F5F5F" mc:Ignorable=""/>
              </a:solidFill>
            </a:endParaRP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5680075" y="3558482"/>
            <a:ext cx="24272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Advertising</a:t>
            </a:r>
            <a:endParaRPr lang="es-ES" sz="1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5680075" y="4855470"/>
            <a:ext cx="242728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xmlns:mc="http://schemas.openxmlformats.org/markup-compatibility/2006" xmlns:a14="http://schemas.microsoft.com/office/drawing/2010/main" val="5F5F5F" mc:Ignorable=""/>
                </a:solidFill>
              </a:rPr>
              <a:t>Lorem Ipsum has been the industry's standard dummy text ever since .</a:t>
            </a:r>
            <a:endParaRPr lang="es-ES" sz="1100" dirty="0">
              <a:solidFill>
                <a:srgbClr xmlns:mc="http://schemas.openxmlformats.org/markup-compatibility/2006" xmlns:a14="http://schemas.microsoft.com/office/drawing/2010/main" val="5F5F5F" mc:Ignorable=""/>
              </a:solidFill>
            </a:endParaRPr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 bwMode="auto">
          <a:xfrm>
            <a:off x="5680075" y="4563370"/>
            <a:ext cx="24272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Video</a:t>
            </a:r>
            <a:endParaRPr lang="es-ES" sz="1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grpSp>
        <p:nvGrpSpPr>
          <p:cNvPr id="29" name="28 Grupo"/>
          <p:cNvGrpSpPr/>
          <p:nvPr/>
        </p:nvGrpSpPr>
        <p:grpSpPr>
          <a:xfrm>
            <a:off x="251520" y="6233909"/>
            <a:ext cx="2016224" cy="507459"/>
            <a:chOff x="251520" y="6233909"/>
            <a:chExt cx="2016224" cy="507459"/>
          </a:xfrm>
        </p:grpSpPr>
        <p:sp>
          <p:nvSpPr>
            <p:cNvPr id="30" name="2 Subtítulo"/>
            <p:cNvSpPr txBox="1">
              <a:spLocks/>
            </p:cNvSpPr>
            <p:nvPr/>
          </p:nvSpPr>
          <p:spPr>
            <a:xfrm>
              <a:off x="251520" y="6233909"/>
              <a:ext cx="2016224" cy="4637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s-HN" sz="2000" b="1" dirty="0" smtClean="0">
                  <a:solidFill>
                    <a:schemeClr val="bg1"/>
                  </a:solidFill>
                </a:rPr>
                <a:t>Media</a:t>
              </a:r>
              <a:r>
                <a:rPr lang="es-HN" sz="2000" dirty="0" smtClean="0">
                  <a:solidFill>
                    <a:schemeClr val="bg1">
                      <a:lumMod val="75000"/>
                    </a:schemeClr>
                  </a:solidFill>
                </a:rPr>
                <a:t>Interactive</a:t>
              </a:r>
              <a:endParaRPr lang="es-ES" sz="2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1" name="2 Subtítulo"/>
            <p:cNvSpPr txBox="1">
              <a:spLocks/>
            </p:cNvSpPr>
            <p:nvPr/>
          </p:nvSpPr>
          <p:spPr>
            <a:xfrm>
              <a:off x="269257" y="6509507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CREATIVE SLOGAN GO HERE</a:t>
              </a:r>
              <a:endParaRPr lang="es-ES" sz="900" dirty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endParaRPr>
            </a:p>
          </p:txBody>
        </p:sp>
      </p:grpSp>
      <p:sp>
        <p:nvSpPr>
          <p:cNvPr id="32" name="1 Título"/>
          <p:cNvSpPr txBox="1">
            <a:spLocks/>
          </p:cNvSpPr>
          <p:nvPr/>
        </p:nvSpPr>
        <p:spPr>
          <a:xfrm>
            <a:off x="2799918" y="6266337"/>
            <a:ext cx="3744416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b="1" dirty="0" smtClean="0">
                <a:solidFill>
                  <a:schemeClr val="bg1">
                    <a:lumMod val="85000"/>
                  </a:schemeClr>
                </a:solidFill>
              </a:rPr>
              <a:t>Contact Us</a:t>
            </a:r>
            <a:endParaRPr lang="en-US" sz="900" b="1" dirty="0">
              <a:solidFill>
                <a:schemeClr val="bg1">
                  <a:lumMod val="85000"/>
                </a:schemeClr>
              </a:solidFill>
            </a:endParaRPr>
          </a:p>
          <a:p>
            <a:pPr algn="l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Lorem ipsum dolor,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03663, State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Country / P.  123 456 7890 / email@domain.com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5" name="34 Recortar rectángulo de esquina del mismo lado"/>
          <p:cNvSpPr/>
          <p:nvPr/>
        </p:nvSpPr>
        <p:spPr>
          <a:xfrm>
            <a:off x="8316416" y="-812"/>
            <a:ext cx="432048" cy="432048"/>
          </a:xfrm>
          <a:prstGeom prst="snip2SameRect">
            <a:avLst/>
          </a:prstGeom>
          <a:gradFill>
            <a:gsLst>
              <a:gs pos="0">
                <a:srgbClr xmlns:mc="http://schemas.openxmlformats.org/markup-compatibility/2006" xmlns:a14="http://schemas.microsoft.com/office/drawing/2010/main" val="C00000" mc:Ignorable=""/>
              </a:gs>
              <a:gs pos="80000">
                <a:srgbClr xmlns:mc="http://schemas.openxmlformats.org/markup-compatibility/2006" xmlns:a14="http://schemas.microsoft.com/office/drawing/2010/main" val="70201E" mc:Ignorable=""/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b="1" dirty="0" smtClean="0"/>
              <a:t>4</a:t>
            </a:r>
            <a:endParaRPr lang="es-ES" b="1" dirty="0"/>
          </a:p>
        </p:txBody>
      </p:sp>
      <p:pic>
        <p:nvPicPr>
          <p:cNvPr id="36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8388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37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65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22" name="21 Imagen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224" y="6348760"/>
            <a:ext cx="363192" cy="363192"/>
          </a:xfrm>
          <a:prstGeom prst="rect">
            <a:avLst/>
          </a:prstGeom>
        </p:spPr>
      </p:pic>
      <p:pic>
        <p:nvPicPr>
          <p:cNvPr id="23" name="22 Imagen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67698" y="6356230"/>
            <a:ext cx="363192" cy="3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99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1" grpId="0">
        <p:bldAsOne/>
      </p:bldGraphic>
      <p:bldP spid="14" grpId="0"/>
      <p:bldP spid="16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49 Objet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7492269"/>
              </p:ext>
            </p:extLst>
          </p:nvPr>
        </p:nvGraphicFramePr>
        <p:xfrm>
          <a:off x="-181739" y="1522861"/>
          <a:ext cx="6719163" cy="4210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5680075" y="1843982"/>
            <a:ext cx="2427288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xmlns:mc="http://schemas.openxmlformats.org/markup-compatibility/2006" xmlns:a14="http://schemas.microsoft.com/office/drawing/2010/main" val="5F5F5F" mc:Ignorable=""/>
                </a:solidFill>
              </a:rPr>
              <a:t>Lorem Ipsum has been the industry's standard dummy text ever since the 1500s.</a:t>
            </a:r>
            <a:endParaRPr lang="es-ES" sz="1100" dirty="0">
              <a:solidFill>
                <a:srgbClr xmlns:mc="http://schemas.openxmlformats.org/markup-compatibility/2006" xmlns:a14="http://schemas.microsoft.com/office/drawing/2010/main" val="5F5F5F" mc:Ignorable=""/>
              </a:solidFill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 bwMode="auto">
          <a:xfrm>
            <a:off x="5680075" y="1550295"/>
            <a:ext cx="24272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3D</a:t>
            </a:r>
            <a:endParaRPr lang="es-ES" sz="1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 bwMode="auto">
          <a:xfrm>
            <a:off x="5680075" y="2842520"/>
            <a:ext cx="242728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xmlns:mc="http://schemas.openxmlformats.org/markup-compatibility/2006" xmlns:a14="http://schemas.microsoft.com/office/drawing/2010/main" val="5F5F5F" mc:Ignorable=""/>
                </a:solidFill>
              </a:rPr>
              <a:t>Lorem Ipsum has been the industry's standard dummy text ever since the 1500s.</a:t>
            </a:r>
            <a:endParaRPr lang="es-ES" sz="1100" dirty="0">
              <a:solidFill>
                <a:srgbClr xmlns:mc="http://schemas.openxmlformats.org/markup-compatibility/2006" xmlns:a14="http://schemas.microsoft.com/office/drawing/2010/main" val="5F5F5F" mc:Ignorable=""/>
              </a:solidFill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 bwMode="auto">
          <a:xfrm>
            <a:off x="5680075" y="2550420"/>
            <a:ext cx="24272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Websites</a:t>
            </a:r>
            <a:endParaRPr lang="es-ES" sz="1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5680075" y="3852170"/>
            <a:ext cx="2427288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xmlns:mc="http://schemas.openxmlformats.org/markup-compatibility/2006" xmlns:a14="http://schemas.microsoft.com/office/drawing/2010/main" val="5F5F5F" mc:Ignorable=""/>
                </a:solidFill>
              </a:rPr>
              <a:t>Lorem Ipsum has been the industry's standard dummy text ever since the 1500s.</a:t>
            </a:r>
            <a:endParaRPr lang="es-ES" sz="1100" dirty="0">
              <a:solidFill>
                <a:srgbClr xmlns:mc="http://schemas.openxmlformats.org/markup-compatibility/2006" xmlns:a14="http://schemas.microsoft.com/office/drawing/2010/main" val="5F5F5F" mc:Ignorable=""/>
              </a:solidFill>
            </a:endParaRP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5680075" y="3558482"/>
            <a:ext cx="24272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Advertising</a:t>
            </a:r>
            <a:endParaRPr lang="es-ES" sz="1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5680075" y="4855470"/>
            <a:ext cx="242728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xmlns:mc="http://schemas.openxmlformats.org/markup-compatibility/2006" xmlns:a14="http://schemas.microsoft.com/office/drawing/2010/main" val="5F5F5F" mc:Ignorable=""/>
                </a:solidFill>
              </a:rPr>
              <a:t>Lorem Ipsum has been the industry's standard dummy text ever since .</a:t>
            </a:r>
            <a:endParaRPr lang="es-ES" sz="1100" dirty="0">
              <a:solidFill>
                <a:srgbClr xmlns:mc="http://schemas.openxmlformats.org/markup-compatibility/2006" xmlns:a14="http://schemas.microsoft.com/office/drawing/2010/main" val="5F5F5F" mc:Ignorable=""/>
              </a:solidFill>
            </a:endParaRPr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 bwMode="auto">
          <a:xfrm>
            <a:off x="5680075" y="4563370"/>
            <a:ext cx="24272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Video</a:t>
            </a:r>
            <a:endParaRPr lang="es-ES" sz="1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grpSp>
        <p:nvGrpSpPr>
          <p:cNvPr id="29" name="28 Grupo"/>
          <p:cNvGrpSpPr/>
          <p:nvPr/>
        </p:nvGrpSpPr>
        <p:grpSpPr>
          <a:xfrm>
            <a:off x="251520" y="6233909"/>
            <a:ext cx="2016224" cy="507459"/>
            <a:chOff x="251520" y="6233909"/>
            <a:chExt cx="2016224" cy="507459"/>
          </a:xfrm>
        </p:grpSpPr>
        <p:sp>
          <p:nvSpPr>
            <p:cNvPr id="30" name="2 Subtítulo"/>
            <p:cNvSpPr txBox="1">
              <a:spLocks/>
            </p:cNvSpPr>
            <p:nvPr/>
          </p:nvSpPr>
          <p:spPr>
            <a:xfrm>
              <a:off x="251520" y="6233909"/>
              <a:ext cx="2016224" cy="4637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s-HN" sz="2000" b="1" dirty="0" smtClean="0">
                  <a:solidFill>
                    <a:schemeClr val="bg1"/>
                  </a:solidFill>
                </a:rPr>
                <a:t>Media</a:t>
              </a:r>
              <a:r>
                <a:rPr lang="es-HN" sz="2000" dirty="0" smtClean="0">
                  <a:solidFill>
                    <a:schemeClr val="bg1">
                      <a:lumMod val="75000"/>
                    </a:schemeClr>
                  </a:solidFill>
                </a:rPr>
                <a:t>Interactive</a:t>
              </a:r>
              <a:endParaRPr lang="es-ES" sz="2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1" name="2 Subtítulo"/>
            <p:cNvSpPr txBox="1">
              <a:spLocks/>
            </p:cNvSpPr>
            <p:nvPr/>
          </p:nvSpPr>
          <p:spPr>
            <a:xfrm>
              <a:off x="269257" y="6509507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CREATIVE SLOGAN GO HERE</a:t>
              </a:r>
              <a:endParaRPr lang="es-ES" sz="900" dirty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endParaRPr>
            </a:p>
          </p:txBody>
        </p:sp>
      </p:grpSp>
      <p:sp>
        <p:nvSpPr>
          <p:cNvPr id="32" name="1 Título"/>
          <p:cNvSpPr txBox="1">
            <a:spLocks/>
          </p:cNvSpPr>
          <p:nvPr/>
        </p:nvSpPr>
        <p:spPr>
          <a:xfrm>
            <a:off x="2799918" y="6266337"/>
            <a:ext cx="3744416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b="1" dirty="0" smtClean="0">
                <a:solidFill>
                  <a:schemeClr val="bg1">
                    <a:lumMod val="85000"/>
                  </a:schemeClr>
                </a:solidFill>
              </a:rPr>
              <a:t>Contact Us</a:t>
            </a:r>
            <a:endParaRPr lang="en-US" sz="900" b="1" dirty="0">
              <a:solidFill>
                <a:schemeClr val="bg1">
                  <a:lumMod val="85000"/>
                </a:schemeClr>
              </a:solidFill>
            </a:endParaRPr>
          </a:p>
          <a:p>
            <a:pPr algn="l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Lorem ipsum dolor,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03663, State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Country / P.  123 456 7890 / email@domain.com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5" name="34 Recortar rectángulo de esquina del mismo lado"/>
          <p:cNvSpPr/>
          <p:nvPr/>
        </p:nvSpPr>
        <p:spPr>
          <a:xfrm>
            <a:off x="8316416" y="-812"/>
            <a:ext cx="432048" cy="432048"/>
          </a:xfrm>
          <a:prstGeom prst="snip2SameRect">
            <a:avLst/>
          </a:prstGeom>
          <a:gradFill>
            <a:gsLst>
              <a:gs pos="0">
                <a:srgbClr xmlns:mc="http://schemas.openxmlformats.org/markup-compatibility/2006" xmlns:a14="http://schemas.microsoft.com/office/drawing/2010/main" val="C00000" mc:Ignorable=""/>
              </a:gs>
              <a:gs pos="80000">
                <a:srgbClr xmlns:mc="http://schemas.openxmlformats.org/markup-compatibility/2006" xmlns:a14="http://schemas.microsoft.com/office/drawing/2010/main" val="70201E" mc:Ignorable=""/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b="1" dirty="0" smtClean="0"/>
              <a:t>5</a:t>
            </a:r>
            <a:endParaRPr lang="es-ES" b="1" dirty="0"/>
          </a:p>
        </p:txBody>
      </p:sp>
      <p:pic>
        <p:nvPicPr>
          <p:cNvPr id="36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8388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37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65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23" name="1 Título"/>
          <p:cNvSpPr txBox="1">
            <a:spLocks/>
          </p:cNvSpPr>
          <p:nvPr/>
        </p:nvSpPr>
        <p:spPr>
          <a:xfrm>
            <a:off x="399084" y="548680"/>
            <a:ext cx="7845324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SAMPLES OF GRAPHIC </a:t>
            </a:r>
            <a:r>
              <a:rPr lang="es-HN" sz="4800" b="1" dirty="0" smtClean="0">
                <a:solidFill>
                  <a:srgbClr xmlns:mc="http://schemas.openxmlformats.org/markup-compatibility/2006" xmlns:a14="http://schemas.microsoft.com/office/drawing/2010/main" val="C00000" mc:Ignorable=""/>
                </a:solidFill>
              </a:rPr>
              <a:t>CHART</a:t>
            </a:r>
            <a:endParaRPr lang="es-HN" sz="4800" b="1" dirty="0">
              <a:solidFill>
                <a:srgbClr xmlns:mc="http://schemas.openxmlformats.org/markup-compatibility/2006" xmlns:a14="http://schemas.microsoft.com/office/drawing/2010/main" val="C00000" mc:Ignorable=""/>
              </a:solidFill>
            </a:endParaRPr>
          </a:p>
        </p:txBody>
      </p:sp>
      <p:sp>
        <p:nvSpPr>
          <p:cNvPr id="24" name="1 Título"/>
          <p:cNvSpPr txBox="1">
            <a:spLocks/>
          </p:cNvSpPr>
          <p:nvPr/>
        </p:nvSpPr>
        <p:spPr>
          <a:xfrm>
            <a:off x="433636" y="1072236"/>
            <a:ext cx="4520122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Some title in this line</a:t>
            </a:r>
            <a:endParaRPr lang="es-HN" sz="1600" b="1" dirty="0" smtClean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pic>
        <p:nvPicPr>
          <p:cNvPr id="22" name="21 Imagen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224" y="6348760"/>
            <a:ext cx="363192" cy="363192"/>
          </a:xfrm>
          <a:prstGeom prst="rect">
            <a:avLst/>
          </a:prstGeom>
        </p:spPr>
      </p:pic>
      <p:pic>
        <p:nvPicPr>
          <p:cNvPr id="25" name="24 Imagen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67698" y="6356230"/>
            <a:ext cx="363192" cy="3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737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1" grpId="0">
        <p:bldAsOne/>
      </p:bldGraphic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 Objet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830325"/>
              </p:ext>
            </p:extLst>
          </p:nvPr>
        </p:nvGraphicFramePr>
        <p:xfrm>
          <a:off x="107504" y="1374963"/>
          <a:ext cx="6089829" cy="4446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5680075" y="2072729"/>
            <a:ext cx="2427288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xmlns:mc="http://schemas.openxmlformats.org/markup-compatibility/2006" xmlns:a14="http://schemas.microsoft.com/office/drawing/2010/main" val="5F5F5F" mc:Ignorable=""/>
                </a:solidFill>
              </a:rPr>
              <a:t>Lorem Ipsum has been the industry's standard dummy text ever since the 1500s.</a:t>
            </a:r>
            <a:endParaRPr lang="es-ES" sz="1100" dirty="0">
              <a:solidFill>
                <a:srgbClr xmlns:mc="http://schemas.openxmlformats.org/markup-compatibility/2006" xmlns:a14="http://schemas.microsoft.com/office/drawing/2010/main" val="5F5F5F" mc:Ignorable=""/>
              </a:solidFill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 bwMode="auto">
          <a:xfrm>
            <a:off x="5680075" y="1779042"/>
            <a:ext cx="24272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b="1" dirty="0">
                <a:solidFill>
                  <a:srgbClr xmlns:mc="http://schemas.openxmlformats.org/markup-compatibility/2006" xmlns:a14="http://schemas.microsoft.com/office/drawing/2010/main" val="5F5F5F" mc:Ignorable=""/>
                </a:solidFill>
                <a:latin typeface="+mj-lt"/>
              </a:rPr>
              <a:t>3D</a:t>
            </a:r>
            <a:endParaRPr lang="es-ES" b="1" dirty="0">
              <a:solidFill>
                <a:srgbClr xmlns:mc="http://schemas.openxmlformats.org/markup-compatibility/2006" xmlns:a14="http://schemas.microsoft.com/office/drawing/2010/main" val="5F5F5F" mc:Ignorable=""/>
              </a:solidFill>
              <a:latin typeface="+mj-lt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 bwMode="auto">
          <a:xfrm>
            <a:off x="5680075" y="3071267"/>
            <a:ext cx="242728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xmlns:mc="http://schemas.openxmlformats.org/markup-compatibility/2006" xmlns:a14="http://schemas.microsoft.com/office/drawing/2010/main" val="5F5F5F" mc:Ignorable=""/>
                </a:solidFill>
              </a:rPr>
              <a:t>Lorem Ipsum has been the industry's standard dummy text ever since the 1500s.</a:t>
            </a:r>
            <a:endParaRPr lang="es-ES" sz="1100" dirty="0">
              <a:solidFill>
                <a:srgbClr xmlns:mc="http://schemas.openxmlformats.org/markup-compatibility/2006" xmlns:a14="http://schemas.microsoft.com/office/drawing/2010/main" val="5F5F5F" mc:Ignorable=""/>
              </a:solidFill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 bwMode="auto">
          <a:xfrm>
            <a:off x="5680075" y="2779167"/>
            <a:ext cx="24272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b="1" dirty="0">
                <a:solidFill>
                  <a:srgbClr xmlns:mc="http://schemas.openxmlformats.org/markup-compatibility/2006" xmlns:a14="http://schemas.microsoft.com/office/drawing/2010/main" val="5F5F5F" mc:Ignorable=""/>
                </a:solidFill>
                <a:latin typeface="+mj-lt"/>
              </a:rPr>
              <a:t>Websites</a:t>
            </a:r>
            <a:endParaRPr lang="es-ES" b="1" dirty="0">
              <a:solidFill>
                <a:srgbClr xmlns:mc="http://schemas.openxmlformats.org/markup-compatibility/2006" xmlns:a14="http://schemas.microsoft.com/office/drawing/2010/main" val="5F5F5F" mc:Ignorable=""/>
              </a:solidFill>
              <a:latin typeface="+mj-lt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5680075" y="4080917"/>
            <a:ext cx="2427288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xmlns:mc="http://schemas.openxmlformats.org/markup-compatibility/2006" xmlns:a14="http://schemas.microsoft.com/office/drawing/2010/main" val="5F5F5F" mc:Ignorable=""/>
                </a:solidFill>
              </a:rPr>
              <a:t>Lorem Ipsum has been the industry's standard dummy text ever since the 1500s.</a:t>
            </a:r>
            <a:endParaRPr lang="es-ES" sz="1100" dirty="0">
              <a:solidFill>
                <a:srgbClr xmlns:mc="http://schemas.openxmlformats.org/markup-compatibility/2006" xmlns:a14="http://schemas.microsoft.com/office/drawing/2010/main" val="5F5F5F" mc:Ignorable=""/>
              </a:solidFill>
            </a:endParaRP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5680075" y="3787229"/>
            <a:ext cx="24272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b="1" dirty="0">
                <a:solidFill>
                  <a:srgbClr xmlns:mc="http://schemas.openxmlformats.org/markup-compatibility/2006" xmlns:a14="http://schemas.microsoft.com/office/drawing/2010/main" val="5F5F5F" mc:Ignorable=""/>
                </a:solidFill>
                <a:latin typeface="+mj-lt"/>
              </a:rPr>
              <a:t>Advertising</a:t>
            </a:r>
            <a:endParaRPr lang="es-ES" b="1" dirty="0">
              <a:solidFill>
                <a:srgbClr xmlns:mc="http://schemas.openxmlformats.org/markup-compatibility/2006" xmlns:a14="http://schemas.microsoft.com/office/drawing/2010/main" val="5F5F5F" mc:Ignorable=""/>
              </a:solidFill>
              <a:latin typeface="+mj-lt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5680075" y="5084217"/>
            <a:ext cx="242728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xmlns:mc="http://schemas.openxmlformats.org/markup-compatibility/2006" xmlns:a14="http://schemas.microsoft.com/office/drawing/2010/main" val="5F5F5F" mc:Ignorable=""/>
                </a:solidFill>
              </a:rPr>
              <a:t>Lorem Ipsum has been the industry's standard dummy text ever since .</a:t>
            </a:r>
            <a:endParaRPr lang="es-ES" sz="1100" dirty="0">
              <a:solidFill>
                <a:srgbClr xmlns:mc="http://schemas.openxmlformats.org/markup-compatibility/2006" xmlns:a14="http://schemas.microsoft.com/office/drawing/2010/main" val="5F5F5F" mc:Ignorable=""/>
              </a:solidFill>
            </a:endParaRPr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 bwMode="auto">
          <a:xfrm>
            <a:off x="5680075" y="4792117"/>
            <a:ext cx="24272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b="1" dirty="0">
                <a:solidFill>
                  <a:srgbClr xmlns:mc="http://schemas.openxmlformats.org/markup-compatibility/2006" xmlns:a14="http://schemas.microsoft.com/office/drawing/2010/main" val="5F5F5F" mc:Ignorable=""/>
                </a:solidFill>
                <a:latin typeface="+mj-lt"/>
              </a:rPr>
              <a:t>Video</a:t>
            </a:r>
            <a:endParaRPr lang="es-ES" b="1" dirty="0">
              <a:solidFill>
                <a:srgbClr xmlns:mc="http://schemas.openxmlformats.org/markup-compatibility/2006" xmlns:a14="http://schemas.microsoft.com/office/drawing/2010/main" val="5F5F5F" mc:Ignorable=""/>
              </a:solidFill>
              <a:latin typeface="+mj-lt"/>
            </a:endParaRPr>
          </a:p>
        </p:txBody>
      </p:sp>
      <p:grpSp>
        <p:nvGrpSpPr>
          <p:cNvPr id="29" name="28 Grupo"/>
          <p:cNvGrpSpPr/>
          <p:nvPr/>
        </p:nvGrpSpPr>
        <p:grpSpPr>
          <a:xfrm>
            <a:off x="251520" y="6233909"/>
            <a:ext cx="2016224" cy="507459"/>
            <a:chOff x="251520" y="6233909"/>
            <a:chExt cx="2016224" cy="507459"/>
          </a:xfrm>
        </p:grpSpPr>
        <p:sp>
          <p:nvSpPr>
            <p:cNvPr id="30" name="2 Subtítulo"/>
            <p:cNvSpPr txBox="1">
              <a:spLocks/>
            </p:cNvSpPr>
            <p:nvPr/>
          </p:nvSpPr>
          <p:spPr>
            <a:xfrm>
              <a:off x="251520" y="6233909"/>
              <a:ext cx="2016224" cy="4637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s-HN" sz="2000" b="1" dirty="0" smtClean="0">
                  <a:solidFill>
                    <a:schemeClr val="bg1"/>
                  </a:solidFill>
                </a:rPr>
                <a:t>Media</a:t>
              </a:r>
              <a:r>
                <a:rPr lang="es-HN" sz="2000" dirty="0" smtClean="0">
                  <a:solidFill>
                    <a:schemeClr val="bg1">
                      <a:lumMod val="75000"/>
                    </a:schemeClr>
                  </a:solidFill>
                </a:rPr>
                <a:t>Interactive</a:t>
              </a:r>
              <a:endParaRPr lang="es-ES" sz="2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1" name="2 Subtítulo"/>
            <p:cNvSpPr txBox="1">
              <a:spLocks/>
            </p:cNvSpPr>
            <p:nvPr/>
          </p:nvSpPr>
          <p:spPr>
            <a:xfrm>
              <a:off x="269257" y="6509507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CREATIVE SLOGAN GO HERE</a:t>
              </a:r>
              <a:endParaRPr lang="es-ES" sz="900" dirty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endParaRPr>
            </a:p>
          </p:txBody>
        </p:sp>
      </p:grpSp>
      <p:sp>
        <p:nvSpPr>
          <p:cNvPr id="32" name="1 Título"/>
          <p:cNvSpPr txBox="1">
            <a:spLocks/>
          </p:cNvSpPr>
          <p:nvPr/>
        </p:nvSpPr>
        <p:spPr>
          <a:xfrm>
            <a:off x="2799918" y="6266337"/>
            <a:ext cx="3744416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b="1" dirty="0" smtClean="0">
                <a:solidFill>
                  <a:schemeClr val="bg1">
                    <a:lumMod val="85000"/>
                  </a:schemeClr>
                </a:solidFill>
              </a:rPr>
              <a:t>Contact Us</a:t>
            </a:r>
            <a:endParaRPr lang="en-US" sz="900" b="1" dirty="0">
              <a:solidFill>
                <a:schemeClr val="bg1">
                  <a:lumMod val="85000"/>
                </a:schemeClr>
              </a:solidFill>
            </a:endParaRPr>
          </a:p>
          <a:p>
            <a:pPr algn="l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Lorem ipsum dolor,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03663, State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Country / P.  123 456 7890 / email@domain.com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5" name="34 Recortar rectángulo de esquina del mismo lado"/>
          <p:cNvSpPr/>
          <p:nvPr/>
        </p:nvSpPr>
        <p:spPr>
          <a:xfrm>
            <a:off x="8316416" y="-812"/>
            <a:ext cx="432048" cy="432048"/>
          </a:xfrm>
          <a:prstGeom prst="snip2SameRect">
            <a:avLst/>
          </a:prstGeom>
          <a:gradFill>
            <a:gsLst>
              <a:gs pos="0">
                <a:srgbClr xmlns:mc="http://schemas.openxmlformats.org/markup-compatibility/2006" xmlns:a14="http://schemas.microsoft.com/office/drawing/2010/main" val="C00000" mc:Ignorable=""/>
              </a:gs>
              <a:gs pos="80000">
                <a:srgbClr xmlns:mc="http://schemas.openxmlformats.org/markup-compatibility/2006" xmlns:a14="http://schemas.microsoft.com/office/drawing/2010/main" val="70201E" mc:Ignorable=""/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b="1" dirty="0" smtClean="0"/>
              <a:t>6</a:t>
            </a:r>
            <a:endParaRPr lang="es-ES" b="1" dirty="0"/>
          </a:p>
        </p:txBody>
      </p:sp>
      <p:pic>
        <p:nvPicPr>
          <p:cNvPr id="36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8388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37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65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23" name="1 Título"/>
          <p:cNvSpPr txBox="1">
            <a:spLocks/>
          </p:cNvSpPr>
          <p:nvPr/>
        </p:nvSpPr>
        <p:spPr>
          <a:xfrm>
            <a:off x="399084" y="548680"/>
            <a:ext cx="7845324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SAMPLES OF GRAPHIC </a:t>
            </a:r>
            <a:r>
              <a:rPr lang="es-HN" sz="4800" b="1" dirty="0" smtClean="0">
                <a:solidFill>
                  <a:srgbClr xmlns:mc="http://schemas.openxmlformats.org/markup-compatibility/2006" xmlns:a14="http://schemas.microsoft.com/office/drawing/2010/main" val="C00000" mc:Ignorable=""/>
                </a:solidFill>
              </a:rPr>
              <a:t>CHART</a:t>
            </a:r>
            <a:endParaRPr lang="es-HN" sz="4800" b="1" dirty="0">
              <a:solidFill>
                <a:srgbClr xmlns:mc="http://schemas.openxmlformats.org/markup-compatibility/2006" xmlns:a14="http://schemas.microsoft.com/office/drawing/2010/main" val="C00000" mc:Ignorable=""/>
              </a:solidFill>
            </a:endParaRPr>
          </a:p>
        </p:txBody>
      </p:sp>
      <p:sp>
        <p:nvSpPr>
          <p:cNvPr id="24" name="1 Título"/>
          <p:cNvSpPr txBox="1">
            <a:spLocks/>
          </p:cNvSpPr>
          <p:nvPr/>
        </p:nvSpPr>
        <p:spPr>
          <a:xfrm>
            <a:off x="433636" y="1072236"/>
            <a:ext cx="4520122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Some title in this line</a:t>
            </a:r>
            <a:endParaRPr lang="es-HN" sz="1600" b="1" dirty="0" smtClean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pic>
        <p:nvPicPr>
          <p:cNvPr id="22" name="21 Imagen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224" y="6348760"/>
            <a:ext cx="363192" cy="363192"/>
          </a:xfrm>
          <a:prstGeom prst="rect">
            <a:avLst/>
          </a:prstGeom>
        </p:spPr>
      </p:pic>
      <p:pic>
        <p:nvPicPr>
          <p:cNvPr id="25" name="24 Imagen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67698" y="6356230"/>
            <a:ext cx="363192" cy="3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424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399084" y="260648"/>
            <a:ext cx="6182724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4930" b="1" dirty="0" smtClean="0">
                <a:solidFill>
                  <a:srgbClr xmlns:mc="http://schemas.openxmlformats.org/markup-compatibility/2006" xmlns:a14="http://schemas.microsoft.com/office/drawing/2010/main" val="C00000" mc:Ignorable=""/>
                </a:solidFill>
              </a:rPr>
              <a:t>CONTENT</a:t>
            </a:r>
            <a:r>
              <a:rPr lang="es-HN" sz="493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EXAMPLES</a:t>
            </a:r>
            <a:endParaRPr lang="es-HN" sz="4930" b="1" dirty="0" smtClean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grpSp>
        <p:nvGrpSpPr>
          <p:cNvPr id="14" name="13 Grupo"/>
          <p:cNvGrpSpPr/>
          <p:nvPr/>
        </p:nvGrpSpPr>
        <p:grpSpPr>
          <a:xfrm>
            <a:off x="3124953" y="2420888"/>
            <a:ext cx="6887" cy="3017856"/>
            <a:chOff x="4276603" y="1491264"/>
            <a:chExt cx="319" cy="3377896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1 Título"/>
          <p:cNvSpPr txBox="1">
            <a:spLocks/>
          </p:cNvSpPr>
          <p:nvPr/>
        </p:nvSpPr>
        <p:spPr>
          <a:xfrm>
            <a:off x="408368" y="737276"/>
            <a:ext cx="4523672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 COLUMNS </a:t>
            </a:r>
            <a:endParaRPr lang="es-HN" b="1" dirty="0" smtClean="0">
              <a:solidFill>
                <a:srgbClr xmlns:mc="http://schemas.openxmlformats.org/markup-compatibility/2006" xmlns:a14="http://schemas.microsoft.com/office/drawing/2010/main" val="C00000" mc:Ignorable=""/>
              </a:solidFill>
            </a:endParaRPr>
          </a:p>
        </p:txBody>
      </p:sp>
      <p:sp>
        <p:nvSpPr>
          <p:cNvPr id="24" name="1 Título"/>
          <p:cNvSpPr txBox="1">
            <a:spLocks/>
          </p:cNvSpPr>
          <p:nvPr/>
        </p:nvSpPr>
        <p:spPr>
          <a:xfrm>
            <a:off x="483926" y="1297785"/>
            <a:ext cx="4520122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Write some </a:t>
            </a:r>
            <a:r>
              <a:rPr lang="es-HN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lines</a:t>
            </a:r>
            <a:r>
              <a:rPr lang="es-H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</a:t>
            </a:r>
            <a:r>
              <a:rPr lang="es-HN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endParaRPr lang="es-HN" sz="1600" b="1" dirty="0" smtClean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32506" y="2304162"/>
            <a:ext cx="8143950" cy="2816156"/>
          </a:xfrm>
          <a:prstGeom prst="rect">
            <a:avLst/>
          </a:prstGeom>
          <a:noFill/>
        </p:spPr>
        <p:txBody>
          <a:bodyPr wrap="square" lIns="0" tIns="0" rIns="0" bIns="0" numCol="3" spcCol="720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is simply dummy text of the printing and typesetting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industry.</a:t>
            </a:r>
          </a:p>
          <a:p>
            <a:pPr algn="just">
              <a:spcAft>
                <a:spcPts val="60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Ipsum has been the industry's standard dummy text ever since the 1500s, when an unknown printer took a galley of type and scrambled it to make a type specimen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book. It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has survived not only five centuries, but also the leap into electronic typesetting, remaining essentially unchanged. </a:t>
            </a:r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>
              <a:spcAft>
                <a:spcPts val="60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It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was popularised in the 1960s with the release of Letraset sheets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containing. Lorem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Ipsum passages, and more recently with desktop publishing software like Aldus PageMaker including versions of Lorem Ipsum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Contrary to popular belief, Lorem Ipsum is not simply random text. It has roots in a piece of classical Latin literature from 45 BC, making it over 2000 years old. Richard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McClintock.</a:t>
            </a:r>
          </a:p>
          <a:p>
            <a:pPr algn="just">
              <a:spcAft>
                <a:spcPts val="60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was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popularised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the 1960s with the release of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Letraset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sheets containing.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passages, and more recently with desktop</a:t>
            </a:r>
            <a:endParaRPr lang="es-E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7" name="36 Grupo"/>
          <p:cNvGrpSpPr/>
          <p:nvPr/>
        </p:nvGrpSpPr>
        <p:grpSpPr>
          <a:xfrm>
            <a:off x="251520" y="6233909"/>
            <a:ext cx="2016224" cy="507459"/>
            <a:chOff x="251520" y="6233909"/>
            <a:chExt cx="2016224" cy="507459"/>
          </a:xfrm>
        </p:grpSpPr>
        <p:sp>
          <p:nvSpPr>
            <p:cNvPr id="38" name="2 Subtítulo"/>
            <p:cNvSpPr txBox="1">
              <a:spLocks/>
            </p:cNvSpPr>
            <p:nvPr/>
          </p:nvSpPr>
          <p:spPr>
            <a:xfrm>
              <a:off x="251520" y="6233909"/>
              <a:ext cx="2016224" cy="4637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s-HN" sz="2000" b="1" dirty="0" smtClean="0">
                  <a:solidFill>
                    <a:schemeClr val="bg1"/>
                  </a:solidFill>
                </a:rPr>
                <a:t>Media</a:t>
              </a:r>
              <a:r>
                <a:rPr lang="es-HN" sz="2000" dirty="0" smtClean="0">
                  <a:solidFill>
                    <a:schemeClr val="bg1">
                      <a:lumMod val="75000"/>
                    </a:schemeClr>
                  </a:solidFill>
                </a:rPr>
                <a:t>Interactive</a:t>
              </a:r>
              <a:endParaRPr lang="es-ES" sz="2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1" name="2 Subtítulo"/>
            <p:cNvSpPr txBox="1">
              <a:spLocks/>
            </p:cNvSpPr>
            <p:nvPr/>
          </p:nvSpPr>
          <p:spPr>
            <a:xfrm>
              <a:off x="269257" y="6509507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CREATIVE SLOGAN GO HERE</a:t>
              </a:r>
              <a:endParaRPr lang="es-ES" sz="900" dirty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endParaRPr>
            </a:p>
          </p:txBody>
        </p:sp>
      </p:grpSp>
      <p:sp>
        <p:nvSpPr>
          <p:cNvPr id="44" name="1 Título"/>
          <p:cNvSpPr txBox="1">
            <a:spLocks/>
          </p:cNvSpPr>
          <p:nvPr/>
        </p:nvSpPr>
        <p:spPr>
          <a:xfrm>
            <a:off x="2799918" y="6266337"/>
            <a:ext cx="3744416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b="1" dirty="0" smtClean="0">
                <a:solidFill>
                  <a:schemeClr val="bg1">
                    <a:lumMod val="85000"/>
                  </a:schemeClr>
                </a:solidFill>
              </a:rPr>
              <a:t>Contact Us</a:t>
            </a:r>
            <a:endParaRPr lang="en-US" sz="900" b="1" dirty="0">
              <a:solidFill>
                <a:schemeClr val="bg1">
                  <a:lumMod val="85000"/>
                </a:schemeClr>
              </a:solidFill>
            </a:endParaRPr>
          </a:p>
          <a:p>
            <a:pPr algn="l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Lorem ipsum dolor,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03663, State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Country / P.  123 456 7890 / email@domain.com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7" name="46 Recortar rectángulo de esquina del mismo lado"/>
          <p:cNvSpPr/>
          <p:nvPr/>
        </p:nvSpPr>
        <p:spPr>
          <a:xfrm>
            <a:off x="8316416" y="-812"/>
            <a:ext cx="432048" cy="432048"/>
          </a:xfrm>
          <a:prstGeom prst="snip2SameRect">
            <a:avLst/>
          </a:prstGeom>
          <a:gradFill>
            <a:gsLst>
              <a:gs pos="0">
                <a:srgbClr xmlns:mc="http://schemas.openxmlformats.org/markup-compatibility/2006" xmlns:a14="http://schemas.microsoft.com/office/drawing/2010/main" val="C00000" mc:Ignorable=""/>
              </a:gs>
              <a:gs pos="80000">
                <a:srgbClr xmlns:mc="http://schemas.openxmlformats.org/markup-compatibility/2006" xmlns:a14="http://schemas.microsoft.com/office/drawing/2010/main" val="70201E" mc:Ignorable=""/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b="1" dirty="0" smtClean="0"/>
              <a:t>7</a:t>
            </a:r>
            <a:endParaRPr lang="es-ES" b="1" dirty="0"/>
          </a:p>
        </p:txBody>
      </p:sp>
      <p:pic>
        <p:nvPicPr>
          <p:cNvPr id="48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8388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49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65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grpSp>
        <p:nvGrpSpPr>
          <p:cNvPr id="21" name="20 Grupo"/>
          <p:cNvGrpSpPr/>
          <p:nvPr/>
        </p:nvGrpSpPr>
        <p:grpSpPr>
          <a:xfrm>
            <a:off x="6012160" y="2397621"/>
            <a:ext cx="6887" cy="3017856"/>
            <a:chOff x="4276603" y="1491264"/>
            <a:chExt cx="319" cy="3377896"/>
          </a:xfrm>
        </p:grpSpPr>
        <p:cxnSp>
          <p:nvCxnSpPr>
            <p:cNvPr id="22" name="21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5" name="24 Imagen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224" y="6348760"/>
            <a:ext cx="363192" cy="363192"/>
          </a:xfrm>
          <a:prstGeom prst="rect">
            <a:avLst/>
          </a:prstGeom>
        </p:spPr>
      </p:pic>
      <p:pic>
        <p:nvPicPr>
          <p:cNvPr id="26" name="25 Imagen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67698" y="6356230"/>
            <a:ext cx="363192" cy="3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50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0" grpId="0"/>
      <p:bldP spid="24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2506" y="2304162"/>
            <a:ext cx="8143950" cy="3232360"/>
          </a:xfrm>
          <a:prstGeom prst="rect">
            <a:avLst/>
          </a:prstGeom>
          <a:noFill/>
        </p:spPr>
        <p:txBody>
          <a:bodyPr wrap="square" lIns="0" tIns="0" rIns="0" bIns="0" numCol="2" spcCol="720000" rtlCol="0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Lorem Ipsum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is simply dummy text of the printing and typesetting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industry.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n-US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 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Ipsum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has been the industry's standard dummy text ever since the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1500. 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n-US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It 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was popularised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 the 1960s with the release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sheets containing. </a:t>
            </a:r>
            <a:r>
              <a:rPr lang="en-US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Ipsum passages, and more recently with desktop publishing software like Aldus PageMaker including versions of Lorem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Contrary to popular belief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Lorem Ipsum is not simply random text. It has roots in a piece of classical Latin literature from 45 BC, making it over 2000 years old. Richard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McClintock.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was </a:t>
            </a:r>
            <a:r>
              <a:rPr lang="en-US" sz="1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popularised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 the 1960s with the release of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Letraset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sheets containing.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passages, and more recently with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desktop.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n-US" sz="1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has been the industry's standard dummy text ever since the 1500. 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endParaRPr lang="es-E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9084" y="260648"/>
            <a:ext cx="6182724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4930" b="1" dirty="0" smtClean="0">
                <a:solidFill>
                  <a:srgbClr xmlns:mc="http://schemas.openxmlformats.org/markup-compatibility/2006" xmlns:a14="http://schemas.microsoft.com/office/drawing/2010/main" val="C00000" mc:Ignorable=""/>
                </a:solidFill>
              </a:rPr>
              <a:t>CONTENT</a:t>
            </a:r>
            <a:r>
              <a:rPr lang="es-HN" sz="493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EXAMPLES</a:t>
            </a:r>
            <a:endParaRPr lang="es-HN" sz="4930" b="1" dirty="0" smtClean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grpSp>
        <p:nvGrpSpPr>
          <p:cNvPr id="14" name="13 Grupo"/>
          <p:cNvGrpSpPr/>
          <p:nvPr/>
        </p:nvGrpSpPr>
        <p:grpSpPr>
          <a:xfrm>
            <a:off x="4637121" y="2304162"/>
            <a:ext cx="6887" cy="3017856"/>
            <a:chOff x="4276603" y="1491264"/>
            <a:chExt cx="319" cy="3377896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1 Título"/>
          <p:cNvSpPr txBox="1">
            <a:spLocks/>
          </p:cNvSpPr>
          <p:nvPr/>
        </p:nvSpPr>
        <p:spPr>
          <a:xfrm>
            <a:off x="408368" y="737276"/>
            <a:ext cx="4523672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NUMERIC LIST</a:t>
            </a:r>
            <a:endParaRPr lang="es-HN" b="1" dirty="0" smtClean="0">
              <a:solidFill>
                <a:srgbClr xmlns:mc="http://schemas.openxmlformats.org/markup-compatibility/2006" xmlns:a14="http://schemas.microsoft.com/office/drawing/2010/main" val="C00000" mc:Ignorable=""/>
              </a:solidFill>
            </a:endParaRPr>
          </a:p>
        </p:txBody>
      </p:sp>
      <p:sp>
        <p:nvSpPr>
          <p:cNvPr id="24" name="1 Título"/>
          <p:cNvSpPr txBox="1">
            <a:spLocks/>
          </p:cNvSpPr>
          <p:nvPr/>
        </p:nvSpPr>
        <p:spPr>
          <a:xfrm>
            <a:off x="483926" y="1297785"/>
            <a:ext cx="4520122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Write some </a:t>
            </a:r>
            <a:r>
              <a:rPr lang="es-HN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lines</a:t>
            </a:r>
            <a:r>
              <a:rPr lang="es-H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</a:t>
            </a:r>
            <a:r>
              <a:rPr lang="es-HN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endParaRPr lang="es-HN" sz="1600" b="1" dirty="0" smtClean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grpSp>
        <p:nvGrpSpPr>
          <p:cNvPr id="37" name="36 Grupo"/>
          <p:cNvGrpSpPr/>
          <p:nvPr/>
        </p:nvGrpSpPr>
        <p:grpSpPr>
          <a:xfrm>
            <a:off x="251520" y="6233909"/>
            <a:ext cx="2016224" cy="507459"/>
            <a:chOff x="251520" y="6233909"/>
            <a:chExt cx="2016224" cy="507459"/>
          </a:xfrm>
        </p:grpSpPr>
        <p:sp>
          <p:nvSpPr>
            <p:cNvPr id="38" name="2 Subtítulo"/>
            <p:cNvSpPr txBox="1">
              <a:spLocks/>
            </p:cNvSpPr>
            <p:nvPr/>
          </p:nvSpPr>
          <p:spPr>
            <a:xfrm>
              <a:off x="251520" y="6233909"/>
              <a:ext cx="2016224" cy="4637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s-HN" sz="2000" b="1" dirty="0" smtClean="0">
                  <a:solidFill>
                    <a:schemeClr val="bg1"/>
                  </a:solidFill>
                </a:rPr>
                <a:t>Media</a:t>
              </a:r>
              <a:r>
                <a:rPr lang="es-HN" sz="2000" dirty="0" smtClean="0">
                  <a:solidFill>
                    <a:schemeClr val="bg1">
                      <a:lumMod val="75000"/>
                    </a:schemeClr>
                  </a:solidFill>
                </a:rPr>
                <a:t>Interactive</a:t>
              </a:r>
              <a:endParaRPr lang="es-ES" sz="2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1" name="2 Subtítulo"/>
            <p:cNvSpPr txBox="1">
              <a:spLocks/>
            </p:cNvSpPr>
            <p:nvPr/>
          </p:nvSpPr>
          <p:spPr>
            <a:xfrm>
              <a:off x="269257" y="6509507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CREATIVE SLOGAN GO HERE</a:t>
              </a:r>
              <a:endParaRPr lang="es-ES" sz="900" dirty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endParaRPr>
            </a:p>
          </p:txBody>
        </p:sp>
      </p:grpSp>
      <p:sp>
        <p:nvSpPr>
          <p:cNvPr id="44" name="1 Título"/>
          <p:cNvSpPr txBox="1">
            <a:spLocks/>
          </p:cNvSpPr>
          <p:nvPr/>
        </p:nvSpPr>
        <p:spPr>
          <a:xfrm>
            <a:off x="2799918" y="6266337"/>
            <a:ext cx="3744416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b="1" dirty="0" smtClean="0">
                <a:solidFill>
                  <a:schemeClr val="bg1">
                    <a:lumMod val="85000"/>
                  </a:schemeClr>
                </a:solidFill>
              </a:rPr>
              <a:t>Contact Us</a:t>
            </a:r>
            <a:endParaRPr lang="en-US" sz="900" b="1" dirty="0">
              <a:solidFill>
                <a:schemeClr val="bg1">
                  <a:lumMod val="85000"/>
                </a:schemeClr>
              </a:solidFill>
            </a:endParaRPr>
          </a:p>
          <a:p>
            <a:pPr algn="l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Lorem ipsum dolor,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03663, State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Country / P.  123 456 7890 / email@domain.com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7" name="46 Recortar rectángulo de esquina del mismo lado"/>
          <p:cNvSpPr/>
          <p:nvPr/>
        </p:nvSpPr>
        <p:spPr>
          <a:xfrm>
            <a:off x="8316416" y="-812"/>
            <a:ext cx="432048" cy="432048"/>
          </a:xfrm>
          <a:prstGeom prst="snip2SameRect">
            <a:avLst/>
          </a:prstGeom>
          <a:gradFill>
            <a:gsLst>
              <a:gs pos="0">
                <a:srgbClr xmlns:mc="http://schemas.openxmlformats.org/markup-compatibility/2006" xmlns:a14="http://schemas.microsoft.com/office/drawing/2010/main" val="C00000" mc:Ignorable=""/>
              </a:gs>
              <a:gs pos="80000">
                <a:srgbClr xmlns:mc="http://schemas.openxmlformats.org/markup-compatibility/2006" xmlns:a14="http://schemas.microsoft.com/office/drawing/2010/main" val="70201E" mc:Ignorable=""/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b="1" dirty="0" smtClean="0"/>
              <a:t>8</a:t>
            </a:r>
            <a:endParaRPr lang="es-ES" b="1" dirty="0"/>
          </a:p>
        </p:txBody>
      </p:sp>
      <p:pic>
        <p:nvPicPr>
          <p:cNvPr id="48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8388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49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65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18" name="17 Imagen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224" y="6348760"/>
            <a:ext cx="363192" cy="363192"/>
          </a:xfrm>
          <a:prstGeom prst="rect">
            <a:avLst/>
          </a:prstGeom>
        </p:spPr>
      </p:pic>
      <p:pic>
        <p:nvPicPr>
          <p:cNvPr id="19" name="18 Imagen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67698" y="6356230"/>
            <a:ext cx="363192" cy="3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414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20" grpId="0"/>
      <p:bldP spid="2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1591</Words>
  <Application>Microsoft Office PowerPoint</Application>
  <PresentationFormat>Presentación en pantalla (4:3)</PresentationFormat>
  <Paragraphs>196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©MediaInteractive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©MediaInteractive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©MediaInteractive</dc:title>
  <dc:creator>Design</dc:creator>
  <cp:lastModifiedBy>Design</cp:lastModifiedBy>
  <cp:revision>35</cp:revision>
  <dcterms:created xsi:type="dcterms:W3CDTF">2010-06-24T19:27:56Z</dcterms:created>
  <dcterms:modified xsi:type="dcterms:W3CDTF">2010-07-05T15:21:29Z</dcterms:modified>
</cp:coreProperties>
</file>