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64" r:id="rId9"/>
    <p:sldId id="259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5F5F5F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56358005987435"/>
          <c:y val="0.10416802593388648"/>
          <c:w val="0.56489045528041915"/>
          <c:h val="0.753784665974450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3D</c:v>
                </c:pt>
                <c:pt idx="1">
                  <c:v>websites</c:v>
                </c:pt>
                <c:pt idx="2">
                  <c:v>advertising</c:v>
                </c:pt>
                <c:pt idx="3">
                  <c:v>video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1339392"/>
        <c:axId val="41536896"/>
      </c:barChart>
      <c:catAx>
        <c:axId val="41339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ES"/>
          </a:p>
        </c:txPr>
        <c:crossAx val="41536896"/>
        <c:auto val="1"/>
        <c:lblAlgn val="ctr"/>
        <c:lblOffset val="100"/>
        <c:noMultiLvlLbl val="0"/>
      </c:catAx>
      <c:valAx>
        <c:axId val="4153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ES"/>
          </a:p>
        </c:txPr>
        <c:crossAx val="41339392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6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56358005987435"/>
          <c:y val="0.10416802593388648"/>
          <c:w val="0.56489045528041915"/>
          <c:h val="0.7537846659744501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3D</c:v>
                </c:pt>
                <c:pt idx="1">
                  <c:v>websites</c:v>
                </c:pt>
                <c:pt idx="2">
                  <c:v>advertising</c:v>
                </c:pt>
                <c:pt idx="3">
                  <c:v>video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9.333782508511472E-2"/>
          <c:y val="0.87125778976625579"/>
          <c:w val="0.65883889481224356"/>
          <c:h val="0.10976789618988853"/>
        </c:manualLayout>
      </c:layout>
      <c:overlay val="0"/>
      <c:txPr>
        <a:bodyPr/>
        <a:lstStyle/>
        <a:p>
          <a:pPr>
            <a:defRPr sz="105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6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56358005987435"/>
          <c:y val="0.10416802593388648"/>
          <c:w val="0.56489045528041915"/>
          <c:h val="0.7537846659744501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3D</c:v>
                </c:pt>
                <c:pt idx="1">
                  <c:v>websites</c:v>
                </c:pt>
                <c:pt idx="2">
                  <c:v>advertising</c:v>
                </c:pt>
                <c:pt idx="3">
                  <c:v>video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19</c:v>
                </c:pt>
                <c:pt idx="1">
                  <c:v>2</c:v>
                </c:pt>
                <c:pt idx="2">
                  <c:v>6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9.333782508511472E-2"/>
          <c:y val="0.87125778976625579"/>
          <c:w val="0.65883889481224356"/>
          <c:h val="0.10976789618988853"/>
        </c:manualLayout>
      </c:layout>
      <c:overlay val="0"/>
      <c:txPr>
        <a:bodyPr/>
        <a:lstStyle/>
        <a:p>
          <a:pPr>
            <a:defRPr sz="11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6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56358005987435"/>
          <c:y val="0.10416802593388648"/>
          <c:w val="0.56489045528041915"/>
          <c:h val="0.7537846659744501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3D</c:v>
                </c:pt>
                <c:pt idx="1">
                  <c:v>websites</c:v>
                </c:pt>
                <c:pt idx="2">
                  <c:v>advertising</c:v>
                </c:pt>
                <c:pt idx="3">
                  <c:v>video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9.333782508511472E-2"/>
          <c:y val="0.87125778976625579"/>
          <c:w val="0.65883889481224356"/>
          <c:h val="0.10976789618988853"/>
        </c:manualLayout>
      </c:layout>
      <c:overlay val="0"/>
      <c:txPr>
        <a:bodyPr/>
        <a:lstStyle/>
        <a:p>
          <a:pPr>
            <a:defRPr sz="105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1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7A37-37B1-4CBC-B071-E81B12DE63DD}" type="datetimeFigureOut">
              <a:rPr lang="es-ES" smtClean="0"/>
              <a:t>21/04/2010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8871-DA7A-4FB1-A38E-6CB74066A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23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7A37-37B1-4CBC-B071-E81B12DE63DD}" type="datetimeFigureOut">
              <a:rPr lang="es-ES" smtClean="0"/>
              <a:t>21/04/2010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8871-DA7A-4FB1-A38E-6CB74066A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81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7A37-37B1-4CBC-B071-E81B12DE63DD}" type="datetimeFigureOut">
              <a:rPr lang="es-ES" smtClean="0"/>
              <a:t>21/04/2010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8871-DA7A-4FB1-A38E-6CB74066A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09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7A37-37B1-4CBC-B071-E81B12DE63DD}" type="datetimeFigureOut">
              <a:rPr lang="es-ES" smtClean="0"/>
              <a:t>21/04/2010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8871-DA7A-4FB1-A38E-6CB74066A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26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7A37-37B1-4CBC-B071-E81B12DE63DD}" type="datetimeFigureOut">
              <a:rPr lang="es-ES" smtClean="0"/>
              <a:t>21/04/2010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8871-DA7A-4FB1-A38E-6CB74066A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16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7A37-37B1-4CBC-B071-E81B12DE63DD}" type="datetimeFigureOut">
              <a:rPr lang="es-ES" smtClean="0"/>
              <a:t>21/04/2010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8871-DA7A-4FB1-A38E-6CB74066A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05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7A37-37B1-4CBC-B071-E81B12DE63DD}" type="datetimeFigureOut">
              <a:rPr lang="es-ES" smtClean="0"/>
              <a:t>21/04/2010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8871-DA7A-4FB1-A38E-6CB74066A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68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7A37-37B1-4CBC-B071-E81B12DE63DD}" type="datetimeFigureOut">
              <a:rPr lang="es-ES" smtClean="0"/>
              <a:t>21/04/2010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8871-DA7A-4FB1-A38E-6CB74066A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31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7A37-37B1-4CBC-B071-E81B12DE63DD}" type="datetimeFigureOut">
              <a:rPr lang="es-ES" smtClean="0"/>
              <a:t>21/04/2010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8871-DA7A-4FB1-A38E-6CB74066A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79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7A37-37B1-4CBC-B071-E81B12DE63DD}" type="datetimeFigureOut">
              <a:rPr lang="es-ES" smtClean="0"/>
              <a:t>21/04/2010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8871-DA7A-4FB1-A38E-6CB74066A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27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7A37-37B1-4CBC-B071-E81B12DE63DD}" type="datetimeFigureOut">
              <a:rPr lang="es-ES" smtClean="0"/>
              <a:t>21/04/2010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8871-DA7A-4FB1-A38E-6CB74066A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28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27A37-37B1-4CBC-B071-E81B12DE63DD}" type="datetimeFigureOut">
              <a:rPr lang="es-ES" smtClean="0"/>
              <a:t>21/04/2010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38871-DA7A-4FB1-A38E-6CB74066A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39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7092280" y="6165304"/>
            <a:ext cx="1656184" cy="360040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6842633" y="6206070"/>
            <a:ext cx="2160240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HN" sz="1500" b="1" dirty="0" smtClean="0">
                <a:solidFill>
                  <a:schemeClr val="bg1"/>
                </a:solidFill>
              </a:rPr>
              <a:t>LET’S GET STARTED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6093296"/>
            <a:ext cx="2952328" cy="648072"/>
          </a:xfrm>
        </p:spPr>
        <p:txBody>
          <a:bodyPr>
            <a:noAutofit/>
          </a:bodyPr>
          <a:lstStyle/>
          <a:p>
            <a:pPr algn="l"/>
            <a:r>
              <a:rPr lang="es-HN" sz="1200" b="1" dirty="0" smtClean="0">
                <a:solidFill>
                  <a:schemeClr val="bg1"/>
                </a:solidFill>
              </a:rPr>
              <a:t>San Pedro Sula, Honduras.</a:t>
            </a:r>
            <a:br>
              <a:rPr lang="es-HN" sz="1200" b="1" dirty="0" smtClean="0">
                <a:solidFill>
                  <a:schemeClr val="bg1"/>
                </a:solidFill>
              </a:rPr>
            </a:br>
            <a:r>
              <a:rPr lang="es-HN" sz="1200" b="1" dirty="0" smtClean="0">
                <a:solidFill>
                  <a:schemeClr val="bg1"/>
                </a:solidFill>
              </a:rPr>
              <a:t>Copyright 2010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40252" y="6211036"/>
            <a:ext cx="2160240" cy="288032"/>
          </a:xfrm>
        </p:spPr>
        <p:txBody>
          <a:bodyPr>
            <a:normAutofit fontScale="92500" lnSpcReduction="10000"/>
          </a:bodyPr>
          <a:lstStyle/>
          <a:p>
            <a:r>
              <a:rPr lang="es-HN" sz="1500" b="1" dirty="0" smtClean="0">
                <a:solidFill>
                  <a:schemeClr val="bg1">
                    <a:lumMod val="50000"/>
                  </a:schemeClr>
                </a:solidFill>
              </a:rPr>
              <a:t>LET’S GET STARTED</a:t>
            </a:r>
            <a:endParaRPr lang="es-ES" sz="15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23528" y="5805264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1600" b="1" dirty="0" smtClean="0">
                <a:solidFill>
                  <a:schemeClr val="bg1"/>
                </a:solidFill>
              </a:rPr>
              <a:t>MY AGENCY NAME</a:t>
            </a:r>
            <a:endParaRPr lang="es-E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 txBox="1">
            <a:spLocks/>
          </p:cNvSpPr>
          <p:nvPr/>
        </p:nvSpPr>
        <p:spPr>
          <a:xfrm>
            <a:off x="4523296" y="1491264"/>
            <a:ext cx="8761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7000" dirty="0" err="1" smtClean="0">
                <a:solidFill>
                  <a:schemeClr val="bg1"/>
                </a:solidFill>
              </a:rPr>
              <a:t>about</a:t>
            </a:r>
            <a:r>
              <a:rPr lang="es-HN" sz="7000" dirty="0" smtClean="0">
                <a:solidFill>
                  <a:schemeClr val="bg1"/>
                </a:solidFill>
              </a:rPr>
              <a:t> </a:t>
            </a:r>
            <a:r>
              <a:rPr lang="es-HN" sz="7000" b="1" dirty="0" err="1" smtClean="0">
                <a:solidFill>
                  <a:schemeClr val="bg1"/>
                </a:solidFill>
              </a:rPr>
              <a:t>us</a:t>
            </a:r>
            <a:endParaRPr lang="es-ES" sz="7000" b="1" dirty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21560" y="1484784"/>
            <a:ext cx="3744416" cy="1143000"/>
          </a:xfrm>
        </p:spPr>
        <p:txBody>
          <a:bodyPr>
            <a:noAutofit/>
          </a:bodyPr>
          <a:lstStyle/>
          <a:p>
            <a:pPr algn="l"/>
            <a:r>
              <a:rPr lang="es-HN" sz="7000" dirty="0" err="1" smtClean="0">
                <a:solidFill>
                  <a:schemeClr val="accent4">
                    <a:lumMod val="75000"/>
                  </a:schemeClr>
                </a:solidFill>
              </a:rPr>
              <a:t>about</a:t>
            </a:r>
            <a:r>
              <a:rPr lang="es-HN" sz="7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HN" sz="7000" b="1" dirty="0" err="1" smtClean="0">
                <a:solidFill>
                  <a:schemeClr val="accent4">
                    <a:lumMod val="75000"/>
                  </a:schemeClr>
                </a:solidFill>
              </a:rPr>
              <a:t>us</a:t>
            </a:r>
            <a:endParaRPr lang="es-ES" sz="7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93568" y="2624903"/>
            <a:ext cx="3240360" cy="230227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err="1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Lorem</a:t>
            </a:r>
            <a:r>
              <a:rPr lang="en-US" dirty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n-US" dirty="0" err="1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Ipsum</a:t>
            </a:r>
            <a:r>
              <a:rPr lang="en-US" dirty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is simply dummy text of the printing and typesetting industry.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/>
            </a:r>
            <a:br>
              <a:rPr lang="en-US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</a:b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/>
            </a:r>
            <a:br>
              <a:rPr lang="en-US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</a:br>
            <a:r>
              <a:rPr lang="en-US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Lorem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n-US" dirty="0" err="1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Ipsum</a:t>
            </a:r>
            <a:r>
              <a:rPr lang="en-US" dirty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has been the industry's standard dummy text ever since the 1500s, when an unknown printer took a galley of type and scrambled it to make a type specimen book. </a:t>
            </a:r>
            <a:endParaRPr lang="es-ES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23528" y="6093296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1200" b="1" smtClean="0">
                <a:solidFill>
                  <a:schemeClr val="bg1"/>
                </a:solidFill>
              </a:rPr>
              <a:t>San Pedro Sula, Honduras.</a:t>
            </a:r>
            <a:br>
              <a:rPr lang="es-HN" sz="1200" b="1" smtClean="0">
                <a:solidFill>
                  <a:schemeClr val="bg1"/>
                </a:solidFill>
              </a:rPr>
            </a:br>
            <a:r>
              <a:rPr lang="es-HN" sz="1200" b="1" smtClean="0">
                <a:solidFill>
                  <a:schemeClr val="bg1"/>
                </a:solidFill>
              </a:rPr>
              <a:t>Copyright 2010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323528" y="5805264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1600" b="1" dirty="0" smtClean="0">
                <a:solidFill>
                  <a:schemeClr val="bg1"/>
                </a:solidFill>
              </a:rPr>
              <a:t>MY AGENCY NAME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4" name="13 Recortar rectángulo de esquina del mismo lado"/>
          <p:cNvSpPr/>
          <p:nvPr/>
        </p:nvSpPr>
        <p:spPr>
          <a:xfrm>
            <a:off x="8316416" y="-38912"/>
            <a:ext cx="432048" cy="432048"/>
          </a:xfrm>
          <a:prstGeom prst="snip2SameRect">
            <a:avLst/>
          </a:prstGeom>
          <a:effectLst>
            <a:outerShdw blurRad="40000" dist="23000" dir="5400000" sx="1000" sy="1000" rotWithShape="0">
              <a:srgbClr xmlns:mc="http://schemas.openxmlformats.org/markup-compatibility/2006" xmlns:a14="http://schemas.microsoft.com/office/drawing/2010/main" val="000000" mc:Ignorable="">
                <a:alpha val="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 dirty="0" smtClean="0"/>
              <a:t>1</a:t>
            </a:r>
            <a:endParaRPr lang="es-ES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283968" y="1491264"/>
            <a:ext cx="0" cy="33778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276922" y="1491264"/>
            <a:ext cx="0" cy="33778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1081708" y="2440510"/>
            <a:ext cx="2808312" cy="1479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>
                <a:solidFill>
                  <a:schemeClr val="bg1">
                    <a:lumMod val="65000"/>
                  </a:schemeClr>
                </a:solidFill>
              </a:rPr>
              <a:t>AGENCY LOGO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6876256" y="6146254"/>
            <a:ext cx="414046" cy="360040"/>
            <a:chOff x="7308304" y="6165304"/>
            <a:chExt cx="414046" cy="360040"/>
          </a:xfrm>
        </p:grpSpPr>
        <p:sp>
          <p:nvSpPr>
            <p:cNvPr id="9" name="8 Rectángulo redondeado"/>
            <p:cNvSpPr/>
            <p:nvPr/>
          </p:nvSpPr>
          <p:spPr>
            <a:xfrm>
              <a:off x="7308304" y="616530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Lágrima">
              <a:hlinkClick r:id="" action="ppaction://hlinkshowjump?jump=previousslide"/>
            </p:cNvPr>
            <p:cNvSpPr/>
            <p:nvPr/>
          </p:nvSpPr>
          <p:spPr>
            <a:xfrm rot="13500000">
              <a:off x="7443319" y="6279493"/>
              <a:ext cx="144016" cy="144016"/>
            </a:xfrm>
            <a:prstGeom prst="teardrop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7422697" y="6146254"/>
            <a:ext cx="414046" cy="360040"/>
            <a:chOff x="7902370" y="6165304"/>
            <a:chExt cx="414046" cy="360040"/>
          </a:xfrm>
        </p:grpSpPr>
        <p:sp>
          <p:nvSpPr>
            <p:cNvPr id="22" name="21 Rectángulo redondeado"/>
            <p:cNvSpPr/>
            <p:nvPr/>
          </p:nvSpPr>
          <p:spPr>
            <a:xfrm>
              <a:off x="7902370" y="616530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Lágrima">
              <a:hlinkClick r:id="" action="ppaction://hlinkshowjump?jump=nextslide"/>
            </p:cNvPr>
            <p:cNvSpPr/>
            <p:nvPr/>
          </p:nvSpPr>
          <p:spPr>
            <a:xfrm rot="2700000">
              <a:off x="8037385" y="6279493"/>
              <a:ext cx="144016" cy="144016"/>
            </a:xfrm>
            <a:prstGeom prst="teardrop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8490086" y="6146254"/>
            <a:ext cx="414046" cy="360040"/>
            <a:chOff x="8490086" y="6146254"/>
            <a:chExt cx="414046" cy="360040"/>
          </a:xfrm>
        </p:grpSpPr>
        <p:sp>
          <p:nvSpPr>
            <p:cNvPr id="30" name="29 Rectángulo redondeado"/>
            <p:cNvSpPr/>
            <p:nvPr/>
          </p:nvSpPr>
          <p:spPr>
            <a:xfrm>
              <a:off x="8490086" y="614625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31 Multiplicar">
              <a:hlinkClick r:id="" action="ppaction://hlinkshowjump?jump=endshow"/>
            </p:cNvPr>
            <p:cNvSpPr/>
            <p:nvPr/>
          </p:nvSpPr>
          <p:spPr>
            <a:xfrm>
              <a:off x="8604448" y="6230616"/>
              <a:ext cx="203670" cy="203670"/>
            </a:xfrm>
            <a:prstGeom prst="mathMultiply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7956580" y="6146254"/>
            <a:ext cx="414046" cy="360040"/>
            <a:chOff x="7956580" y="6146254"/>
            <a:chExt cx="414046" cy="360040"/>
          </a:xfrm>
        </p:grpSpPr>
        <p:sp>
          <p:nvSpPr>
            <p:cNvPr id="25" name="24 Rectángulo redondeado"/>
            <p:cNvSpPr/>
            <p:nvPr/>
          </p:nvSpPr>
          <p:spPr>
            <a:xfrm>
              <a:off x="7956580" y="614625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32 Flecha curvada hacia la izquierda">
              <a:hlinkClick r:id="" action="ppaction://hlinkshowjump?jump=firstslide"/>
            </p:cNvPr>
            <p:cNvSpPr/>
            <p:nvPr/>
          </p:nvSpPr>
          <p:spPr>
            <a:xfrm>
              <a:off x="8081546" y="6221091"/>
              <a:ext cx="143812" cy="239087"/>
            </a:xfrm>
            <a:prstGeom prst="curvedLef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94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ortar rectángulo de esquina del mismo lado"/>
          <p:cNvSpPr/>
          <p:nvPr/>
        </p:nvSpPr>
        <p:spPr>
          <a:xfrm>
            <a:off x="8316416" y="-38912"/>
            <a:ext cx="432048" cy="432048"/>
          </a:xfrm>
          <a:prstGeom prst="snip2SameRect">
            <a:avLst/>
          </a:prstGeom>
          <a:effectLst>
            <a:outerShdw blurRad="40000" dist="23000" dir="5400000" sx="1000" sy="1000" rotWithShape="0">
              <a:srgbClr xmlns:mc="http://schemas.openxmlformats.org/markup-compatibility/2006" xmlns:a14="http://schemas.microsoft.com/office/drawing/2010/main" val="000000" mc:Ignorable="">
                <a:alpha val="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 dirty="0" smtClean="0"/>
              <a:t>2</a:t>
            </a:r>
            <a:endParaRPr lang="es-ES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324869" y="577627"/>
            <a:ext cx="8761672" cy="858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7000" dirty="0" err="1">
                <a:solidFill>
                  <a:schemeClr val="bg1"/>
                </a:solidFill>
              </a:rPr>
              <a:t>m</a:t>
            </a:r>
            <a:r>
              <a:rPr lang="es-HN" sz="7000" dirty="0" err="1" smtClean="0">
                <a:solidFill>
                  <a:schemeClr val="bg1"/>
                </a:solidFill>
              </a:rPr>
              <a:t>eet</a:t>
            </a:r>
            <a:r>
              <a:rPr lang="es-HN" sz="7000" dirty="0" smtClean="0">
                <a:solidFill>
                  <a:schemeClr val="bg1"/>
                </a:solidFill>
              </a:rPr>
              <a:t> </a:t>
            </a:r>
            <a:r>
              <a:rPr lang="es-HN" sz="7000" b="1" dirty="0" err="1" smtClean="0">
                <a:solidFill>
                  <a:schemeClr val="bg1"/>
                </a:solidFill>
              </a:rPr>
              <a:t>the</a:t>
            </a:r>
            <a:r>
              <a:rPr lang="es-HN" sz="7000" b="1" dirty="0" smtClean="0">
                <a:solidFill>
                  <a:schemeClr val="bg1"/>
                </a:solidFill>
              </a:rPr>
              <a:t> </a:t>
            </a:r>
            <a:r>
              <a:rPr lang="es-HN" sz="7000" b="1" dirty="0" err="1" smtClean="0">
                <a:solidFill>
                  <a:schemeClr val="bg1"/>
                </a:solidFill>
              </a:rPr>
              <a:t>crew</a:t>
            </a:r>
            <a:endParaRPr lang="es-ES" sz="7000" b="1" dirty="0">
              <a:solidFill>
                <a:schemeClr val="bg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315343" y="573826"/>
            <a:ext cx="5653285" cy="858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7000" dirty="0" err="1" smtClean="0">
                <a:solidFill>
                  <a:schemeClr val="accent4">
                    <a:lumMod val="75000"/>
                  </a:schemeClr>
                </a:solidFill>
              </a:rPr>
              <a:t>meet</a:t>
            </a:r>
            <a:r>
              <a:rPr lang="es-HN" sz="7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HN" sz="7000" b="1" dirty="0" err="1" smtClean="0">
                <a:solidFill>
                  <a:schemeClr val="accent4">
                    <a:lumMod val="75000"/>
                  </a:schemeClr>
                </a:solidFill>
              </a:rPr>
              <a:t>the</a:t>
            </a:r>
            <a:r>
              <a:rPr lang="es-HN" sz="7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HN" sz="7000" b="1" dirty="0" err="1" smtClean="0">
                <a:solidFill>
                  <a:schemeClr val="accent4">
                    <a:lumMod val="75000"/>
                  </a:schemeClr>
                </a:solidFill>
              </a:rPr>
              <a:t>crew</a:t>
            </a:r>
            <a:endParaRPr lang="es-ES" sz="7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39552" y="3645024"/>
            <a:ext cx="2426704" cy="15241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Lorem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Ipsum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is simply dummy text of the printing and typesetting.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/>
            </a:r>
            <a:b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</a:br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Lorem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Ipsum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has been the industry's standard dummy text ever since the 1500s, when an unknown printer took a galley of type and scrambled it to make a type specimen book. </a:t>
            </a:r>
            <a:endParaRPr lang="es-ES" sz="1200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11560" y="1814339"/>
            <a:ext cx="2232248" cy="1479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>
                <a:solidFill>
                  <a:schemeClr val="bg1">
                    <a:lumMod val="65000"/>
                  </a:schemeClr>
                </a:solidFill>
              </a:rPr>
              <a:t>PHOTO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539552" y="3437759"/>
            <a:ext cx="2426704" cy="35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Mr. Mark Smith</a:t>
            </a:r>
            <a:endParaRPr lang="es-ES" sz="1400" b="1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3399258" y="3645024"/>
            <a:ext cx="2426704" cy="15241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Lorem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Ipsum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is simply dummy text of the printing and typesetting.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/>
            </a:r>
            <a:b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</a:br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Lorem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Ipsum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has been the industry's standard dummy text ever since the 1500s, when an unknown printer took a galley of type and scrambled it to make a type specimen book. </a:t>
            </a:r>
            <a:endParaRPr lang="es-ES" sz="1200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471266" y="1814339"/>
            <a:ext cx="2232248" cy="1479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>
                <a:solidFill>
                  <a:schemeClr val="bg1">
                    <a:lumMod val="65000"/>
                  </a:schemeClr>
                </a:solidFill>
              </a:rPr>
              <a:t>PHOTO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3399258" y="3437759"/>
            <a:ext cx="2426704" cy="35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Mr. Mark Smith</a:t>
            </a:r>
            <a:endParaRPr lang="es-ES" sz="1400" b="1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6297377" y="3645024"/>
            <a:ext cx="2426704" cy="15241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Lorem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Ipsum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is simply dummy text of the printing and typesetting.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/>
            </a:r>
            <a:b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</a:br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Lorem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Ipsum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has been the industry's standard dummy text ever since the 1500s, when an unknown printer took a galley of type and scrambled it to make a type specimen book. </a:t>
            </a:r>
            <a:endParaRPr lang="es-ES" sz="1200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369385" y="1814339"/>
            <a:ext cx="2232248" cy="1479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>
                <a:solidFill>
                  <a:schemeClr val="bg1">
                    <a:lumMod val="65000"/>
                  </a:schemeClr>
                </a:solidFill>
              </a:rPr>
              <a:t>PHOTO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6297377" y="3437759"/>
            <a:ext cx="2426704" cy="35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Mr. Mark Smith</a:t>
            </a:r>
            <a:endParaRPr lang="es-ES" sz="1400" b="1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323528" y="6093296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1200" b="1" smtClean="0">
                <a:solidFill>
                  <a:schemeClr val="bg1"/>
                </a:solidFill>
              </a:rPr>
              <a:t>San Pedro Sula, Honduras.</a:t>
            </a:r>
            <a:br>
              <a:rPr lang="es-HN" sz="1200" b="1" smtClean="0">
                <a:solidFill>
                  <a:schemeClr val="bg1"/>
                </a:solidFill>
              </a:rPr>
            </a:br>
            <a:r>
              <a:rPr lang="es-HN" sz="1200" b="1" smtClean="0">
                <a:solidFill>
                  <a:schemeClr val="bg1"/>
                </a:solidFill>
              </a:rPr>
              <a:t>Copyright 2010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323528" y="5805264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1600" b="1" dirty="0" smtClean="0">
                <a:solidFill>
                  <a:schemeClr val="bg1"/>
                </a:solidFill>
              </a:rPr>
              <a:t>MY AGENCY NAME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6876256" y="6146254"/>
            <a:ext cx="414046" cy="360040"/>
            <a:chOff x="7308304" y="6165304"/>
            <a:chExt cx="414046" cy="360040"/>
          </a:xfrm>
        </p:grpSpPr>
        <p:sp>
          <p:nvSpPr>
            <p:cNvPr id="24" name="23 Rectángulo redondeado"/>
            <p:cNvSpPr/>
            <p:nvPr/>
          </p:nvSpPr>
          <p:spPr>
            <a:xfrm>
              <a:off x="7308304" y="616530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Lágrima">
              <a:hlinkClick r:id="" action="ppaction://hlinkshowjump?jump=previousslide"/>
            </p:cNvPr>
            <p:cNvSpPr/>
            <p:nvPr/>
          </p:nvSpPr>
          <p:spPr>
            <a:xfrm rot="13500000">
              <a:off x="7443319" y="6279493"/>
              <a:ext cx="144016" cy="144016"/>
            </a:xfrm>
            <a:prstGeom prst="teardrop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7422697" y="6146254"/>
            <a:ext cx="414046" cy="360040"/>
            <a:chOff x="7902370" y="6165304"/>
            <a:chExt cx="414046" cy="360040"/>
          </a:xfrm>
        </p:grpSpPr>
        <p:sp>
          <p:nvSpPr>
            <p:cNvPr id="27" name="26 Rectángulo redondeado"/>
            <p:cNvSpPr/>
            <p:nvPr/>
          </p:nvSpPr>
          <p:spPr>
            <a:xfrm>
              <a:off x="7902370" y="616530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Lágrima">
              <a:hlinkClick r:id="" action="ppaction://hlinkshowjump?jump=nextslide"/>
            </p:cNvPr>
            <p:cNvSpPr/>
            <p:nvPr/>
          </p:nvSpPr>
          <p:spPr>
            <a:xfrm rot="2700000">
              <a:off x="8037385" y="6279493"/>
              <a:ext cx="144016" cy="144016"/>
            </a:xfrm>
            <a:prstGeom prst="teardrop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8490086" y="6146254"/>
            <a:ext cx="414046" cy="360040"/>
            <a:chOff x="8490086" y="6146254"/>
            <a:chExt cx="414046" cy="360040"/>
          </a:xfrm>
        </p:grpSpPr>
        <p:sp>
          <p:nvSpPr>
            <p:cNvPr id="30" name="29 Rectángulo redondeado"/>
            <p:cNvSpPr/>
            <p:nvPr/>
          </p:nvSpPr>
          <p:spPr>
            <a:xfrm>
              <a:off x="8490086" y="614625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Multiplicar">
              <a:hlinkClick r:id="" action="ppaction://hlinkshowjump?jump=endshow"/>
            </p:cNvPr>
            <p:cNvSpPr/>
            <p:nvPr/>
          </p:nvSpPr>
          <p:spPr>
            <a:xfrm>
              <a:off x="8604448" y="6230616"/>
              <a:ext cx="203670" cy="203670"/>
            </a:xfrm>
            <a:prstGeom prst="mathMultiply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7956580" y="6146254"/>
            <a:ext cx="414046" cy="360040"/>
            <a:chOff x="7956580" y="6146254"/>
            <a:chExt cx="414046" cy="360040"/>
          </a:xfrm>
        </p:grpSpPr>
        <p:sp>
          <p:nvSpPr>
            <p:cNvPr id="33" name="32 Rectángulo redondeado"/>
            <p:cNvSpPr/>
            <p:nvPr/>
          </p:nvSpPr>
          <p:spPr>
            <a:xfrm>
              <a:off x="7956580" y="614625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33 Flecha curvada hacia la izquierda">
              <a:hlinkClick r:id="" action="ppaction://hlinkshowjump?jump=firstslide"/>
            </p:cNvPr>
            <p:cNvSpPr/>
            <p:nvPr/>
          </p:nvSpPr>
          <p:spPr>
            <a:xfrm>
              <a:off x="8081546" y="6221091"/>
              <a:ext cx="143812" cy="239087"/>
            </a:xfrm>
            <a:prstGeom prst="curvedLef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51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683568" y="1628800"/>
            <a:ext cx="216024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PLACE A WEB PAGE</a:t>
            </a:r>
            <a:endParaRPr lang="es-ES" dirty="0"/>
          </a:p>
        </p:txBody>
      </p:sp>
      <p:sp>
        <p:nvSpPr>
          <p:cNvPr id="4" name="3 Recortar rectángulo de esquina del mismo lado"/>
          <p:cNvSpPr/>
          <p:nvPr/>
        </p:nvSpPr>
        <p:spPr>
          <a:xfrm>
            <a:off x="8316416" y="-38912"/>
            <a:ext cx="432048" cy="432048"/>
          </a:xfrm>
          <a:prstGeom prst="snip2SameRect">
            <a:avLst/>
          </a:prstGeom>
          <a:effectLst>
            <a:outerShdw blurRad="40000" dist="23000" dir="5400000" sx="1000" sy="1000" rotWithShape="0">
              <a:srgbClr xmlns:mc="http://schemas.openxmlformats.org/markup-compatibility/2006" xmlns:a14="http://schemas.microsoft.com/office/drawing/2010/main" val="000000" mc:Ignorable="">
                <a:alpha val="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 dirty="0"/>
              <a:t>3</a:t>
            </a:r>
            <a:endParaRPr lang="es-ES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747432" y="577627"/>
            <a:ext cx="8761672" cy="858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7000" dirty="0" err="1" smtClean="0">
                <a:solidFill>
                  <a:schemeClr val="bg1"/>
                </a:solidFill>
              </a:rPr>
              <a:t>services</a:t>
            </a:r>
            <a:endParaRPr lang="es-ES" sz="7000" b="1" dirty="0">
              <a:solidFill>
                <a:schemeClr val="bg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37906" y="573826"/>
            <a:ext cx="5653285" cy="858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7000" dirty="0" err="1" smtClean="0">
                <a:solidFill>
                  <a:schemeClr val="accent4">
                    <a:lumMod val="75000"/>
                  </a:schemeClr>
                </a:solidFill>
              </a:rPr>
              <a:t>services</a:t>
            </a:r>
            <a:endParaRPr lang="es-ES" sz="7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39552" y="3645024"/>
            <a:ext cx="2426704" cy="15241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Lorem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Ipsum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is simply dummy text of the printing and typesetting.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/>
            </a:r>
            <a:b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</a:br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Lorem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Ipsum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has been the industry's standard dummy text ever since the 1500s, when an unknown printer took a galley of type and scrambled it to make a type specimen book. </a:t>
            </a:r>
            <a:endParaRPr lang="es-ES" sz="1200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539552" y="3437759"/>
            <a:ext cx="2426704" cy="35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Web Design</a:t>
            </a:r>
            <a:endParaRPr lang="es-ES" sz="1400" b="1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3399258" y="3645024"/>
            <a:ext cx="2426704" cy="15241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Lorem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Ipsum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is simply dummy text of the printing and typesetting.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/>
            </a:r>
            <a:b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</a:br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Lorem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Ipsum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has been the industry's standard dummy text ever since the 1500s, when an unknown printer took a galley of type and scrambled it to make a type specimen book. </a:t>
            </a:r>
            <a:endParaRPr lang="es-ES" sz="1200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3399258" y="3437759"/>
            <a:ext cx="2426704" cy="35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Motion Graphics</a:t>
            </a:r>
            <a:endParaRPr lang="es-ES" sz="1400" b="1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6297377" y="3645024"/>
            <a:ext cx="2426704" cy="15241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Lorem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Ipsum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is simply dummy text of the printing and typesetting.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/>
            </a:r>
            <a:b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</a:br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Lorem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Ipsum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has been the industry's standard dummy text ever since the 1500s, when an unknown printer took a galley of type and scrambled it to make a type specimen book. </a:t>
            </a:r>
            <a:endParaRPr lang="es-ES" sz="1200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6297377" y="3437759"/>
            <a:ext cx="2426704" cy="35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Online Marketing</a:t>
            </a:r>
            <a:endParaRPr lang="es-ES" sz="1400" b="1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36380"/>
            <a:ext cx="2488845" cy="2208644"/>
          </a:xfrm>
          <a:prstGeom prst="rect">
            <a:avLst/>
          </a:prstGeom>
        </p:spPr>
      </p:pic>
      <p:sp>
        <p:nvSpPr>
          <p:cNvPr id="21" name="20 Rectángulo"/>
          <p:cNvSpPr/>
          <p:nvPr/>
        </p:nvSpPr>
        <p:spPr>
          <a:xfrm>
            <a:off x="3555503" y="1628800"/>
            <a:ext cx="2160240" cy="1440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PLACE A VIDEO</a:t>
            </a:r>
            <a:endParaRPr lang="es-ES" dirty="0"/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87" y="1436380"/>
            <a:ext cx="2488845" cy="2208644"/>
          </a:xfrm>
          <a:prstGeom prst="rect">
            <a:avLst/>
          </a:prstGeom>
        </p:spPr>
      </p:pic>
      <p:sp>
        <p:nvSpPr>
          <p:cNvPr id="23" name="22 Rectángulo"/>
          <p:cNvSpPr/>
          <p:nvPr/>
        </p:nvSpPr>
        <p:spPr>
          <a:xfrm>
            <a:off x="6423856" y="1628800"/>
            <a:ext cx="2160240" cy="14401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PLACE A GRAPHIC</a:t>
            </a:r>
            <a:endParaRPr lang="es-ES" dirty="0"/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40" y="1436380"/>
            <a:ext cx="2488845" cy="2208644"/>
          </a:xfrm>
          <a:prstGeom prst="rect">
            <a:avLst/>
          </a:prstGeom>
        </p:spPr>
      </p:pic>
      <p:sp>
        <p:nvSpPr>
          <p:cNvPr id="25" name="1 Título"/>
          <p:cNvSpPr txBox="1">
            <a:spLocks/>
          </p:cNvSpPr>
          <p:nvPr/>
        </p:nvSpPr>
        <p:spPr>
          <a:xfrm>
            <a:off x="323528" y="6093296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1200" b="1" smtClean="0">
                <a:solidFill>
                  <a:schemeClr val="bg1"/>
                </a:solidFill>
              </a:rPr>
              <a:t>San Pedro Sula, Honduras.</a:t>
            </a:r>
            <a:br>
              <a:rPr lang="es-HN" sz="1200" b="1" smtClean="0">
                <a:solidFill>
                  <a:schemeClr val="bg1"/>
                </a:solidFill>
              </a:rPr>
            </a:br>
            <a:r>
              <a:rPr lang="es-HN" sz="1200" b="1" smtClean="0">
                <a:solidFill>
                  <a:schemeClr val="bg1"/>
                </a:solidFill>
              </a:rPr>
              <a:t>Copyright 2010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323528" y="5805264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1600" b="1" dirty="0" smtClean="0">
                <a:solidFill>
                  <a:schemeClr val="bg1"/>
                </a:solidFill>
              </a:rPr>
              <a:t>MY AGENCY NAME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6876256" y="6146254"/>
            <a:ext cx="414046" cy="360040"/>
            <a:chOff x="7308304" y="6165304"/>
            <a:chExt cx="414046" cy="360040"/>
          </a:xfrm>
        </p:grpSpPr>
        <p:sp>
          <p:nvSpPr>
            <p:cNvPr id="28" name="27 Rectángulo redondeado"/>
            <p:cNvSpPr/>
            <p:nvPr/>
          </p:nvSpPr>
          <p:spPr>
            <a:xfrm>
              <a:off x="7308304" y="616530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Lágrima">
              <a:hlinkClick r:id="" action="ppaction://hlinkshowjump?jump=previousslide"/>
            </p:cNvPr>
            <p:cNvSpPr/>
            <p:nvPr/>
          </p:nvSpPr>
          <p:spPr>
            <a:xfrm rot="13500000">
              <a:off x="7443319" y="6279493"/>
              <a:ext cx="144016" cy="144016"/>
            </a:xfrm>
            <a:prstGeom prst="teardrop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7422697" y="6146254"/>
            <a:ext cx="414046" cy="360040"/>
            <a:chOff x="7902370" y="6165304"/>
            <a:chExt cx="414046" cy="360040"/>
          </a:xfrm>
        </p:grpSpPr>
        <p:sp>
          <p:nvSpPr>
            <p:cNvPr id="31" name="30 Rectángulo redondeado"/>
            <p:cNvSpPr/>
            <p:nvPr/>
          </p:nvSpPr>
          <p:spPr>
            <a:xfrm>
              <a:off x="7902370" y="616530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31 Lágrima">
              <a:hlinkClick r:id="" action="ppaction://hlinkshowjump?jump=nextslide"/>
            </p:cNvPr>
            <p:cNvSpPr/>
            <p:nvPr/>
          </p:nvSpPr>
          <p:spPr>
            <a:xfrm rot="2700000">
              <a:off x="8037385" y="6279493"/>
              <a:ext cx="144016" cy="144016"/>
            </a:xfrm>
            <a:prstGeom prst="teardrop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8490086" y="6146254"/>
            <a:ext cx="414046" cy="360040"/>
            <a:chOff x="8490086" y="6146254"/>
            <a:chExt cx="414046" cy="360040"/>
          </a:xfrm>
        </p:grpSpPr>
        <p:sp>
          <p:nvSpPr>
            <p:cNvPr id="34" name="33 Rectángulo redondeado"/>
            <p:cNvSpPr/>
            <p:nvPr/>
          </p:nvSpPr>
          <p:spPr>
            <a:xfrm>
              <a:off x="8490086" y="614625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Multiplicar">
              <a:hlinkClick r:id="" action="ppaction://hlinkshowjump?jump=endshow"/>
            </p:cNvPr>
            <p:cNvSpPr/>
            <p:nvPr/>
          </p:nvSpPr>
          <p:spPr>
            <a:xfrm>
              <a:off x="8604448" y="6230616"/>
              <a:ext cx="203670" cy="203670"/>
            </a:xfrm>
            <a:prstGeom prst="mathMultiply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7956580" y="6146254"/>
            <a:ext cx="414046" cy="360040"/>
            <a:chOff x="7956580" y="6146254"/>
            <a:chExt cx="414046" cy="360040"/>
          </a:xfrm>
        </p:grpSpPr>
        <p:sp>
          <p:nvSpPr>
            <p:cNvPr id="37" name="36 Rectángulo redondeado"/>
            <p:cNvSpPr/>
            <p:nvPr/>
          </p:nvSpPr>
          <p:spPr>
            <a:xfrm>
              <a:off x="7956580" y="614625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37 Flecha curvada hacia la izquierda">
              <a:hlinkClick r:id="" action="ppaction://hlinkshowjump?jump=firstslide"/>
            </p:cNvPr>
            <p:cNvSpPr/>
            <p:nvPr/>
          </p:nvSpPr>
          <p:spPr>
            <a:xfrm>
              <a:off x="8081546" y="6221091"/>
              <a:ext cx="143812" cy="239087"/>
            </a:xfrm>
            <a:prstGeom prst="curvedLef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05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ortar rectángulo de esquina del mismo lado"/>
          <p:cNvSpPr/>
          <p:nvPr/>
        </p:nvSpPr>
        <p:spPr>
          <a:xfrm>
            <a:off x="8316416" y="-38912"/>
            <a:ext cx="432048" cy="432048"/>
          </a:xfrm>
          <a:prstGeom prst="snip2SameRect">
            <a:avLst/>
          </a:prstGeom>
          <a:effectLst>
            <a:outerShdw blurRad="40000" dist="23000" dir="5400000" sx="1000" sy="1000" rotWithShape="0">
              <a:srgbClr xmlns:mc="http://schemas.openxmlformats.org/markup-compatibility/2006" xmlns:a14="http://schemas.microsoft.com/office/drawing/2010/main" val="000000" mc:Ignorable="">
                <a:alpha val="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 smtClean="0"/>
              <a:t>4</a:t>
            </a:r>
            <a:endParaRPr lang="es-ES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235264" y="577627"/>
            <a:ext cx="8761672" cy="858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7000" dirty="0" err="1" smtClean="0">
                <a:solidFill>
                  <a:schemeClr val="bg1"/>
                </a:solidFill>
              </a:rPr>
              <a:t>some</a:t>
            </a:r>
            <a:r>
              <a:rPr lang="es-HN" sz="7000" dirty="0" smtClean="0">
                <a:solidFill>
                  <a:schemeClr val="bg1"/>
                </a:solidFill>
              </a:rPr>
              <a:t> </a:t>
            </a:r>
            <a:r>
              <a:rPr lang="es-HN" sz="7000" b="1" dirty="0" err="1" smtClean="0">
                <a:solidFill>
                  <a:schemeClr val="bg1"/>
                </a:solidFill>
              </a:rPr>
              <a:t>works</a:t>
            </a:r>
            <a:endParaRPr lang="es-ES" sz="7000" b="1" dirty="0">
              <a:solidFill>
                <a:schemeClr val="bg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25738" y="573826"/>
            <a:ext cx="5653285" cy="858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7000" dirty="0" err="1" smtClean="0">
                <a:solidFill>
                  <a:schemeClr val="accent4">
                    <a:lumMod val="75000"/>
                  </a:schemeClr>
                </a:solidFill>
              </a:rPr>
              <a:t>some</a:t>
            </a:r>
            <a:r>
              <a:rPr lang="es-HN" sz="7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HN" sz="7000" b="1" dirty="0" err="1" smtClean="0">
                <a:solidFill>
                  <a:schemeClr val="accent4">
                    <a:lumMod val="75000"/>
                  </a:schemeClr>
                </a:solidFill>
              </a:rPr>
              <a:t>works</a:t>
            </a:r>
            <a:endParaRPr lang="es-ES" sz="7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23528" y="3216213"/>
            <a:ext cx="2088232" cy="252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05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Description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95536" y="1499827"/>
            <a:ext cx="1872208" cy="1479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>
                <a:solidFill>
                  <a:schemeClr val="bg1">
                    <a:lumMod val="65000"/>
                  </a:schemeClr>
                </a:solidFill>
              </a:rPr>
              <a:t>PHOTO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323528" y="3008947"/>
            <a:ext cx="2426704" cy="35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Project Name</a:t>
            </a:r>
            <a:endParaRPr lang="es-ES" sz="1400" b="1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2555776" y="1499827"/>
            <a:ext cx="1872208" cy="1479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>
                <a:solidFill>
                  <a:schemeClr val="bg1">
                    <a:lumMod val="65000"/>
                  </a:schemeClr>
                </a:solidFill>
              </a:rPr>
              <a:t>PHOTO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716016" y="1499827"/>
            <a:ext cx="1872208" cy="1479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>
                <a:solidFill>
                  <a:schemeClr val="bg1">
                    <a:lumMod val="65000"/>
                  </a:schemeClr>
                </a:solidFill>
              </a:rPr>
              <a:t>PHOTO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6836356" y="1499827"/>
            <a:ext cx="1872208" cy="1479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>
                <a:solidFill>
                  <a:schemeClr val="bg1">
                    <a:lumMod val="65000"/>
                  </a:schemeClr>
                </a:solidFill>
              </a:rPr>
              <a:t>PHOTO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395536" y="3624063"/>
            <a:ext cx="1872208" cy="1479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>
                <a:solidFill>
                  <a:schemeClr val="bg1">
                    <a:lumMod val="65000"/>
                  </a:schemeClr>
                </a:solidFill>
              </a:rPr>
              <a:t>PHOTO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2555776" y="3624063"/>
            <a:ext cx="1872208" cy="1479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>
                <a:solidFill>
                  <a:schemeClr val="bg1">
                    <a:lumMod val="65000"/>
                  </a:schemeClr>
                </a:solidFill>
              </a:rPr>
              <a:t>PHOTO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4716016" y="3624063"/>
            <a:ext cx="1872208" cy="1479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>
                <a:solidFill>
                  <a:schemeClr val="bg1">
                    <a:lumMod val="65000"/>
                  </a:schemeClr>
                </a:solidFill>
              </a:rPr>
              <a:t>PHOTO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6836356" y="3624063"/>
            <a:ext cx="1872208" cy="1479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>
                <a:solidFill>
                  <a:schemeClr val="bg1">
                    <a:lumMod val="65000"/>
                  </a:schemeClr>
                </a:solidFill>
              </a:rPr>
              <a:t>PHOTO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2 Marcador de contenido"/>
          <p:cNvSpPr txBox="1">
            <a:spLocks/>
          </p:cNvSpPr>
          <p:nvPr/>
        </p:nvSpPr>
        <p:spPr>
          <a:xfrm>
            <a:off x="2501702" y="3216213"/>
            <a:ext cx="2088232" cy="252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05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Description</a:t>
            </a:r>
          </a:p>
        </p:txBody>
      </p:sp>
      <p:sp>
        <p:nvSpPr>
          <p:cNvPr id="45" name="2 Marcador de contenido"/>
          <p:cNvSpPr txBox="1">
            <a:spLocks/>
          </p:cNvSpPr>
          <p:nvPr/>
        </p:nvSpPr>
        <p:spPr>
          <a:xfrm>
            <a:off x="2501702" y="3008947"/>
            <a:ext cx="2426704" cy="35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Project Name</a:t>
            </a:r>
            <a:endParaRPr lang="es-ES" sz="1400" b="1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46" name="2 Marcador de contenido"/>
          <p:cNvSpPr txBox="1">
            <a:spLocks/>
          </p:cNvSpPr>
          <p:nvPr/>
        </p:nvSpPr>
        <p:spPr>
          <a:xfrm>
            <a:off x="4694684" y="3216213"/>
            <a:ext cx="2088232" cy="252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05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Description</a:t>
            </a:r>
          </a:p>
        </p:txBody>
      </p:sp>
      <p:sp>
        <p:nvSpPr>
          <p:cNvPr id="47" name="2 Marcador de contenido"/>
          <p:cNvSpPr txBox="1">
            <a:spLocks/>
          </p:cNvSpPr>
          <p:nvPr/>
        </p:nvSpPr>
        <p:spPr>
          <a:xfrm>
            <a:off x="4694684" y="3008947"/>
            <a:ext cx="2426704" cy="35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Project Name</a:t>
            </a:r>
            <a:endParaRPr lang="es-ES" sz="1400" b="1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48" name="2 Marcador de contenido"/>
          <p:cNvSpPr txBox="1">
            <a:spLocks/>
          </p:cNvSpPr>
          <p:nvPr/>
        </p:nvSpPr>
        <p:spPr>
          <a:xfrm>
            <a:off x="6816140" y="3216213"/>
            <a:ext cx="2088232" cy="252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05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Description</a:t>
            </a:r>
          </a:p>
        </p:txBody>
      </p:sp>
      <p:sp>
        <p:nvSpPr>
          <p:cNvPr id="49" name="2 Marcador de contenido"/>
          <p:cNvSpPr txBox="1">
            <a:spLocks/>
          </p:cNvSpPr>
          <p:nvPr/>
        </p:nvSpPr>
        <p:spPr>
          <a:xfrm>
            <a:off x="6816140" y="3008947"/>
            <a:ext cx="2426704" cy="35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Project Name</a:t>
            </a:r>
            <a:endParaRPr lang="es-ES" sz="1400" b="1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50" name="2 Marcador de contenido"/>
          <p:cNvSpPr txBox="1">
            <a:spLocks/>
          </p:cNvSpPr>
          <p:nvPr/>
        </p:nvSpPr>
        <p:spPr>
          <a:xfrm>
            <a:off x="323528" y="5330924"/>
            <a:ext cx="2088232" cy="252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05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Description</a:t>
            </a:r>
          </a:p>
        </p:txBody>
      </p:sp>
      <p:sp>
        <p:nvSpPr>
          <p:cNvPr id="51" name="2 Marcador de contenido"/>
          <p:cNvSpPr txBox="1">
            <a:spLocks/>
          </p:cNvSpPr>
          <p:nvPr/>
        </p:nvSpPr>
        <p:spPr>
          <a:xfrm>
            <a:off x="323528" y="5123658"/>
            <a:ext cx="2426704" cy="35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Project Name</a:t>
            </a:r>
            <a:endParaRPr lang="es-ES" sz="1400" b="1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52" name="2 Marcador de contenido"/>
          <p:cNvSpPr txBox="1">
            <a:spLocks/>
          </p:cNvSpPr>
          <p:nvPr/>
        </p:nvSpPr>
        <p:spPr>
          <a:xfrm>
            <a:off x="2501702" y="5330924"/>
            <a:ext cx="2088232" cy="252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05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Description</a:t>
            </a:r>
          </a:p>
        </p:txBody>
      </p:sp>
      <p:sp>
        <p:nvSpPr>
          <p:cNvPr id="53" name="2 Marcador de contenido"/>
          <p:cNvSpPr txBox="1">
            <a:spLocks/>
          </p:cNvSpPr>
          <p:nvPr/>
        </p:nvSpPr>
        <p:spPr>
          <a:xfrm>
            <a:off x="2501702" y="5123658"/>
            <a:ext cx="2426704" cy="35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Project Name</a:t>
            </a:r>
            <a:endParaRPr lang="es-ES" sz="1400" b="1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54" name="2 Marcador de contenido"/>
          <p:cNvSpPr txBox="1">
            <a:spLocks/>
          </p:cNvSpPr>
          <p:nvPr/>
        </p:nvSpPr>
        <p:spPr>
          <a:xfrm>
            <a:off x="4694684" y="5330924"/>
            <a:ext cx="2088232" cy="252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05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Description</a:t>
            </a:r>
          </a:p>
        </p:txBody>
      </p:sp>
      <p:sp>
        <p:nvSpPr>
          <p:cNvPr id="55" name="2 Marcador de contenido"/>
          <p:cNvSpPr txBox="1">
            <a:spLocks/>
          </p:cNvSpPr>
          <p:nvPr/>
        </p:nvSpPr>
        <p:spPr>
          <a:xfrm>
            <a:off x="4694684" y="5123658"/>
            <a:ext cx="2426704" cy="35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Project Name</a:t>
            </a:r>
            <a:endParaRPr lang="es-ES" sz="1400" b="1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56" name="2 Marcador de contenido"/>
          <p:cNvSpPr txBox="1">
            <a:spLocks/>
          </p:cNvSpPr>
          <p:nvPr/>
        </p:nvSpPr>
        <p:spPr>
          <a:xfrm>
            <a:off x="6816140" y="5330924"/>
            <a:ext cx="2088232" cy="252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05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Description</a:t>
            </a:r>
          </a:p>
        </p:txBody>
      </p:sp>
      <p:sp>
        <p:nvSpPr>
          <p:cNvPr id="57" name="2 Marcador de contenido"/>
          <p:cNvSpPr txBox="1">
            <a:spLocks/>
          </p:cNvSpPr>
          <p:nvPr/>
        </p:nvSpPr>
        <p:spPr>
          <a:xfrm>
            <a:off x="6816140" y="5123658"/>
            <a:ext cx="2426704" cy="35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Project Name</a:t>
            </a:r>
            <a:endParaRPr lang="es-ES" sz="1400" b="1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58" name="1 Título"/>
          <p:cNvSpPr txBox="1">
            <a:spLocks/>
          </p:cNvSpPr>
          <p:nvPr/>
        </p:nvSpPr>
        <p:spPr>
          <a:xfrm>
            <a:off x="323528" y="6093296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1200" b="1" smtClean="0">
                <a:solidFill>
                  <a:schemeClr val="bg1"/>
                </a:solidFill>
              </a:rPr>
              <a:t>San Pedro Sula, Honduras.</a:t>
            </a:r>
            <a:br>
              <a:rPr lang="es-HN" sz="1200" b="1" smtClean="0">
                <a:solidFill>
                  <a:schemeClr val="bg1"/>
                </a:solidFill>
              </a:rPr>
            </a:br>
            <a:r>
              <a:rPr lang="es-HN" sz="1200" b="1" smtClean="0">
                <a:solidFill>
                  <a:schemeClr val="bg1"/>
                </a:solidFill>
              </a:rPr>
              <a:t>Copyright 2010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59" name="1 Título"/>
          <p:cNvSpPr txBox="1">
            <a:spLocks/>
          </p:cNvSpPr>
          <p:nvPr/>
        </p:nvSpPr>
        <p:spPr>
          <a:xfrm>
            <a:off x="323528" y="5805264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1600" b="1" dirty="0" smtClean="0">
                <a:solidFill>
                  <a:schemeClr val="bg1"/>
                </a:solidFill>
              </a:rPr>
              <a:t>MY AGENCY NAME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pSp>
        <p:nvGrpSpPr>
          <p:cNvPr id="60" name="59 Grupo"/>
          <p:cNvGrpSpPr/>
          <p:nvPr/>
        </p:nvGrpSpPr>
        <p:grpSpPr>
          <a:xfrm>
            <a:off x="6876256" y="6146254"/>
            <a:ext cx="414046" cy="360040"/>
            <a:chOff x="7308304" y="6165304"/>
            <a:chExt cx="414046" cy="360040"/>
          </a:xfrm>
        </p:grpSpPr>
        <p:sp>
          <p:nvSpPr>
            <p:cNvPr id="61" name="60 Rectángulo redondeado"/>
            <p:cNvSpPr/>
            <p:nvPr/>
          </p:nvSpPr>
          <p:spPr>
            <a:xfrm>
              <a:off x="7308304" y="616530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61 Lágrima">
              <a:hlinkClick r:id="" action="ppaction://hlinkshowjump?jump=previousslide"/>
            </p:cNvPr>
            <p:cNvSpPr/>
            <p:nvPr/>
          </p:nvSpPr>
          <p:spPr>
            <a:xfrm rot="13500000">
              <a:off x="7443319" y="6279493"/>
              <a:ext cx="144016" cy="144016"/>
            </a:xfrm>
            <a:prstGeom prst="teardrop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7422697" y="6146254"/>
            <a:ext cx="414046" cy="360040"/>
            <a:chOff x="7902370" y="6165304"/>
            <a:chExt cx="414046" cy="360040"/>
          </a:xfrm>
        </p:grpSpPr>
        <p:sp>
          <p:nvSpPr>
            <p:cNvPr id="64" name="63 Rectángulo redondeado"/>
            <p:cNvSpPr/>
            <p:nvPr/>
          </p:nvSpPr>
          <p:spPr>
            <a:xfrm>
              <a:off x="7902370" y="616530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" name="64 Lágrima">
              <a:hlinkClick r:id="" action="ppaction://hlinkshowjump?jump=nextslide"/>
            </p:cNvPr>
            <p:cNvSpPr/>
            <p:nvPr/>
          </p:nvSpPr>
          <p:spPr>
            <a:xfrm rot="2700000">
              <a:off x="8037385" y="6279493"/>
              <a:ext cx="144016" cy="144016"/>
            </a:xfrm>
            <a:prstGeom prst="teardrop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6" name="65 Grupo"/>
          <p:cNvGrpSpPr/>
          <p:nvPr/>
        </p:nvGrpSpPr>
        <p:grpSpPr>
          <a:xfrm>
            <a:off x="8490086" y="6146254"/>
            <a:ext cx="414046" cy="360040"/>
            <a:chOff x="8490086" y="6146254"/>
            <a:chExt cx="414046" cy="360040"/>
          </a:xfrm>
        </p:grpSpPr>
        <p:sp>
          <p:nvSpPr>
            <p:cNvPr id="67" name="66 Rectángulo redondeado"/>
            <p:cNvSpPr/>
            <p:nvPr/>
          </p:nvSpPr>
          <p:spPr>
            <a:xfrm>
              <a:off x="8490086" y="614625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8" name="67 Multiplicar">
              <a:hlinkClick r:id="" action="ppaction://hlinkshowjump?jump=endshow"/>
            </p:cNvPr>
            <p:cNvSpPr/>
            <p:nvPr/>
          </p:nvSpPr>
          <p:spPr>
            <a:xfrm>
              <a:off x="8604448" y="6230616"/>
              <a:ext cx="203670" cy="203670"/>
            </a:xfrm>
            <a:prstGeom prst="mathMultiply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9" name="68 Grupo"/>
          <p:cNvGrpSpPr/>
          <p:nvPr/>
        </p:nvGrpSpPr>
        <p:grpSpPr>
          <a:xfrm>
            <a:off x="7956580" y="6146254"/>
            <a:ext cx="414046" cy="360040"/>
            <a:chOff x="7956580" y="6146254"/>
            <a:chExt cx="414046" cy="360040"/>
          </a:xfrm>
        </p:grpSpPr>
        <p:sp>
          <p:nvSpPr>
            <p:cNvPr id="70" name="69 Rectángulo redondeado"/>
            <p:cNvSpPr/>
            <p:nvPr/>
          </p:nvSpPr>
          <p:spPr>
            <a:xfrm>
              <a:off x="7956580" y="614625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70 Flecha curvada hacia la izquierda">
              <a:hlinkClick r:id="" action="ppaction://hlinkshowjump?jump=firstslide"/>
            </p:cNvPr>
            <p:cNvSpPr/>
            <p:nvPr/>
          </p:nvSpPr>
          <p:spPr>
            <a:xfrm>
              <a:off x="8081546" y="6221091"/>
              <a:ext cx="143812" cy="239087"/>
            </a:xfrm>
            <a:prstGeom prst="curvedLef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549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ortar rectángulo de esquina del mismo lado"/>
          <p:cNvSpPr/>
          <p:nvPr/>
        </p:nvSpPr>
        <p:spPr>
          <a:xfrm>
            <a:off x="8316416" y="-38912"/>
            <a:ext cx="432048" cy="432048"/>
          </a:xfrm>
          <a:prstGeom prst="snip2SameRect">
            <a:avLst/>
          </a:prstGeom>
          <a:effectLst>
            <a:outerShdw blurRad="40000" dist="23000" dir="5400000" sx="1000" sy="1000" rotWithShape="0">
              <a:srgbClr xmlns:mc="http://schemas.openxmlformats.org/markup-compatibility/2006" xmlns:a14="http://schemas.microsoft.com/office/drawing/2010/main" val="000000" mc:Ignorable="">
                <a:alpha val="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 dirty="0" smtClean="0"/>
              <a:t>5</a:t>
            </a:r>
            <a:endParaRPr lang="es-ES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180396" y="577627"/>
            <a:ext cx="8761672" cy="858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7000" dirty="0" err="1" smtClean="0">
                <a:solidFill>
                  <a:schemeClr val="bg1"/>
                </a:solidFill>
              </a:rPr>
              <a:t>report</a:t>
            </a:r>
            <a:r>
              <a:rPr lang="es-HN" sz="7000" dirty="0" smtClean="0">
                <a:solidFill>
                  <a:schemeClr val="bg1"/>
                </a:solidFill>
              </a:rPr>
              <a:t> </a:t>
            </a:r>
            <a:r>
              <a:rPr lang="es-HN" sz="7000" b="1" dirty="0" smtClean="0">
                <a:solidFill>
                  <a:schemeClr val="bg1"/>
                </a:solidFill>
              </a:rPr>
              <a:t>chart</a:t>
            </a:r>
            <a:endParaRPr lang="es-ES" sz="7000" b="1" dirty="0">
              <a:solidFill>
                <a:schemeClr val="bg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70870" y="573826"/>
            <a:ext cx="5653285" cy="858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7000" dirty="0" err="1" smtClean="0">
                <a:solidFill>
                  <a:schemeClr val="accent4">
                    <a:lumMod val="75000"/>
                  </a:schemeClr>
                </a:solidFill>
              </a:rPr>
              <a:t>report</a:t>
            </a:r>
            <a:r>
              <a:rPr lang="es-HN" sz="7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HN" sz="7000" b="1" dirty="0" smtClean="0">
                <a:solidFill>
                  <a:schemeClr val="accent4">
                    <a:lumMod val="75000"/>
                  </a:schemeClr>
                </a:solidFill>
              </a:rPr>
              <a:t>chart</a:t>
            </a:r>
            <a:endParaRPr lang="es-ES" sz="7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4084732147"/>
              </p:ext>
            </p:extLst>
          </p:nvPr>
        </p:nvGraphicFramePr>
        <p:xfrm>
          <a:off x="362769" y="1312947"/>
          <a:ext cx="6552728" cy="4357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2 Marcador de contenido"/>
          <p:cNvSpPr txBox="1">
            <a:spLocks/>
          </p:cNvSpPr>
          <p:nvPr/>
        </p:nvSpPr>
        <p:spPr>
          <a:xfrm>
            <a:off x="5680751" y="1777775"/>
            <a:ext cx="2426704" cy="715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1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Lorem</a:t>
            </a:r>
            <a:r>
              <a:rPr lang="en-US" sz="11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n-US" sz="11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Ipsum</a:t>
            </a:r>
            <a:r>
              <a:rPr lang="en-US" sz="11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has been the industry's standard dummy text ever since the 1500s.</a:t>
            </a:r>
            <a:endParaRPr lang="es-ES" sz="1100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5680751" y="1484784"/>
            <a:ext cx="2426704" cy="35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s-HN" sz="1400" b="1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3D</a:t>
            </a:r>
            <a:endParaRPr lang="es-ES" sz="1400" b="1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5680751" y="2776736"/>
            <a:ext cx="2426704" cy="715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1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Lorem</a:t>
            </a:r>
            <a:r>
              <a:rPr lang="en-US" sz="11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n-US" sz="11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Ipsum</a:t>
            </a:r>
            <a:r>
              <a:rPr lang="en-US" sz="11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has been the industry's standard dummy text ever since the 1500s.</a:t>
            </a:r>
            <a:endParaRPr lang="es-ES" sz="1100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5680751" y="2483745"/>
            <a:ext cx="2426704" cy="35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s-HN" sz="1400" b="1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Websites</a:t>
            </a:r>
            <a:endParaRPr lang="es-ES" sz="1400" b="1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5680751" y="3785989"/>
            <a:ext cx="2426704" cy="715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1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Lorem</a:t>
            </a:r>
            <a:r>
              <a:rPr lang="en-US" sz="11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n-US" sz="11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Ipsum</a:t>
            </a:r>
            <a:r>
              <a:rPr lang="en-US" sz="11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has been the industry's standard dummy text ever since the 1500s.</a:t>
            </a:r>
            <a:endParaRPr lang="es-ES" sz="1100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5680751" y="3492998"/>
            <a:ext cx="2426704" cy="35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s-HN" sz="1400" b="1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Advertising</a:t>
            </a:r>
            <a:endParaRPr lang="es-ES" sz="1400" b="1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5680751" y="4789888"/>
            <a:ext cx="2426704" cy="715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1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Lorem</a:t>
            </a:r>
            <a:r>
              <a:rPr lang="en-US" sz="11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n-US" sz="11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Ipsum</a:t>
            </a:r>
            <a:r>
              <a:rPr lang="en-US" sz="11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has been the industry's standard dummy text ever since .</a:t>
            </a:r>
            <a:endParaRPr lang="es-ES" sz="1100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5680751" y="4496897"/>
            <a:ext cx="2426704" cy="35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s-HN" sz="1400" b="1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Video</a:t>
            </a:r>
            <a:endParaRPr lang="es-ES" sz="1400" b="1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323528" y="6093296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1200" b="1" smtClean="0">
                <a:solidFill>
                  <a:schemeClr val="bg1"/>
                </a:solidFill>
              </a:rPr>
              <a:t>San Pedro Sula, Honduras.</a:t>
            </a:r>
            <a:br>
              <a:rPr lang="es-HN" sz="1200" b="1" smtClean="0">
                <a:solidFill>
                  <a:schemeClr val="bg1"/>
                </a:solidFill>
              </a:rPr>
            </a:br>
            <a:r>
              <a:rPr lang="es-HN" sz="1200" b="1" smtClean="0">
                <a:solidFill>
                  <a:schemeClr val="bg1"/>
                </a:solidFill>
              </a:rPr>
              <a:t>Copyright 2010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323528" y="5805264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1600" b="1" dirty="0" smtClean="0">
                <a:solidFill>
                  <a:schemeClr val="bg1"/>
                </a:solidFill>
              </a:rPr>
              <a:t>MY AGENCY NAME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6876256" y="6146254"/>
            <a:ext cx="414046" cy="360040"/>
            <a:chOff x="7308304" y="6165304"/>
            <a:chExt cx="414046" cy="360040"/>
          </a:xfrm>
        </p:grpSpPr>
        <p:sp>
          <p:nvSpPr>
            <p:cNvPr id="30" name="29 Rectángulo redondeado"/>
            <p:cNvSpPr/>
            <p:nvPr/>
          </p:nvSpPr>
          <p:spPr>
            <a:xfrm>
              <a:off x="7308304" y="616530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Lágrima">
              <a:hlinkClick r:id="" action="ppaction://hlinkshowjump?jump=previousslide"/>
            </p:cNvPr>
            <p:cNvSpPr/>
            <p:nvPr/>
          </p:nvSpPr>
          <p:spPr>
            <a:xfrm rot="13500000">
              <a:off x="7443319" y="6279493"/>
              <a:ext cx="144016" cy="144016"/>
            </a:xfrm>
            <a:prstGeom prst="teardrop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7422697" y="6146254"/>
            <a:ext cx="414046" cy="360040"/>
            <a:chOff x="7902370" y="6165304"/>
            <a:chExt cx="414046" cy="360040"/>
          </a:xfrm>
        </p:grpSpPr>
        <p:sp>
          <p:nvSpPr>
            <p:cNvPr id="33" name="32 Rectángulo redondeado"/>
            <p:cNvSpPr/>
            <p:nvPr/>
          </p:nvSpPr>
          <p:spPr>
            <a:xfrm>
              <a:off x="7902370" y="616530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33 Lágrima">
              <a:hlinkClick r:id="" action="ppaction://hlinkshowjump?jump=nextslide"/>
            </p:cNvPr>
            <p:cNvSpPr/>
            <p:nvPr/>
          </p:nvSpPr>
          <p:spPr>
            <a:xfrm rot="2700000">
              <a:off x="8037385" y="6279493"/>
              <a:ext cx="144016" cy="144016"/>
            </a:xfrm>
            <a:prstGeom prst="teardrop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8490086" y="6146254"/>
            <a:ext cx="414046" cy="360040"/>
            <a:chOff x="8490086" y="6146254"/>
            <a:chExt cx="414046" cy="360040"/>
          </a:xfrm>
        </p:grpSpPr>
        <p:sp>
          <p:nvSpPr>
            <p:cNvPr id="36" name="35 Rectángulo redondeado"/>
            <p:cNvSpPr/>
            <p:nvPr/>
          </p:nvSpPr>
          <p:spPr>
            <a:xfrm>
              <a:off x="8490086" y="614625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36 Multiplicar">
              <a:hlinkClick r:id="" action="ppaction://hlinkshowjump?jump=endshow"/>
            </p:cNvPr>
            <p:cNvSpPr/>
            <p:nvPr/>
          </p:nvSpPr>
          <p:spPr>
            <a:xfrm>
              <a:off x="8604448" y="6230616"/>
              <a:ext cx="203670" cy="203670"/>
            </a:xfrm>
            <a:prstGeom prst="mathMultiply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7956580" y="6146254"/>
            <a:ext cx="414046" cy="360040"/>
            <a:chOff x="7956580" y="6146254"/>
            <a:chExt cx="414046" cy="360040"/>
          </a:xfrm>
        </p:grpSpPr>
        <p:sp>
          <p:nvSpPr>
            <p:cNvPr id="39" name="38 Rectángulo redondeado"/>
            <p:cNvSpPr/>
            <p:nvPr/>
          </p:nvSpPr>
          <p:spPr>
            <a:xfrm>
              <a:off x="7956580" y="614625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39 Flecha curvada hacia la izquierda">
              <a:hlinkClick r:id="" action="ppaction://hlinkshowjump?jump=firstslide"/>
            </p:cNvPr>
            <p:cNvSpPr/>
            <p:nvPr/>
          </p:nvSpPr>
          <p:spPr>
            <a:xfrm>
              <a:off x="8081546" y="6221091"/>
              <a:ext cx="143812" cy="239087"/>
            </a:xfrm>
            <a:prstGeom prst="curvedLef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929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ortar rectángulo de esquina del mismo lado"/>
          <p:cNvSpPr/>
          <p:nvPr/>
        </p:nvSpPr>
        <p:spPr>
          <a:xfrm>
            <a:off x="8316416" y="-38912"/>
            <a:ext cx="432048" cy="432048"/>
          </a:xfrm>
          <a:prstGeom prst="snip2SameRect">
            <a:avLst/>
          </a:prstGeom>
          <a:effectLst>
            <a:outerShdw blurRad="40000" dist="23000" dir="5400000" sx="1000" sy="1000" rotWithShape="0">
              <a:srgbClr xmlns:mc="http://schemas.openxmlformats.org/markup-compatibility/2006" xmlns:a14="http://schemas.microsoft.com/office/drawing/2010/main" val="000000" mc:Ignorable="">
                <a:alpha val="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 dirty="0" smtClean="0"/>
              <a:t>6</a:t>
            </a:r>
            <a:endParaRPr lang="es-ES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23296" y="577627"/>
            <a:ext cx="8761672" cy="858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7000" dirty="0" err="1" smtClean="0">
                <a:solidFill>
                  <a:schemeClr val="bg1"/>
                </a:solidFill>
              </a:rPr>
              <a:t>client</a:t>
            </a:r>
            <a:r>
              <a:rPr lang="es-HN" sz="7000" dirty="0" smtClean="0">
                <a:solidFill>
                  <a:schemeClr val="bg1"/>
                </a:solidFill>
              </a:rPr>
              <a:t> </a:t>
            </a:r>
            <a:r>
              <a:rPr lang="es-HN" sz="7000" b="1" dirty="0" smtClean="0">
                <a:solidFill>
                  <a:schemeClr val="bg1"/>
                </a:solidFill>
              </a:rPr>
              <a:t>chart</a:t>
            </a:r>
            <a:endParaRPr lang="es-ES" sz="7000" b="1" dirty="0">
              <a:solidFill>
                <a:schemeClr val="bg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13770" y="573826"/>
            <a:ext cx="5653285" cy="858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7000" dirty="0" err="1" smtClean="0">
                <a:solidFill>
                  <a:schemeClr val="accent4">
                    <a:lumMod val="75000"/>
                  </a:schemeClr>
                </a:solidFill>
              </a:rPr>
              <a:t>client</a:t>
            </a:r>
            <a:r>
              <a:rPr lang="es-HN" sz="7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HN" sz="7000" b="1" dirty="0" smtClean="0">
                <a:solidFill>
                  <a:schemeClr val="accent4">
                    <a:lumMod val="75000"/>
                  </a:schemeClr>
                </a:solidFill>
              </a:rPr>
              <a:t>chart</a:t>
            </a:r>
            <a:endParaRPr lang="es-ES" sz="7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81261" y="4299570"/>
            <a:ext cx="2426704" cy="1117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1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Lorem</a:t>
            </a:r>
            <a:r>
              <a:rPr lang="en-US" sz="11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n-US" sz="11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Ipsum</a:t>
            </a:r>
            <a:r>
              <a:rPr lang="en-US" sz="11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has been the industry's standard dummy text ever since the 1500s, when an unknown printer took a galley of type and scrambled it to make a type specimen book. </a:t>
            </a:r>
            <a:endParaRPr lang="es-ES" sz="1100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481261" y="4006580"/>
            <a:ext cx="2426704" cy="35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s-HN" sz="1400" b="1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Graphic</a:t>
            </a:r>
            <a:r>
              <a:rPr lang="es-HN" sz="1400" b="1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s-HN" sz="1400" b="1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Report</a:t>
            </a:r>
            <a:endParaRPr lang="es-ES" sz="1400" b="1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1424096156"/>
              </p:ext>
            </p:extLst>
          </p:nvPr>
        </p:nvGraphicFramePr>
        <p:xfrm>
          <a:off x="107504" y="1303427"/>
          <a:ext cx="3689726" cy="2682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2 Marcador de contenido"/>
          <p:cNvSpPr txBox="1">
            <a:spLocks/>
          </p:cNvSpPr>
          <p:nvPr/>
        </p:nvSpPr>
        <p:spPr>
          <a:xfrm>
            <a:off x="3406552" y="4299570"/>
            <a:ext cx="2426704" cy="1117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1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Lorem</a:t>
            </a:r>
            <a:r>
              <a:rPr lang="en-US" sz="11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n-US" sz="11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Ipsum</a:t>
            </a:r>
            <a:r>
              <a:rPr lang="en-US" sz="11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has been the industry's standard dummy text ever since the 1500s, when an unknown printer took a galley of type and scrambled it to make a type specimen book. </a:t>
            </a:r>
            <a:endParaRPr lang="es-ES" sz="1100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>
          <a:xfrm>
            <a:off x="3406552" y="4006580"/>
            <a:ext cx="2426704" cy="35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s-HN" sz="1400" b="1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Graphic</a:t>
            </a:r>
            <a:r>
              <a:rPr lang="es-HN" sz="1400" b="1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s-HN" sz="1400" b="1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Report</a:t>
            </a:r>
            <a:endParaRPr lang="es-ES" sz="1400" b="1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2618913595"/>
              </p:ext>
            </p:extLst>
          </p:nvPr>
        </p:nvGraphicFramePr>
        <p:xfrm>
          <a:off x="3032795" y="1303427"/>
          <a:ext cx="3689726" cy="2682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2 Marcador de contenido"/>
          <p:cNvSpPr txBox="1">
            <a:spLocks/>
          </p:cNvSpPr>
          <p:nvPr/>
        </p:nvSpPr>
        <p:spPr>
          <a:xfrm>
            <a:off x="6399160" y="4299570"/>
            <a:ext cx="2426704" cy="1117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11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Lorem</a:t>
            </a:r>
            <a:r>
              <a:rPr lang="en-US" sz="11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n-US" sz="1100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Ipsum</a:t>
            </a:r>
            <a:r>
              <a:rPr lang="en-US" sz="11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has been the industry's standard dummy text ever since the 1500s, when an unknown printer took a galley of type and scrambled it to make a type specimen book. </a:t>
            </a:r>
            <a:endParaRPr lang="es-ES" sz="1100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6399160" y="4006580"/>
            <a:ext cx="2426704" cy="35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s-HN" sz="1400" b="1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Graphic</a:t>
            </a:r>
            <a:r>
              <a:rPr lang="es-HN" sz="1400" b="1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s-HN" sz="1400" b="1" dirty="0" err="1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Report</a:t>
            </a:r>
            <a:endParaRPr lang="es-ES" sz="1400" b="1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graphicFrame>
        <p:nvGraphicFramePr>
          <p:cNvPr id="27" name="26 Gráfico"/>
          <p:cNvGraphicFramePr/>
          <p:nvPr>
            <p:extLst>
              <p:ext uri="{D42A27DB-BD31-4B8C-83A1-F6EECF244321}">
                <p14:modId xmlns:p14="http://schemas.microsoft.com/office/powerpoint/2010/main" val="2234524921"/>
              </p:ext>
            </p:extLst>
          </p:nvPr>
        </p:nvGraphicFramePr>
        <p:xfrm>
          <a:off x="6025403" y="1303427"/>
          <a:ext cx="3689726" cy="2682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1 Título"/>
          <p:cNvSpPr txBox="1">
            <a:spLocks/>
          </p:cNvSpPr>
          <p:nvPr/>
        </p:nvSpPr>
        <p:spPr>
          <a:xfrm>
            <a:off x="323528" y="6093296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1200" b="1" smtClean="0">
                <a:solidFill>
                  <a:schemeClr val="bg1"/>
                </a:solidFill>
              </a:rPr>
              <a:t>San Pedro Sula, Honduras.</a:t>
            </a:r>
            <a:br>
              <a:rPr lang="es-HN" sz="1200" b="1" smtClean="0">
                <a:solidFill>
                  <a:schemeClr val="bg1"/>
                </a:solidFill>
              </a:rPr>
            </a:br>
            <a:r>
              <a:rPr lang="es-HN" sz="1200" b="1" smtClean="0">
                <a:solidFill>
                  <a:schemeClr val="bg1"/>
                </a:solidFill>
              </a:rPr>
              <a:t>Copyright 2010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323528" y="5805264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1600" b="1" dirty="0" smtClean="0">
                <a:solidFill>
                  <a:schemeClr val="bg1"/>
                </a:solidFill>
              </a:rPr>
              <a:t>MY AGENCY NAME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pSp>
        <p:nvGrpSpPr>
          <p:cNvPr id="30" name="29 Grupo"/>
          <p:cNvGrpSpPr/>
          <p:nvPr/>
        </p:nvGrpSpPr>
        <p:grpSpPr>
          <a:xfrm>
            <a:off x="6876256" y="6146254"/>
            <a:ext cx="414046" cy="360040"/>
            <a:chOff x="7308304" y="6165304"/>
            <a:chExt cx="414046" cy="360040"/>
          </a:xfrm>
        </p:grpSpPr>
        <p:sp>
          <p:nvSpPr>
            <p:cNvPr id="31" name="30 Rectángulo redondeado"/>
            <p:cNvSpPr/>
            <p:nvPr/>
          </p:nvSpPr>
          <p:spPr>
            <a:xfrm>
              <a:off x="7308304" y="616530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31 Lágrima">
              <a:hlinkClick r:id="" action="ppaction://hlinkshowjump?jump=previousslide"/>
            </p:cNvPr>
            <p:cNvSpPr/>
            <p:nvPr/>
          </p:nvSpPr>
          <p:spPr>
            <a:xfrm rot="13500000">
              <a:off x="7443319" y="6279493"/>
              <a:ext cx="144016" cy="144016"/>
            </a:xfrm>
            <a:prstGeom prst="teardrop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7422697" y="6146254"/>
            <a:ext cx="414046" cy="360040"/>
            <a:chOff x="7902370" y="6165304"/>
            <a:chExt cx="414046" cy="360040"/>
          </a:xfrm>
        </p:grpSpPr>
        <p:sp>
          <p:nvSpPr>
            <p:cNvPr id="34" name="33 Rectángulo redondeado"/>
            <p:cNvSpPr/>
            <p:nvPr/>
          </p:nvSpPr>
          <p:spPr>
            <a:xfrm>
              <a:off x="7902370" y="616530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Lágrima">
              <a:hlinkClick r:id="" action="ppaction://hlinkshowjump?jump=nextslide"/>
            </p:cNvPr>
            <p:cNvSpPr/>
            <p:nvPr/>
          </p:nvSpPr>
          <p:spPr>
            <a:xfrm rot="2700000">
              <a:off x="8037385" y="6279493"/>
              <a:ext cx="144016" cy="144016"/>
            </a:xfrm>
            <a:prstGeom prst="teardrop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8490086" y="6146254"/>
            <a:ext cx="414046" cy="360040"/>
            <a:chOff x="8490086" y="6146254"/>
            <a:chExt cx="414046" cy="360040"/>
          </a:xfrm>
        </p:grpSpPr>
        <p:sp>
          <p:nvSpPr>
            <p:cNvPr id="37" name="36 Rectángulo redondeado"/>
            <p:cNvSpPr/>
            <p:nvPr/>
          </p:nvSpPr>
          <p:spPr>
            <a:xfrm>
              <a:off x="8490086" y="614625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37 Multiplicar">
              <a:hlinkClick r:id="" action="ppaction://hlinkshowjump?jump=endshow"/>
            </p:cNvPr>
            <p:cNvSpPr/>
            <p:nvPr/>
          </p:nvSpPr>
          <p:spPr>
            <a:xfrm>
              <a:off x="8604448" y="6230616"/>
              <a:ext cx="203670" cy="203670"/>
            </a:xfrm>
            <a:prstGeom prst="mathMultiply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7956580" y="6146254"/>
            <a:ext cx="414046" cy="360040"/>
            <a:chOff x="7956580" y="6146254"/>
            <a:chExt cx="414046" cy="360040"/>
          </a:xfrm>
        </p:grpSpPr>
        <p:sp>
          <p:nvSpPr>
            <p:cNvPr id="40" name="39 Rectángulo redondeado"/>
            <p:cNvSpPr/>
            <p:nvPr/>
          </p:nvSpPr>
          <p:spPr>
            <a:xfrm>
              <a:off x="7956580" y="614625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40 Flecha curvada hacia la izquierda">
              <a:hlinkClick r:id="" action="ppaction://hlinkshowjump?jump=firstslide"/>
            </p:cNvPr>
            <p:cNvSpPr/>
            <p:nvPr/>
          </p:nvSpPr>
          <p:spPr>
            <a:xfrm>
              <a:off x="8081546" y="6221091"/>
              <a:ext cx="143812" cy="239087"/>
            </a:xfrm>
            <a:prstGeom prst="curvedLef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986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 txBox="1">
            <a:spLocks/>
          </p:cNvSpPr>
          <p:nvPr/>
        </p:nvSpPr>
        <p:spPr>
          <a:xfrm>
            <a:off x="4523296" y="1491264"/>
            <a:ext cx="8761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7000" dirty="0" err="1" smtClean="0">
                <a:solidFill>
                  <a:schemeClr val="bg1"/>
                </a:solidFill>
              </a:rPr>
              <a:t>contact</a:t>
            </a:r>
            <a:r>
              <a:rPr lang="es-HN" sz="7000" dirty="0" smtClean="0">
                <a:solidFill>
                  <a:schemeClr val="bg1"/>
                </a:solidFill>
              </a:rPr>
              <a:t> </a:t>
            </a:r>
            <a:r>
              <a:rPr lang="es-HN" sz="7000" b="1" dirty="0" err="1" smtClean="0">
                <a:solidFill>
                  <a:schemeClr val="bg1"/>
                </a:solidFill>
              </a:rPr>
              <a:t>us</a:t>
            </a:r>
            <a:endParaRPr lang="es-ES" sz="7000" b="1" dirty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21560" y="1484784"/>
            <a:ext cx="3938872" cy="1143000"/>
          </a:xfrm>
        </p:spPr>
        <p:txBody>
          <a:bodyPr>
            <a:noAutofit/>
          </a:bodyPr>
          <a:lstStyle/>
          <a:p>
            <a:pPr algn="l"/>
            <a:r>
              <a:rPr lang="es-HN" sz="7000" dirty="0" err="1" smtClean="0">
                <a:solidFill>
                  <a:schemeClr val="accent4">
                    <a:lumMod val="75000"/>
                  </a:schemeClr>
                </a:solidFill>
              </a:rPr>
              <a:t>contact</a:t>
            </a:r>
            <a:r>
              <a:rPr lang="es-HN" sz="7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HN" sz="7000" b="1" dirty="0" err="1" smtClean="0">
                <a:solidFill>
                  <a:schemeClr val="accent4">
                    <a:lumMod val="75000"/>
                  </a:schemeClr>
                </a:solidFill>
              </a:rPr>
              <a:t>us</a:t>
            </a:r>
            <a:endParaRPr lang="es-ES" sz="7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93568" y="2624903"/>
            <a:ext cx="3240360" cy="2302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Address:</a:t>
            </a:r>
          </a:p>
          <a:p>
            <a:pPr marL="0" indent="0">
              <a:buNone/>
            </a:pPr>
            <a:r>
              <a:rPr lang="en-US" sz="1400" dirty="0" err="1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Lorem</a:t>
            </a:r>
            <a:r>
              <a:rPr lang="en-US" sz="1400" dirty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</a:t>
            </a:r>
            <a:r>
              <a:rPr lang="en-US" sz="1400" dirty="0" err="1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ipsum</a:t>
            </a:r>
            <a:r>
              <a:rPr lang="en-US" sz="1400" dirty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 dolor, 03663</a:t>
            </a:r>
          </a:p>
          <a:p>
            <a:pPr marL="0" indent="0">
              <a:buNone/>
            </a:pPr>
            <a:r>
              <a:rPr lang="en-US" sz="1400" dirty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State, Country</a:t>
            </a:r>
          </a:p>
          <a:p>
            <a:pPr marL="0" indent="0">
              <a:buNone/>
            </a:pPr>
            <a:endParaRPr lang="en-US" sz="1400" dirty="0" smtClean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Phone</a:t>
            </a:r>
            <a:r>
              <a:rPr lang="en-US" sz="1400" b="1" dirty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1400" dirty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+1 123 123 1233</a:t>
            </a:r>
          </a:p>
          <a:p>
            <a:pPr marL="0" indent="0">
              <a:buNone/>
            </a:pPr>
            <a:endParaRPr lang="en-US" sz="1400" b="1" dirty="0" smtClean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Email:</a:t>
            </a:r>
            <a:endParaRPr lang="en-US" sz="1400" b="1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xmlns:mc="http://schemas.openxmlformats.org/markup-compatibility/2006" xmlns:a14="http://schemas.microsoft.com/office/drawing/2010/main" val="5F5F5F" mc:Ignorable=""/>
                </a:solidFill>
              </a:rPr>
              <a:t>myagency@domain.com</a:t>
            </a:r>
            <a:endParaRPr lang="es-ES" sz="1400" dirty="0">
              <a:solidFill>
                <a:srgbClr xmlns:mc="http://schemas.openxmlformats.org/markup-compatibility/2006" xmlns:a14="http://schemas.microsoft.com/office/drawing/2010/main" val="5F5F5F" mc:Ignorable=""/>
              </a:solidFill>
            </a:endParaRPr>
          </a:p>
        </p:txBody>
      </p:sp>
      <p:sp>
        <p:nvSpPr>
          <p:cNvPr id="14" name="13 Recortar rectángulo de esquina del mismo lado"/>
          <p:cNvSpPr/>
          <p:nvPr/>
        </p:nvSpPr>
        <p:spPr>
          <a:xfrm>
            <a:off x="8316416" y="-38912"/>
            <a:ext cx="432048" cy="432048"/>
          </a:xfrm>
          <a:prstGeom prst="snip2SameRect">
            <a:avLst/>
          </a:prstGeom>
          <a:effectLst>
            <a:outerShdw blurRad="40000" dist="23000" dir="5400000" sx="1000" sy="1000" rotWithShape="0">
              <a:srgbClr xmlns:mc="http://schemas.openxmlformats.org/markup-compatibility/2006" xmlns:a14="http://schemas.microsoft.com/office/drawing/2010/main" val="000000" mc:Ignorable="">
                <a:alpha val="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 dirty="0" smtClean="0"/>
              <a:t>7</a:t>
            </a:r>
            <a:endParaRPr lang="es-ES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283968" y="1491264"/>
            <a:ext cx="0" cy="33778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276922" y="1491264"/>
            <a:ext cx="0" cy="33778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3 Elipse"/>
          <p:cNvSpPr/>
          <p:nvPr/>
        </p:nvSpPr>
        <p:spPr>
          <a:xfrm>
            <a:off x="1547664" y="2276872"/>
            <a:ext cx="1728192" cy="172819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LOGO</a:t>
            </a:r>
            <a:endParaRPr lang="es-ES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23528" y="6093296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1200" b="1" smtClean="0">
                <a:solidFill>
                  <a:schemeClr val="bg1"/>
                </a:solidFill>
              </a:rPr>
              <a:t>San Pedro Sula, Honduras.</a:t>
            </a:r>
            <a:br>
              <a:rPr lang="es-HN" sz="1200" b="1" smtClean="0">
                <a:solidFill>
                  <a:schemeClr val="bg1"/>
                </a:solidFill>
              </a:rPr>
            </a:br>
            <a:r>
              <a:rPr lang="es-HN" sz="1200" b="1" smtClean="0">
                <a:solidFill>
                  <a:schemeClr val="bg1"/>
                </a:solidFill>
              </a:rPr>
              <a:t>Copyright 2010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323528" y="5805264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1600" b="1" dirty="0" smtClean="0">
                <a:solidFill>
                  <a:schemeClr val="bg1"/>
                </a:solidFill>
              </a:rPr>
              <a:t>MY AGENCY NAME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6876256" y="6146254"/>
            <a:ext cx="414046" cy="360040"/>
            <a:chOff x="7308304" y="6165304"/>
            <a:chExt cx="414046" cy="360040"/>
          </a:xfrm>
        </p:grpSpPr>
        <p:sp>
          <p:nvSpPr>
            <p:cNvPr id="19" name="18 Rectángulo redondeado"/>
            <p:cNvSpPr/>
            <p:nvPr/>
          </p:nvSpPr>
          <p:spPr>
            <a:xfrm>
              <a:off x="7308304" y="616530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Lágrima">
              <a:hlinkClick r:id="" action="ppaction://hlinkshowjump?jump=previousslide"/>
            </p:cNvPr>
            <p:cNvSpPr/>
            <p:nvPr/>
          </p:nvSpPr>
          <p:spPr>
            <a:xfrm rot="13500000">
              <a:off x="7443319" y="6279493"/>
              <a:ext cx="144016" cy="144016"/>
            </a:xfrm>
            <a:prstGeom prst="teardrop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7422697" y="6146254"/>
            <a:ext cx="414046" cy="360040"/>
            <a:chOff x="7902370" y="6165304"/>
            <a:chExt cx="414046" cy="360040"/>
          </a:xfrm>
        </p:grpSpPr>
        <p:sp>
          <p:nvSpPr>
            <p:cNvPr id="22" name="21 Rectángulo redondeado"/>
            <p:cNvSpPr/>
            <p:nvPr/>
          </p:nvSpPr>
          <p:spPr>
            <a:xfrm>
              <a:off x="7902370" y="616530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Lágrima">
              <a:hlinkClick r:id="" action="ppaction://hlinkshowjump?jump=nextslide"/>
            </p:cNvPr>
            <p:cNvSpPr/>
            <p:nvPr/>
          </p:nvSpPr>
          <p:spPr>
            <a:xfrm rot="2700000">
              <a:off x="8037385" y="6279493"/>
              <a:ext cx="144016" cy="144016"/>
            </a:xfrm>
            <a:prstGeom prst="teardrop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8490086" y="6146254"/>
            <a:ext cx="414046" cy="360040"/>
            <a:chOff x="8490086" y="6146254"/>
            <a:chExt cx="414046" cy="360040"/>
          </a:xfrm>
        </p:grpSpPr>
        <p:sp>
          <p:nvSpPr>
            <p:cNvPr id="25" name="24 Rectángulo redondeado"/>
            <p:cNvSpPr/>
            <p:nvPr/>
          </p:nvSpPr>
          <p:spPr>
            <a:xfrm>
              <a:off x="8490086" y="614625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25 Multiplicar">
              <a:hlinkClick r:id="" action="ppaction://hlinkshowjump?jump=endshow"/>
            </p:cNvPr>
            <p:cNvSpPr/>
            <p:nvPr/>
          </p:nvSpPr>
          <p:spPr>
            <a:xfrm>
              <a:off x="8604448" y="6230616"/>
              <a:ext cx="203670" cy="203670"/>
            </a:xfrm>
            <a:prstGeom prst="mathMultiply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7956580" y="6146254"/>
            <a:ext cx="414046" cy="360040"/>
            <a:chOff x="7956580" y="6146254"/>
            <a:chExt cx="414046" cy="360040"/>
          </a:xfrm>
        </p:grpSpPr>
        <p:sp>
          <p:nvSpPr>
            <p:cNvPr id="28" name="27 Rectángulo redondeado"/>
            <p:cNvSpPr/>
            <p:nvPr/>
          </p:nvSpPr>
          <p:spPr>
            <a:xfrm>
              <a:off x="7956580" y="614625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lecha curvada hacia la izquierda">
              <a:hlinkClick r:id="" action="ppaction://hlinkshowjump?jump=firstslide"/>
            </p:cNvPr>
            <p:cNvSpPr/>
            <p:nvPr/>
          </p:nvSpPr>
          <p:spPr>
            <a:xfrm>
              <a:off x="8081546" y="6221091"/>
              <a:ext cx="143812" cy="239087"/>
            </a:xfrm>
            <a:prstGeom prst="curvedLef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31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851648" y="1772816"/>
            <a:ext cx="3938872" cy="1143000"/>
          </a:xfrm>
        </p:spPr>
        <p:txBody>
          <a:bodyPr>
            <a:noAutofit/>
          </a:bodyPr>
          <a:lstStyle/>
          <a:p>
            <a:pPr algn="r"/>
            <a:r>
              <a:rPr lang="es-HN" sz="7000" dirty="0" err="1" smtClean="0">
                <a:solidFill>
                  <a:schemeClr val="accent4">
                    <a:lumMod val="75000"/>
                  </a:schemeClr>
                </a:solidFill>
              </a:rPr>
              <a:t>see</a:t>
            </a:r>
            <a:r>
              <a:rPr lang="es-HN" sz="7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HN" sz="7000" b="1" dirty="0" err="1" smtClean="0">
                <a:solidFill>
                  <a:schemeClr val="accent4">
                    <a:lumMod val="75000"/>
                  </a:schemeClr>
                </a:solidFill>
              </a:rPr>
              <a:t>you</a:t>
            </a:r>
            <a:endParaRPr lang="es-ES" sz="7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835696" y="2636912"/>
            <a:ext cx="7120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HN" sz="23900" b="1" dirty="0" err="1" smtClean="0">
                <a:solidFill>
                  <a:schemeClr val="accent4">
                    <a:lumMod val="75000"/>
                  </a:schemeClr>
                </a:solidFill>
              </a:rPr>
              <a:t>soon</a:t>
            </a:r>
            <a:endParaRPr lang="es-ES" sz="239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23528" y="6093296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1200" b="1" smtClean="0">
                <a:solidFill>
                  <a:schemeClr val="bg1"/>
                </a:solidFill>
              </a:rPr>
              <a:t>San Pedro Sula, Honduras.</a:t>
            </a:r>
            <a:br>
              <a:rPr lang="es-HN" sz="1200" b="1" smtClean="0">
                <a:solidFill>
                  <a:schemeClr val="bg1"/>
                </a:solidFill>
              </a:rPr>
            </a:br>
            <a:r>
              <a:rPr lang="es-HN" sz="1200" b="1" smtClean="0">
                <a:solidFill>
                  <a:schemeClr val="bg1"/>
                </a:solidFill>
              </a:rPr>
              <a:t>Copyright 2010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23528" y="5805264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1600" b="1" dirty="0" smtClean="0">
                <a:solidFill>
                  <a:schemeClr val="bg1"/>
                </a:solidFill>
              </a:rPr>
              <a:t>MY AGENCY NAME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8490086" y="6146254"/>
            <a:ext cx="414046" cy="360040"/>
            <a:chOff x="8490086" y="6146254"/>
            <a:chExt cx="414046" cy="360040"/>
          </a:xfrm>
        </p:grpSpPr>
        <p:sp>
          <p:nvSpPr>
            <p:cNvPr id="15" name="14 Rectángulo redondeado"/>
            <p:cNvSpPr/>
            <p:nvPr/>
          </p:nvSpPr>
          <p:spPr>
            <a:xfrm>
              <a:off x="8490086" y="614625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Multiplicar">
              <a:hlinkClick r:id="" action="ppaction://hlinkshowjump?jump=endshow"/>
            </p:cNvPr>
            <p:cNvSpPr/>
            <p:nvPr/>
          </p:nvSpPr>
          <p:spPr>
            <a:xfrm>
              <a:off x="8604448" y="6230616"/>
              <a:ext cx="203670" cy="203670"/>
            </a:xfrm>
            <a:prstGeom prst="mathMultiply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7956580" y="6146254"/>
            <a:ext cx="414046" cy="360040"/>
            <a:chOff x="7956580" y="6146254"/>
            <a:chExt cx="414046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7956580" y="6146254"/>
              <a:ext cx="414046" cy="36004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Flecha curvada hacia la izquierda">
              <a:hlinkClick r:id="" action="ppaction://hlinkshowjump?jump=firstslide"/>
            </p:cNvPr>
            <p:cNvSpPr/>
            <p:nvPr/>
          </p:nvSpPr>
          <p:spPr>
            <a:xfrm>
              <a:off x="8081546" y="6221091"/>
              <a:ext cx="143812" cy="239087"/>
            </a:xfrm>
            <a:prstGeom prst="curvedLef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088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xmlns:mc="http://schemas.openxmlformats.org/markup-compatibility/2006" xmlns:a14="http://schemas.microsoft.com/office/drawing/2010/main" val="1F497D" mc:Ignorable=""/>
    </a:dk2>
    <a:lt2>
      <a:srgbClr xmlns:mc="http://schemas.openxmlformats.org/markup-compatibility/2006" xmlns:a14="http://schemas.microsoft.com/office/drawing/2010/main" val="EEECE1" mc:Ignorable=""/>
    </a:lt2>
    <a:accent1>
      <a:srgbClr xmlns:mc="http://schemas.openxmlformats.org/markup-compatibility/2006" xmlns:a14="http://schemas.microsoft.com/office/drawing/2010/main" val="4F81BD" mc:Ignorable=""/>
    </a:accent1>
    <a:accent2>
      <a:srgbClr xmlns:mc="http://schemas.openxmlformats.org/markup-compatibility/2006" xmlns:a14="http://schemas.microsoft.com/office/drawing/2010/main" val="C0504D" mc:Ignorable=""/>
    </a:accent2>
    <a:accent3>
      <a:srgbClr xmlns:mc="http://schemas.openxmlformats.org/markup-compatibility/2006" xmlns:a14="http://schemas.microsoft.com/office/drawing/2010/main" val="9BBB59" mc:Ignorable=""/>
    </a:accent3>
    <a:accent4>
      <a:srgbClr xmlns:mc="http://schemas.openxmlformats.org/markup-compatibility/2006" xmlns:a14="http://schemas.microsoft.com/office/drawing/2010/main" val="8064A2" mc:Ignorable=""/>
    </a:accent4>
    <a:accent5>
      <a:srgbClr xmlns:mc="http://schemas.openxmlformats.org/markup-compatibility/2006" xmlns:a14="http://schemas.microsoft.com/office/drawing/2010/main" val="4BACC6" mc:Ignorable=""/>
    </a:accent5>
    <a:accent6>
      <a:srgbClr xmlns:mc="http://schemas.openxmlformats.org/markup-compatibility/2006" xmlns:a14="http://schemas.microsoft.com/office/drawing/2010/main" val="F79646" mc:Ignorable=""/>
    </a:accent6>
    <a:hlink>
      <a:srgbClr xmlns:mc="http://schemas.openxmlformats.org/markup-compatibility/2006" xmlns:a14="http://schemas.microsoft.com/office/drawing/2010/main" val="0000FF" mc:Ignorable=""/>
    </a:hlink>
    <a:folHlink>
      <a:srgbClr xmlns:mc="http://schemas.openxmlformats.org/markup-compatibility/2006" xmlns:a14="http://schemas.microsoft.com/office/drawing/2010/main" val="800080" mc:Ignorable="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459</Words>
  <Application>Microsoft Office PowerPoint</Application>
  <PresentationFormat>Presentación en pantalla (4:3)</PresentationFormat>
  <Paragraphs>117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San Pedro Sula, Honduras. Copyright 2010</vt:lpstr>
      <vt:lpstr>about us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contact us</vt:lpstr>
      <vt:lpstr>see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Pedro Sula, Honduras. Copyright 2010</dc:title>
  <dc:creator>Design</dc:creator>
  <cp:lastModifiedBy>Design</cp:lastModifiedBy>
  <cp:revision>16</cp:revision>
  <dcterms:created xsi:type="dcterms:W3CDTF">2010-04-20T18:02:53Z</dcterms:created>
  <dcterms:modified xsi:type="dcterms:W3CDTF">2010-04-21T17:16:00Z</dcterms:modified>
</cp:coreProperties>
</file>