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B4"/>
    <a:srgbClr val="00BAFF"/>
    <a:srgbClr val="9E0000"/>
    <a:srgbClr val="D58202"/>
    <a:srgbClr val="E8BB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02"/>
      </p:cViewPr>
      <p:guideLst>
        <p:guide orient="horz" pos="124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E8BB03"/>
                </a:gs>
                <a:gs pos="100000">
                  <a:srgbClr val="D58202"/>
                </a:gs>
              </a:gsLst>
              <a:lin ang="5400000" scaled="0"/>
            </a:gradFill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>
              <a:gsLst>
                <a:gs pos="0">
                  <a:srgbClr val="FF0000"/>
                </a:gs>
                <a:gs pos="100000">
                  <a:srgbClr val="9E0000"/>
                </a:gs>
              </a:gsLst>
              <a:lin ang="5400000" scaled="0"/>
            </a:gradFill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5400000" scaled="0"/>
            </a:gradFill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9841024"/>
        <c:axId val="169842560"/>
        <c:axId val="0"/>
      </c:bar3DChart>
      <c:catAx>
        <c:axId val="16984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  <c:crossAx val="169842560"/>
        <c:crosses val="autoZero"/>
        <c:auto val="1"/>
        <c:lblAlgn val="ctr"/>
        <c:lblOffset val="100"/>
        <c:noMultiLvlLbl val="0"/>
      </c:catAx>
      <c:valAx>
        <c:axId val="169842560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  <c:crossAx val="16984102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60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ayout/>
      <c:overlay val="0"/>
      <c:spPr>
        <a:effectLst/>
      </c:spPr>
      <c:txPr>
        <a:bodyPr/>
        <a:lstStyle/>
        <a:p>
          <a:pPr>
            <a:defRPr sz="1600" baseline="0">
              <a:solidFill>
                <a:schemeClr val="bg1">
                  <a:lumMod val="75000"/>
                </a:schemeClr>
              </a:solidFill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40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545236193301923E-2"/>
          <c:y val="0.16124472721856573"/>
          <c:w val="0.54010191660824991"/>
          <c:h val="0.6220880972021538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E8BB03"/>
                </a:gs>
                <a:gs pos="100000">
                  <a:srgbClr val="D58202"/>
                </a:gs>
              </a:gsLst>
              <a:lin ang="5400000" scaled="0"/>
            </a:gradFill>
          </c:spPr>
          <c:dPt>
            <c:idx val="1"/>
            <c:bubble3D val="0"/>
            <c:spPr>
              <a:gradFill>
                <a:gsLst>
                  <a:gs pos="0">
                    <a:srgbClr val="FF0000"/>
                  </a:gs>
                  <a:gs pos="100000">
                    <a:srgbClr val="9E0000"/>
                  </a:gs>
                </a:gsLst>
                <a:lin ang="5400000" scaled="0"/>
              </a:gradFill>
            </c:spPr>
          </c:dPt>
          <c:dPt>
            <c:idx val="2"/>
            <c:bubble3D val="0"/>
            <c:spPr>
              <a:gradFill>
                <a:gsLst>
                  <a:gs pos="0">
                    <a:srgbClr val="00B0F0"/>
                  </a:gs>
                  <a:gs pos="100000">
                    <a:srgbClr val="0070C0"/>
                  </a:gs>
                </a:gsLst>
                <a:lin ang="5400000" scaled="0"/>
              </a:gradFill>
            </c:spPr>
          </c:dPt>
          <c:cat>
            <c:strRef>
              <c:f>Sheet1!$A$2:$A$4</c:f>
              <c:strCache>
                <c:ptCount val="3"/>
                <c:pt idx="0">
                  <c:v>Websites</c:v>
                </c:pt>
                <c:pt idx="1">
                  <c:v>Print</c:v>
                </c:pt>
                <c:pt idx="2">
                  <c:v>Video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800" b="1" i="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 b="1" i="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800" b="1" i="0" baseline="0">
                <a:solidFill>
                  <a:schemeClr val="bg1"/>
                </a:solidFill>
                <a:latin typeface="Calibri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5840864797456552"/>
          <c:y val="2.6736676170853479E-3"/>
          <c:w val="0.15681011862365024"/>
          <c:h val="0.82065290811118363"/>
        </c:manualLayout>
      </c:layout>
      <c:overlay val="0"/>
      <c:spPr>
        <a:effectLst/>
      </c:spPr>
      <c:txPr>
        <a:bodyPr/>
        <a:lstStyle/>
        <a:p>
          <a:pPr>
            <a:defRPr sz="1600" baseline="0">
              <a:solidFill>
                <a:schemeClr val="bg1">
                  <a:lumMod val="75000"/>
                </a:schemeClr>
              </a:solidFill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13E4D-CEA9-4BCB-9A25-D07FE566394D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D5319D-8A5F-4DE6-A2B8-B5C1A1339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448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4991F-FB06-4F49-BEB8-F090D1E10269}" type="datetimeFigureOut">
              <a:rPr lang="en-US" smtClean="0"/>
              <a:t>11/16/2010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33663-E747-42E1-A639-6BBECA93C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353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3663-E747-42E1-A639-6BBECA93CA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25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27972-1573-4495-B5FA-08E25DA988DA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9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205ED-439B-4DC3-AAC4-02DE1614F37C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3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2762-797B-4F5F-A9C6-3190EF927A6F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76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2DA5C-3222-4278-87DB-18BFF5FDB22F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1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8724B-8998-491C-833E-2BCA26A01D96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1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5082E-B750-4A44-9E5C-043A00E1F416}" type="datetime1">
              <a:rPr lang="en-US" smtClean="0"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2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FB8C-B999-4C78-BAAE-DAACA5BABDFE}" type="datetime1">
              <a:rPr lang="en-US" smtClean="0"/>
              <a:t>11/16/2010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6EFB-6639-4C71-8088-F6A67EB938D6}" type="datetime1">
              <a:rPr lang="en-US" smtClean="0"/>
              <a:t>11/16/2010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17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5AC6-67FB-4186-9BDF-711608921996}" type="datetime1">
              <a:rPr lang="en-US" smtClean="0"/>
              <a:t>11/16/2010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4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1080C-378C-4178-8251-F7C41350A8D5}" type="datetime1">
              <a:rPr lang="en-US" smtClean="0"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5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7994-6894-4DD5-A165-6ABF6C1DCD5F}" type="datetime1">
              <a:rPr lang="en-US" smtClean="0"/>
              <a:t>11/16/2010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7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04254-7D95-491A-980C-4B531B6C9324}" type="datetime1">
              <a:rPr lang="en-US" smtClean="0"/>
              <a:t>11/16/2010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22B7B-F849-4AB3-9F95-0DADF8D55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8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1919368" y="1475232"/>
            <a:ext cx="64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spc="-35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JOIN   THE</a:t>
            </a:r>
          </a:p>
          <a:p>
            <a:pPr algn="r"/>
            <a:endParaRPr lang="en-US" sz="9600" spc="-350" dirty="0"/>
          </a:p>
        </p:txBody>
      </p:sp>
      <p:sp>
        <p:nvSpPr>
          <p:cNvPr id="8" name="TextBox 7"/>
          <p:cNvSpPr txBox="1"/>
          <p:nvPr/>
        </p:nvSpPr>
        <p:spPr>
          <a:xfrm>
            <a:off x="337456" y="2852928"/>
            <a:ext cx="79827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900" spc="-500" dirty="0" smtClean="0">
                <a:gradFill>
                  <a:gsLst>
                    <a:gs pos="0">
                      <a:srgbClr val="00BAFF"/>
                    </a:gs>
                    <a:gs pos="100000">
                      <a:srgbClr val="0083B4"/>
                    </a:gs>
                  </a:gsLst>
                  <a:lin ang="5400000" scaled="0"/>
                </a:gradFill>
                <a:latin typeface="Bebas" pitchFamily="2" charset="0"/>
              </a:rPr>
              <a:t>MOVEMENT</a:t>
            </a:r>
            <a:endParaRPr lang="en-US" sz="12900" spc="-500" dirty="0">
              <a:gradFill>
                <a:gsLst>
                  <a:gs pos="0">
                    <a:srgbClr val="00BAFF"/>
                  </a:gs>
                  <a:gs pos="100000">
                    <a:srgbClr val="0083B4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7384" y="4715256"/>
            <a:ext cx="7162800" cy="638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2200" dirty="0" err="1" smtClean="0">
                <a:solidFill>
                  <a:schemeClr val="bg1"/>
                </a:solidFill>
              </a:rPr>
              <a:t>Lorem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ipsum</a:t>
            </a:r>
            <a:r>
              <a:rPr lang="en-US" sz="2200" dirty="0" smtClean="0">
                <a:solidFill>
                  <a:schemeClr val="bg1"/>
                </a:solidFill>
              </a:rPr>
              <a:t> dolor sit </a:t>
            </a:r>
            <a:r>
              <a:rPr lang="en-US" sz="2200" dirty="0" err="1" smtClean="0">
                <a:solidFill>
                  <a:schemeClr val="bg1"/>
                </a:solidFill>
              </a:rPr>
              <a:t>amet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consecturer</a:t>
            </a:r>
            <a:r>
              <a:rPr lang="en-US" sz="2200" dirty="0" smtClean="0">
                <a:solidFill>
                  <a:schemeClr val="bg1"/>
                </a:solidFill>
              </a:rPr>
              <a:t> Nam </a:t>
            </a:r>
            <a:r>
              <a:rPr lang="en-US" sz="2200" dirty="0" err="1" smtClean="0">
                <a:solidFill>
                  <a:schemeClr val="bg1"/>
                </a:solidFill>
              </a:rPr>
              <a:t>cursus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r">
              <a:lnSpc>
                <a:spcPts val="2100"/>
              </a:lnSpc>
            </a:pPr>
            <a:r>
              <a:rPr lang="en-US" sz="2200" dirty="0" err="1" smtClean="0">
                <a:solidFill>
                  <a:schemeClr val="bg1"/>
                </a:solidFill>
              </a:rPr>
              <a:t>Morbi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ut</a:t>
            </a:r>
            <a:r>
              <a:rPr lang="en-US" sz="2200" dirty="0" smtClean="0">
                <a:solidFill>
                  <a:schemeClr val="bg1"/>
                </a:solidFill>
              </a:rPr>
              <a:t> mi. </a:t>
            </a:r>
            <a:r>
              <a:rPr lang="en-US" sz="2200" dirty="0" err="1" smtClean="0">
                <a:solidFill>
                  <a:schemeClr val="bg1"/>
                </a:solidFill>
              </a:rPr>
              <a:t>Nullam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enim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leo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egestas</a:t>
            </a:r>
            <a:r>
              <a:rPr lang="en-US" sz="2200" dirty="0" smtClean="0">
                <a:solidFill>
                  <a:schemeClr val="bg1"/>
                </a:solidFill>
              </a:rPr>
              <a:t> id con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84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2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00BAFF"/>
                    </a:gs>
                    <a:gs pos="100000">
                      <a:srgbClr val="0083B4"/>
                    </a:gs>
                  </a:gsLst>
                  <a:lin ang="5400000" scaled="0"/>
                </a:gradFill>
                <a:latin typeface="Bebas" pitchFamily="2" charset="0"/>
              </a:rPr>
              <a:t>WHAT     WE     DO</a:t>
            </a:r>
            <a:endParaRPr lang="en-US" sz="6000" spc="-340" dirty="0">
              <a:gradFill>
                <a:gsLst>
                  <a:gs pos="0">
                    <a:srgbClr val="00BAFF"/>
                  </a:gs>
                  <a:gs pos="100000">
                    <a:srgbClr val="0083B4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Lorem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dolor sit </a:t>
            </a:r>
            <a:r>
              <a:rPr lang="en-US" b="1" dirty="0" err="1" smtClean="0">
                <a:solidFill>
                  <a:schemeClr val="bg1"/>
                </a:solidFill>
              </a:rPr>
              <a:t>amet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1882691"/>
            <a:ext cx="358140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dolor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massa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nonummy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diam.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Praesent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ante,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ibendum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posuere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nibh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>
              <a:lnSpc>
                <a:spcPts val="2100"/>
              </a:lnSpc>
            </a:pP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lectus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tibulum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Suspendisse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vulputate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aliquam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augue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Aliquam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vehicula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Maecenas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placerat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nisl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onsequat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rhoncus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nunc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gravida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justo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arcu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lacus.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magna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magna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non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jollut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en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1883228"/>
            <a:ext cx="3581400" cy="2226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massa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nonummy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diam. </a:t>
            </a:r>
          </a:p>
          <a:p>
            <a:pPr>
              <a:lnSpc>
                <a:spcPts val="2100"/>
              </a:lnSpc>
            </a:pP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Praesent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ante,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ibendum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posuere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nibh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lectus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tibulum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35282" y="4267200"/>
            <a:ext cx="3581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b="1" dirty="0" smtClean="0">
                <a:solidFill>
                  <a:schemeClr val="bg1"/>
                </a:solidFill>
              </a:rPr>
              <a:t>For more information, please visit: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4400" y="4632849"/>
            <a:ext cx="3234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5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www. </a:t>
            </a:r>
            <a:r>
              <a:rPr lang="en-US" sz="2400" spc="-150" dirty="0" smtClean="0">
                <a:gradFill>
                  <a:gsLst>
                    <a:gs pos="0">
                      <a:srgbClr val="00BAFF"/>
                    </a:gs>
                    <a:gs pos="100000">
                      <a:srgbClr val="0083B4"/>
                    </a:gs>
                  </a:gsLst>
                  <a:lin ang="5400000" scaled="0"/>
                </a:gradFill>
                <a:latin typeface="Bebas" pitchFamily="2" charset="0"/>
              </a:rPr>
              <a:t>COMPANYNAME</a:t>
            </a:r>
            <a:r>
              <a:rPr lang="en-US" sz="2400" spc="-150" dirty="0" smtClean="0">
                <a:gradFill>
                  <a:gsLst>
                    <a:gs pos="0">
                      <a:srgbClr val="E8BB03"/>
                    </a:gs>
                    <a:gs pos="100000">
                      <a:srgbClr val="D58202"/>
                    </a:gs>
                  </a:gsLst>
                  <a:lin ang="5400000" scaled="0"/>
                </a:gradFill>
                <a:latin typeface="Bebas" pitchFamily="2" charset="0"/>
              </a:rPr>
              <a:t> </a:t>
            </a:r>
            <a:r>
              <a:rPr lang="en-US" sz="2400" spc="-15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.COM</a:t>
            </a:r>
            <a:endParaRPr lang="en-US" sz="2400" spc="-150" dirty="0">
              <a:gradFill>
                <a:gsLst>
                  <a:gs pos="0">
                    <a:srgbClr val="E8BB03"/>
                  </a:gs>
                  <a:gs pos="100000">
                    <a:srgbClr val="D58202"/>
                  </a:gs>
                </a:gsLst>
                <a:lin ang="5400000" scaled="0"/>
              </a:gra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137" y="2133600"/>
            <a:ext cx="857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4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5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3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3" y="587832"/>
            <a:ext cx="52948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00BAFF"/>
                    </a:gs>
                    <a:gs pos="100000">
                      <a:srgbClr val="0083B4"/>
                    </a:gs>
                  </a:gsLst>
                  <a:lin ang="5400000" scaled="0"/>
                </a:gradFill>
                <a:latin typeface="Bebas" pitchFamily="2" charset="0"/>
              </a:rPr>
              <a:t>MEET     THE     TEAM</a:t>
            </a:r>
            <a:endParaRPr lang="en-US" sz="6000" spc="-340" dirty="0">
              <a:gradFill>
                <a:gsLst>
                  <a:gs pos="0">
                    <a:srgbClr val="00BAFF"/>
                  </a:gs>
                  <a:gs pos="100000">
                    <a:srgbClr val="0083B4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Dorema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dolor </a:t>
            </a:r>
            <a:r>
              <a:rPr lang="en-US" b="1" dirty="0" err="1" smtClean="0">
                <a:solidFill>
                  <a:schemeClr val="bg1"/>
                </a:solidFill>
              </a:rPr>
              <a:t>sitza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ametus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ti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3146502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936705" y="1991904"/>
            <a:ext cx="2158340" cy="106353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3392809" y="3148090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3491314" y="1993492"/>
            <a:ext cx="2158340" cy="1063530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961869" y="3146502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6060374" y="1991904"/>
            <a:ext cx="2158340" cy="106353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803525" y="5180190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902030" y="4025592"/>
            <a:ext cx="2158340" cy="106353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386253" y="5180190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3484758" y="4025592"/>
            <a:ext cx="2158340" cy="106353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5991024" y="5180190"/>
            <a:ext cx="2286000" cy="669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sz="1600" b="1" dirty="0" smtClean="0">
                <a:solidFill>
                  <a:schemeClr val="bg1"/>
                </a:solidFill>
              </a:rPr>
              <a:t>Mr. Sharp</a:t>
            </a:r>
          </a:p>
          <a:p>
            <a:pPr>
              <a:lnSpc>
                <a:spcPts val="15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dior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ires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5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Con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pitump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suty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3" t="10355" b="21693"/>
          <a:stretch/>
        </p:blipFill>
        <p:spPr>
          <a:xfrm>
            <a:off x="6089529" y="4025592"/>
            <a:ext cx="2158340" cy="106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12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75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5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750"/>
                            </p:stCondLst>
                            <p:childTnLst>
                              <p:par>
                                <p:cTn id="6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23" grpId="0"/>
      <p:bldP spid="25" grpId="0"/>
      <p:bldP spid="27" grpId="0"/>
      <p:bldP spid="29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4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00BAFF"/>
                    </a:gs>
                    <a:gs pos="100000">
                      <a:srgbClr val="0083B4"/>
                    </a:gs>
                  </a:gsLst>
                  <a:lin ang="5400000" scaled="0"/>
                </a:gradFill>
                <a:latin typeface="Bebas" pitchFamily="2" charset="0"/>
              </a:rPr>
              <a:t>QUALITY     COUNTS</a:t>
            </a:r>
            <a:endParaRPr lang="en-US" sz="6000" spc="-340" dirty="0">
              <a:gradFill>
                <a:gsLst>
                  <a:gs pos="0">
                    <a:srgbClr val="00BAFF"/>
                  </a:gs>
                  <a:gs pos="100000">
                    <a:srgbClr val="0083B4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Dolors</a:t>
            </a:r>
            <a:r>
              <a:rPr lang="en-US" b="1" dirty="0" smtClean="0">
                <a:solidFill>
                  <a:schemeClr val="bg1"/>
                </a:solidFill>
              </a:rPr>
              <a:t> its </a:t>
            </a:r>
            <a:r>
              <a:rPr lang="en-US" b="1" dirty="0" err="1" smtClean="0">
                <a:solidFill>
                  <a:schemeClr val="bg1"/>
                </a:solidFill>
              </a:rPr>
              <a:t>zupic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mauris</a:t>
            </a:r>
            <a:r>
              <a:rPr lang="en-US" b="1" dirty="0" smtClean="0">
                <a:solidFill>
                  <a:schemeClr val="bg1"/>
                </a:solidFill>
              </a:rPr>
              <a:t> sit </a:t>
            </a:r>
            <a:r>
              <a:rPr lang="en-US" b="1" dirty="0" err="1" smtClean="0">
                <a:solidFill>
                  <a:schemeClr val="bg1"/>
                </a:solidFill>
              </a:rPr>
              <a:t>amet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1981200"/>
            <a:ext cx="5486400" cy="461665"/>
            <a:chOff x="0" y="1981200"/>
            <a:chExt cx="5486400" cy="461665"/>
          </a:xfrm>
        </p:grpSpPr>
        <p:sp>
          <p:nvSpPr>
            <p:cNvPr id="3" name="Rectangle 2"/>
            <p:cNvSpPr/>
            <p:nvPr/>
          </p:nvSpPr>
          <p:spPr>
            <a:xfrm>
              <a:off x="0" y="1981200"/>
              <a:ext cx="5029200" cy="457200"/>
            </a:xfrm>
            <a:prstGeom prst="rect">
              <a:avLst/>
            </a:prstGeom>
            <a:gradFill>
              <a:gsLst>
                <a:gs pos="0">
                  <a:srgbClr val="00BAFF"/>
                </a:gs>
                <a:gs pos="100000">
                  <a:srgbClr val="0083B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43000" y="1981200"/>
              <a:ext cx="434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TOP   RATED   CUSTOMER   SERVICE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27" name="Chevron 26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Chevron 27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0" y="2662535"/>
            <a:ext cx="7239000" cy="461665"/>
            <a:chOff x="0" y="1981200"/>
            <a:chExt cx="7239000" cy="461665"/>
          </a:xfrm>
        </p:grpSpPr>
        <p:sp>
          <p:nvSpPr>
            <p:cNvPr id="32" name="Rectangle 31"/>
            <p:cNvSpPr/>
            <p:nvPr/>
          </p:nvSpPr>
          <p:spPr>
            <a:xfrm>
              <a:off x="0" y="1981200"/>
              <a:ext cx="7162800" cy="457200"/>
            </a:xfrm>
            <a:prstGeom prst="rect">
              <a:avLst/>
            </a:prstGeom>
            <a:gradFill>
              <a:gsLst>
                <a:gs pos="0">
                  <a:srgbClr val="00BAFF"/>
                </a:gs>
                <a:gs pos="100000">
                  <a:srgbClr val="0083B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43000" y="1981200"/>
              <a:ext cx="609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RECOGNIZED     AS     LEADER     IN     PRODUCT     INNOVATION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34" name="Chevron 33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Chevron 34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0" y="3348335"/>
            <a:ext cx="5486400" cy="461665"/>
            <a:chOff x="0" y="1981200"/>
            <a:chExt cx="5486400" cy="461665"/>
          </a:xfrm>
        </p:grpSpPr>
        <p:sp>
          <p:nvSpPr>
            <p:cNvPr id="37" name="Rectangle 36"/>
            <p:cNvSpPr/>
            <p:nvPr/>
          </p:nvSpPr>
          <p:spPr>
            <a:xfrm>
              <a:off x="0" y="1981200"/>
              <a:ext cx="5410200" cy="457200"/>
            </a:xfrm>
            <a:prstGeom prst="rect">
              <a:avLst/>
            </a:prstGeom>
            <a:gradFill>
              <a:gsLst>
                <a:gs pos="0">
                  <a:srgbClr val="00BAFF"/>
                </a:gs>
                <a:gs pos="100000">
                  <a:srgbClr val="0083B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143000" y="1981200"/>
              <a:ext cx="434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AWARDED     TOP     PICK     LAST     5     YEARS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39" name="Chevron 38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Chevron 39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0" y="4034135"/>
            <a:ext cx="7848600" cy="461665"/>
            <a:chOff x="0" y="1981200"/>
            <a:chExt cx="7848600" cy="461665"/>
          </a:xfrm>
        </p:grpSpPr>
        <p:sp>
          <p:nvSpPr>
            <p:cNvPr id="42" name="Rectangle 41"/>
            <p:cNvSpPr/>
            <p:nvPr/>
          </p:nvSpPr>
          <p:spPr>
            <a:xfrm>
              <a:off x="0" y="1981200"/>
              <a:ext cx="7848600" cy="457200"/>
            </a:xfrm>
            <a:prstGeom prst="rect">
              <a:avLst/>
            </a:prstGeom>
            <a:gradFill>
              <a:gsLst>
                <a:gs pos="0">
                  <a:srgbClr val="00BAFF"/>
                </a:gs>
                <a:gs pos="100000">
                  <a:srgbClr val="0083B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143000" y="1981200"/>
              <a:ext cx="6629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CONSISTENTLY     SETS     THE     BAR     FOR     COMPETING     BRANDS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44" name="Chevron 43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Chevron 44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0" y="4719935"/>
            <a:ext cx="7696200" cy="461665"/>
            <a:chOff x="0" y="1981200"/>
            <a:chExt cx="7696200" cy="461665"/>
          </a:xfrm>
        </p:grpSpPr>
        <p:sp>
          <p:nvSpPr>
            <p:cNvPr id="47" name="Rectangle 46"/>
            <p:cNvSpPr/>
            <p:nvPr/>
          </p:nvSpPr>
          <p:spPr>
            <a:xfrm>
              <a:off x="0" y="1981200"/>
              <a:ext cx="7543800" cy="457200"/>
            </a:xfrm>
            <a:prstGeom prst="rect">
              <a:avLst/>
            </a:prstGeom>
            <a:gradFill>
              <a:gsLst>
                <a:gs pos="0">
                  <a:srgbClr val="00BAFF"/>
                </a:gs>
                <a:gs pos="100000">
                  <a:srgbClr val="0083B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143000" y="1981200"/>
              <a:ext cx="6553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spc="-100" dirty="0" smtClean="0">
                  <a:gradFill>
                    <a:gsLst>
                      <a:gs pos="0">
                        <a:schemeClr val="bg1"/>
                      </a:gs>
                      <a:gs pos="100000">
                        <a:schemeClr val="bg1">
                          <a:lumMod val="85000"/>
                        </a:schemeClr>
                      </a:gs>
                    </a:gsLst>
                    <a:lin ang="5400000" scaled="0"/>
                  </a:gradFill>
                  <a:latin typeface="Bebas" pitchFamily="2" charset="0"/>
                </a:rPr>
                <a:t>REPUTABLE,     RELIABLE,     AND      READY     FOR     THE     FUTURE</a:t>
              </a:r>
              <a:endParaRPr lang="en-US" sz="2400" spc="-100" dirty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endParaRPr>
            </a:p>
          </p:txBody>
        </p:sp>
        <p:sp>
          <p:nvSpPr>
            <p:cNvPr id="49" name="Chevron 48">
              <a:hlinkClick r:id="" action="ppaction://hlinkshowjump?jump=nextslide"/>
            </p:cNvPr>
            <p:cNvSpPr/>
            <p:nvPr/>
          </p:nvSpPr>
          <p:spPr>
            <a:xfrm>
              <a:off x="1023591" y="2128887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0" name="Chevron 49">
              <a:hlinkClick r:id="" action="ppaction://hlinkshowjump?jump=nextslide"/>
            </p:cNvPr>
            <p:cNvSpPr/>
            <p:nvPr/>
          </p:nvSpPr>
          <p:spPr>
            <a:xfrm>
              <a:off x="904974" y="2127902"/>
              <a:ext cx="147827" cy="179363"/>
            </a:xfrm>
            <a:prstGeom prst="chevr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742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75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75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75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5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00BAFF"/>
                    </a:gs>
                    <a:gs pos="100000">
                      <a:srgbClr val="0083B4"/>
                    </a:gs>
                  </a:gsLst>
                  <a:lin ang="5400000" scaled="0"/>
                </a:gradFill>
                <a:latin typeface="Bebas" pitchFamily="2" charset="0"/>
              </a:rPr>
              <a:t>PROVEN     RESULTS</a:t>
            </a:r>
            <a:endParaRPr lang="en-US" sz="6000" spc="-340" dirty="0">
              <a:gradFill>
                <a:gsLst>
                  <a:gs pos="0">
                    <a:srgbClr val="00BAFF"/>
                  </a:gs>
                  <a:gs pos="100000">
                    <a:srgbClr val="0083B4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Clorem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dolor sit </a:t>
            </a:r>
            <a:r>
              <a:rPr lang="en-US" b="1" dirty="0" err="1" smtClean="0">
                <a:solidFill>
                  <a:schemeClr val="bg1"/>
                </a:solidFill>
              </a:rPr>
              <a:t>ametis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detra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826071066"/>
              </p:ext>
            </p:extLst>
          </p:nvPr>
        </p:nvGraphicFramePr>
        <p:xfrm>
          <a:off x="785533" y="1828800"/>
          <a:ext cx="7532914" cy="421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1807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Graphic spid="6" grpId="0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6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00BAFF"/>
                    </a:gs>
                    <a:gs pos="100000">
                      <a:srgbClr val="0083B4"/>
                    </a:gs>
                  </a:gsLst>
                  <a:lin ang="5400000" scaled="0"/>
                </a:gradFill>
                <a:latin typeface="Bebas" pitchFamily="2" charset="0"/>
              </a:rPr>
              <a:t>IN     ACTION</a:t>
            </a:r>
            <a:endParaRPr lang="en-US" sz="6000" spc="-340" dirty="0">
              <a:gradFill>
                <a:gsLst>
                  <a:gs pos="0">
                    <a:srgbClr val="00BAFF"/>
                  </a:gs>
                  <a:gs pos="100000">
                    <a:srgbClr val="0083B4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Lorem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dolor sit </a:t>
            </a:r>
            <a:r>
              <a:rPr lang="en-US" b="1" dirty="0" err="1" smtClean="0">
                <a:solidFill>
                  <a:schemeClr val="bg1"/>
                </a:solidFill>
              </a:rPr>
              <a:t>amet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1882691"/>
            <a:ext cx="358140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dolor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massa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nonummy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diam.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Praesent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ante,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ibendum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posuere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nibh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>
              <a:lnSpc>
                <a:spcPts val="2100"/>
              </a:lnSpc>
            </a:pP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Duis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lectus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tibulum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Suspendisse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vulputate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aliquam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augue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Aliquam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vehicula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Maecenas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placerat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nisl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onsequat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rhoncus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nunc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gravida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justo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arcu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quis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lacus.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magna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magna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tincidunt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non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jollut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en dui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viverra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4561116"/>
            <a:ext cx="358140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b="1" i="1" dirty="0" err="1" smtClean="0">
                <a:solidFill>
                  <a:schemeClr val="bg1"/>
                </a:solidFill>
              </a:rPr>
              <a:t>Consectetuer</a:t>
            </a:r>
            <a:r>
              <a:rPr lang="en-US" sz="1400" b="1" i="1" dirty="0" smtClean="0">
                <a:solidFill>
                  <a:schemeClr val="bg1"/>
                </a:solidFill>
              </a:rPr>
              <a:t> </a:t>
            </a:r>
            <a:r>
              <a:rPr lang="en-US" sz="1400" b="1" i="1" dirty="0" err="1" smtClean="0">
                <a:solidFill>
                  <a:schemeClr val="bg1"/>
                </a:solidFill>
              </a:rPr>
              <a:t>adipiscing</a:t>
            </a:r>
            <a:r>
              <a:rPr lang="en-US" sz="1400" b="1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elit</a:t>
            </a:r>
            <a:r>
              <a:rPr lang="en-US" sz="1400" i="1" dirty="0" smtClean="0">
                <a:solidFill>
                  <a:schemeClr val="bg1"/>
                </a:solidFill>
              </a:rPr>
              <a:t>. Nam </a:t>
            </a:r>
            <a:r>
              <a:rPr lang="en-US" sz="1400" i="1" dirty="0" err="1" smtClean="0">
                <a:solidFill>
                  <a:schemeClr val="bg1"/>
                </a:solidFill>
              </a:rPr>
              <a:t>cursus</a:t>
            </a:r>
            <a:r>
              <a:rPr lang="en-US" sz="1400" i="1" dirty="0" smtClean="0">
                <a:solidFill>
                  <a:schemeClr val="bg1"/>
                </a:solidFill>
              </a:rPr>
              <a:t>. </a:t>
            </a:r>
            <a:r>
              <a:rPr lang="en-US" sz="1400" i="1" dirty="0" err="1" smtClean="0">
                <a:solidFill>
                  <a:schemeClr val="bg1"/>
                </a:solidFill>
              </a:rPr>
              <a:t>Orbi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ut</a:t>
            </a:r>
            <a:r>
              <a:rPr lang="en-US" sz="1400" i="1" dirty="0" smtClean="0">
                <a:solidFill>
                  <a:schemeClr val="bg1"/>
                </a:solidFill>
              </a:rPr>
              <a:t> mi </a:t>
            </a:r>
            <a:r>
              <a:rPr lang="en-US" sz="1400" i="1" dirty="0" err="1" smtClean="0">
                <a:solidFill>
                  <a:schemeClr val="bg1"/>
                </a:solidFill>
              </a:rPr>
              <a:t>nullam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enim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leo</a:t>
            </a:r>
            <a:r>
              <a:rPr lang="en-US" sz="1400" i="1" dirty="0" smtClean="0">
                <a:solidFill>
                  <a:schemeClr val="bg1"/>
                </a:solidFill>
              </a:rPr>
              <a:t>, </a:t>
            </a:r>
            <a:r>
              <a:rPr lang="en-US" sz="1400" i="1" dirty="0" err="1" smtClean="0">
                <a:solidFill>
                  <a:schemeClr val="bg1"/>
                </a:solidFill>
              </a:rPr>
              <a:t>egestas</a:t>
            </a:r>
            <a:r>
              <a:rPr lang="en-US" sz="1400" i="1" dirty="0" smtClean="0">
                <a:solidFill>
                  <a:schemeClr val="bg1"/>
                </a:solidFill>
              </a:rPr>
              <a:t> id, </a:t>
            </a:r>
            <a:r>
              <a:rPr lang="en-US" sz="1400" i="1" dirty="0" err="1" smtClean="0">
                <a:solidFill>
                  <a:schemeClr val="bg1"/>
                </a:solidFill>
              </a:rPr>
              <a:t>dimentum</a:t>
            </a:r>
            <a:r>
              <a:rPr lang="en-US" sz="1400" i="1" dirty="0" smtClean="0">
                <a:solidFill>
                  <a:schemeClr val="bg1"/>
                </a:solidFill>
              </a:rPr>
              <a:t> at, </a:t>
            </a:r>
            <a:r>
              <a:rPr lang="en-US" sz="1400" i="1" dirty="0" err="1" smtClean="0">
                <a:solidFill>
                  <a:schemeClr val="bg1"/>
                </a:solidFill>
              </a:rPr>
              <a:t>laoreet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mattis</a:t>
            </a:r>
            <a:r>
              <a:rPr lang="en-US" sz="1400" i="1" dirty="0" smtClean="0">
                <a:solidFill>
                  <a:schemeClr val="bg1"/>
                </a:solidFill>
              </a:rPr>
              <a:t>, </a:t>
            </a:r>
            <a:r>
              <a:rPr lang="en-US" sz="1400" i="1" dirty="0" err="1" smtClean="0">
                <a:solidFill>
                  <a:schemeClr val="bg1"/>
                </a:solidFill>
              </a:rPr>
              <a:t>massa</a:t>
            </a:r>
            <a:r>
              <a:rPr lang="en-US" sz="1400" i="1" dirty="0" smtClean="0">
                <a:solidFill>
                  <a:schemeClr val="bg1"/>
                </a:solidFill>
              </a:rPr>
              <a:t>. </a:t>
            </a:r>
            <a:r>
              <a:rPr lang="en-US" sz="1400" i="1" dirty="0" err="1" smtClean="0">
                <a:solidFill>
                  <a:schemeClr val="bg1"/>
                </a:solidFill>
              </a:rPr>
              <a:t>Sed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eleifend</a:t>
            </a:r>
            <a:r>
              <a:rPr lang="en-US" sz="1400" i="1" dirty="0" smtClean="0">
                <a:solidFill>
                  <a:schemeClr val="bg1"/>
                </a:solidFill>
              </a:rPr>
              <a:t>  </a:t>
            </a:r>
            <a:r>
              <a:rPr lang="en-US" sz="1400" i="1" dirty="0" err="1" smtClean="0">
                <a:solidFill>
                  <a:schemeClr val="bg1"/>
                </a:solidFill>
              </a:rPr>
              <a:t>ummy</a:t>
            </a:r>
            <a:r>
              <a:rPr lang="en-US" sz="1400" i="1" dirty="0" smtClean="0">
                <a:solidFill>
                  <a:schemeClr val="bg1"/>
                </a:solidFill>
              </a:rPr>
              <a:t> diam. Dolor </a:t>
            </a:r>
            <a:r>
              <a:rPr lang="en-US" sz="1400" i="1" dirty="0" err="1" smtClean="0">
                <a:solidFill>
                  <a:schemeClr val="bg1"/>
                </a:solidFill>
              </a:rPr>
              <a:t>siy</a:t>
            </a:r>
            <a:r>
              <a:rPr lang="en-US" sz="1400" i="1" dirty="0" smtClean="0">
                <a:solidFill>
                  <a:schemeClr val="bg1"/>
                </a:solidFill>
              </a:rPr>
              <a:t> </a:t>
            </a:r>
            <a:r>
              <a:rPr lang="en-US" sz="1400" i="1" dirty="0" err="1" smtClean="0">
                <a:solidFill>
                  <a:schemeClr val="bg1"/>
                </a:solidFill>
              </a:rPr>
              <a:t>tus</a:t>
            </a:r>
            <a:r>
              <a:rPr lang="en-US" sz="1400" i="1" dirty="0" smtClean="0">
                <a:solidFill>
                  <a:schemeClr val="bg1"/>
                </a:solidFill>
              </a:rPr>
              <a:t> pa.</a:t>
            </a:r>
          </a:p>
          <a:p>
            <a:pPr>
              <a:lnSpc>
                <a:spcPts val="2100"/>
              </a:lnSpc>
            </a:pPr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30" y="2046514"/>
            <a:ext cx="3395952" cy="2133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137" y="2133600"/>
            <a:ext cx="857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25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7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00BAFF"/>
                    </a:gs>
                    <a:gs pos="100000">
                      <a:srgbClr val="0083B4"/>
                    </a:gs>
                  </a:gsLst>
                  <a:lin ang="5400000" scaled="0"/>
                </a:gradFill>
                <a:latin typeface="Bebas" pitchFamily="2" charset="0"/>
              </a:rPr>
              <a:t>THE     BREAKDOWN</a:t>
            </a:r>
            <a:endParaRPr lang="en-US" sz="6000" spc="-340" dirty="0">
              <a:gradFill>
                <a:gsLst>
                  <a:gs pos="0">
                    <a:srgbClr val="00BAFF"/>
                  </a:gs>
                  <a:gs pos="100000">
                    <a:srgbClr val="0083B4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 smtClean="0">
                <a:solidFill>
                  <a:schemeClr val="bg1"/>
                </a:solidFill>
              </a:rPr>
              <a:t>Pisum</a:t>
            </a:r>
            <a:r>
              <a:rPr lang="en-US" b="1" dirty="0" smtClean="0">
                <a:solidFill>
                  <a:schemeClr val="bg1"/>
                </a:solidFill>
              </a:rPr>
              <a:t> dolor sit </a:t>
            </a:r>
            <a:r>
              <a:rPr lang="en-US" b="1" dirty="0" err="1" smtClean="0">
                <a:solidFill>
                  <a:schemeClr val="bg1"/>
                </a:solidFill>
              </a:rPr>
              <a:t>ameris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cetra</a:t>
            </a:r>
            <a:r>
              <a:rPr lang="en-US" b="1" dirty="0" smtClean="0">
                <a:solidFill>
                  <a:schemeClr val="bg1"/>
                </a:solidFill>
              </a:rPr>
              <a:t> di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500320161"/>
              </p:ext>
            </p:extLst>
          </p:nvPr>
        </p:nvGraphicFramePr>
        <p:xfrm>
          <a:off x="533400" y="1574189"/>
          <a:ext cx="7685314" cy="4471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225144" y="2255174"/>
            <a:ext cx="3084159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Pountectetus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Namursus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a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fouhes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tespa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25142" y="3474376"/>
            <a:ext cx="308416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Namursus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5142" y="4684128"/>
            <a:ext cx="308416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Dolor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505" y="2133600"/>
            <a:ext cx="857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11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2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Graphic spid="6" grpId="0">
        <p:bldSub>
          <a:bldChart bld="category"/>
        </p:bldSub>
      </p:bldGraphic>
      <p:bldP spid="12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74024" y="-91440"/>
            <a:ext cx="646176" cy="749808"/>
          </a:xfrm>
        </p:spPr>
        <p:txBody>
          <a:bodyPr/>
          <a:lstStyle/>
          <a:p>
            <a:pPr algn="ctr"/>
            <a:fld id="{DC69F792-2F27-42A4-B3DA-5FA06A1F06A5}" type="slidenum">
              <a:rPr lang="en-US" sz="300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8</a:t>
            </a:fld>
            <a:endParaRPr lang="en-US" sz="300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4654" y="587832"/>
            <a:ext cx="4956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spc="-340" dirty="0" smtClean="0">
                <a:gradFill>
                  <a:gsLst>
                    <a:gs pos="0">
                      <a:srgbClr val="00BAFF"/>
                    </a:gs>
                    <a:gs pos="100000">
                      <a:srgbClr val="0083B4"/>
                    </a:gs>
                  </a:gsLst>
                  <a:lin ang="5400000" scaled="0"/>
                </a:gradFill>
                <a:latin typeface="Bebas" pitchFamily="2" charset="0"/>
              </a:rPr>
              <a:t>GET     IN     TOUCH</a:t>
            </a:r>
            <a:endParaRPr lang="en-US" sz="6000" spc="-340" dirty="0">
              <a:gradFill>
                <a:gsLst>
                  <a:gs pos="0">
                    <a:srgbClr val="00BAFF"/>
                  </a:gs>
                  <a:gs pos="100000">
                    <a:srgbClr val="0083B4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200" y="1393370"/>
            <a:ext cx="4343400" cy="36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b="1" dirty="0" err="1">
                <a:solidFill>
                  <a:schemeClr val="bg1"/>
                </a:solidFill>
              </a:rPr>
              <a:t>G</a:t>
            </a:r>
            <a:r>
              <a:rPr lang="en-US" b="1" dirty="0" err="1" smtClean="0">
                <a:solidFill>
                  <a:schemeClr val="bg1"/>
                </a:solidFill>
              </a:rPr>
              <a:t>rem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ipsum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dofor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sitard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ameziak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Chevron 10">
            <a:hlinkClick r:id="" action="ppaction://hlinkshowjump?jump=nextslide"/>
          </p:cNvPr>
          <p:cNvSpPr/>
          <p:nvPr/>
        </p:nvSpPr>
        <p:spPr>
          <a:xfrm>
            <a:off x="8665030" y="6393049"/>
            <a:ext cx="181176" cy="219825"/>
          </a:xfrm>
          <a:prstGeom prst="chevron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hevron 12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38200" y="1882691"/>
            <a:ext cx="3581400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Lorem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ipsum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dolor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consectetuer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adipiscing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elit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Nam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cursus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Morbi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ut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mi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nullam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enim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leo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egestas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id,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condimentum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laoreet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mattis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massa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Sed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eleifend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nonummy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diam.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Praesent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mauris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ante,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elementum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et,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ibendum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at,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posuere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 sit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amet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400" dirty="0" err="1" smtClean="0">
                <a:solidFill>
                  <a:schemeClr val="bg1">
                    <a:lumMod val="75000"/>
                  </a:schemeClr>
                </a:solidFill>
              </a:rPr>
              <a:t>nibh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. </a:t>
            </a:r>
          </a:p>
          <a:p>
            <a:pPr>
              <a:lnSpc>
                <a:spcPts val="2100"/>
              </a:lnSpc>
            </a:pPr>
            <a:endParaRPr lang="en-US" sz="14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4561116"/>
            <a:ext cx="3581400" cy="1393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Address: 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1234 Memory Lane, State, County</a:t>
            </a:r>
          </a:p>
          <a:p>
            <a:pPr>
              <a:lnSpc>
                <a:spcPts val="1700"/>
              </a:lnSpc>
            </a:pPr>
            <a:endParaRPr lang="en-US" sz="14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700"/>
              </a:lnSpc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Phone: 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123.123.1234</a:t>
            </a:r>
          </a:p>
          <a:p>
            <a:pPr>
              <a:lnSpc>
                <a:spcPts val="1700"/>
              </a:lnSpc>
            </a:pPr>
            <a:endParaRPr lang="en-US" sz="1400" dirty="0" smtClean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ts val="1700"/>
              </a:lnSpc>
            </a:pPr>
            <a:r>
              <a:rPr lang="en-US" sz="1400" b="1" dirty="0" smtClean="0">
                <a:solidFill>
                  <a:schemeClr val="bg1">
                    <a:lumMod val="75000"/>
                  </a:schemeClr>
                </a:solidFill>
              </a:rPr>
              <a:t>Email: </a:t>
            </a:r>
            <a:r>
              <a:rPr lang="en-US" sz="1400" dirty="0" smtClean="0">
                <a:solidFill>
                  <a:schemeClr val="bg1">
                    <a:lumMod val="75000"/>
                  </a:schemeClr>
                </a:solidFill>
              </a:rPr>
              <a:t>Email@Domain.com</a:t>
            </a:r>
          </a:p>
          <a:p>
            <a:pPr>
              <a:lnSpc>
                <a:spcPts val="1700"/>
              </a:lnSpc>
            </a:pP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326" y="2046514"/>
            <a:ext cx="3379960" cy="2133600"/>
          </a:xfrm>
          <a:prstGeom prst="rect">
            <a:avLst/>
          </a:prstGeom>
          <a:noFill/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grpSp>
        <p:nvGrpSpPr>
          <p:cNvPr id="7" name="Group 6"/>
          <p:cNvGrpSpPr/>
          <p:nvPr/>
        </p:nvGrpSpPr>
        <p:grpSpPr>
          <a:xfrm>
            <a:off x="925284" y="3886200"/>
            <a:ext cx="3265716" cy="419100"/>
            <a:chOff x="925284" y="3733800"/>
            <a:chExt cx="3265716" cy="419100"/>
          </a:xfrm>
        </p:grpSpPr>
        <p:sp>
          <p:nvSpPr>
            <p:cNvPr id="16" name="TextBox 15"/>
            <p:cNvSpPr txBox="1"/>
            <p:nvPr/>
          </p:nvSpPr>
          <p:spPr>
            <a:xfrm>
              <a:off x="1447800" y="3770192"/>
              <a:ext cx="2743200" cy="341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en-US" sz="1400" dirty="0" smtClean="0">
                  <a:solidFill>
                    <a:schemeClr val="bg1">
                      <a:lumMod val="75000"/>
                    </a:schemeClr>
                  </a:solidFill>
                </a:rPr>
                <a:t>Facebook.com/</a:t>
              </a:r>
              <a:r>
                <a:rPr lang="en-US" sz="1400" b="1" dirty="0" err="1" smtClean="0">
                  <a:solidFill>
                    <a:schemeClr val="bg1"/>
                  </a:solidFill>
                </a:rPr>
                <a:t>CompanyName</a:t>
              </a:r>
              <a:endParaRPr lang="en-US" sz="1400" b="1" dirty="0" smtClean="0">
                <a:solidFill>
                  <a:schemeClr val="bg1"/>
                </a:solidFill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284" y="3733800"/>
              <a:ext cx="419100" cy="419100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925284" y="4533900"/>
            <a:ext cx="3265716" cy="419100"/>
            <a:chOff x="925284" y="4381500"/>
            <a:chExt cx="3265716" cy="41910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284" y="4381500"/>
              <a:ext cx="419100" cy="419100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1447800" y="4419600"/>
              <a:ext cx="2743200" cy="3416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100"/>
                </a:lnSpc>
              </a:pPr>
              <a:r>
                <a:rPr lang="en-US" sz="1400" dirty="0" smtClean="0">
                  <a:solidFill>
                    <a:schemeClr val="bg1">
                      <a:lumMod val="75000"/>
                    </a:schemeClr>
                  </a:solidFill>
                </a:rPr>
                <a:t>Twitter.com/</a:t>
              </a:r>
              <a:r>
                <a:rPr lang="en-US" sz="1400" b="1" dirty="0" err="1" smtClean="0">
                  <a:solidFill>
                    <a:schemeClr val="bg1"/>
                  </a:solidFill>
                </a:rPr>
                <a:t>CompanyName</a:t>
              </a:r>
              <a:endParaRPr lang="en-US" sz="1400" b="1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137" y="2133600"/>
            <a:ext cx="85725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509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4248" y="6303899"/>
            <a:ext cx="2632364" cy="365125"/>
          </a:xfrm>
        </p:spPr>
        <p:txBody>
          <a:bodyPr/>
          <a:lstStyle/>
          <a:p>
            <a:pPr algn="l"/>
            <a:r>
              <a:rPr lang="en-US" sz="1100" dirty="0" smtClean="0"/>
              <a:t>123 Memory Lane, State, Country</a:t>
            </a:r>
          </a:p>
          <a:p>
            <a:pPr algn="l"/>
            <a:r>
              <a:rPr lang="en-US" sz="1100" dirty="0" smtClean="0"/>
              <a:t>P: 123.123.1234 / email@domain.com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1941140" y="1475232"/>
            <a:ext cx="64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spc="-35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THANKS</a:t>
            </a:r>
          </a:p>
          <a:p>
            <a:pPr algn="r"/>
            <a:endParaRPr lang="en-US" sz="9600" spc="-350" dirty="0"/>
          </a:p>
        </p:txBody>
      </p:sp>
      <p:sp>
        <p:nvSpPr>
          <p:cNvPr id="8" name="TextBox 7"/>
          <p:cNvSpPr txBox="1"/>
          <p:nvPr/>
        </p:nvSpPr>
        <p:spPr>
          <a:xfrm>
            <a:off x="359228" y="2852928"/>
            <a:ext cx="79827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500" spc="-500" dirty="0" smtClean="0">
                <a:gradFill>
                  <a:gsLst>
                    <a:gs pos="0">
                      <a:srgbClr val="00BAFF"/>
                    </a:gs>
                    <a:gs pos="100000">
                      <a:srgbClr val="0083B4"/>
                    </a:gs>
                  </a:gsLst>
                  <a:lin ang="5400000" scaled="0"/>
                </a:gradFill>
                <a:latin typeface="Bebas" pitchFamily="2" charset="0"/>
              </a:rPr>
              <a:t>FOR   COMING</a:t>
            </a:r>
            <a:endParaRPr lang="en-US" sz="12500" spc="-500" dirty="0">
              <a:gradFill>
                <a:gsLst>
                  <a:gs pos="0">
                    <a:srgbClr val="00BAFF"/>
                  </a:gs>
                  <a:gs pos="100000">
                    <a:srgbClr val="0083B4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7384" y="4715256"/>
            <a:ext cx="7162800" cy="638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2200" dirty="0" err="1" smtClean="0">
                <a:solidFill>
                  <a:schemeClr val="bg1"/>
                </a:solidFill>
              </a:rPr>
              <a:t>Lorem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ipsum</a:t>
            </a:r>
            <a:r>
              <a:rPr lang="en-US" sz="2200" dirty="0" smtClean="0">
                <a:solidFill>
                  <a:schemeClr val="bg1"/>
                </a:solidFill>
              </a:rPr>
              <a:t> dolor sit </a:t>
            </a:r>
            <a:r>
              <a:rPr lang="en-US" sz="2200" dirty="0" err="1" smtClean="0">
                <a:solidFill>
                  <a:schemeClr val="bg1"/>
                </a:solidFill>
              </a:rPr>
              <a:t>amet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consecturer</a:t>
            </a:r>
            <a:r>
              <a:rPr lang="en-US" sz="2200" dirty="0" smtClean="0">
                <a:solidFill>
                  <a:schemeClr val="bg1"/>
                </a:solidFill>
              </a:rPr>
              <a:t> Nam </a:t>
            </a:r>
            <a:r>
              <a:rPr lang="en-US" sz="2200" dirty="0" err="1" smtClean="0">
                <a:solidFill>
                  <a:schemeClr val="bg1"/>
                </a:solidFill>
              </a:rPr>
              <a:t>cursus</a:t>
            </a:r>
            <a:endParaRPr lang="en-US" sz="2200" dirty="0" smtClean="0">
              <a:solidFill>
                <a:schemeClr val="bg1"/>
              </a:solidFill>
            </a:endParaRPr>
          </a:p>
          <a:p>
            <a:pPr algn="r">
              <a:lnSpc>
                <a:spcPts val="2100"/>
              </a:lnSpc>
            </a:pPr>
            <a:r>
              <a:rPr lang="en-US" sz="2200" dirty="0" err="1" smtClean="0">
                <a:solidFill>
                  <a:schemeClr val="bg1"/>
                </a:solidFill>
              </a:rPr>
              <a:t>Morbi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ut</a:t>
            </a:r>
            <a:r>
              <a:rPr lang="en-US" sz="2200" dirty="0" smtClean="0">
                <a:solidFill>
                  <a:schemeClr val="bg1"/>
                </a:solidFill>
              </a:rPr>
              <a:t> mi. </a:t>
            </a:r>
            <a:r>
              <a:rPr lang="en-US" sz="2200" dirty="0" err="1" smtClean="0">
                <a:solidFill>
                  <a:schemeClr val="bg1"/>
                </a:solidFill>
              </a:rPr>
              <a:t>Nullam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enim</a:t>
            </a:r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leo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egestas</a:t>
            </a:r>
            <a:r>
              <a:rPr lang="en-US" sz="2200" dirty="0" smtClean="0">
                <a:solidFill>
                  <a:schemeClr val="bg1"/>
                </a:solidFill>
              </a:rPr>
              <a:t> id con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751" y="6309741"/>
            <a:ext cx="47625" cy="3714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4968" y="6311102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90" dirty="0" smtClean="0">
                <a:gradFill>
                  <a:gsLst>
                    <a:gs pos="0">
                      <a:schemeClr val="bg1"/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0"/>
                </a:gradFill>
                <a:latin typeface="Bebas" pitchFamily="2" charset="0"/>
              </a:rPr>
              <a:t>COMPANY NAME</a:t>
            </a:r>
            <a:endParaRPr lang="en-US" spc="-90" dirty="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0"/>
              </a:gradFill>
              <a:latin typeface="Bebas" pitchFamily="2" charset="0"/>
            </a:endParaRPr>
          </a:p>
        </p:txBody>
      </p:sp>
      <p:sp>
        <p:nvSpPr>
          <p:cNvPr id="9" name="Chevron 8">
            <a:hlinkClick r:id="" action="ppaction://hlinkshowjump?jump=previousslide"/>
          </p:cNvPr>
          <p:cNvSpPr/>
          <p:nvPr/>
        </p:nvSpPr>
        <p:spPr>
          <a:xfrm rot="10800000">
            <a:off x="8128127" y="6393794"/>
            <a:ext cx="181176" cy="219825"/>
          </a:xfrm>
          <a:prstGeom prst="chevron">
            <a:avLst/>
          </a:prstGeom>
          <a:gradFill flip="none" rotWithShape="0">
            <a:gsLst>
              <a:gs pos="0">
                <a:schemeClr val="bg1">
                  <a:lumMod val="75000"/>
                </a:schemeClr>
              </a:gs>
              <a:gs pos="100000">
                <a:schemeClr val="bg1">
                  <a:lumMod val="50000"/>
                </a:schemeClr>
              </a:gs>
            </a:gsLst>
            <a:lin ang="5400000" scaled="0"/>
            <a:tileRect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1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817</Words>
  <Application>Microsoft Office PowerPoint</Application>
  <PresentationFormat>On-screen Show (4:3)</PresentationFormat>
  <Paragraphs>111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Straser</dc:creator>
  <cp:lastModifiedBy>Mike Straser</cp:lastModifiedBy>
  <cp:revision>54</cp:revision>
  <dcterms:created xsi:type="dcterms:W3CDTF">2010-11-16T17:17:44Z</dcterms:created>
  <dcterms:modified xsi:type="dcterms:W3CDTF">2010-11-17T07:25:46Z</dcterms:modified>
</cp:coreProperties>
</file>